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12192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Do Hyeon"/>
      <p:regular r:id="rId49"/>
    </p:embeddedFont>
    <p:embeddedFont>
      <p:font typeface="Assistant Light"/>
      <p:regular r:id="rId50"/>
      <p:bold r:id="rId51"/>
    </p:embeddedFont>
    <p:embeddedFont>
      <p:font typeface="Abel"/>
      <p:regular r:id="rId52"/>
    </p:embeddedFont>
    <p:embeddedFont>
      <p:font typeface="Kirang Haerang"/>
      <p:regular r:id="rId53"/>
    </p:embeddedFont>
    <p:embeddedFont>
      <p:font typeface="Arial Black"/>
      <p:regular r:id="rId54"/>
    </p:embeddedFont>
    <p:embeddedFont>
      <p:font typeface="Montserrat ExtraBold"/>
      <p:bold r:id="rId55"/>
      <p:boldItalic r:id="rId56"/>
    </p:embeddedFont>
    <p:embeddedFont>
      <p:font typeface="Changa One"/>
      <p:regular r:id="rId57"/>
      <p:italic r:id="rId58"/>
    </p:embeddedFont>
    <p:embeddedFont>
      <p:font typeface="Open Sans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3" roundtripDataSignature="AMtx7mggFjIgd4T2fxVXzkAxIbTPP30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DoHyeon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penSans-boldItalic.fntdata"/><Relationship Id="rId61" Type="http://schemas.openxmlformats.org/officeDocument/2006/relationships/font" Target="fonts/OpenSans-italic.fntdata"/><Relationship Id="rId20" Type="http://schemas.openxmlformats.org/officeDocument/2006/relationships/slide" Target="slides/slide14.xml"/><Relationship Id="rId63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ssistantLight-bold.fntdata"/><Relationship Id="rId50" Type="http://schemas.openxmlformats.org/officeDocument/2006/relationships/font" Target="fonts/AssistantLight-regular.fntdata"/><Relationship Id="rId53" Type="http://schemas.openxmlformats.org/officeDocument/2006/relationships/font" Target="fonts/KirangHaerang-regular.fntdata"/><Relationship Id="rId52" Type="http://schemas.openxmlformats.org/officeDocument/2006/relationships/font" Target="fonts/Abel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ExtraBold-bold.fntdata"/><Relationship Id="rId10" Type="http://schemas.openxmlformats.org/officeDocument/2006/relationships/slide" Target="slides/slide4.xml"/><Relationship Id="rId54" Type="http://schemas.openxmlformats.org/officeDocument/2006/relationships/font" Target="fonts/ArialBlack-regular.fntdata"/><Relationship Id="rId13" Type="http://schemas.openxmlformats.org/officeDocument/2006/relationships/slide" Target="slides/slide7.xml"/><Relationship Id="rId57" Type="http://schemas.openxmlformats.org/officeDocument/2006/relationships/font" Target="fonts/ChangaOne-regular.fntdata"/><Relationship Id="rId12" Type="http://schemas.openxmlformats.org/officeDocument/2006/relationships/slide" Target="slides/slide6.xml"/><Relationship Id="rId56" Type="http://schemas.openxmlformats.org/officeDocument/2006/relationships/font" Target="fonts/MontserratExtraBold-boldItalic.fntdata"/><Relationship Id="rId15" Type="http://schemas.openxmlformats.org/officeDocument/2006/relationships/slide" Target="slides/slide9.xml"/><Relationship Id="rId59" Type="http://schemas.openxmlformats.org/officeDocument/2006/relationships/font" Target="fonts/OpenSans-regular.fntdata"/><Relationship Id="rId14" Type="http://schemas.openxmlformats.org/officeDocument/2006/relationships/slide" Target="slides/slide8.xml"/><Relationship Id="rId58" Type="http://schemas.openxmlformats.org/officeDocument/2006/relationships/font" Target="fonts/ChangaOn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rgbClr val="59575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23905800"/>
        <c:axId val="323905016"/>
      </c:barChart>
      <c:catAx>
        <c:axId val="323905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23905016"/>
        <c:crosses val="autoZero"/>
        <c:auto val="1"/>
        <c:lblAlgn val="ctr"/>
        <c:lblOffset val="100"/>
        <c:noMultiLvlLbl val="0"/>
      </c:catAx>
      <c:valAx>
        <c:axId val="3239050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39058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ntents slide layout">
  <p:cSld name="43_Contents slide layou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tyle slide layout">
  <p:cSld name="7_Style slide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tnite Capítulo 2: Todas las novedades de la Temporada 6" id="57" name="Google Shape;5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ontents slide layout">
  <p:cSld name="28_Contents slide layou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 txBox="1"/>
          <p:nvPr>
            <p:ph type="title"/>
          </p:nvPr>
        </p:nvSpPr>
        <p:spPr>
          <a:xfrm>
            <a:off x="952400" y="529600"/>
            <a:ext cx="5143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65" name="Google Shape;65;p54"/>
          <p:cNvSpPr txBox="1"/>
          <p:nvPr>
            <p:ph idx="1" type="subTitle"/>
          </p:nvPr>
        </p:nvSpPr>
        <p:spPr>
          <a:xfrm>
            <a:off x="952400" y="1346200"/>
            <a:ext cx="5143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5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5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/>
          <p:nvPr>
            <p:ph idx="1" type="body"/>
          </p:nvPr>
        </p:nvSpPr>
        <p:spPr>
          <a:xfrm>
            <a:off x="0" y="356659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1"/>
              </a:gs>
              <a:gs pos="96000">
                <a:schemeClr val="l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6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6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6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2"/>
          <p:cNvGrpSpPr/>
          <p:nvPr/>
        </p:nvGrpSpPr>
        <p:grpSpPr>
          <a:xfrm>
            <a:off x="0" y="6374366"/>
            <a:ext cx="12192000" cy="493573"/>
            <a:chOff x="-1685" y="4767158"/>
            <a:chExt cx="9146011" cy="370261"/>
          </a:xfrm>
        </p:grpSpPr>
        <p:sp>
          <p:nvSpPr>
            <p:cNvPr id="25" name="Google Shape;25;p42"/>
            <p:cNvSpPr/>
            <p:nvPr/>
          </p:nvSpPr>
          <p:spPr>
            <a:xfrm>
              <a:off x="-1685" y="4877964"/>
              <a:ext cx="6949949" cy="259455"/>
            </a:xfrm>
            <a:custGeom>
              <a:rect b="b" l="l" r="r" t="t"/>
              <a:pathLst>
                <a:path extrusionOk="0" h="355600" w="9229272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6896844" y="4767158"/>
              <a:ext cx="2247482" cy="359358"/>
            </a:xfrm>
            <a:custGeom>
              <a:rect b="b" l="l" r="r" t="t"/>
              <a:pathLst>
                <a:path extrusionOk="0" h="480910" w="3007681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2"/>
          <p:cNvSpPr/>
          <p:nvPr/>
        </p:nvSpPr>
        <p:spPr>
          <a:xfrm>
            <a:off x="11466329" y="61002"/>
            <a:ext cx="666303" cy="777511"/>
          </a:xfrm>
          <a:custGeom>
            <a:rect b="b" l="l" r="r" t="t"/>
            <a:pathLst>
              <a:path extrusionOk="0" h="347" w="299">
                <a:moveTo>
                  <a:pt x="18" y="0"/>
                </a:moveTo>
                <a:cubicBezTo>
                  <a:pt x="106" y="0"/>
                  <a:pt x="193" y="0"/>
                  <a:pt x="281" y="0"/>
                </a:cubicBezTo>
                <a:cubicBezTo>
                  <a:pt x="296" y="6"/>
                  <a:pt x="299" y="11"/>
                  <a:pt x="299" y="26"/>
                </a:cubicBezTo>
                <a:cubicBezTo>
                  <a:pt x="299" y="107"/>
                  <a:pt x="299" y="188"/>
                  <a:pt x="299" y="268"/>
                </a:cubicBezTo>
                <a:cubicBezTo>
                  <a:pt x="299" y="281"/>
                  <a:pt x="294" y="289"/>
                  <a:pt x="282" y="294"/>
                </a:cubicBezTo>
                <a:cubicBezTo>
                  <a:pt x="239" y="311"/>
                  <a:pt x="197" y="329"/>
                  <a:pt x="154" y="347"/>
                </a:cubicBezTo>
                <a:cubicBezTo>
                  <a:pt x="151" y="347"/>
                  <a:pt x="148" y="347"/>
                  <a:pt x="145" y="347"/>
                </a:cubicBezTo>
                <a:cubicBezTo>
                  <a:pt x="102" y="329"/>
                  <a:pt x="60" y="311"/>
                  <a:pt x="17" y="294"/>
                </a:cubicBezTo>
                <a:cubicBezTo>
                  <a:pt x="4" y="289"/>
                  <a:pt x="0" y="280"/>
                  <a:pt x="0" y="267"/>
                </a:cubicBezTo>
                <a:cubicBezTo>
                  <a:pt x="0" y="187"/>
                  <a:pt x="0" y="108"/>
                  <a:pt x="0" y="28"/>
                </a:cubicBezTo>
                <a:cubicBezTo>
                  <a:pt x="0" y="11"/>
                  <a:pt x="3" y="6"/>
                  <a:pt x="18" y="0"/>
                </a:cubicBezTo>
                <a:close/>
                <a:moveTo>
                  <a:pt x="255" y="97"/>
                </a:moveTo>
                <a:cubicBezTo>
                  <a:pt x="255" y="88"/>
                  <a:pt x="255" y="79"/>
                  <a:pt x="255" y="71"/>
                </a:cubicBezTo>
                <a:cubicBezTo>
                  <a:pt x="255" y="68"/>
                  <a:pt x="255" y="66"/>
                  <a:pt x="254" y="63"/>
                </a:cubicBezTo>
                <a:cubicBezTo>
                  <a:pt x="253" y="54"/>
                  <a:pt x="248" y="47"/>
                  <a:pt x="239" y="46"/>
                </a:cubicBezTo>
                <a:cubicBezTo>
                  <a:pt x="230" y="45"/>
                  <a:pt x="221" y="45"/>
                  <a:pt x="213" y="46"/>
                </a:cubicBezTo>
                <a:cubicBezTo>
                  <a:pt x="202" y="48"/>
                  <a:pt x="196" y="55"/>
                  <a:pt x="196" y="66"/>
                </a:cubicBezTo>
                <a:cubicBezTo>
                  <a:pt x="196" y="97"/>
                  <a:pt x="196" y="129"/>
                  <a:pt x="196" y="160"/>
                </a:cubicBezTo>
                <a:cubicBezTo>
                  <a:pt x="196" y="171"/>
                  <a:pt x="202" y="178"/>
                  <a:pt x="213" y="180"/>
                </a:cubicBezTo>
                <a:cubicBezTo>
                  <a:pt x="222" y="181"/>
                  <a:pt x="231" y="180"/>
                  <a:pt x="240" y="179"/>
                </a:cubicBezTo>
                <a:cubicBezTo>
                  <a:pt x="248" y="178"/>
                  <a:pt x="253" y="172"/>
                  <a:pt x="254" y="165"/>
                </a:cubicBezTo>
                <a:cubicBezTo>
                  <a:pt x="255" y="152"/>
                  <a:pt x="254" y="139"/>
                  <a:pt x="254" y="125"/>
                </a:cubicBezTo>
                <a:cubicBezTo>
                  <a:pt x="248" y="125"/>
                  <a:pt x="242" y="125"/>
                  <a:pt x="235" y="125"/>
                </a:cubicBezTo>
                <a:cubicBezTo>
                  <a:pt x="235" y="135"/>
                  <a:pt x="235" y="144"/>
                  <a:pt x="235" y="153"/>
                </a:cubicBezTo>
                <a:cubicBezTo>
                  <a:pt x="235" y="159"/>
                  <a:pt x="233" y="163"/>
                  <a:pt x="226" y="163"/>
                </a:cubicBezTo>
                <a:cubicBezTo>
                  <a:pt x="219" y="163"/>
                  <a:pt x="216" y="160"/>
                  <a:pt x="216" y="153"/>
                </a:cubicBezTo>
                <a:cubicBezTo>
                  <a:pt x="216" y="126"/>
                  <a:pt x="216" y="99"/>
                  <a:pt x="216" y="72"/>
                </a:cubicBezTo>
                <a:cubicBezTo>
                  <a:pt x="216" y="66"/>
                  <a:pt x="219" y="63"/>
                  <a:pt x="226" y="63"/>
                </a:cubicBezTo>
                <a:cubicBezTo>
                  <a:pt x="232" y="63"/>
                  <a:pt x="235" y="66"/>
                  <a:pt x="235" y="72"/>
                </a:cubicBezTo>
                <a:cubicBezTo>
                  <a:pt x="234" y="81"/>
                  <a:pt x="235" y="89"/>
                  <a:pt x="235" y="97"/>
                </a:cubicBezTo>
                <a:cubicBezTo>
                  <a:pt x="242" y="97"/>
                  <a:pt x="248" y="97"/>
                  <a:pt x="255" y="97"/>
                </a:cubicBezTo>
                <a:close/>
                <a:moveTo>
                  <a:pt x="100" y="47"/>
                </a:moveTo>
                <a:cubicBezTo>
                  <a:pt x="100" y="91"/>
                  <a:pt x="100" y="135"/>
                  <a:pt x="100" y="179"/>
                </a:cubicBezTo>
                <a:cubicBezTo>
                  <a:pt x="106" y="179"/>
                  <a:pt x="113" y="179"/>
                  <a:pt x="120" y="179"/>
                </a:cubicBezTo>
                <a:cubicBezTo>
                  <a:pt x="120" y="163"/>
                  <a:pt x="120" y="148"/>
                  <a:pt x="120" y="131"/>
                </a:cubicBezTo>
                <a:cubicBezTo>
                  <a:pt x="125" y="131"/>
                  <a:pt x="130" y="132"/>
                  <a:pt x="134" y="131"/>
                </a:cubicBezTo>
                <a:cubicBezTo>
                  <a:pt x="147" y="130"/>
                  <a:pt x="155" y="123"/>
                  <a:pt x="156" y="110"/>
                </a:cubicBezTo>
                <a:cubicBezTo>
                  <a:pt x="156" y="96"/>
                  <a:pt x="156" y="81"/>
                  <a:pt x="156" y="67"/>
                </a:cubicBezTo>
                <a:cubicBezTo>
                  <a:pt x="155" y="55"/>
                  <a:pt x="147" y="47"/>
                  <a:pt x="136" y="47"/>
                </a:cubicBezTo>
                <a:cubicBezTo>
                  <a:pt x="124" y="46"/>
                  <a:pt x="112" y="47"/>
                  <a:pt x="100" y="47"/>
                </a:cubicBezTo>
                <a:close/>
                <a:moveTo>
                  <a:pt x="65" y="161"/>
                </a:moveTo>
                <a:cubicBezTo>
                  <a:pt x="65" y="147"/>
                  <a:pt x="65" y="134"/>
                  <a:pt x="65" y="121"/>
                </a:cubicBezTo>
                <a:cubicBezTo>
                  <a:pt x="73" y="121"/>
                  <a:pt x="80" y="121"/>
                  <a:pt x="88" y="121"/>
                </a:cubicBezTo>
                <a:cubicBezTo>
                  <a:pt x="88" y="114"/>
                  <a:pt x="88" y="109"/>
                  <a:pt x="88" y="102"/>
                </a:cubicBezTo>
                <a:cubicBezTo>
                  <a:pt x="80" y="102"/>
                  <a:pt x="72" y="102"/>
                  <a:pt x="65" y="102"/>
                </a:cubicBezTo>
                <a:cubicBezTo>
                  <a:pt x="65" y="89"/>
                  <a:pt x="65" y="77"/>
                  <a:pt x="65" y="65"/>
                </a:cubicBezTo>
                <a:cubicBezTo>
                  <a:pt x="73" y="65"/>
                  <a:pt x="81" y="65"/>
                  <a:pt x="89" y="65"/>
                </a:cubicBezTo>
                <a:cubicBezTo>
                  <a:pt x="89" y="58"/>
                  <a:pt x="89" y="53"/>
                  <a:pt x="89" y="47"/>
                </a:cubicBezTo>
                <a:cubicBezTo>
                  <a:pt x="74" y="47"/>
                  <a:pt x="59" y="47"/>
                  <a:pt x="44" y="47"/>
                </a:cubicBezTo>
                <a:cubicBezTo>
                  <a:pt x="44" y="91"/>
                  <a:pt x="44" y="135"/>
                  <a:pt x="44" y="179"/>
                </a:cubicBezTo>
                <a:cubicBezTo>
                  <a:pt x="60" y="179"/>
                  <a:pt x="74" y="179"/>
                  <a:pt x="89" y="179"/>
                </a:cubicBezTo>
                <a:cubicBezTo>
                  <a:pt x="89" y="173"/>
                  <a:pt x="89" y="167"/>
                  <a:pt x="89" y="161"/>
                </a:cubicBezTo>
                <a:cubicBezTo>
                  <a:pt x="81" y="161"/>
                  <a:pt x="73" y="161"/>
                  <a:pt x="65" y="161"/>
                </a:cubicBezTo>
                <a:close/>
                <a:moveTo>
                  <a:pt x="165" y="47"/>
                </a:moveTo>
                <a:cubicBezTo>
                  <a:pt x="165" y="91"/>
                  <a:pt x="165" y="135"/>
                  <a:pt x="165" y="179"/>
                </a:cubicBezTo>
                <a:cubicBezTo>
                  <a:pt x="172" y="179"/>
                  <a:pt x="178" y="179"/>
                  <a:pt x="185" y="179"/>
                </a:cubicBezTo>
                <a:cubicBezTo>
                  <a:pt x="185" y="134"/>
                  <a:pt x="185" y="91"/>
                  <a:pt x="185" y="47"/>
                </a:cubicBezTo>
                <a:cubicBezTo>
                  <a:pt x="178" y="47"/>
                  <a:pt x="172" y="47"/>
                  <a:pt x="165" y="47"/>
                </a:cubicBezTo>
                <a:close/>
                <a:moveTo>
                  <a:pt x="177" y="213"/>
                </a:moveTo>
                <a:cubicBezTo>
                  <a:pt x="163" y="207"/>
                  <a:pt x="162" y="221"/>
                  <a:pt x="156" y="227"/>
                </a:cubicBezTo>
                <a:cubicBezTo>
                  <a:pt x="145" y="211"/>
                  <a:pt x="145" y="211"/>
                  <a:pt x="136" y="212"/>
                </a:cubicBezTo>
                <a:cubicBezTo>
                  <a:pt x="136" y="225"/>
                  <a:pt x="136" y="238"/>
                  <a:pt x="136" y="252"/>
                </a:cubicBezTo>
                <a:cubicBezTo>
                  <a:pt x="139" y="252"/>
                  <a:pt x="142" y="252"/>
                  <a:pt x="146" y="252"/>
                </a:cubicBezTo>
                <a:cubicBezTo>
                  <a:pt x="146" y="245"/>
                  <a:pt x="146" y="238"/>
                  <a:pt x="146" y="230"/>
                </a:cubicBezTo>
                <a:cubicBezTo>
                  <a:pt x="150" y="236"/>
                  <a:pt x="153" y="240"/>
                  <a:pt x="156" y="244"/>
                </a:cubicBezTo>
                <a:cubicBezTo>
                  <a:pt x="160" y="239"/>
                  <a:pt x="162" y="235"/>
                  <a:pt x="165" y="231"/>
                </a:cubicBezTo>
                <a:cubicBezTo>
                  <a:pt x="166" y="231"/>
                  <a:pt x="166" y="231"/>
                  <a:pt x="167" y="231"/>
                </a:cubicBezTo>
                <a:cubicBezTo>
                  <a:pt x="167" y="238"/>
                  <a:pt x="167" y="245"/>
                  <a:pt x="167" y="252"/>
                </a:cubicBezTo>
                <a:cubicBezTo>
                  <a:pt x="171" y="252"/>
                  <a:pt x="174" y="252"/>
                  <a:pt x="177" y="252"/>
                </a:cubicBezTo>
                <a:cubicBezTo>
                  <a:pt x="177" y="238"/>
                  <a:pt x="177" y="226"/>
                  <a:pt x="177" y="213"/>
                </a:cubicBezTo>
                <a:close/>
                <a:moveTo>
                  <a:pt x="96" y="300"/>
                </a:moveTo>
                <a:cubicBezTo>
                  <a:pt x="96" y="300"/>
                  <a:pt x="96" y="301"/>
                  <a:pt x="96" y="301"/>
                </a:cubicBezTo>
                <a:cubicBezTo>
                  <a:pt x="107" y="305"/>
                  <a:pt x="118" y="308"/>
                  <a:pt x="128" y="312"/>
                </a:cubicBezTo>
                <a:cubicBezTo>
                  <a:pt x="142" y="319"/>
                  <a:pt x="155" y="319"/>
                  <a:pt x="170" y="313"/>
                </a:cubicBezTo>
                <a:cubicBezTo>
                  <a:pt x="181" y="308"/>
                  <a:pt x="193" y="305"/>
                  <a:pt x="204" y="301"/>
                </a:cubicBezTo>
                <a:cubicBezTo>
                  <a:pt x="204" y="301"/>
                  <a:pt x="204" y="300"/>
                  <a:pt x="204" y="300"/>
                </a:cubicBezTo>
                <a:cubicBezTo>
                  <a:pt x="168" y="300"/>
                  <a:pt x="132" y="300"/>
                  <a:pt x="96" y="300"/>
                </a:cubicBezTo>
                <a:close/>
                <a:moveTo>
                  <a:pt x="81" y="217"/>
                </a:moveTo>
                <a:cubicBezTo>
                  <a:pt x="71" y="209"/>
                  <a:pt x="57" y="209"/>
                  <a:pt x="49" y="217"/>
                </a:cubicBezTo>
                <a:cubicBezTo>
                  <a:pt x="42" y="225"/>
                  <a:pt x="41" y="237"/>
                  <a:pt x="48" y="245"/>
                </a:cubicBezTo>
                <a:cubicBezTo>
                  <a:pt x="55" y="254"/>
                  <a:pt x="70" y="256"/>
                  <a:pt x="79" y="249"/>
                </a:cubicBezTo>
                <a:cubicBezTo>
                  <a:pt x="81" y="248"/>
                  <a:pt x="82" y="246"/>
                  <a:pt x="82" y="244"/>
                </a:cubicBezTo>
                <a:cubicBezTo>
                  <a:pt x="83" y="239"/>
                  <a:pt x="83" y="234"/>
                  <a:pt x="83" y="229"/>
                </a:cubicBezTo>
                <a:cubicBezTo>
                  <a:pt x="76" y="229"/>
                  <a:pt x="70" y="229"/>
                  <a:pt x="64" y="229"/>
                </a:cubicBezTo>
                <a:cubicBezTo>
                  <a:pt x="65" y="232"/>
                  <a:pt x="65" y="234"/>
                  <a:pt x="65" y="236"/>
                </a:cubicBezTo>
                <a:cubicBezTo>
                  <a:pt x="67" y="237"/>
                  <a:pt x="70" y="237"/>
                  <a:pt x="75" y="238"/>
                </a:cubicBezTo>
                <a:cubicBezTo>
                  <a:pt x="71" y="240"/>
                  <a:pt x="69" y="243"/>
                  <a:pt x="68" y="243"/>
                </a:cubicBezTo>
                <a:cubicBezTo>
                  <a:pt x="64" y="242"/>
                  <a:pt x="58" y="241"/>
                  <a:pt x="57" y="239"/>
                </a:cubicBezTo>
                <a:cubicBezTo>
                  <a:pt x="55" y="235"/>
                  <a:pt x="55" y="229"/>
                  <a:pt x="57" y="225"/>
                </a:cubicBezTo>
                <a:cubicBezTo>
                  <a:pt x="59" y="223"/>
                  <a:pt x="64" y="222"/>
                  <a:pt x="68" y="221"/>
                </a:cubicBezTo>
                <a:cubicBezTo>
                  <a:pt x="71" y="221"/>
                  <a:pt x="73" y="223"/>
                  <a:pt x="75" y="224"/>
                </a:cubicBezTo>
                <a:cubicBezTo>
                  <a:pt x="77" y="222"/>
                  <a:pt x="79" y="220"/>
                  <a:pt x="81" y="217"/>
                </a:cubicBezTo>
                <a:close/>
                <a:moveTo>
                  <a:pt x="215" y="236"/>
                </a:moveTo>
                <a:cubicBezTo>
                  <a:pt x="215" y="233"/>
                  <a:pt x="215" y="230"/>
                  <a:pt x="215" y="227"/>
                </a:cubicBezTo>
                <a:cubicBezTo>
                  <a:pt x="208" y="227"/>
                  <a:pt x="202" y="227"/>
                  <a:pt x="196" y="227"/>
                </a:cubicBezTo>
                <a:cubicBezTo>
                  <a:pt x="196" y="225"/>
                  <a:pt x="196" y="223"/>
                  <a:pt x="196" y="223"/>
                </a:cubicBezTo>
                <a:cubicBezTo>
                  <a:pt x="203" y="222"/>
                  <a:pt x="210" y="221"/>
                  <a:pt x="217" y="220"/>
                </a:cubicBezTo>
                <a:cubicBezTo>
                  <a:pt x="217" y="217"/>
                  <a:pt x="217" y="215"/>
                  <a:pt x="217" y="212"/>
                </a:cubicBezTo>
                <a:cubicBezTo>
                  <a:pt x="206" y="212"/>
                  <a:pt x="196" y="212"/>
                  <a:pt x="186" y="212"/>
                </a:cubicBezTo>
                <a:cubicBezTo>
                  <a:pt x="186" y="226"/>
                  <a:pt x="186" y="238"/>
                  <a:pt x="186" y="251"/>
                </a:cubicBezTo>
                <a:cubicBezTo>
                  <a:pt x="196" y="251"/>
                  <a:pt x="207" y="251"/>
                  <a:pt x="218" y="251"/>
                </a:cubicBezTo>
                <a:cubicBezTo>
                  <a:pt x="217" y="248"/>
                  <a:pt x="217" y="246"/>
                  <a:pt x="217" y="243"/>
                </a:cubicBezTo>
                <a:cubicBezTo>
                  <a:pt x="212" y="243"/>
                  <a:pt x="208" y="243"/>
                  <a:pt x="204" y="243"/>
                </a:cubicBezTo>
                <a:cubicBezTo>
                  <a:pt x="196" y="243"/>
                  <a:pt x="196" y="243"/>
                  <a:pt x="197" y="236"/>
                </a:cubicBezTo>
                <a:cubicBezTo>
                  <a:pt x="203" y="236"/>
                  <a:pt x="208" y="236"/>
                  <a:pt x="215" y="236"/>
                </a:cubicBezTo>
                <a:close/>
                <a:moveTo>
                  <a:pt x="131" y="252"/>
                </a:moveTo>
                <a:cubicBezTo>
                  <a:pt x="125" y="239"/>
                  <a:pt x="120" y="227"/>
                  <a:pt x="115" y="215"/>
                </a:cubicBezTo>
                <a:cubicBezTo>
                  <a:pt x="113" y="211"/>
                  <a:pt x="105" y="210"/>
                  <a:pt x="103" y="214"/>
                </a:cubicBezTo>
                <a:cubicBezTo>
                  <a:pt x="97" y="226"/>
                  <a:pt x="92" y="239"/>
                  <a:pt x="87" y="251"/>
                </a:cubicBezTo>
                <a:cubicBezTo>
                  <a:pt x="95" y="252"/>
                  <a:pt x="94" y="251"/>
                  <a:pt x="100" y="247"/>
                </a:cubicBezTo>
                <a:cubicBezTo>
                  <a:pt x="104" y="244"/>
                  <a:pt x="115" y="244"/>
                  <a:pt x="116" y="247"/>
                </a:cubicBezTo>
                <a:cubicBezTo>
                  <a:pt x="120" y="253"/>
                  <a:pt x="124" y="252"/>
                  <a:pt x="131" y="252"/>
                </a:cubicBezTo>
                <a:close/>
                <a:moveTo>
                  <a:pt x="220" y="248"/>
                </a:moveTo>
                <a:cubicBezTo>
                  <a:pt x="228" y="250"/>
                  <a:pt x="235" y="252"/>
                  <a:pt x="241" y="253"/>
                </a:cubicBezTo>
                <a:cubicBezTo>
                  <a:pt x="249" y="253"/>
                  <a:pt x="255" y="248"/>
                  <a:pt x="256" y="241"/>
                </a:cubicBezTo>
                <a:cubicBezTo>
                  <a:pt x="256" y="233"/>
                  <a:pt x="251" y="230"/>
                  <a:pt x="244" y="228"/>
                </a:cubicBezTo>
                <a:cubicBezTo>
                  <a:pt x="242" y="227"/>
                  <a:pt x="240" y="227"/>
                  <a:pt x="238" y="226"/>
                </a:cubicBezTo>
                <a:cubicBezTo>
                  <a:pt x="236" y="225"/>
                  <a:pt x="235" y="224"/>
                  <a:pt x="234" y="223"/>
                </a:cubicBezTo>
                <a:cubicBezTo>
                  <a:pt x="237" y="221"/>
                  <a:pt x="240" y="220"/>
                  <a:pt x="242" y="221"/>
                </a:cubicBezTo>
                <a:cubicBezTo>
                  <a:pt x="245" y="221"/>
                  <a:pt x="247" y="223"/>
                  <a:pt x="250" y="224"/>
                </a:cubicBezTo>
                <a:cubicBezTo>
                  <a:pt x="251" y="221"/>
                  <a:pt x="253" y="219"/>
                  <a:pt x="255" y="216"/>
                </a:cubicBezTo>
                <a:cubicBezTo>
                  <a:pt x="251" y="214"/>
                  <a:pt x="248" y="212"/>
                  <a:pt x="244" y="212"/>
                </a:cubicBezTo>
                <a:cubicBezTo>
                  <a:pt x="233" y="210"/>
                  <a:pt x="225" y="214"/>
                  <a:pt x="224" y="221"/>
                </a:cubicBezTo>
                <a:cubicBezTo>
                  <a:pt x="222" y="229"/>
                  <a:pt x="225" y="233"/>
                  <a:pt x="238" y="237"/>
                </a:cubicBezTo>
                <a:cubicBezTo>
                  <a:pt x="240" y="237"/>
                  <a:pt x="243" y="239"/>
                  <a:pt x="246" y="241"/>
                </a:cubicBezTo>
                <a:cubicBezTo>
                  <a:pt x="238" y="247"/>
                  <a:pt x="233" y="241"/>
                  <a:pt x="227" y="240"/>
                </a:cubicBezTo>
                <a:cubicBezTo>
                  <a:pt x="225" y="242"/>
                  <a:pt x="223" y="244"/>
                  <a:pt x="220" y="248"/>
                </a:cubicBezTo>
                <a:close/>
              </a:path>
            </a:pathLst>
          </a:cu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2"/>
          <p:cNvSpPr/>
          <p:nvPr/>
        </p:nvSpPr>
        <p:spPr>
          <a:xfrm>
            <a:off x="1" y="894522"/>
            <a:ext cx="12192000" cy="671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2"/>
          <p:cNvSpPr/>
          <p:nvPr/>
        </p:nvSpPr>
        <p:spPr>
          <a:xfrm>
            <a:off x="0" y="28500"/>
            <a:ext cx="228867" cy="849769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2"/>
          <p:cNvSpPr txBox="1"/>
          <p:nvPr>
            <p:ph type="title"/>
          </p:nvPr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  <a:defRPr sz="3600">
                <a:solidFill>
                  <a:srgbClr val="FF44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7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8" name="Google Shape;168;p7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9" name="Google Shape;169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7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6" name="Google Shape;176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7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/>
          <p:nvPr/>
        </p:nvSpPr>
        <p:spPr>
          <a:xfrm>
            <a:off x="11466329" y="61002"/>
            <a:ext cx="666303" cy="777511"/>
          </a:xfrm>
          <a:custGeom>
            <a:rect b="b" l="l" r="r" t="t"/>
            <a:pathLst>
              <a:path extrusionOk="0" h="347" w="299">
                <a:moveTo>
                  <a:pt x="18" y="0"/>
                </a:moveTo>
                <a:cubicBezTo>
                  <a:pt x="106" y="0"/>
                  <a:pt x="193" y="0"/>
                  <a:pt x="281" y="0"/>
                </a:cubicBezTo>
                <a:cubicBezTo>
                  <a:pt x="296" y="6"/>
                  <a:pt x="299" y="11"/>
                  <a:pt x="299" y="26"/>
                </a:cubicBezTo>
                <a:cubicBezTo>
                  <a:pt x="299" y="107"/>
                  <a:pt x="299" y="188"/>
                  <a:pt x="299" y="268"/>
                </a:cubicBezTo>
                <a:cubicBezTo>
                  <a:pt x="299" y="281"/>
                  <a:pt x="294" y="289"/>
                  <a:pt x="282" y="294"/>
                </a:cubicBezTo>
                <a:cubicBezTo>
                  <a:pt x="239" y="311"/>
                  <a:pt x="197" y="329"/>
                  <a:pt x="154" y="347"/>
                </a:cubicBezTo>
                <a:cubicBezTo>
                  <a:pt x="151" y="347"/>
                  <a:pt x="148" y="347"/>
                  <a:pt x="145" y="347"/>
                </a:cubicBezTo>
                <a:cubicBezTo>
                  <a:pt x="102" y="329"/>
                  <a:pt x="60" y="311"/>
                  <a:pt x="17" y="294"/>
                </a:cubicBezTo>
                <a:cubicBezTo>
                  <a:pt x="4" y="289"/>
                  <a:pt x="0" y="280"/>
                  <a:pt x="0" y="267"/>
                </a:cubicBezTo>
                <a:cubicBezTo>
                  <a:pt x="0" y="187"/>
                  <a:pt x="0" y="108"/>
                  <a:pt x="0" y="28"/>
                </a:cubicBezTo>
                <a:cubicBezTo>
                  <a:pt x="0" y="11"/>
                  <a:pt x="3" y="6"/>
                  <a:pt x="18" y="0"/>
                </a:cubicBezTo>
                <a:close/>
                <a:moveTo>
                  <a:pt x="255" y="97"/>
                </a:moveTo>
                <a:cubicBezTo>
                  <a:pt x="255" y="88"/>
                  <a:pt x="255" y="79"/>
                  <a:pt x="255" y="71"/>
                </a:cubicBezTo>
                <a:cubicBezTo>
                  <a:pt x="255" y="68"/>
                  <a:pt x="255" y="66"/>
                  <a:pt x="254" y="63"/>
                </a:cubicBezTo>
                <a:cubicBezTo>
                  <a:pt x="253" y="54"/>
                  <a:pt x="248" y="47"/>
                  <a:pt x="239" y="46"/>
                </a:cubicBezTo>
                <a:cubicBezTo>
                  <a:pt x="230" y="45"/>
                  <a:pt x="221" y="45"/>
                  <a:pt x="213" y="46"/>
                </a:cubicBezTo>
                <a:cubicBezTo>
                  <a:pt x="202" y="48"/>
                  <a:pt x="196" y="55"/>
                  <a:pt x="196" y="66"/>
                </a:cubicBezTo>
                <a:cubicBezTo>
                  <a:pt x="196" y="97"/>
                  <a:pt x="196" y="129"/>
                  <a:pt x="196" y="160"/>
                </a:cubicBezTo>
                <a:cubicBezTo>
                  <a:pt x="196" y="171"/>
                  <a:pt x="202" y="178"/>
                  <a:pt x="213" y="180"/>
                </a:cubicBezTo>
                <a:cubicBezTo>
                  <a:pt x="222" y="181"/>
                  <a:pt x="231" y="180"/>
                  <a:pt x="240" y="179"/>
                </a:cubicBezTo>
                <a:cubicBezTo>
                  <a:pt x="248" y="178"/>
                  <a:pt x="253" y="172"/>
                  <a:pt x="254" y="165"/>
                </a:cubicBezTo>
                <a:cubicBezTo>
                  <a:pt x="255" y="152"/>
                  <a:pt x="254" y="139"/>
                  <a:pt x="254" y="125"/>
                </a:cubicBezTo>
                <a:cubicBezTo>
                  <a:pt x="248" y="125"/>
                  <a:pt x="242" y="125"/>
                  <a:pt x="235" y="125"/>
                </a:cubicBezTo>
                <a:cubicBezTo>
                  <a:pt x="235" y="135"/>
                  <a:pt x="235" y="144"/>
                  <a:pt x="235" y="153"/>
                </a:cubicBezTo>
                <a:cubicBezTo>
                  <a:pt x="235" y="159"/>
                  <a:pt x="233" y="163"/>
                  <a:pt x="226" y="163"/>
                </a:cubicBezTo>
                <a:cubicBezTo>
                  <a:pt x="219" y="163"/>
                  <a:pt x="216" y="160"/>
                  <a:pt x="216" y="153"/>
                </a:cubicBezTo>
                <a:cubicBezTo>
                  <a:pt x="216" y="126"/>
                  <a:pt x="216" y="99"/>
                  <a:pt x="216" y="72"/>
                </a:cubicBezTo>
                <a:cubicBezTo>
                  <a:pt x="216" y="66"/>
                  <a:pt x="219" y="63"/>
                  <a:pt x="226" y="63"/>
                </a:cubicBezTo>
                <a:cubicBezTo>
                  <a:pt x="232" y="63"/>
                  <a:pt x="235" y="66"/>
                  <a:pt x="235" y="72"/>
                </a:cubicBezTo>
                <a:cubicBezTo>
                  <a:pt x="234" y="81"/>
                  <a:pt x="235" y="89"/>
                  <a:pt x="235" y="97"/>
                </a:cubicBezTo>
                <a:cubicBezTo>
                  <a:pt x="242" y="97"/>
                  <a:pt x="248" y="97"/>
                  <a:pt x="255" y="97"/>
                </a:cubicBezTo>
                <a:close/>
                <a:moveTo>
                  <a:pt x="100" y="47"/>
                </a:moveTo>
                <a:cubicBezTo>
                  <a:pt x="100" y="91"/>
                  <a:pt x="100" y="135"/>
                  <a:pt x="100" y="179"/>
                </a:cubicBezTo>
                <a:cubicBezTo>
                  <a:pt x="106" y="179"/>
                  <a:pt x="113" y="179"/>
                  <a:pt x="120" y="179"/>
                </a:cubicBezTo>
                <a:cubicBezTo>
                  <a:pt x="120" y="163"/>
                  <a:pt x="120" y="148"/>
                  <a:pt x="120" y="131"/>
                </a:cubicBezTo>
                <a:cubicBezTo>
                  <a:pt x="125" y="131"/>
                  <a:pt x="130" y="132"/>
                  <a:pt x="134" y="131"/>
                </a:cubicBezTo>
                <a:cubicBezTo>
                  <a:pt x="147" y="130"/>
                  <a:pt x="155" y="123"/>
                  <a:pt x="156" y="110"/>
                </a:cubicBezTo>
                <a:cubicBezTo>
                  <a:pt x="156" y="96"/>
                  <a:pt x="156" y="81"/>
                  <a:pt x="156" y="67"/>
                </a:cubicBezTo>
                <a:cubicBezTo>
                  <a:pt x="155" y="55"/>
                  <a:pt x="147" y="47"/>
                  <a:pt x="136" y="47"/>
                </a:cubicBezTo>
                <a:cubicBezTo>
                  <a:pt x="124" y="46"/>
                  <a:pt x="112" y="47"/>
                  <a:pt x="100" y="47"/>
                </a:cubicBezTo>
                <a:close/>
                <a:moveTo>
                  <a:pt x="65" y="161"/>
                </a:moveTo>
                <a:cubicBezTo>
                  <a:pt x="65" y="147"/>
                  <a:pt x="65" y="134"/>
                  <a:pt x="65" y="121"/>
                </a:cubicBezTo>
                <a:cubicBezTo>
                  <a:pt x="73" y="121"/>
                  <a:pt x="80" y="121"/>
                  <a:pt x="88" y="121"/>
                </a:cubicBezTo>
                <a:cubicBezTo>
                  <a:pt x="88" y="114"/>
                  <a:pt x="88" y="109"/>
                  <a:pt x="88" y="102"/>
                </a:cubicBezTo>
                <a:cubicBezTo>
                  <a:pt x="80" y="102"/>
                  <a:pt x="72" y="102"/>
                  <a:pt x="65" y="102"/>
                </a:cubicBezTo>
                <a:cubicBezTo>
                  <a:pt x="65" y="89"/>
                  <a:pt x="65" y="77"/>
                  <a:pt x="65" y="65"/>
                </a:cubicBezTo>
                <a:cubicBezTo>
                  <a:pt x="73" y="65"/>
                  <a:pt x="81" y="65"/>
                  <a:pt x="89" y="65"/>
                </a:cubicBezTo>
                <a:cubicBezTo>
                  <a:pt x="89" y="58"/>
                  <a:pt x="89" y="53"/>
                  <a:pt x="89" y="47"/>
                </a:cubicBezTo>
                <a:cubicBezTo>
                  <a:pt x="74" y="47"/>
                  <a:pt x="59" y="47"/>
                  <a:pt x="44" y="47"/>
                </a:cubicBezTo>
                <a:cubicBezTo>
                  <a:pt x="44" y="91"/>
                  <a:pt x="44" y="135"/>
                  <a:pt x="44" y="179"/>
                </a:cubicBezTo>
                <a:cubicBezTo>
                  <a:pt x="60" y="179"/>
                  <a:pt x="74" y="179"/>
                  <a:pt x="89" y="179"/>
                </a:cubicBezTo>
                <a:cubicBezTo>
                  <a:pt x="89" y="173"/>
                  <a:pt x="89" y="167"/>
                  <a:pt x="89" y="161"/>
                </a:cubicBezTo>
                <a:cubicBezTo>
                  <a:pt x="81" y="161"/>
                  <a:pt x="73" y="161"/>
                  <a:pt x="65" y="161"/>
                </a:cubicBezTo>
                <a:close/>
                <a:moveTo>
                  <a:pt x="165" y="47"/>
                </a:moveTo>
                <a:cubicBezTo>
                  <a:pt x="165" y="91"/>
                  <a:pt x="165" y="135"/>
                  <a:pt x="165" y="179"/>
                </a:cubicBezTo>
                <a:cubicBezTo>
                  <a:pt x="172" y="179"/>
                  <a:pt x="178" y="179"/>
                  <a:pt x="185" y="179"/>
                </a:cubicBezTo>
                <a:cubicBezTo>
                  <a:pt x="185" y="134"/>
                  <a:pt x="185" y="91"/>
                  <a:pt x="185" y="47"/>
                </a:cubicBezTo>
                <a:cubicBezTo>
                  <a:pt x="178" y="47"/>
                  <a:pt x="172" y="47"/>
                  <a:pt x="165" y="47"/>
                </a:cubicBezTo>
                <a:close/>
                <a:moveTo>
                  <a:pt x="177" y="213"/>
                </a:moveTo>
                <a:cubicBezTo>
                  <a:pt x="163" y="207"/>
                  <a:pt x="162" y="221"/>
                  <a:pt x="156" y="227"/>
                </a:cubicBezTo>
                <a:cubicBezTo>
                  <a:pt x="145" y="211"/>
                  <a:pt x="145" y="211"/>
                  <a:pt x="136" y="212"/>
                </a:cubicBezTo>
                <a:cubicBezTo>
                  <a:pt x="136" y="225"/>
                  <a:pt x="136" y="238"/>
                  <a:pt x="136" y="252"/>
                </a:cubicBezTo>
                <a:cubicBezTo>
                  <a:pt x="139" y="252"/>
                  <a:pt x="142" y="252"/>
                  <a:pt x="146" y="252"/>
                </a:cubicBezTo>
                <a:cubicBezTo>
                  <a:pt x="146" y="245"/>
                  <a:pt x="146" y="238"/>
                  <a:pt x="146" y="230"/>
                </a:cubicBezTo>
                <a:cubicBezTo>
                  <a:pt x="150" y="236"/>
                  <a:pt x="153" y="240"/>
                  <a:pt x="156" y="244"/>
                </a:cubicBezTo>
                <a:cubicBezTo>
                  <a:pt x="160" y="239"/>
                  <a:pt x="162" y="235"/>
                  <a:pt x="165" y="231"/>
                </a:cubicBezTo>
                <a:cubicBezTo>
                  <a:pt x="166" y="231"/>
                  <a:pt x="166" y="231"/>
                  <a:pt x="167" y="231"/>
                </a:cubicBezTo>
                <a:cubicBezTo>
                  <a:pt x="167" y="238"/>
                  <a:pt x="167" y="245"/>
                  <a:pt x="167" y="252"/>
                </a:cubicBezTo>
                <a:cubicBezTo>
                  <a:pt x="171" y="252"/>
                  <a:pt x="174" y="252"/>
                  <a:pt x="177" y="252"/>
                </a:cubicBezTo>
                <a:cubicBezTo>
                  <a:pt x="177" y="238"/>
                  <a:pt x="177" y="226"/>
                  <a:pt x="177" y="213"/>
                </a:cubicBezTo>
                <a:close/>
                <a:moveTo>
                  <a:pt x="96" y="300"/>
                </a:moveTo>
                <a:cubicBezTo>
                  <a:pt x="96" y="300"/>
                  <a:pt x="96" y="301"/>
                  <a:pt x="96" y="301"/>
                </a:cubicBezTo>
                <a:cubicBezTo>
                  <a:pt x="107" y="305"/>
                  <a:pt x="118" y="308"/>
                  <a:pt x="128" y="312"/>
                </a:cubicBezTo>
                <a:cubicBezTo>
                  <a:pt x="142" y="319"/>
                  <a:pt x="155" y="319"/>
                  <a:pt x="170" y="313"/>
                </a:cubicBezTo>
                <a:cubicBezTo>
                  <a:pt x="181" y="308"/>
                  <a:pt x="193" y="305"/>
                  <a:pt x="204" y="301"/>
                </a:cubicBezTo>
                <a:cubicBezTo>
                  <a:pt x="204" y="301"/>
                  <a:pt x="204" y="300"/>
                  <a:pt x="204" y="300"/>
                </a:cubicBezTo>
                <a:cubicBezTo>
                  <a:pt x="168" y="300"/>
                  <a:pt x="132" y="300"/>
                  <a:pt x="96" y="300"/>
                </a:cubicBezTo>
                <a:close/>
                <a:moveTo>
                  <a:pt x="81" y="217"/>
                </a:moveTo>
                <a:cubicBezTo>
                  <a:pt x="71" y="209"/>
                  <a:pt x="57" y="209"/>
                  <a:pt x="49" y="217"/>
                </a:cubicBezTo>
                <a:cubicBezTo>
                  <a:pt x="42" y="225"/>
                  <a:pt x="41" y="237"/>
                  <a:pt x="48" y="245"/>
                </a:cubicBezTo>
                <a:cubicBezTo>
                  <a:pt x="55" y="254"/>
                  <a:pt x="70" y="256"/>
                  <a:pt x="79" y="249"/>
                </a:cubicBezTo>
                <a:cubicBezTo>
                  <a:pt x="81" y="248"/>
                  <a:pt x="82" y="246"/>
                  <a:pt x="82" y="244"/>
                </a:cubicBezTo>
                <a:cubicBezTo>
                  <a:pt x="83" y="239"/>
                  <a:pt x="83" y="234"/>
                  <a:pt x="83" y="229"/>
                </a:cubicBezTo>
                <a:cubicBezTo>
                  <a:pt x="76" y="229"/>
                  <a:pt x="70" y="229"/>
                  <a:pt x="64" y="229"/>
                </a:cubicBezTo>
                <a:cubicBezTo>
                  <a:pt x="65" y="232"/>
                  <a:pt x="65" y="234"/>
                  <a:pt x="65" y="236"/>
                </a:cubicBezTo>
                <a:cubicBezTo>
                  <a:pt x="67" y="237"/>
                  <a:pt x="70" y="237"/>
                  <a:pt x="75" y="238"/>
                </a:cubicBezTo>
                <a:cubicBezTo>
                  <a:pt x="71" y="240"/>
                  <a:pt x="69" y="243"/>
                  <a:pt x="68" y="243"/>
                </a:cubicBezTo>
                <a:cubicBezTo>
                  <a:pt x="64" y="242"/>
                  <a:pt x="58" y="241"/>
                  <a:pt x="57" y="239"/>
                </a:cubicBezTo>
                <a:cubicBezTo>
                  <a:pt x="55" y="235"/>
                  <a:pt x="55" y="229"/>
                  <a:pt x="57" y="225"/>
                </a:cubicBezTo>
                <a:cubicBezTo>
                  <a:pt x="59" y="223"/>
                  <a:pt x="64" y="222"/>
                  <a:pt x="68" y="221"/>
                </a:cubicBezTo>
                <a:cubicBezTo>
                  <a:pt x="71" y="221"/>
                  <a:pt x="73" y="223"/>
                  <a:pt x="75" y="224"/>
                </a:cubicBezTo>
                <a:cubicBezTo>
                  <a:pt x="77" y="222"/>
                  <a:pt x="79" y="220"/>
                  <a:pt x="81" y="217"/>
                </a:cubicBezTo>
                <a:close/>
                <a:moveTo>
                  <a:pt x="215" y="236"/>
                </a:moveTo>
                <a:cubicBezTo>
                  <a:pt x="215" y="233"/>
                  <a:pt x="215" y="230"/>
                  <a:pt x="215" y="227"/>
                </a:cubicBezTo>
                <a:cubicBezTo>
                  <a:pt x="208" y="227"/>
                  <a:pt x="202" y="227"/>
                  <a:pt x="196" y="227"/>
                </a:cubicBezTo>
                <a:cubicBezTo>
                  <a:pt x="196" y="225"/>
                  <a:pt x="196" y="223"/>
                  <a:pt x="196" y="223"/>
                </a:cubicBezTo>
                <a:cubicBezTo>
                  <a:pt x="203" y="222"/>
                  <a:pt x="210" y="221"/>
                  <a:pt x="217" y="220"/>
                </a:cubicBezTo>
                <a:cubicBezTo>
                  <a:pt x="217" y="217"/>
                  <a:pt x="217" y="215"/>
                  <a:pt x="217" y="212"/>
                </a:cubicBezTo>
                <a:cubicBezTo>
                  <a:pt x="206" y="212"/>
                  <a:pt x="196" y="212"/>
                  <a:pt x="186" y="212"/>
                </a:cubicBezTo>
                <a:cubicBezTo>
                  <a:pt x="186" y="226"/>
                  <a:pt x="186" y="238"/>
                  <a:pt x="186" y="251"/>
                </a:cubicBezTo>
                <a:cubicBezTo>
                  <a:pt x="196" y="251"/>
                  <a:pt x="207" y="251"/>
                  <a:pt x="218" y="251"/>
                </a:cubicBezTo>
                <a:cubicBezTo>
                  <a:pt x="217" y="248"/>
                  <a:pt x="217" y="246"/>
                  <a:pt x="217" y="243"/>
                </a:cubicBezTo>
                <a:cubicBezTo>
                  <a:pt x="212" y="243"/>
                  <a:pt x="208" y="243"/>
                  <a:pt x="204" y="243"/>
                </a:cubicBezTo>
                <a:cubicBezTo>
                  <a:pt x="196" y="243"/>
                  <a:pt x="196" y="243"/>
                  <a:pt x="197" y="236"/>
                </a:cubicBezTo>
                <a:cubicBezTo>
                  <a:pt x="203" y="236"/>
                  <a:pt x="208" y="236"/>
                  <a:pt x="215" y="236"/>
                </a:cubicBezTo>
                <a:close/>
                <a:moveTo>
                  <a:pt x="131" y="252"/>
                </a:moveTo>
                <a:cubicBezTo>
                  <a:pt x="125" y="239"/>
                  <a:pt x="120" y="227"/>
                  <a:pt x="115" y="215"/>
                </a:cubicBezTo>
                <a:cubicBezTo>
                  <a:pt x="113" y="211"/>
                  <a:pt x="105" y="210"/>
                  <a:pt x="103" y="214"/>
                </a:cubicBezTo>
                <a:cubicBezTo>
                  <a:pt x="97" y="226"/>
                  <a:pt x="92" y="239"/>
                  <a:pt x="87" y="251"/>
                </a:cubicBezTo>
                <a:cubicBezTo>
                  <a:pt x="95" y="252"/>
                  <a:pt x="94" y="251"/>
                  <a:pt x="100" y="247"/>
                </a:cubicBezTo>
                <a:cubicBezTo>
                  <a:pt x="104" y="244"/>
                  <a:pt x="115" y="244"/>
                  <a:pt x="116" y="247"/>
                </a:cubicBezTo>
                <a:cubicBezTo>
                  <a:pt x="120" y="253"/>
                  <a:pt x="124" y="252"/>
                  <a:pt x="131" y="252"/>
                </a:cubicBezTo>
                <a:close/>
                <a:moveTo>
                  <a:pt x="220" y="248"/>
                </a:moveTo>
                <a:cubicBezTo>
                  <a:pt x="228" y="250"/>
                  <a:pt x="235" y="252"/>
                  <a:pt x="241" y="253"/>
                </a:cubicBezTo>
                <a:cubicBezTo>
                  <a:pt x="249" y="253"/>
                  <a:pt x="255" y="248"/>
                  <a:pt x="256" y="241"/>
                </a:cubicBezTo>
                <a:cubicBezTo>
                  <a:pt x="256" y="233"/>
                  <a:pt x="251" y="230"/>
                  <a:pt x="244" y="228"/>
                </a:cubicBezTo>
                <a:cubicBezTo>
                  <a:pt x="242" y="227"/>
                  <a:pt x="240" y="227"/>
                  <a:pt x="238" y="226"/>
                </a:cubicBezTo>
                <a:cubicBezTo>
                  <a:pt x="236" y="225"/>
                  <a:pt x="235" y="224"/>
                  <a:pt x="234" y="223"/>
                </a:cubicBezTo>
                <a:cubicBezTo>
                  <a:pt x="237" y="221"/>
                  <a:pt x="240" y="220"/>
                  <a:pt x="242" y="221"/>
                </a:cubicBezTo>
                <a:cubicBezTo>
                  <a:pt x="245" y="221"/>
                  <a:pt x="247" y="223"/>
                  <a:pt x="250" y="224"/>
                </a:cubicBezTo>
                <a:cubicBezTo>
                  <a:pt x="251" y="221"/>
                  <a:pt x="253" y="219"/>
                  <a:pt x="255" y="216"/>
                </a:cubicBezTo>
                <a:cubicBezTo>
                  <a:pt x="251" y="214"/>
                  <a:pt x="248" y="212"/>
                  <a:pt x="244" y="212"/>
                </a:cubicBezTo>
                <a:cubicBezTo>
                  <a:pt x="233" y="210"/>
                  <a:pt x="225" y="214"/>
                  <a:pt x="224" y="221"/>
                </a:cubicBezTo>
                <a:cubicBezTo>
                  <a:pt x="222" y="229"/>
                  <a:pt x="225" y="233"/>
                  <a:pt x="238" y="237"/>
                </a:cubicBezTo>
                <a:cubicBezTo>
                  <a:pt x="240" y="237"/>
                  <a:pt x="243" y="239"/>
                  <a:pt x="246" y="241"/>
                </a:cubicBezTo>
                <a:cubicBezTo>
                  <a:pt x="238" y="247"/>
                  <a:pt x="233" y="241"/>
                  <a:pt x="227" y="240"/>
                </a:cubicBezTo>
                <a:cubicBezTo>
                  <a:pt x="225" y="242"/>
                  <a:pt x="223" y="244"/>
                  <a:pt x="220" y="248"/>
                </a:cubicBezTo>
                <a:close/>
              </a:path>
            </a:pathLst>
          </a:cu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3"/>
          <p:cNvSpPr/>
          <p:nvPr/>
        </p:nvSpPr>
        <p:spPr>
          <a:xfrm>
            <a:off x="1" y="894522"/>
            <a:ext cx="12192000" cy="671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3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  <a:defRPr sz="3600">
                <a:solidFill>
                  <a:srgbClr val="FF44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/>
          <p:nvPr/>
        </p:nvSpPr>
        <p:spPr>
          <a:xfrm>
            <a:off x="63088" y="67602"/>
            <a:ext cx="666303" cy="777511"/>
          </a:xfrm>
          <a:custGeom>
            <a:rect b="b" l="l" r="r" t="t"/>
            <a:pathLst>
              <a:path extrusionOk="0" h="347" w="299">
                <a:moveTo>
                  <a:pt x="18" y="0"/>
                </a:moveTo>
                <a:cubicBezTo>
                  <a:pt x="106" y="0"/>
                  <a:pt x="193" y="0"/>
                  <a:pt x="281" y="0"/>
                </a:cubicBezTo>
                <a:cubicBezTo>
                  <a:pt x="296" y="6"/>
                  <a:pt x="299" y="11"/>
                  <a:pt x="299" y="26"/>
                </a:cubicBezTo>
                <a:cubicBezTo>
                  <a:pt x="299" y="107"/>
                  <a:pt x="299" y="188"/>
                  <a:pt x="299" y="268"/>
                </a:cubicBezTo>
                <a:cubicBezTo>
                  <a:pt x="299" y="281"/>
                  <a:pt x="294" y="289"/>
                  <a:pt x="282" y="294"/>
                </a:cubicBezTo>
                <a:cubicBezTo>
                  <a:pt x="239" y="311"/>
                  <a:pt x="197" y="329"/>
                  <a:pt x="154" y="347"/>
                </a:cubicBezTo>
                <a:cubicBezTo>
                  <a:pt x="151" y="347"/>
                  <a:pt x="148" y="347"/>
                  <a:pt x="145" y="347"/>
                </a:cubicBezTo>
                <a:cubicBezTo>
                  <a:pt x="102" y="329"/>
                  <a:pt x="60" y="311"/>
                  <a:pt x="17" y="294"/>
                </a:cubicBezTo>
                <a:cubicBezTo>
                  <a:pt x="4" y="289"/>
                  <a:pt x="0" y="280"/>
                  <a:pt x="0" y="267"/>
                </a:cubicBezTo>
                <a:cubicBezTo>
                  <a:pt x="0" y="187"/>
                  <a:pt x="0" y="108"/>
                  <a:pt x="0" y="28"/>
                </a:cubicBezTo>
                <a:cubicBezTo>
                  <a:pt x="0" y="11"/>
                  <a:pt x="3" y="6"/>
                  <a:pt x="18" y="0"/>
                </a:cubicBezTo>
                <a:close/>
                <a:moveTo>
                  <a:pt x="255" y="97"/>
                </a:moveTo>
                <a:cubicBezTo>
                  <a:pt x="255" y="88"/>
                  <a:pt x="255" y="79"/>
                  <a:pt x="255" y="71"/>
                </a:cubicBezTo>
                <a:cubicBezTo>
                  <a:pt x="255" y="68"/>
                  <a:pt x="255" y="66"/>
                  <a:pt x="254" y="63"/>
                </a:cubicBezTo>
                <a:cubicBezTo>
                  <a:pt x="253" y="54"/>
                  <a:pt x="248" y="47"/>
                  <a:pt x="239" y="46"/>
                </a:cubicBezTo>
                <a:cubicBezTo>
                  <a:pt x="230" y="45"/>
                  <a:pt x="221" y="45"/>
                  <a:pt x="213" y="46"/>
                </a:cubicBezTo>
                <a:cubicBezTo>
                  <a:pt x="202" y="48"/>
                  <a:pt x="196" y="55"/>
                  <a:pt x="196" y="66"/>
                </a:cubicBezTo>
                <a:cubicBezTo>
                  <a:pt x="196" y="97"/>
                  <a:pt x="196" y="129"/>
                  <a:pt x="196" y="160"/>
                </a:cubicBezTo>
                <a:cubicBezTo>
                  <a:pt x="196" y="171"/>
                  <a:pt x="202" y="178"/>
                  <a:pt x="213" y="180"/>
                </a:cubicBezTo>
                <a:cubicBezTo>
                  <a:pt x="222" y="181"/>
                  <a:pt x="231" y="180"/>
                  <a:pt x="240" y="179"/>
                </a:cubicBezTo>
                <a:cubicBezTo>
                  <a:pt x="248" y="178"/>
                  <a:pt x="253" y="172"/>
                  <a:pt x="254" y="165"/>
                </a:cubicBezTo>
                <a:cubicBezTo>
                  <a:pt x="255" y="152"/>
                  <a:pt x="254" y="139"/>
                  <a:pt x="254" y="125"/>
                </a:cubicBezTo>
                <a:cubicBezTo>
                  <a:pt x="248" y="125"/>
                  <a:pt x="242" y="125"/>
                  <a:pt x="235" y="125"/>
                </a:cubicBezTo>
                <a:cubicBezTo>
                  <a:pt x="235" y="135"/>
                  <a:pt x="235" y="144"/>
                  <a:pt x="235" y="153"/>
                </a:cubicBezTo>
                <a:cubicBezTo>
                  <a:pt x="235" y="159"/>
                  <a:pt x="233" y="163"/>
                  <a:pt x="226" y="163"/>
                </a:cubicBezTo>
                <a:cubicBezTo>
                  <a:pt x="219" y="163"/>
                  <a:pt x="216" y="160"/>
                  <a:pt x="216" y="153"/>
                </a:cubicBezTo>
                <a:cubicBezTo>
                  <a:pt x="216" y="126"/>
                  <a:pt x="216" y="99"/>
                  <a:pt x="216" y="72"/>
                </a:cubicBezTo>
                <a:cubicBezTo>
                  <a:pt x="216" y="66"/>
                  <a:pt x="219" y="63"/>
                  <a:pt x="226" y="63"/>
                </a:cubicBezTo>
                <a:cubicBezTo>
                  <a:pt x="232" y="63"/>
                  <a:pt x="235" y="66"/>
                  <a:pt x="235" y="72"/>
                </a:cubicBezTo>
                <a:cubicBezTo>
                  <a:pt x="234" y="81"/>
                  <a:pt x="235" y="89"/>
                  <a:pt x="235" y="97"/>
                </a:cubicBezTo>
                <a:cubicBezTo>
                  <a:pt x="242" y="97"/>
                  <a:pt x="248" y="97"/>
                  <a:pt x="255" y="97"/>
                </a:cubicBezTo>
                <a:close/>
                <a:moveTo>
                  <a:pt x="100" y="47"/>
                </a:moveTo>
                <a:cubicBezTo>
                  <a:pt x="100" y="91"/>
                  <a:pt x="100" y="135"/>
                  <a:pt x="100" y="179"/>
                </a:cubicBezTo>
                <a:cubicBezTo>
                  <a:pt x="106" y="179"/>
                  <a:pt x="113" y="179"/>
                  <a:pt x="120" y="179"/>
                </a:cubicBezTo>
                <a:cubicBezTo>
                  <a:pt x="120" y="163"/>
                  <a:pt x="120" y="148"/>
                  <a:pt x="120" y="131"/>
                </a:cubicBezTo>
                <a:cubicBezTo>
                  <a:pt x="125" y="131"/>
                  <a:pt x="130" y="132"/>
                  <a:pt x="134" y="131"/>
                </a:cubicBezTo>
                <a:cubicBezTo>
                  <a:pt x="147" y="130"/>
                  <a:pt x="155" y="123"/>
                  <a:pt x="156" y="110"/>
                </a:cubicBezTo>
                <a:cubicBezTo>
                  <a:pt x="156" y="96"/>
                  <a:pt x="156" y="81"/>
                  <a:pt x="156" y="67"/>
                </a:cubicBezTo>
                <a:cubicBezTo>
                  <a:pt x="155" y="55"/>
                  <a:pt x="147" y="47"/>
                  <a:pt x="136" y="47"/>
                </a:cubicBezTo>
                <a:cubicBezTo>
                  <a:pt x="124" y="46"/>
                  <a:pt x="112" y="47"/>
                  <a:pt x="100" y="47"/>
                </a:cubicBezTo>
                <a:close/>
                <a:moveTo>
                  <a:pt x="65" y="161"/>
                </a:moveTo>
                <a:cubicBezTo>
                  <a:pt x="65" y="147"/>
                  <a:pt x="65" y="134"/>
                  <a:pt x="65" y="121"/>
                </a:cubicBezTo>
                <a:cubicBezTo>
                  <a:pt x="73" y="121"/>
                  <a:pt x="80" y="121"/>
                  <a:pt x="88" y="121"/>
                </a:cubicBezTo>
                <a:cubicBezTo>
                  <a:pt x="88" y="114"/>
                  <a:pt x="88" y="109"/>
                  <a:pt x="88" y="102"/>
                </a:cubicBezTo>
                <a:cubicBezTo>
                  <a:pt x="80" y="102"/>
                  <a:pt x="72" y="102"/>
                  <a:pt x="65" y="102"/>
                </a:cubicBezTo>
                <a:cubicBezTo>
                  <a:pt x="65" y="89"/>
                  <a:pt x="65" y="77"/>
                  <a:pt x="65" y="65"/>
                </a:cubicBezTo>
                <a:cubicBezTo>
                  <a:pt x="73" y="65"/>
                  <a:pt x="81" y="65"/>
                  <a:pt x="89" y="65"/>
                </a:cubicBezTo>
                <a:cubicBezTo>
                  <a:pt x="89" y="58"/>
                  <a:pt x="89" y="53"/>
                  <a:pt x="89" y="47"/>
                </a:cubicBezTo>
                <a:cubicBezTo>
                  <a:pt x="74" y="47"/>
                  <a:pt x="59" y="47"/>
                  <a:pt x="44" y="47"/>
                </a:cubicBezTo>
                <a:cubicBezTo>
                  <a:pt x="44" y="91"/>
                  <a:pt x="44" y="135"/>
                  <a:pt x="44" y="179"/>
                </a:cubicBezTo>
                <a:cubicBezTo>
                  <a:pt x="60" y="179"/>
                  <a:pt x="74" y="179"/>
                  <a:pt x="89" y="179"/>
                </a:cubicBezTo>
                <a:cubicBezTo>
                  <a:pt x="89" y="173"/>
                  <a:pt x="89" y="167"/>
                  <a:pt x="89" y="161"/>
                </a:cubicBezTo>
                <a:cubicBezTo>
                  <a:pt x="81" y="161"/>
                  <a:pt x="73" y="161"/>
                  <a:pt x="65" y="161"/>
                </a:cubicBezTo>
                <a:close/>
                <a:moveTo>
                  <a:pt x="165" y="47"/>
                </a:moveTo>
                <a:cubicBezTo>
                  <a:pt x="165" y="91"/>
                  <a:pt x="165" y="135"/>
                  <a:pt x="165" y="179"/>
                </a:cubicBezTo>
                <a:cubicBezTo>
                  <a:pt x="172" y="179"/>
                  <a:pt x="178" y="179"/>
                  <a:pt x="185" y="179"/>
                </a:cubicBezTo>
                <a:cubicBezTo>
                  <a:pt x="185" y="134"/>
                  <a:pt x="185" y="91"/>
                  <a:pt x="185" y="47"/>
                </a:cubicBezTo>
                <a:cubicBezTo>
                  <a:pt x="178" y="47"/>
                  <a:pt x="172" y="47"/>
                  <a:pt x="165" y="47"/>
                </a:cubicBezTo>
                <a:close/>
                <a:moveTo>
                  <a:pt x="177" y="213"/>
                </a:moveTo>
                <a:cubicBezTo>
                  <a:pt x="163" y="207"/>
                  <a:pt x="162" y="221"/>
                  <a:pt x="156" y="227"/>
                </a:cubicBezTo>
                <a:cubicBezTo>
                  <a:pt x="145" y="211"/>
                  <a:pt x="145" y="211"/>
                  <a:pt x="136" y="212"/>
                </a:cubicBezTo>
                <a:cubicBezTo>
                  <a:pt x="136" y="225"/>
                  <a:pt x="136" y="238"/>
                  <a:pt x="136" y="252"/>
                </a:cubicBezTo>
                <a:cubicBezTo>
                  <a:pt x="139" y="252"/>
                  <a:pt x="142" y="252"/>
                  <a:pt x="146" y="252"/>
                </a:cubicBezTo>
                <a:cubicBezTo>
                  <a:pt x="146" y="245"/>
                  <a:pt x="146" y="238"/>
                  <a:pt x="146" y="230"/>
                </a:cubicBezTo>
                <a:cubicBezTo>
                  <a:pt x="150" y="236"/>
                  <a:pt x="153" y="240"/>
                  <a:pt x="156" y="244"/>
                </a:cubicBezTo>
                <a:cubicBezTo>
                  <a:pt x="160" y="239"/>
                  <a:pt x="162" y="235"/>
                  <a:pt x="165" y="231"/>
                </a:cubicBezTo>
                <a:cubicBezTo>
                  <a:pt x="166" y="231"/>
                  <a:pt x="166" y="231"/>
                  <a:pt x="167" y="231"/>
                </a:cubicBezTo>
                <a:cubicBezTo>
                  <a:pt x="167" y="238"/>
                  <a:pt x="167" y="245"/>
                  <a:pt x="167" y="252"/>
                </a:cubicBezTo>
                <a:cubicBezTo>
                  <a:pt x="171" y="252"/>
                  <a:pt x="174" y="252"/>
                  <a:pt x="177" y="252"/>
                </a:cubicBezTo>
                <a:cubicBezTo>
                  <a:pt x="177" y="238"/>
                  <a:pt x="177" y="226"/>
                  <a:pt x="177" y="213"/>
                </a:cubicBezTo>
                <a:close/>
                <a:moveTo>
                  <a:pt x="96" y="300"/>
                </a:moveTo>
                <a:cubicBezTo>
                  <a:pt x="96" y="300"/>
                  <a:pt x="96" y="301"/>
                  <a:pt x="96" y="301"/>
                </a:cubicBezTo>
                <a:cubicBezTo>
                  <a:pt x="107" y="305"/>
                  <a:pt x="118" y="308"/>
                  <a:pt x="128" y="312"/>
                </a:cubicBezTo>
                <a:cubicBezTo>
                  <a:pt x="142" y="319"/>
                  <a:pt x="155" y="319"/>
                  <a:pt x="170" y="313"/>
                </a:cubicBezTo>
                <a:cubicBezTo>
                  <a:pt x="181" y="308"/>
                  <a:pt x="193" y="305"/>
                  <a:pt x="204" y="301"/>
                </a:cubicBezTo>
                <a:cubicBezTo>
                  <a:pt x="204" y="301"/>
                  <a:pt x="204" y="300"/>
                  <a:pt x="204" y="300"/>
                </a:cubicBezTo>
                <a:cubicBezTo>
                  <a:pt x="168" y="300"/>
                  <a:pt x="132" y="300"/>
                  <a:pt x="96" y="300"/>
                </a:cubicBezTo>
                <a:close/>
                <a:moveTo>
                  <a:pt x="81" y="217"/>
                </a:moveTo>
                <a:cubicBezTo>
                  <a:pt x="71" y="209"/>
                  <a:pt x="57" y="209"/>
                  <a:pt x="49" y="217"/>
                </a:cubicBezTo>
                <a:cubicBezTo>
                  <a:pt x="42" y="225"/>
                  <a:pt x="41" y="237"/>
                  <a:pt x="48" y="245"/>
                </a:cubicBezTo>
                <a:cubicBezTo>
                  <a:pt x="55" y="254"/>
                  <a:pt x="70" y="256"/>
                  <a:pt x="79" y="249"/>
                </a:cubicBezTo>
                <a:cubicBezTo>
                  <a:pt x="81" y="248"/>
                  <a:pt x="82" y="246"/>
                  <a:pt x="82" y="244"/>
                </a:cubicBezTo>
                <a:cubicBezTo>
                  <a:pt x="83" y="239"/>
                  <a:pt x="83" y="234"/>
                  <a:pt x="83" y="229"/>
                </a:cubicBezTo>
                <a:cubicBezTo>
                  <a:pt x="76" y="229"/>
                  <a:pt x="70" y="229"/>
                  <a:pt x="64" y="229"/>
                </a:cubicBezTo>
                <a:cubicBezTo>
                  <a:pt x="65" y="232"/>
                  <a:pt x="65" y="234"/>
                  <a:pt x="65" y="236"/>
                </a:cubicBezTo>
                <a:cubicBezTo>
                  <a:pt x="67" y="237"/>
                  <a:pt x="70" y="237"/>
                  <a:pt x="75" y="238"/>
                </a:cubicBezTo>
                <a:cubicBezTo>
                  <a:pt x="71" y="240"/>
                  <a:pt x="69" y="243"/>
                  <a:pt x="68" y="243"/>
                </a:cubicBezTo>
                <a:cubicBezTo>
                  <a:pt x="64" y="242"/>
                  <a:pt x="58" y="241"/>
                  <a:pt x="57" y="239"/>
                </a:cubicBezTo>
                <a:cubicBezTo>
                  <a:pt x="55" y="235"/>
                  <a:pt x="55" y="229"/>
                  <a:pt x="57" y="225"/>
                </a:cubicBezTo>
                <a:cubicBezTo>
                  <a:pt x="59" y="223"/>
                  <a:pt x="64" y="222"/>
                  <a:pt x="68" y="221"/>
                </a:cubicBezTo>
                <a:cubicBezTo>
                  <a:pt x="71" y="221"/>
                  <a:pt x="73" y="223"/>
                  <a:pt x="75" y="224"/>
                </a:cubicBezTo>
                <a:cubicBezTo>
                  <a:pt x="77" y="222"/>
                  <a:pt x="79" y="220"/>
                  <a:pt x="81" y="217"/>
                </a:cubicBezTo>
                <a:close/>
                <a:moveTo>
                  <a:pt x="215" y="236"/>
                </a:moveTo>
                <a:cubicBezTo>
                  <a:pt x="215" y="233"/>
                  <a:pt x="215" y="230"/>
                  <a:pt x="215" y="227"/>
                </a:cubicBezTo>
                <a:cubicBezTo>
                  <a:pt x="208" y="227"/>
                  <a:pt x="202" y="227"/>
                  <a:pt x="196" y="227"/>
                </a:cubicBezTo>
                <a:cubicBezTo>
                  <a:pt x="196" y="225"/>
                  <a:pt x="196" y="223"/>
                  <a:pt x="196" y="223"/>
                </a:cubicBezTo>
                <a:cubicBezTo>
                  <a:pt x="203" y="222"/>
                  <a:pt x="210" y="221"/>
                  <a:pt x="217" y="220"/>
                </a:cubicBezTo>
                <a:cubicBezTo>
                  <a:pt x="217" y="217"/>
                  <a:pt x="217" y="215"/>
                  <a:pt x="217" y="212"/>
                </a:cubicBezTo>
                <a:cubicBezTo>
                  <a:pt x="206" y="212"/>
                  <a:pt x="196" y="212"/>
                  <a:pt x="186" y="212"/>
                </a:cubicBezTo>
                <a:cubicBezTo>
                  <a:pt x="186" y="226"/>
                  <a:pt x="186" y="238"/>
                  <a:pt x="186" y="251"/>
                </a:cubicBezTo>
                <a:cubicBezTo>
                  <a:pt x="196" y="251"/>
                  <a:pt x="207" y="251"/>
                  <a:pt x="218" y="251"/>
                </a:cubicBezTo>
                <a:cubicBezTo>
                  <a:pt x="217" y="248"/>
                  <a:pt x="217" y="246"/>
                  <a:pt x="217" y="243"/>
                </a:cubicBezTo>
                <a:cubicBezTo>
                  <a:pt x="212" y="243"/>
                  <a:pt x="208" y="243"/>
                  <a:pt x="204" y="243"/>
                </a:cubicBezTo>
                <a:cubicBezTo>
                  <a:pt x="196" y="243"/>
                  <a:pt x="196" y="243"/>
                  <a:pt x="197" y="236"/>
                </a:cubicBezTo>
                <a:cubicBezTo>
                  <a:pt x="203" y="236"/>
                  <a:pt x="208" y="236"/>
                  <a:pt x="215" y="236"/>
                </a:cubicBezTo>
                <a:close/>
                <a:moveTo>
                  <a:pt x="131" y="252"/>
                </a:moveTo>
                <a:cubicBezTo>
                  <a:pt x="125" y="239"/>
                  <a:pt x="120" y="227"/>
                  <a:pt x="115" y="215"/>
                </a:cubicBezTo>
                <a:cubicBezTo>
                  <a:pt x="113" y="211"/>
                  <a:pt x="105" y="210"/>
                  <a:pt x="103" y="214"/>
                </a:cubicBezTo>
                <a:cubicBezTo>
                  <a:pt x="97" y="226"/>
                  <a:pt x="92" y="239"/>
                  <a:pt x="87" y="251"/>
                </a:cubicBezTo>
                <a:cubicBezTo>
                  <a:pt x="95" y="252"/>
                  <a:pt x="94" y="251"/>
                  <a:pt x="100" y="247"/>
                </a:cubicBezTo>
                <a:cubicBezTo>
                  <a:pt x="104" y="244"/>
                  <a:pt x="115" y="244"/>
                  <a:pt x="116" y="247"/>
                </a:cubicBezTo>
                <a:cubicBezTo>
                  <a:pt x="120" y="253"/>
                  <a:pt x="124" y="252"/>
                  <a:pt x="131" y="252"/>
                </a:cubicBezTo>
                <a:close/>
                <a:moveTo>
                  <a:pt x="220" y="248"/>
                </a:moveTo>
                <a:cubicBezTo>
                  <a:pt x="228" y="250"/>
                  <a:pt x="235" y="252"/>
                  <a:pt x="241" y="253"/>
                </a:cubicBezTo>
                <a:cubicBezTo>
                  <a:pt x="249" y="253"/>
                  <a:pt x="255" y="248"/>
                  <a:pt x="256" y="241"/>
                </a:cubicBezTo>
                <a:cubicBezTo>
                  <a:pt x="256" y="233"/>
                  <a:pt x="251" y="230"/>
                  <a:pt x="244" y="228"/>
                </a:cubicBezTo>
                <a:cubicBezTo>
                  <a:pt x="242" y="227"/>
                  <a:pt x="240" y="227"/>
                  <a:pt x="238" y="226"/>
                </a:cubicBezTo>
                <a:cubicBezTo>
                  <a:pt x="236" y="225"/>
                  <a:pt x="235" y="224"/>
                  <a:pt x="234" y="223"/>
                </a:cubicBezTo>
                <a:cubicBezTo>
                  <a:pt x="237" y="221"/>
                  <a:pt x="240" y="220"/>
                  <a:pt x="242" y="221"/>
                </a:cubicBezTo>
                <a:cubicBezTo>
                  <a:pt x="245" y="221"/>
                  <a:pt x="247" y="223"/>
                  <a:pt x="250" y="224"/>
                </a:cubicBezTo>
                <a:cubicBezTo>
                  <a:pt x="251" y="221"/>
                  <a:pt x="253" y="219"/>
                  <a:pt x="255" y="216"/>
                </a:cubicBezTo>
                <a:cubicBezTo>
                  <a:pt x="251" y="214"/>
                  <a:pt x="248" y="212"/>
                  <a:pt x="244" y="212"/>
                </a:cubicBezTo>
                <a:cubicBezTo>
                  <a:pt x="233" y="210"/>
                  <a:pt x="225" y="214"/>
                  <a:pt x="224" y="221"/>
                </a:cubicBezTo>
                <a:cubicBezTo>
                  <a:pt x="222" y="229"/>
                  <a:pt x="225" y="233"/>
                  <a:pt x="238" y="237"/>
                </a:cubicBezTo>
                <a:cubicBezTo>
                  <a:pt x="240" y="237"/>
                  <a:pt x="243" y="239"/>
                  <a:pt x="246" y="241"/>
                </a:cubicBezTo>
                <a:cubicBezTo>
                  <a:pt x="238" y="247"/>
                  <a:pt x="233" y="241"/>
                  <a:pt x="227" y="240"/>
                </a:cubicBezTo>
                <a:cubicBezTo>
                  <a:pt x="225" y="242"/>
                  <a:pt x="223" y="244"/>
                  <a:pt x="220" y="248"/>
                </a:cubicBezTo>
                <a:close/>
              </a:path>
            </a:pathLst>
          </a:cu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43"/>
          <p:cNvGrpSpPr/>
          <p:nvPr/>
        </p:nvGrpSpPr>
        <p:grpSpPr>
          <a:xfrm>
            <a:off x="-1" y="6536086"/>
            <a:ext cx="12192000" cy="325202"/>
            <a:chOff x="-2373" y="4935907"/>
            <a:chExt cx="9146372" cy="209182"/>
          </a:xfrm>
        </p:grpSpPr>
        <p:cxnSp>
          <p:nvCxnSpPr>
            <p:cNvPr id="37" name="Google Shape;37;p43"/>
            <p:cNvCxnSpPr/>
            <p:nvPr/>
          </p:nvCxnSpPr>
          <p:spPr>
            <a:xfrm>
              <a:off x="-1588" y="4935907"/>
              <a:ext cx="9145463" cy="0"/>
            </a:xfrm>
            <a:prstGeom prst="straightConnector1">
              <a:avLst/>
            </a:prstGeom>
            <a:noFill/>
            <a:ln cap="flat" cmpd="sng" w="25400">
              <a:solidFill>
                <a:srgbClr val="FF440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" name="Google Shape;38;p43"/>
            <p:cNvSpPr/>
            <p:nvPr/>
          </p:nvSpPr>
          <p:spPr>
            <a:xfrm>
              <a:off x="-2373" y="4975226"/>
              <a:ext cx="9146372" cy="169863"/>
            </a:xfrm>
            <a:prstGeom prst="rect">
              <a:avLst/>
            </a:prstGeom>
            <a:solidFill>
              <a:srgbClr val="FF4401"/>
            </a:solidFill>
            <a:ln cap="flat" cmpd="sng" w="9525">
              <a:solidFill>
                <a:srgbClr val="FF44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4"/>
          <p:cNvGrpSpPr/>
          <p:nvPr/>
        </p:nvGrpSpPr>
        <p:grpSpPr>
          <a:xfrm>
            <a:off x="-8164" y="5935477"/>
            <a:ext cx="12201051" cy="936170"/>
            <a:chOff x="-8164" y="5935477"/>
            <a:chExt cx="12201051" cy="936170"/>
          </a:xfrm>
        </p:grpSpPr>
        <p:sp>
          <p:nvSpPr>
            <p:cNvPr id="41" name="Google Shape;41;p44"/>
            <p:cNvSpPr/>
            <p:nvPr/>
          </p:nvSpPr>
          <p:spPr>
            <a:xfrm>
              <a:off x="10186388" y="5935477"/>
              <a:ext cx="2006499" cy="936170"/>
            </a:xfrm>
            <a:custGeom>
              <a:rect b="b" l="l" r="r" t="t"/>
              <a:pathLst>
                <a:path extrusionOk="0" h="635" w="1361">
                  <a:moveTo>
                    <a:pt x="384" y="635"/>
                  </a:moveTo>
                  <a:lnTo>
                    <a:pt x="1361" y="635"/>
                  </a:lnTo>
                  <a:lnTo>
                    <a:pt x="1361" y="0"/>
                  </a:lnTo>
                  <a:lnTo>
                    <a:pt x="384" y="0"/>
                  </a:lnTo>
                  <a:lnTo>
                    <a:pt x="0" y="410"/>
                  </a:lnTo>
                  <a:lnTo>
                    <a:pt x="384" y="635"/>
                  </a:ln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4"/>
            <p:cNvSpPr/>
            <p:nvPr/>
          </p:nvSpPr>
          <p:spPr>
            <a:xfrm>
              <a:off x="-8164" y="6500361"/>
              <a:ext cx="10915650" cy="357639"/>
            </a:xfrm>
            <a:prstGeom prst="rect">
              <a:avLst/>
            </a:pr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44"/>
          <p:cNvSpPr/>
          <p:nvPr/>
        </p:nvSpPr>
        <p:spPr>
          <a:xfrm>
            <a:off x="11466329" y="61002"/>
            <a:ext cx="666303" cy="777511"/>
          </a:xfrm>
          <a:custGeom>
            <a:rect b="b" l="l" r="r" t="t"/>
            <a:pathLst>
              <a:path extrusionOk="0" h="347" w="299">
                <a:moveTo>
                  <a:pt x="18" y="0"/>
                </a:moveTo>
                <a:cubicBezTo>
                  <a:pt x="106" y="0"/>
                  <a:pt x="193" y="0"/>
                  <a:pt x="281" y="0"/>
                </a:cubicBezTo>
                <a:cubicBezTo>
                  <a:pt x="296" y="6"/>
                  <a:pt x="299" y="11"/>
                  <a:pt x="299" y="26"/>
                </a:cubicBezTo>
                <a:cubicBezTo>
                  <a:pt x="299" y="107"/>
                  <a:pt x="299" y="188"/>
                  <a:pt x="299" y="268"/>
                </a:cubicBezTo>
                <a:cubicBezTo>
                  <a:pt x="299" y="281"/>
                  <a:pt x="294" y="289"/>
                  <a:pt x="282" y="294"/>
                </a:cubicBezTo>
                <a:cubicBezTo>
                  <a:pt x="239" y="311"/>
                  <a:pt x="197" y="329"/>
                  <a:pt x="154" y="347"/>
                </a:cubicBezTo>
                <a:cubicBezTo>
                  <a:pt x="151" y="347"/>
                  <a:pt x="148" y="347"/>
                  <a:pt x="145" y="347"/>
                </a:cubicBezTo>
                <a:cubicBezTo>
                  <a:pt x="102" y="329"/>
                  <a:pt x="60" y="311"/>
                  <a:pt x="17" y="294"/>
                </a:cubicBezTo>
                <a:cubicBezTo>
                  <a:pt x="4" y="289"/>
                  <a:pt x="0" y="280"/>
                  <a:pt x="0" y="267"/>
                </a:cubicBezTo>
                <a:cubicBezTo>
                  <a:pt x="0" y="187"/>
                  <a:pt x="0" y="108"/>
                  <a:pt x="0" y="28"/>
                </a:cubicBezTo>
                <a:cubicBezTo>
                  <a:pt x="0" y="11"/>
                  <a:pt x="3" y="6"/>
                  <a:pt x="18" y="0"/>
                </a:cubicBezTo>
                <a:close/>
                <a:moveTo>
                  <a:pt x="255" y="97"/>
                </a:moveTo>
                <a:cubicBezTo>
                  <a:pt x="255" y="88"/>
                  <a:pt x="255" y="79"/>
                  <a:pt x="255" y="71"/>
                </a:cubicBezTo>
                <a:cubicBezTo>
                  <a:pt x="255" y="68"/>
                  <a:pt x="255" y="66"/>
                  <a:pt x="254" y="63"/>
                </a:cubicBezTo>
                <a:cubicBezTo>
                  <a:pt x="253" y="54"/>
                  <a:pt x="248" y="47"/>
                  <a:pt x="239" y="46"/>
                </a:cubicBezTo>
                <a:cubicBezTo>
                  <a:pt x="230" y="45"/>
                  <a:pt x="221" y="45"/>
                  <a:pt x="213" y="46"/>
                </a:cubicBezTo>
                <a:cubicBezTo>
                  <a:pt x="202" y="48"/>
                  <a:pt x="196" y="55"/>
                  <a:pt x="196" y="66"/>
                </a:cubicBezTo>
                <a:cubicBezTo>
                  <a:pt x="196" y="97"/>
                  <a:pt x="196" y="129"/>
                  <a:pt x="196" y="160"/>
                </a:cubicBezTo>
                <a:cubicBezTo>
                  <a:pt x="196" y="171"/>
                  <a:pt x="202" y="178"/>
                  <a:pt x="213" y="180"/>
                </a:cubicBezTo>
                <a:cubicBezTo>
                  <a:pt x="222" y="181"/>
                  <a:pt x="231" y="180"/>
                  <a:pt x="240" y="179"/>
                </a:cubicBezTo>
                <a:cubicBezTo>
                  <a:pt x="248" y="178"/>
                  <a:pt x="253" y="172"/>
                  <a:pt x="254" y="165"/>
                </a:cubicBezTo>
                <a:cubicBezTo>
                  <a:pt x="255" y="152"/>
                  <a:pt x="254" y="139"/>
                  <a:pt x="254" y="125"/>
                </a:cubicBezTo>
                <a:cubicBezTo>
                  <a:pt x="248" y="125"/>
                  <a:pt x="242" y="125"/>
                  <a:pt x="235" y="125"/>
                </a:cubicBezTo>
                <a:cubicBezTo>
                  <a:pt x="235" y="135"/>
                  <a:pt x="235" y="144"/>
                  <a:pt x="235" y="153"/>
                </a:cubicBezTo>
                <a:cubicBezTo>
                  <a:pt x="235" y="159"/>
                  <a:pt x="233" y="163"/>
                  <a:pt x="226" y="163"/>
                </a:cubicBezTo>
                <a:cubicBezTo>
                  <a:pt x="219" y="163"/>
                  <a:pt x="216" y="160"/>
                  <a:pt x="216" y="153"/>
                </a:cubicBezTo>
                <a:cubicBezTo>
                  <a:pt x="216" y="126"/>
                  <a:pt x="216" y="99"/>
                  <a:pt x="216" y="72"/>
                </a:cubicBezTo>
                <a:cubicBezTo>
                  <a:pt x="216" y="66"/>
                  <a:pt x="219" y="63"/>
                  <a:pt x="226" y="63"/>
                </a:cubicBezTo>
                <a:cubicBezTo>
                  <a:pt x="232" y="63"/>
                  <a:pt x="235" y="66"/>
                  <a:pt x="235" y="72"/>
                </a:cubicBezTo>
                <a:cubicBezTo>
                  <a:pt x="234" y="81"/>
                  <a:pt x="235" y="89"/>
                  <a:pt x="235" y="97"/>
                </a:cubicBezTo>
                <a:cubicBezTo>
                  <a:pt x="242" y="97"/>
                  <a:pt x="248" y="97"/>
                  <a:pt x="255" y="97"/>
                </a:cubicBezTo>
                <a:close/>
                <a:moveTo>
                  <a:pt x="100" y="47"/>
                </a:moveTo>
                <a:cubicBezTo>
                  <a:pt x="100" y="91"/>
                  <a:pt x="100" y="135"/>
                  <a:pt x="100" y="179"/>
                </a:cubicBezTo>
                <a:cubicBezTo>
                  <a:pt x="106" y="179"/>
                  <a:pt x="113" y="179"/>
                  <a:pt x="120" y="179"/>
                </a:cubicBezTo>
                <a:cubicBezTo>
                  <a:pt x="120" y="163"/>
                  <a:pt x="120" y="148"/>
                  <a:pt x="120" y="131"/>
                </a:cubicBezTo>
                <a:cubicBezTo>
                  <a:pt x="125" y="131"/>
                  <a:pt x="130" y="132"/>
                  <a:pt x="134" y="131"/>
                </a:cubicBezTo>
                <a:cubicBezTo>
                  <a:pt x="147" y="130"/>
                  <a:pt x="155" y="123"/>
                  <a:pt x="156" y="110"/>
                </a:cubicBezTo>
                <a:cubicBezTo>
                  <a:pt x="156" y="96"/>
                  <a:pt x="156" y="81"/>
                  <a:pt x="156" y="67"/>
                </a:cubicBezTo>
                <a:cubicBezTo>
                  <a:pt x="155" y="55"/>
                  <a:pt x="147" y="47"/>
                  <a:pt x="136" y="47"/>
                </a:cubicBezTo>
                <a:cubicBezTo>
                  <a:pt x="124" y="46"/>
                  <a:pt x="112" y="47"/>
                  <a:pt x="100" y="47"/>
                </a:cubicBezTo>
                <a:close/>
                <a:moveTo>
                  <a:pt x="65" y="161"/>
                </a:moveTo>
                <a:cubicBezTo>
                  <a:pt x="65" y="147"/>
                  <a:pt x="65" y="134"/>
                  <a:pt x="65" y="121"/>
                </a:cubicBezTo>
                <a:cubicBezTo>
                  <a:pt x="73" y="121"/>
                  <a:pt x="80" y="121"/>
                  <a:pt x="88" y="121"/>
                </a:cubicBezTo>
                <a:cubicBezTo>
                  <a:pt x="88" y="114"/>
                  <a:pt x="88" y="109"/>
                  <a:pt x="88" y="102"/>
                </a:cubicBezTo>
                <a:cubicBezTo>
                  <a:pt x="80" y="102"/>
                  <a:pt x="72" y="102"/>
                  <a:pt x="65" y="102"/>
                </a:cubicBezTo>
                <a:cubicBezTo>
                  <a:pt x="65" y="89"/>
                  <a:pt x="65" y="77"/>
                  <a:pt x="65" y="65"/>
                </a:cubicBezTo>
                <a:cubicBezTo>
                  <a:pt x="73" y="65"/>
                  <a:pt x="81" y="65"/>
                  <a:pt x="89" y="65"/>
                </a:cubicBezTo>
                <a:cubicBezTo>
                  <a:pt x="89" y="58"/>
                  <a:pt x="89" y="53"/>
                  <a:pt x="89" y="47"/>
                </a:cubicBezTo>
                <a:cubicBezTo>
                  <a:pt x="74" y="47"/>
                  <a:pt x="59" y="47"/>
                  <a:pt x="44" y="47"/>
                </a:cubicBezTo>
                <a:cubicBezTo>
                  <a:pt x="44" y="91"/>
                  <a:pt x="44" y="135"/>
                  <a:pt x="44" y="179"/>
                </a:cubicBezTo>
                <a:cubicBezTo>
                  <a:pt x="60" y="179"/>
                  <a:pt x="74" y="179"/>
                  <a:pt x="89" y="179"/>
                </a:cubicBezTo>
                <a:cubicBezTo>
                  <a:pt x="89" y="173"/>
                  <a:pt x="89" y="167"/>
                  <a:pt x="89" y="161"/>
                </a:cubicBezTo>
                <a:cubicBezTo>
                  <a:pt x="81" y="161"/>
                  <a:pt x="73" y="161"/>
                  <a:pt x="65" y="161"/>
                </a:cubicBezTo>
                <a:close/>
                <a:moveTo>
                  <a:pt x="165" y="47"/>
                </a:moveTo>
                <a:cubicBezTo>
                  <a:pt x="165" y="91"/>
                  <a:pt x="165" y="135"/>
                  <a:pt x="165" y="179"/>
                </a:cubicBezTo>
                <a:cubicBezTo>
                  <a:pt x="172" y="179"/>
                  <a:pt x="178" y="179"/>
                  <a:pt x="185" y="179"/>
                </a:cubicBezTo>
                <a:cubicBezTo>
                  <a:pt x="185" y="134"/>
                  <a:pt x="185" y="91"/>
                  <a:pt x="185" y="47"/>
                </a:cubicBezTo>
                <a:cubicBezTo>
                  <a:pt x="178" y="47"/>
                  <a:pt x="172" y="47"/>
                  <a:pt x="165" y="47"/>
                </a:cubicBezTo>
                <a:close/>
                <a:moveTo>
                  <a:pt x="177" y="213"/>
                </a:moveTo>
                <a:cubicBezTo>
                  <a:pt x="163" y="207"/>
                  <a:pt x="162" y="221"/>
                  <a:pt x="156" y="227"/>
                </a:cubicBezTo>
                <a:cubicBezTo>
                  <a:pt x="145" y="211"/>
                  <a:pt x="145" y="211"/>
                  <a:pt x="136" y="212"/>
                </a:cubicBezTo>
                <a:cubicBezTo>
                  <a:pt x="136" y="225"/>
                  <a:pt x="136" y="238"/>
                  <a:pt x="136" y="252"/>
                </a:cubicBezTo>
                <a:cubicBezTo>
                  <a:pt x="139" y="252"/>
                  <a:pt x="142" y="252"/>
                  <a:pt x="146" y="252"/>
                </a:cubicBezTo>
                <a:cubicBezTo>
                  <a:pt x="146" y="245"/>
                  <a:pt x="146" y="238"/>
                  <a:pt x="146" y="230"/>
                </a:cubicBezTo>
                <a:cubicBezTo>
                  <a:pt x="150" y="236"/>
                  <a:pt x="153" y="240"/>
                  <a:pt x="156" y="244"/>
                </a:cubicBezTo>
                <a:cubicBezTo>
                  <a:pt x="160" y="239"/>
                  <a:pt x="162" y="235"/>
                  <a:pt x="165" y="231"/>
                </a:cubicBezTo>
                <a:cubicBezTo>
                  <a:pt x="166" y="231"/>
                  <a:pt x="166" y="231"/>
                  <a:pt x="167" y="231"/>
                </a:cubicBezTo>
                <a:cubicBezTo>
                  <a:pt x="167" y="238"/>
                  <a:pt x="167" y="245"/>
                  <a:pt x="167" y="252"/>
                </a:cubicBezTo>
                <a:cubicBezTo>
                  <a:pt x="171" y="252"/>
                  <a:pt x="174" y="252"/>
                  <a:pt x="177" y="252"/>
                </a:cubicBezTo>
                <a:cubicBezTo>
                  <a:pt x="177" y="238"/>
                  <a:pt x="177" y="226"/>
                  <a:pt x="177" y="213"/>
                </a:cubicBezTo>
                <a:close/>
                <a:moveTo>
                  <a:pt x="96" y="300"/>
                </a:moveTo>
                <a:cubicBezTo>
                  <a:pt x="96" y="300"/>
                  <a:pt x="96" y="301"/>
                  <a:pt x="96" y="301"/>
                </a:cubicBezTo>
                <a:cubicBezTo>
                  <a:pt x="107" y="305"/>
                  <a:pt x="118" y="308"/>
                  <a:pt x="128" y="312"/>
                </a:cubicBezTo>
                <a:cubicBezTo>
                  <a:pt x="142" y="319"/>
                  <a:pt x="155" y="319"/>
                  <a:pt x="170" y="313"/>
                </a:cubicBezTo>
                <a:cubicBezTo>
                  <a:pt x="181" y="308"/>
                  <a:pt x="193" y="305"/>
                  <a:pt x="204" y="301"/>
                </a:cubicBezTo>
                <a:cubicBezTo>
                  <a:pt x="204" y="301"/>
                  <a:pt x="204" y="300"/>
                  <a:pt x="204" y="300"/>
                </a:cubicBezTo>
                <a:cubicBezTo>
                  <a:pt x="168" y="300"/>
                  <a:pt x="132" y="300"/>
                  <a:pt x="96" y="300"/>
                </a:cubicBezTo>
                <a:close/>
                <a:moveTo>
                  <a:pt x="81" y="217"/>
                </a:moveTo>
                <a:cubicBezTo>
                  <a:pt x="71" y="209"/>
                  <a:pt x="57" y="209"/>
                  <a:pt x="49" y="217"/>
                </a:cubicBezTo>
                <a:cubicBezTo>
                  <a:pt x="42" y="225"/>
                  <a:pt x="41" y="237"/>
                  <a:pt x="48" y="245"/>
                </a:cubicBezTo>
                <a:cubicBezTo>
                  <a:pt x="55" y="254"/>
                  <a:pt x="70" y="256"/>
                  <a:pt x="79" y="249"/>
                </a:cubicBezTo>
                <a:cubicBezTo>
                  <a:pt x="81" y="248"/>
                  <a:pt x="82" y="246"/>
                  <a:pt x="82" y="244"/>
                </a:cubicBezTo>
                <a:cubicBezTo>
                  <a:pt x="83" y="239"/>
                  <a:pt x="83" y="234"/>
                  <a:pt x="83" y="229"/>
                </a:cubicBezTo>
                <a:cubicBezTo>
                  <a:pt x="76" y="229"/>
                  <a:pt x="70" y="229"/>
                  <a:pt x="64" y="229"/>
                </a:cubicBezTo>
                <a:cubicBezTo>
                  <a:pt x="65" y="232"/>
                  <a:pt x="65" y="234"/>
                  <a:pt x="65" y="236"/>
                </a:cubicBezTo>
                <a:cubicBezTo>
                  <a:pt x="67" y="237"/>
                  <a:pt x="70" y="237"/>
                  <a:pt x="75" y="238"/>
                </a:cubicBezTo>
                <a:cubicBezTo>
                  <a:pt x="71" y="240"/>
                  <a:pt x="69" y="243"/>
                  <a:pt x="68" y="243"/>
                </a:cubicBezTo>
                <a:cubicBezTo>
                  <a:pt x="64" y="242"/>
                  <a:pt x="58" y="241"/>
                  <a:pt x="57" y="239"/>
                </a:cubicBezTo>
                <a:cubicBezTo>
                  <a:pt x="55" y="235"/>
                  <a:pt x="55" y="229"/>
                  <a:pt x="57" y="225"/>
                </a:cubicBezTo>
                <a:cubicBezTo>
                  <a:pt x="59" y="223"/>
                  <a:pt x="64" y="222"/>
                  <a:pt x="68" y="221"/>
                </a:cubicBezTo>
                <a:cubicBezTo>
                  <a:pt x="71" y="221"/>
                  <a:pt x="73" y="223"/>
                  <a:pt x="75" y="224"/>
                </a:cubicBezTo>
                <a:cubicBezTo>
                  <a:pt x="77" y="222"/>
                  <a:pt x="79" y="220"/>
                  <a:pt x="81" y="217"/>
                </a:cubicBezTo>
                <a:close/>
                <a:moveTo>
                  <a:pt x="215" y="236"/>
                </a:moveTo>
                <a:cubicBezTo>
                  <a:pt x="215" y="233"/>
                  <a:pt x="215" y="230"/>
                  <a:pt x="215" y="227"/>
                </a:cubicBezTo>
                <a:cubicBezTo>
                  <a:pt x="208" y="227"/>
                  <a:pt x="202" y="227"/>
                  <a:pt x="196" y="227"/>
                </a:cubicBezTo>
                <a:cubicBezTo>
                  <a:pt x="196" y="225"/>
                  <a:pt x="196" y="223"/>
                  <a:pt x="196" y="223"/>
                </a:cubicBezTo>
                <a:cubicBezTo>
                  <a:pt x="203" y="222"/>
                  <a:pt x="210" y="221"/>
                  <a:pt x="217" y="220"/>
                </a:cubicBezTo>
                <a:cubicBezTo>
                  <a:pt x="217" y="217"/>
                  <a:pt x="217" y="215"/>
                  <a:pt x="217" y="212"/>
                </a:cubicBezTo>
                <a:cubicBezTo>
                  <a:pt x="206" y="212"/>
                  <a:pt x="196" y="212"/>
                  <a:pt x="186" y="212"/>
                </a:cubicBezTo>
                <a:cubicBezTo>
                  <a:pt x="186" y="226"/>
                  <a:pt x="186" y="238"/>
                  <a:pt x="186" y="251"/>
                </a:cubicBezTo>
                <a:cubicBezTo>
                  <a:pt x="196" y="251"/>
                  <a:pt x="207" y="251"/>
                  <a:pt x="218" y="251"/>
                </a:cubicBezTo>
                <a:cubicBezTo>
                  <a:pt x="217" y="248"/>
                  <a:pt x="217" y="246"/>
                  <a:pt x="217" y="243"/>
                </a:cubicBezTo>
                <a:cubicBezTo>
                  <a:pt x="212" y="243"/>
                  <a:pt x="208" y="243"/>
                  <a:pt x="204" y="243"/>
                </a:cubicBezTo>
                <a:cubicBezTo>
                  <a:pt x="196" y="243"/>
                  <a:pt x="196" y="243"/>
                  <a:pt x="197" y="236"/>
                </a:cubicBezTo>
                <a:cubicBezTo>
                  <a:pt x="203" y="236"/>
                  <a:pt x="208" y="236"/>
                  <a:pt x="215" y="236"/>
                </a:cubicBezTo>
                <a:close/>
                <a:moveTo>
                  <a:pt x="131" y="252"/>
                </a:moveTo>
                <a:cubicBezTo>
                  <a:pt x="125" y="239"/>
                  <a:pt x="120" y="227"/>
                  <a:pt x="115" y="215"/>
                </a:cubicBezTo>
                <a:cubicBezTo>
                  <a:pt x="113" y="211"/>
                  <a:pt x="105" y="210"/>
                  <a:pt x="103" y="214"/>
                </a:cubicBezTo>
                <a:cubicBezTo>
                  <a:pt x="97" y="226"/>
                  <a:pt x="92" y="239"/>
                  <a:pt x="87" y="251"/>
                </a:cubicBezTo>
                <a:cubicBezTo>
                  <a:pt x="95" y="252"/>
                  <a:pt x="94" y="251"/>
                  <a:pt x="100" y="247"/>
                </a:cubicBezTo>
                <a:cubicBezTo>
                  <a:pt x="104" y="244"/>
                  <a:pt x="115" y="244"/>
                  <a:pt x="116" y="247"/>
                </a:cubicBezTo>
                <a:cubicBezTo>
                  <a:pt x="120" y="253"/>
                  <a:pt x="124" y="252"/>
                  <a:pt x="131" y="252"/>
                </a:cubicBezTo>
                <a:close/>
                <a:moveTo>
                  <a:pt x="220" y="248"/>
                </a:moveTo>
                <a:cubicBezTo>
                  <a:pt x="228" y="250"/>
                  <a:pt x="235" y="252"/>
                  <a:pt x="241" y="253"/>
                </a:cubicBezTo>
                <a:cubicBezTo>
                  <a:pt x="249" y="253"/>
                  <a:pt x="255" y="248"/>
                  <a:pt x="256" y="241"/>
                </a:cubicBezTo>
                <a:cubicBezTo>
                  <a:pt x="256" y="233"/>
                  <a:pt x="251" y="230"/>
                  <a:pt x="244" y="228"/>
                </a:cubicBezTo>
                <a:cubicBezTo>
                  <a:pt x="242" y="227"/>
                  <a:pt x="240" y="227"/>
                  <a:pt x="238" y="226"/>
                </a:cubicBezTo>
                <a:cubicBezTo>
                  <a:pt x="236" y="225"/>
                  <a:pt x="235" y="224"/>
                  <a:pt x="234" y="223"/>
                </a:cubicBezTo>
                <a:cubicBezTo>
                  <a:pt x="237" y="221"/>
                  <a:pt x="240" y="220"/>
                  <a:pt x="242" y="221"/>
                </a:cubicBezTo>
                <a:cubicBezTo>
                  <a:pt x="245" y="221"/>
                  <a:pt x="247" y="223"/>
                  <a:pt x="250" y="224"/>
                </a:cubicBezTo>
                <a:cubicBezTo>
                  <a:pt x="251" y="221"/>
                  <a:pt x="253" y="219"/>
                  <a:pt x="255" y="216"/>
                </a:cubicBezTo>
                <a:cubicBezTo>
                  <a:pt x="251" y="214"/>
                  <a:pt x="248" y="212"/>
                  <a:pt x="244" y="212"/>
                </a:cubicBezTo>
                <a:cubicBezTo>
                  <a:pt x="233" y="210"/>
                  <a:pt x="225" y="214"/>
                  <a:pt x="224" y="221"/>
                </a:cubicBezTo>
                <a:cubicBezTo>
                  <a:pt x="222" y="229"/>
                  <a:pt x="225" y="233"/>
                  <a:pt x="238" y="237"/>
                </a:cubicBezTo>
                <a:cubicBezTo>
                  <a:pt x="240" y="237"/>
                  <a:pt x="243" y="239"/>
                  <a:pt x="246" y="241"/>
                </a:cubicBezTo>
                <a:cubicBezTo>
                  <a:pt x="238" y="247"/>
                  <a:pt x="233" y="241"/>
                  <a:pt x="227" y="240"/>
                </a:cubicBezTo>
                <a:cubicBezTo>
                  <a:pt x="225" y="242"/>
                  <a:pt x="223" y="244"/>
                  <a:pt x="220" y="248"/>
                </a:cubicBezTo>
                <a:close/>
              </a:path>
            </a:pathLst>
          </a:cu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1" y="894522"/>
            <a:ext cx="12192000" cy="671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0" y="28500"/>
            <a:ext cx="228867" cy="849769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4"/>
          <p:cNvSpPr txBox="1"/>
          <p:nvPr/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FF4401"/>
                </a:solidFill>
                <a:latin typeface="Arial Black"/>
                <a:ea typeface="Arial Black"/>
                <a:cs typeface="Arial Black"/>
                <a:sym typeface="Arial Black"/>
              </a:rPr>
              <a:t>Haga clic insertar titulo</a:t>
            </a:r>
            <a:endParaRPr sz="3600">
              <a:solidFill>
                <a:srgbClr val="FF440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Style slide layout">
  <p:cSld name="11_Style slide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TTLER - ESPORTS - ¿Por qué Fortnite sigue siendo popular en 2021? Te  explicamos las razones" id="48" name="Google Shape;4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Style slide layout">
  <p:cSld name="14_Style slide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ómo ver el evento final de Fortnite Capítulo 2 temporada 8: horario,  inicio del Capítulo 3 y todo lo que sabemos hasta ahora | Hobbyconsolas" id="50" name="Google Shape;5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ontents slide layout">
  <p:cSld name="39_Contents slide layou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tyle slide layout">
  <p:cSld name="8_Style slide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tnite is basically a giant, endless advertisement now - Polygon" id="53" name="Google Shape;5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/>
          <p:nvPr/>
        </p:nvSpPr>
        <p:spPr>
          <a:xfrm>
            <a:off x="-137700" y="1758640"/>
            <a:ext cx="12274783" cy="487680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-203200" y="2612572"/>
            <a:ext cx="12274783" cy="4876800"/>
          </a:xfrm>
          <a:prstGeom prst="ellipse">
            <a:avLst/>
          </a:prstGeom>
          <a:solidFill>
            <a:srgbClr val="FF440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tnite capitulo 2 Fondo de pantalla 4k Ultra HD ID:4215" id="197" name="Google Shape;1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99" y="35493"/>
            <a:ext cx="11868383" cy="654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0 ideas de PNG Fortnite | fortnite, fortnite personajes, png" id="198" name="Google Shape;1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7315" y="791396"/>
            <a:ext cx="4915798" cy="31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 txBox="1"/>
          <p:nvPr>
            <p:ph idx="1" type="subTitle"/>
          </p:nvPr>
        </p:nvSpPr>
        <p:spPr>
          <a:xfrm>
            <a:off x="1911024" y="62192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/>
              <a:t>Here is where your infographics begin</a:t>
            </a:r>
            <a:endParaRPr sz="1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200" name="Google Shape;200;p1"/>
          <p:cNvSpPr txBox="1"/>
          <p:nvPr/>
        </p:nvSpPr>
        <p:spPr>
          <a:xfrm>
            <a:off x="3940926" y="5548240"/>
            <a:ext cx="4886713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Template</a:t>
            </a:r>
            <a:endParaRPr/>
          </a:p>
        </p:txBody>
      </p:sp>
      <p:grpSp>
        <p:nvGrpSpPr>
          <p:cNvPr id="201" name="Google Shape;201;p1"/>
          <p:cNvGrpSpPr/>
          <p:nvPr/>
        </p:nvGrpSpPr>
        <p:grpSpPr>
          <a:xfrm>
            <a:off x="2876367" y="3791610"/>
            <a:ext cx="6783448" cy="1895887"/>
            <a:chOff x="2219325" y="1809750"/>
            <a:chExt cx="8667751" cy="2422526"/>
          </a:xfrm>
        </p:grpSpPr>
        <p:sp>
          <p:nvSpPr>
            <p:cNvPr id="202" name="Google Shape;202;p1"/>
            <p:cNvSpPr/>
            <p:nvPr/>
          </p:nvSpPr>
          <p:spPr>
            <a:xfrm>
              <a:off x="6891338" y="1927225"/>
              <a:ext cx="1209675" cy="2066925"/>
            </a:xfrm>
            <a:custGeom>
              <a:rect b="b" l="l" r="r" t="t"/>
              <a:pathLst>
                <a:path extrusionOk="0" h="549" w="322">
                  <a:moveTo>
                    <a:pt x="120" y="321"/>
                  </a:moveTo>
                  <a:cubicBezTo>
                    <a:pt x="123" y="392"/>
                    <a:pt x="126" y="459"/>
                    <a:pt x="128" y="527"/>
                  </a:cubicBezTo>
                  <a:cubicBezTo>
                    <a:pt x="86" y="527"/>
                    <a:pt x="44" y="527"/>
                    <a:pt x="0" y="527"/>
                  </a:cubicBezTo>
                  <a:cubicBezTo>
                    <a:pt x="0" y="520"/>
                    <a:pt x="0" y="513"/>
                    <a:pt x="0" y="505"/>
                  </a:cubicBezTo>
                  <a:cubicBezTo>
                    <a:pt x="0" y="353"/>
                    <a:pt x="1" y="201"/>
                    <a:pt x="0" y="49"/>
                  </a:cubicBezTo>
                  <a:cubicBezTo>
                    <a:pt x="0" y="33"/>
                    <a:pt x="3" y="25"/>
                    <a:pt x="22" y="23"/>
                  </a:cubicBezTo>
                  <a:cubicBezTo>
                    <a:pt x="51" y="19"/>
                    <a:pt x="80" y="11"/>
                    <a:pt x="112" y="4"/>
                  </a:cubicBezTo>
                  <a:cubicBezTo>
                    <a:pt x="144" y="83"/>
                    <a:pt x="176" y="163"/>
                    <a:pt x="208" y="242"/>
                  </a:cubicBezTo>
                  <a:cubicBezTo>
                    <a:pt x="209" y="242"/>
                    <a:pt x="210" y="242"/>
                    <a:pt x="211" y="241"/>
                  </a:cubicBezTo>
                  <a:cubicBezTo>
                    <a:pt x="205" y="161"/>
                    <a:pt x="198" y="81"/>
                    <a:pt x="192" y="0"/>
                  </a:cubicBezTo>
                  <a:cubicBezTo>
                    <a:pt x="235" y="0"/>
                    <a:pt x="277" y="0"/>
                    <a:pt x="322" y="0"/>
                  </a:cubicBezTo>
                  <a:cubicBezTo>
                    <a:pt x="322" y="180"/>
                    <a:pt x="322" y="359"/>
                    <a:pt x="322" y="539"/>
                  </a:cubicBezTo>
                  <a:cubicBezTo>
                    <a:pt x="292" y="542"/>
                    <a:pt x="261" y="544"/>
                    <a:pt x="230" y="548"/>
                  </a:cubicBezTo>
                  <a:cubicBezTo>
                    <a:pt x="218" y="549"/>
                    <a:pt x="214" y="543"/>
                    <a:pt x="210" y="534"/>
                  </a:cubicBezTo>
                  <a:cubicBezTo>
                    <a:pt x="183" y="465"/>
                    <a:pt x="154" y="396"/>
                    <a:pt x="126" y="328"/>
                  </a:cubicBezTo>
                  <a:cubicBezTo>
                    <a:pt x="125" y="327"/>
                    <a:pt x="124" y="326"/>
                    <a:pt x="120" y="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525963" y="1960563"/>
              <a:ext cx="1238250" cy="2066925"/>
            </a:xfrm>
            <a:custGeom>
              <a:rect b="b" l="l" r="r" t="t"/>
              <a:pathLst>
                <a:path extrusionOk="0" h="549" w="330">
                  <a:moveTo>
                    <a:pt x="133" y="373"/>
                  </a:moveTo>
                  <a:cubicBezTo>
                    <a:pt x="133" y="425"/>
                    <a:pt x="133" y="476"/>
                    <a:pt x="133" y="529"/>
                  </a:cubicBezTo>
                  <a:cubicBezTo>
                    <a:pt x="87" y="529"/>
                    <a:pt x="44" y="529"/>
                    <a:pt x="0" y="529"/>
                  </a:cubicBezTo>
                  <a:cubicBezTo>
                    <a:pt x="0" y="353"/>
                    <a:pt x="0" y="177"/>
                    <a:pt x="0" y="0"/>
                  </a:cubicBezTo>
                  <a:cubicBezTo>
                    <a:pt x="61" y="0"/>
                    <a:pt x="123" y="0"/>
                    <a:pt x="185" y="1"/>
                  </a:cubicBezTo>
                  <a:cubicBezTo>
                    <a:pt x="195" y="1"/>
                    <a:pt x="205" y="5"/>
                    <a:pt x="215" y="9"/>
                  </a:cubicBezTo>
                  <a:cubicBezTo>
                    <a:pt x="277" y="36"/>
                    <a:pt x="308" y="87"/>
                    <a:pt x="318" y="151"/>
                  </a:cubicBezTo>
                  <a:cubicBezTo>
                    <a:pt x="326" y="205"/>
                    <a:pt x="321" y="259"/>
                    <a:pt x="282" y="301"/>
                  </a:cubicBezTo>
                  <a:cubicBezTo>
                    <a:pt x="262" y="323"/>
                    <a:pt x="265" y="341"/>
                    <a:pt x="273" y="364"/>
                  </a:cubicBezTo>
                  <a:cubicBezTo>
                    <a:pt x="293" y="421"/>
                    <a:pt x="311" y="478"/>
                    <a:pt x="330" y="538"/>
                  </a:cubicBezTo>
                  <a:cubicBezTo>
                    <a:pt x="284" y="541"/>
                    <a:pt x="239" y="545"/>
                    <a:pt x="191" y="549"/>
                  </a:cubicBezTo>
                  <a:cubicBezTo>
                    <a:pt x="174" y="490"/>
                    <a:pt x="157" y="431"/>
                    <a:pt x="140" y="372"/>
                  </a:cubicBezTo>
                  <a:cubicBezTo>
                    <a:pt x="137" y="373"/>
                    <a:pt x="135" y="373"/>
                    <a:pt x="133" y="373"/>
                  </a:cubicBezTo>
                  <a:close/>
                  <a:moveTo>
                    <a:pt x="135" y="120"/>
                  </a:moveTo>
                  <a:cubicBezTo>
                    <a:pt x="135" y="169"/>
                    <a:pt x="135" y="217"/>
                    <a:pt x="135" y="266"/>
                  </a:cubicBezTo>
                  <a:cubicBezTo>
                    <a:pt x="168" y="253"/>
                    <a:pt x="178" y="229"/>
                    <a:pt x="174" y="172"/>
                  </a:cubicBezTo>
                  <a:cubicBezTo>
                    <a:pt x="172" y="143"/>
                    <a:pt x="160" y="126"/>
                    <a:pt x="135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3143250" y="1892300"/>
              <a:ext cx="1314450" cy="2252663"/>
            </a:xfrm>
            <a:custGeom>
              <a:rect b="b" l="l" r="r" t="t"/>
              <a:pathLst>
                <a:path extrusionOk="0" h="598" w="350">
                  <a:moveTo>
                    <a:pt x="350" y="285"/>
                  </a:moveTo>
                  <a:cubicBezTo>
                    <a:pt x="348" y="340"/>
                    <a:pt x="343" y="394"/>
                    <a:pt x="326" y="447"/>
                  </a:cubicBezTo>
                  <a:cubicBezTo>
                    <a:pt x="291" y="558"/>
                    <a:pt x="159" y="598"/>
                    <a:pt x="74" y="524"/>
                  </a:cubicBezTo>
                  <a:cubicBezTo>
                    <a:pt x="39" y="493"/>
                    <a:pt x="23" y="450"/>
                    <a:pt x="16" y="405"/>
                  </a:cubicBezTo>
                  <a:cubicBezTo>
                    <a:pt x="1" y="317"/>
                    <a:pt x="0" y="228"/>
                    <a:pt x="22" y="141"/>
                  </a:cubicBezTo>
                  <a:cubicBezTo>
                    <a:pt x="38" y="81"/>
                    <a:pt x="70" y="34"/>
                    <a:pt x="136" y="21"/>
                  </a:cubicBezTo>
                  <a:cubicBezTo>
                    <a:pt x="240" y="0"/>
                    <a:pt x="311" y="48"/>
                    <a:pt x="334" y="154"/>
                  </a:cubicBezTo>
                  <a:cubicBezTo>
                    <a:pt x="343" y="197"/>
                    <a:pt x="345" y="241"/>
                    <a:pt x="350" y="285"/>
                  </a:cubicBezTo>
                  <a:close/>
                  <a:moveTo>
                    <a:pt x="170" y="452"/>
                  </a:moveTo>
                  <a:cubicBezTo>
                    <a:pt x="173" y="452"/>
                    <a:pt x="176" y="452"/>
                    <a:pt x="180" y="452"/>
                  </a:cubicBezTo>
                  <a:cubicBezTo>
                    <a:pt x="183" y="443"/>
                    <a:pt x="188" y="433"/>
                    <a:pt x="190" y="424"/>
                  </a:cubicBezTo>
                  <a:cubicBezTo>
                    <a:pt x="193" y="404"/>
                    <a:pt x="195" y="384"/>
                    <a:pt x="195" y="364"/>
                  </a:cubicBezTo>
                  <a:cubicBezTo>
                    <a:pt x="194" y="296"/>
                    <a:pt x="193" y="227"/>
                    <a:pt x="190" y="159"/>
                  </a:cubicBezTo>
                  <a:cubicBezTo>
                    <a:pt x="190" y="148"/>
                    <a:pt x="180" y="138"/>
                    <a:pt x="175" y="128"/>
                  </a:cubicBezTo>
                  <a:cubicBezTo>
                    <a:pt x="170" y="139"/>
                    <a:pt x="159" y="150"/>
                    <a:pt x="159" y="161"/>
                  </a:cubicBezTo>
                  <a:cubicBezTo>
                    <a:pt x="158" y="246"/>
                    <a:pt x="158" y="331"/>
                    <a:pt x="159" y="416"/>
                  </a:cubicBezTo>
                  <a:cubicBezTo>
                    <a:pt x="159" y="428"/>
                    <a:pt x="166" y="440"/>
                    <a:pt x="170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9993313" y="1843088"/>
              <a:ext cx="893763" cy="2328863"/>
            </a:xfrm>
            <a:custGeom>
              <a:rect b="b" l="l" r="r" t="t"/>
              <a:pathLst>
                <a:path extrusionOk="0" h="618" w="238">
                  <a:moveTo>
                    <a:pt x="140" y="475"/>
                  </a:moveTo>
                  <a:cubicBezTo>
                    <a:pt x="173" y="475"/>
                    <a:pt x="204" y="475"/>
                    <a:pt x="238" y="475"/>
                  </a:cubicBezTo>
                  <a:cubicBezTo>
                    <a:pt x="238" y="522"/>
                    <a:pt x="238" y="569"/>
                    <a:pt x="238" y="618"/>
                  </a:cubicBezTo>
                  <a:cubicBezTo>
                    <a:pt x="159" y="612"/>
                    <a:pt x="80" y="607"/>
                    <a:pt x="0" y="601"/>
                  </a:cubicBezTo>
                  <a:cubicBezTo>
                    <a:pt x="0" y="406"/>
                    <a:pt x="0" y="213"/>
                    <a:pt x="0" y="19"/>
                  </a:cubicBezTo>
                  <a:cubicBezTo>
                    <a:pt x="80" y="12"/>
                    <a:pt x="158" y="6"/>
                    <a:pt x="238" y="0"/>
                  </a:cubicBezTo>
                  <a:cubicBezTo>
                    <a:pt x="238" y="51"/>
                    <a:pt x="238" y="101"/>
                    <a:pt x="238" y="153"/>
                  </a:cubicBezTo>
                  <a:cubicBezTo>
                    <a:pt x="205" y="155"/>
                    <a:pt x="172" y="157"/>
                    <a:pt x="137" y="159"/>
                  </a:cubicBezTo>
                  <a:cubicBezTo>
                    <a:pt x="137" y="187"/>
                    <a:pt x="137" y="214"/>
                    <a:pt x="137" y="243"/>
                  </a:cubicBezTo>
                  <a:cubicBezTo>
                    <a:pt x="166" y="243"/>
                    <a:pt x="194" y="243"/>
                    <a:pt x="223" y="243"/>
                  </a:cubicBezTo>
                  <a:cubicBezTo>
                    <a:pt x="223" y="285"/>
                    <a:pt x="223" y="324"/>
                    <a:pt x="223" y="366"/>
                  </a:cubicBezTo>
                  <a:cubicBezTo>
                    <a:pt x="196" y="366"/>
                    <a:pt x="169" y="366"/>
                    <a:pt x="140" y="366"/>
                  </a:cubicBezTo>
                  <a:cubicBezTo>
                    <a:pt x="140" y="402"/>
                    <a:pt x="140" y="437"/>
                    <a:pt x="140" y="4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2219325" y="1809750"/>
              <a:ext cx="973138" cy="2422526"/>
            </a:xfrm>
            <a:custGeom>
              <a:rect b="b" l="l" r="r" t="t"/>
              <a:pathLst>
                <a:path extrusionOk="0" h="643" w="259">
                  <a:moveTo>
                    <a:pt x="230" y="379"/>
                  </a:moveTo>
                  <a:cubicBezTo>
                    <a:pt x="199" y="379"/>
                    <a:pt x="171" y="379"/>
                    <a:pt x="140" y="379"/>
                  </a:cubicBezTo>
                  <a:cubicBezTo>
                    <a:pt x="140" y="387"/>
                    <a:pt x="140" y="394"/>
                    <a:pt x="140" y="401"/>
                  </a:cubicBezTo>
                  <a:cubicBezTo>
                    <a:pt x="140" y="467"/>
                    <a:pt x="140" y="533"/>
                    <a:pt x="140" y="599"/>
                  </a:cubicBezTo>
                  <a:cubicBezTo>
                    <a:pt x="140" y="612"/>
                    <a:pt x="138" y="618"/>
                    <a:pt x="123" y="620"/>
                  </a:cubicBezTo>
                  <a:cubicBezTo>
                    <a:pt x="82" y="626"/>
                    <a:pt x="42" y="635"/>
                    <a:pt x="0" y="643"/>
                  </a:cubicBezTo>
                  <a:cubicBezTo>
                    <a:pt x="0" y="428"/>
                    <a:pt x="0" y="215"/>
                    <a:pt x="0" y="0"/>
                  </a:cubicBezTo>
                  <a:cubicBezTo>
                    <a:pt x="86" y="0"/>
                    <a:pt x="172" y="0"/>
                    <a:pt x="259" y="0"/>
                  </a:cubicBezTo>
                  <a:cubicBezTo>
                    <a:pt x="255" y="46"/>
                    <a:pt x="251" y="91"/>
                    <a:pt x="246" y="138"/>
                  </a:cubicBezTo>
                  <a:cubicBezTo>
                    <a:pt x="211" y="138"/>
                    <a:pt x="177" y="138"/>
                    <a:pt x="141" y="138"/>
                  </a:cubicBezTo>
                  <a:cubicBezTo>
                    <a:pt x="141" y="174"/>
                    <a:pt x="141" y="207"/>
                    <a:pt x="141" y="243"/>
                  </a:cubicBezTo>
                  <a:cubicBezTo>
                    <a:pt x="171" y="243"/>
                    <a:pt x="200" y="243"/>
                    <a:pt x="230" y="243"/>
                  </a:cubicBezTo>
                  <a:cubicBezTo>
                    <a:pt x="230" y="289"/>
                    <a:pt x="230" y="333"/>
                    <a:pt x="230" y="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8832850" y="2058988"/>
              <a:ext cx="1089025" cy="2014538"/>
            </a:xfrm>
            <a:custGeom>
              <a:rect b="b" l="l" r="r" t="t"/>
              <a:pathLst>
                <a:path extrusionOk="0" h="535" w="290">
                  <a:moveTo>
                    <a:pt x="212" y="535"/>
                  </a:moveTo>
                  <a:cubicBezTo>
                    <a:pt x="165" y="535"/>
                    <a:pt x="121" y="535"/>
                    <a:pt x="73" y="535"/>
                  </a:cubicBezTo>
                  <a:cubicBezTo>
                    <a:pt x="73" y="408"/>
                    <a:pt x="73" y="280"/>
                    <a:pt x="73" y="151"/>
                  </a:cubicBezTo>
                  <a:cubicBezTo>
                    <a:pt x="48" y="151"/>
                    <a:pt x="24" y="151"/>
                    <a:pt x="0" y="151"/>
                  </a:cubicBezTo>
                  <a:cubicBezTo>
                    <a:pt x="0" y="106"/>
                    <a:pt x="0" y="62"/>
                    <a:pt x="0" y="15"/>
                  </a:cubicBezTo>
                  <a:cubicBezTo>
                    <a:pt x="96" y="10"/>
                    <a:pt x="192" y="5"/>
                    <a:pt x="290" y="0"/>
                  </a:cubicBezTo>
                  <a:cubicBezTo>
                    <a:pt x="290" y="46"/>
                    <a:pt x="290" y="89"/>
                    <a:pt x="290" y="135"/>
                  </a:cubicBezTo>
                  <a:cubicBezTo>
                    <a:pt x="265" y="135"/>
                    <a:pt x="239" y="135"/>
                    <a:pt x="212" y="135"/>
                  </a:cubicBezTo>
                  <a:cubicBezTo>
                    <a:pt x="212" y="270"/>
                    <a:pt x="212" y="402"/>
                    <a:pt x="212" y="5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749925" y="1960563"/>
              <a:ext cx="1077913" cy="1981200"/>
            </a:xfrm>
            <a:custGeom>
              <a:rect b="b" l="l" r="r" t="t"/>
              <a:pathLst>
                <a:path extrusionOk="0" h="526" w="287">
                  <a:moveTo>
                    <a:pt x="73" y="135"/>
                  </a:moveTo>
                  <a:cubicBezTo>
                    <a:pt x="47" y="135"/>
                    <a:pt x="24" y="135"/>
                    <a:pt x="0" y="135"/>
                  </a:cubicBezTo>
                  <a:cubicBezTo>
                    <a:pt x="0" y="90"/>
                    <a:pt x="0" y="46"/>
                    <a:pt x="0" y="0"/>
                  </a:cubicBezTo>
                  <a:cubicBezTo>
                    <a:pt x="96" y="8"/>
                    <a:pt x="191" y="16"/>
                    <a:pt x="287" y="23"/>
                  </a:cubicBezTo>
                  <a:cubicBezTo>
                    <a:pt x="287" y="68"/>
                    <a:pt x="287" y="112"/>
                    <a:pt x="287" y="158"/>
                  </a:cubicBezTo>
                  <a:cubicBezTo>
                    <a:pt x="263" y="158"/>
                    <a:pt x="239" y="158"/>
                    <a:pt x="213" y="158"/>
                  </a:cubicBezTo>
                  <a:cubicBezTo>
                    <a:pt x="213" y="281"/>
                    <a:pt x="213" y="403"/>
                    <a:pt x="213" y="526"/>
                  </a:cubicBezTo>
                  <a:cubicBezTo>
                    <a:pt x="165" y="526"/>
                    <a:pt x="120" y="526"/>
                    <a:pt x="73" y="526"/>
                  </a:cubicBezTo>
                  <a:cubicBezTo>
                    <a:pt x="73" y="396"/>
                    <a:pt x="73" y="267"/>
                    <a:pt x="73" y="1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8228013" y="2017713"/>
              <a:ext cx="525463" cy="1992313"/>
            </a:xfrm>
            <a:custGeom>
              <a:rect b="b" l="l" r="r" t="t"/>
              <a:pathLst>
                <a:path extrusionOk="0" h="529" w="140">
                  <a:moveTo>
                    <a:pt x="0" y="0"/>
                  </a:moveTo>
                  <a:cubicBezTo>
                    <a:pt x="47" y="0"/>
                    <a:pt x="92" y="0"/>
                    <a:pt x="140" y="0"/>
                  </a:cubicBezTo>
                  <a:cubicBezTo>
                    <a:pt x="140" y="176"/>
                    <a:pt x="140" y="352"/>
                    <a:pt x="140" y="529"/>
                  </a:cubicBezTo>
                  <a:cubicBezTo>
                    <a:pt x="93" y="529"/>
                    <a:pt x="47" y="529"/>
                    <a:pt x="0" y="529"/>
                  </a:cubicBezTo>
                  <a:cubicBezTo>
                    <a:pt x="0" y="353"/>
                    <a:pt x="0" y="17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n en Imágenes PNG de Fortnite" id="210" name="Google Shape;2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828" y="3036421"/>
            <a:ext cx="1898077" cy="3477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en Imágenes PNG de Fortnite" id="211" name="Google Shape;21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209903" y="3103097"/>
            <a:ext cx="1861680" cy="34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"/>
          <p:cNvSpPr/>
          <p:nvPr/>
        </p:nvSpPr>
        <p:spPr>
          <a:xfrm>
            <a:off x="3270022" y="495071"/>
            <a:ext cx="5490011" cy="6670171"/>
          </a:xfrm>
          <a:prstGeom prst="ellipse">
            <a:avLst/>
          </a:prstGeom>
          <a:solidFill>
            <a:srgbClr val="EADC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10"/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39" name="Google Shape;439;p1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41" name="Google Shape;441;p10"/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442" name="Google Shape;442;p1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44" name="Google Shape;444;p10"/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445" name="Google Shape;445;p1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448" name="Google Shape;448;p10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0"/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450" name="Google Shape;450;p10"/>
          <p:cNvSpPr txBox="1"/>
          <p:nvPr/>
        </p:nvSpPr>
        <p:spPr>
          <a:xfrm>
            <a:off x="344931" y="1781680"/>
            <a:ext cx="38062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Professional Presentation</a:t>
            </a:r>
            <a:endParaRPr sz="2400">
              <a:solidFill>
                <a:srgbClr val="7878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 txBox="1"/>
          <p:nvPr/>
        </p:nvSpPr>
        <p:spPr>
          <a:xfrm>
            <a:off x="7947141" y="1781680"/>
            <a:ext cx="38062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Professional Presentation</a:t>
            </a:r>
            <a:endParaRPr sz="2400">
              <a:solidFill>
                <a:srgbClr val="7878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ano | Fortnite Wiki | Fandom" id="452" name="Google Shape;4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698" y="1706562"/>
            <a:ext cx="5151437" cy="515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1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cxnSp>
        <p:nvCxnSpPr>
          <p:cNvPr id="458" name="Google Shape;458;p11"/>
          <p:cNvCxnSpPr/>
          <p:nvPr/>
        </p:nvCxnSpPr>
        <p:spPr>
          <a:xfrm>
            <a:off x="2573656" y="4495433"/>
            <a:ext cx="0" cy="655966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59" name="Google Shape;459;p11"/>
          <p:cNvCxnSpPr/>
          <p:nvPr/>
        </p:nvCxnSpPr>
        <p:spPr>
          <a:xfrm>
            <a:off x="5012123" y="4495433"/>
            <a:ext cx="0" cy="655966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0" name="Google Shape;460;p11"/>
          <p:cNvCxnSpPr/>
          <p:nvPr/>
        </p:nvCxnSpPr>
        <p:spPr>
          <a:xfrm>
            <a:off x="7441789" y="4495433"/>
            <a:ext cx="0" cy="655966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" name="Google Shape;461;p11"/>
          <p:cNvCxnSpPr/>
          <p:nvPr/>
        </p:nvCxnSpPr>
        <p:spPr>
          <a:xfrm>
            <a:off x="9871456" y="4495433"/>
            <a:ext cx="0" cy="655966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2" name="Google Shape;462;p11"/>
          <p:cNvCxnSpPr/>
          <p:nvPr/>
        </p:nvCxnSpPr>
        <p:spPr>
          <a:xfrm>
            <a:off x="1406756" y="3428965"/>
            <a:ext cx="964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11"/>
          <p:cNvSpPr/>
          <p:nvPr/>
        </p:nvSpPr>
        <p:spPr>
          <a:xfrm rot="-403663">
            <a:off x="9655102" y="3987540"/>
            <a:ext cx="455460" cy="262129"/>
          </a:xfrm>
          <a:custGeom>
            <a:rect b="b" l="l" r="r" t="t"/>
            <a:pathLst>
              <a:path extrusionOk="0" h="8602" w="8583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1"/>
          <p:cNvSpPr txBox="1"/>
          <p:nvPr/>
        </p:nvSpPr>
        <p:spPr>
          <a:xfrm>
            <a:off x="2096056" y="3278765"/>
            <a:ext cx="955200" cy="37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3733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5" name="Google Shape;465;p11"/>
          <p:cNvSpPr txBox="1"/>
          <p:nvPr/>
        </p:nvSpPr>
        <p:spPr>
          <a:xfrm>
            <a:off x="1332723" y="5361532"/>
            <a:ext cx="2314000" cy="9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11"/>
          <p:cNvSpPr txBox="1"/>
          <p:nvPr/>
        </p:nvSpPr>
        <p:spPr>
          <a:xfrm>
            <a:off x="4534523" y="3278765"/>
            <a:ext cx="955200" cy="37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3733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7" name="Google Shape;467;p11"/>
          <p:cNvSpPr txBox="1"/>
          <p:nvPr/>
        </p:nvSpPr>
        <p:spPr>
          <a:xfrm>
            <a:off x="3844445" y="5361532"/>
            <a:ext cx="2313600" cy="9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11"/>
          <p:cNvSpPr txBox="1"/>
          <p:nvPr/>
        </p:nvSpPr>
        <p:spPr>
          <a:xfrm>
            <a:off x="6964189" y="3278765"/>
            <a:ext cx="955200" cy="37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3733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9" name="Google Shape;469;p11"/>
          <p:cNvSpPr txBox="1"/>
          <p:nvPr/>
        </p:nvSpPr>
        <p:spPr>
          <a:xfrm>
            <a:off x="6532040" y="5361532"/>
            <a:ext cx="1943200" cy="9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11"/>
          <p:cNvSpPr txBox="1"/>
          <p:nvPr/>
        </p:nvSpPr>
        <p:spPr>
          <a:xfrm>
            <a:off x="9395056" y="3278765"/>
            <a:ext cx="952800" cy="37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3733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71" name="Google Shape;471;p11"/>
          <p:cNvSpPr txBox="1"/>
          <p:nvPr/>
        </p:nvSpPr>
        <p:spPr>
          <a:xfrm>
            <a:off x="8849489" y="5361532"/>
            <a:ext cx="2313600" cy="9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11"/>
          <p:cNvSpPr/>
          <p:nvPr/>
        </p:nvSpPr>
        <p:spPr>
          <a:xfrm rot="-403663">
            <a:off x="7225435" y="3987540"/>
            <a:ext cx="455460" cy="262129"/>
          </a:xfrm>
          <a:custGeom>
            <a:rect b="b" l="l" r="r" t="t"/>
            <a:pathLst>
              <a:path extrusionOk="0" h="8602" w="8583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 rot="-403663">
            <a:off x="4795769" y="3987540"/>
            <a:ext cx="455460" cy="262129"/>
          </a:xfrm>
          <a:custGeom>
            <a:rect b="b" l="l" r="r" t="t"/>
            <a:pathLst>
              <a:path extrusionOk="0" h="8602" w="8583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1"/>
          <p:cNvSpPr/>
          <p:nvPr/>
        </p:nvSpPr>
        <p:spPr>
          <a:xfrm rot="-403663">
            <a:off x="2357302" y="3987540"/>
            <a:ext cx="455460" cy="262129"/>
          </a:xfrm>
          <a:custGeom>
            <a:rect b="b" l="l" r="r" t="t"/>
            <a:pathLst>
              <a:path extrusionOk="0" h="8602" w="8583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tnite filtra hasta 4 nuevos animales que podremos encontrar en el mapa  de la Temporada 6" id="475" name="Google Shape;4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349" y="1199830"/>
            <a:ext cx="2286096" cy="228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tnite: Todos los nuevos animales que puedes encontrar en el mapa de la  Temporada 6 - Millenium" id="476" name="Google Shape;4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007" y="2123589"/>
            <a:ext cx="5324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mporada 6 de Fortnite: los 4 nuevos animales salvajes en el mapa" id="477" name="Google Shape;4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1200" y="1328904"/>
            <a:ext cx="4997219" cy="2228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mporada 6 de Fortnite: los 4 nuevos animales salvajes en el mapa" id="478" name="Google Shape;47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8793" y="1093300"/>
            <a:ext cx="2438363" cy="243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2"/>
          <p:cNvSpPr/>
          <p:nvPr/>
        </p:nvSpPr>
        <p:spPr>
          <a:xfrm rot="-3308389">
            <a:off x="5161076" y="-612182"/>
            <a:ext cx="3851306" cy="4866797"/>
          </a:xfrm>
          <a:custGeom>
            <a:rect b="b" l="l" r="r" t="t"/>
            <a:pathLst>
              <a:path extrusionOk="0" h="5961709" w="4717758">
                <a:moveTo>
                  <a:pt x="0" y="5961709"/>
                </a:moveTo>
                <a:lnTo>
                  <a:pt x="2070304" y="0"/>
                </a:lnTo>
                <a:lnTo>
                  <a:pt x="4717758" y="5961709"/>
                </a:lnTo>
                <a:lnTo>
                  <a:pt x="0" y="5961709"/>
                </a:lnTo>
                <a:close/>
              </a:path>
            </a:pathLst>
          </a:custGeom>
          <a:solidFill>
            <a:srgbClr val="9B79E7">
              <a:alpha val="4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6811623" y="630200"/>
            <a:ext cx="538037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</p:txBody>
      </p:sp>
      <p:sp>
        <p:nvSpPr>
          <p:cNvPr id="485" name="Google Shape;485;p12"/>
          <p:cNvSpPr txBox="1"/>
          <p:nvPr/>
        </p:nvSpPr>
        <p:spPr>
          <a:xfrm>
            <a:off x="6811623" y="2312542"/>
            <a:ext cx="43445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Layout Clean Text Slide for your Presentation. ALLPPT Layout Clean Text Slide for your Presentation.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487220" y="4792182"/>
            <a:ext cx="43445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Clean Text Slide for your Presentation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87220" y="5342476"/>
            <a:ext cx="43445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Portfolio Presentation</a:t>
            </a:r>
            <a:endParaRPr/>
          </a:p>
        </p:txBody>
      </p:sp>
      <p:sp>
        <p:nvSpPr>
          <p:cNvPr id="488" name="Google Shape;488;p12"/>
          <p:cNvSpPr txBox="1"/>
          <p:nvPr/>
        </p:nvSpPr>
        <p:spPr>
          <a:xfrm>
            <a:off x="561249" y="5983942"/>
            <a:ext cx="2597428" cy="432048"/>
          </a:xfrm>
          <a:prstGeom prst="rect">
            <a:avLst/>
          </a:prstGeom>
          <a:solidFill>
            <a:srgbClr val="9B79E7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494" name="Google Shape;494;p13"/>
          <p:cNvSpPr txBox="1"/>
          <p:nvPr/>
        </p:nvSpPr>
        <p:spPr>
          <a:xfrm>
            <a:off x="960001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MERCURY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495" name="Google Shape;495;p13"/>
          <p:cNvSpPr txBox="1"/>
          <p:nvPr/>
        </p:nvSpPr>
        <p:spPr>
          <a:xfrm>
            <a:off x="960000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smallest planet</a:t>
            </a:r>
            <a:endParaRPr sz="2133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96" name="Google Shape;496;p13"/>
          <p:cNvSpPr txBox="1"/>
          <p:nvPr/>
        </p:nvSpPr>
        <p:spPr>
          <a:xfrm>
            <a:off x="960001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VENUS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497" name="Google Shape;497;p13"/>
          <p:cNvSpPr txBox="1"/>
          <p:nvPr/>
        </p:nvSpPr>
        <p:spPr>
          <a:xfrm>
            <a:off x="960000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has a beautiful name</a:t>
            </a:r>
            <a:endParaRPr sz="2133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98" name="Google Shape;498;p13"/>
          <p:cNvSpPr txBox="1"/>
          <p:nvPr/>
        </p:nvSpPr>
        <p:spPr>
          <a:xfrm flipH="1">
            <a:off x="9408400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SATURN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499" name="Google Shape;499;p13"/>
          <p:cNvSpPr txBox="1"/>
          <p:nvPr/>
        </p:nvSpPr>
        <p:spPr>
          <a:xfrm flipH="1">
            <a:off x="9408401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Saturn is the ringed one</a:t>
            </a:r>
            <a:endParaRPr sz="2133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500" name="Google Shape;500;p13"/>
          <p:cNvSpPr txBox="1"/>
          <p:nvPr/>
        </p:nvSpPr>
        <p:spPr>
          <a:xfrm flipH="1">
            <a:off x="9408400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JUPITER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501" name="Google Shape;501;p13"/>
          <p:cNvSpPr txBox="1"/>
          <p:nvPr/>
        </p:nvSpPr>
        <p:spPr>
          <a:xfrm flipH="1">
            <a:off x="9408401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Jupiter is the biggest planet</a:t>
            </a:r>
            <a:endParaRPr sz="2133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502" name="Google Shape;502;p13"/>
          <p:cNvCxnSpPr>
            <a:stCxn id="494" idx="3"/>
          </p:cNvCxnSpPr>
          <p:nvPr/>
        </p:nvCxnSpPr>
        <p:spPr>
          <a:xfrm>
            <a:off x="2783601" y="2352200"/>
            <a:ext cx="2537100" cy="15993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D55E0B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3" name="Google Shape;503;p13"/>
          <p:cNvCxnSpPr>
            <a:stCxn id="496" idx="3"/>
          </p:cNvCxnSpPr>
          <p:nvPr/>
        </p:nvCxnSpPr>
        <p:spPr>
          <a:xfrm>
            <a:off x="2783601" y="5061200"/>
            <a:ext cx="2452800" cy="499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D55E0B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4" name="Google Shape;504;p13"/>
          <p:cNvCxnSpPr>
            <a:stCxn id="498" idx="3"/>
          </p:cNvCxnSpPr>
          <p:nvPr/>
        </p:nvCxnSpPr>
        <p:spPr>
          <a:xfrm flipH="1">
            <a:off x="7134400" y="2352200"/>
            <a:ext cx="2274000" cy="950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D55E0B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05" name="Google Shape;505;p13"/>
          <p:cNvCxnSpPr>
            <a:stCxn id="500" idx="3"/>
          </p:cNvCxnSpPr>
          <p:nvPr/>
        </p:nvCxnSpPr>
        <p:spPr>
          <a:xfrm rot="10800000">
            <a:off x="7158400" y="4444100"/>
            <a:ext cx="2250000" cy="61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D55E0B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506" name="Google Shape;5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48307">
            <a:off x="4414055" y="1765537"/>
            <a:ext cx="4240886" cy="41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"/>
          <p:cNvSpPr txBox="1"/>
          <p:nvPr>
            <p:ph type="title"/>
          </p:nvPr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512" name="Google Shape;512;p14"/>
          <p:cNvSpPr/>
          <p:nvPr/>
        </p:nvSpPr>
        <p:spPr>
          <a:xfrm>
            <a:off x="7831386" y="1140240"/>
            <a:ext cx="3587685" cy="4300427"/>
          </a:xfrm>
          <a:prstGeom prst="ellipse">
            <a:avLst/>
          </a:prstGeom>
          <a:solidFill>
            <a:srgbClr val="8860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4"/>
          <p:cNvSpPr/>
          <p:nvPr/>
        </p:nvSpPr>
        <p:spPr>
          <a:xfrm>
            <a:off x="4469778" y="1076824"/>
            <a:ext cx="3587685" cy="4300427"/>
          </a:xfrm>
          <a:prstGeom prst="ellipse">
            <a:avLst/>
          </a:prstGeom>
          <a:solidFill>
            <a:srgbClr val="8860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4"/>
          <p:cNvSpPr/>
          <p:nvPr/>
        </p:nvSpPr>
        <p:spPr>
          <a:xfrm>
            <a:off x="863755" y="1184594"/>
            <a:ext cx="3587685" cy="4300427"/>
          </a:xfrm>
          <a:prstGeom prst="ellipse">
            <a:avLst/>
          </a:prstGeom>
          <a:solidFill>
            <a:srgbClr val="8860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4"/>
          <p:cNvSpPr txBox="1"/>
          <p:nvPr/>
        </p:nvSpPr>
        <p:spPr>
          <a:xfrm>
            <a:off x="4904484" y="4903517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14"/>
          <p:cNvSpPr txBox="1"/>
          <p:nvPr/>
        </p:nvSpPr>
        <p:spPr>
          <a:xfrm>
            <a:off x="1449133" y="4897151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14"/>
          <p:cNvSpPr txBox="1"/>
          <p:nvPr/>
        </p:nvSpPr>
        <p:spPr>
          <a:xfrm>
            <a:off x="846333" y="537691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14"/>
          <p:cNvSpPr txBox="1"/>
          <p:nvPr/>
        </p:nvSpPr>
        <p:spPr>
          <a:xfrm>
            <a:off x="4301691" y="5378369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14"/>
          <p:cNvSpPr txBox="1"/>
          <p:nvPr/>
        </p:nvSpPr>
        <p:spPr>
          <a:xfrm>
            <a:off x="8359817" y="4898932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b="1" lang="en-US" sz="21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sz="21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14"/>
          <p:cNvSpPr txBox="1"/>
          <p:nvPr/>
        </p:nvSpPr>
        <p:spPr>
          <a:xfrm>
            <a:off x="7757032" y="537797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14"/>
          <p:cNvSpPr/>
          <p:nvPr/>
        </p:nvSpPr>
        <p:spPr>
          <a:xfrm>
            <a:off x="1990725" y="2417763"/>
            <a:ext cx="3175" cy="542925"/>
          </a:xfrm>
          <a:custGeom>
            <a:rect b="b" l="l" r="r" t="t"/>
            <a:pathLst>
              <a:path extrusionOk="0" h="144" w="1">
                <a:moveTo>
                  <a:pt x="1" y="144"/>
                </a:moveTo>
                <a:cubicBezTo>
                  <a:pt x="1" y="96"/>
                  <a:pt x="1" y="48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82"/>
                  <a:pt x="0" y="123"/>
                </a:cubicBezTo>
                <a:cubicBezTo>
                  <a:pt x="0" y="130"/>
                  <a:pt x="1" y="137"/>
                  <a:pt x="1" y="144"/>
                </a:cubicBezTo>
                <a:close/>
              </a:path>
            </a:pathLst>
          </a:custGeom>
          <a:solidFill>
            <a:srgbClr val="2B2A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4"/>
          <p:cNvSpPr/>
          <p:nvPr/>
        </p:nvSpPr>
        <p:spPr>
          <a:xfrm>
            <a:off x="1274618" y="4770778"/>
            <a:ext cx="2560115" cy="278957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4"/>
          <p:cNvSpPr/>
          <p:nvPr/>
        </p:nvSpPr>
        <p:spPr>
          <a:xfrm>
            <a:off x="4922259" y="4757673"/>
            <a:ext cx="2560115" cy="278957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4"/>
          <p:cNvSpPr/>
          <p:nvPr/>
        </p:nvSpPr>
        <p:spPr>
          <a:xfrm>
            <a:off x="8358856" y="4748773"/>
            <a:ext cx="2560115" cy="278957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tnite personaje caballero PNG transparente - StickPNG" id="525" name="Google Shape;5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182" y="1558458"/>
            <a:ext cx="3207759" cy="3207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es De Personajes De Fortnite Png | Fortnite Aimbot Trolling" id="526" name="Google Shape;5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4341" y="1495732"/>
            <a:ext cx="3251923" cy="325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un-Li (outfit) - Fortnite Wiki" id="527" name="Google Shape;52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4870" y="1906057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5"/>
          <p:cNvSpPr/>
          <p:nvPr/>
        </p:nvSpPr>
        <p:spPr>
          <a:xfrm>
            <a:off x="6096000" y="531906"/>
            <a:ext cx="5294243" cy="5794189"/>
          </a:xfrm>
          <a:prstGeom prst="rect">
            <a:avLst/>
          </a:prstGeom>
          <a:solidFill>
            <a:srgbClr val="FF4401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"/>
          <p:cNvSpPr txBox="1"/>
          <p:nvPr/>
        </p:nvSpPr>
        <p:spPr>
          <a:xfrm>
            <a:off x="8508101" y="813377"/>
            <a:ext cx="247619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Clean Text Slide for your Presentation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 txBox="1"/>
          <p:nvPr/>
        </p:nvSpPr>
        <p:spPr>
          <a:xfrm>
            <a:off x="6410739" y="4070031"/>
            <a:ext cx="45735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sp>
        <p:nvSpPr>
          <p:cNvPr id="535" name="Google Shape;535;p15"/>
          <p:cNvSpPr txBox="1"/>
          <p:nvPr/>
        </p:nvSpPr>
        <p:spPr>
          <a:xfrm>
            <a:off x="8274014" y="5450114"/>
            <a:ext cx="2597428" cy="432048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idx="4294967295" type="body"/>
          </p:nvPr>
        </p:nvSpPr>
        <p:spPr>
          <a:xfrm>
            <a:off x="1003143" y="303482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</a:rPr>
              <a:t>Infographic Style</a:t>
            </a:r>
            <a:endParaRPr/>
          </a:p>
        </p:txBody>
      </p:sp>
      <p:graphicFrame>
        <p:nvGraphicFramePr>
          <p:cNvPr id="541" name="Google Shape;541;p16"/>
          <p:cNvGraphicFramePr/>
          <p:nvPr/>
        </p:nvGraphicFramePr>
        <p:xfrm>
          <a:off x="2130383" y="1763581"/>
          <a:ext cx="4659197" cy="143510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42" name="Google Shape;542;p16"/>
          <p:cNvSpPr txBox="1"/>
          <p:nvPr/>
        </p:nvSpPr>
        <p:spPr>
          <a:xfrm>
            <a:off x="5892391" y="1903622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6"/>
          <p:cNvSpPr txBox="1"/>
          <p:nvPr/>
        </p:nvSpPr>
        <p:spPr>
          <a:xfrm>
            <a:off x="5143247" y="2294600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65%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6"/>
          <p:cNvSpPr/>
          <p:nvPr/>
        </p:nvSpPr>
        <p:spPr>
          <a:xfrm>
            <a:off x="1033989" y="1486583"/>
            <a:ext cx="44084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Easy to change colors, photos and Text.  </a:t>
            </a:r>
            <a:endParaRPr/>
          </a:p>
        </p:txBody>
      </p:sp>
      <p:sp>
        <p:nvSpPr>
          <p:cNvPr id="545" name="Google Shape;545;p16"/>
          <p:cNvSpPr txBox="1"/>
          <p:nvPr/>
        </p:nvSpPr>
        <p:spPr>
          <a:xfrm>
            <a:off x="4703840" y="2685578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6"/>
          <p:cNvSpPr txBox="1"/>
          <p:nvPr/>
        </p:nvSpPr>
        <p:spPr>
          <a:xfrm>
            <a:off x="1147417" y="1934400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6"/>
          <p:cNvSpPr txBox="1"/>
          <p:nvPr/>
        </p:nvSpPr>
        <p:spPr>
          <a:xfrm>
            <a:off x="1147418" y="2325378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6"/>
          <p:cNvSpPr txBox="1"/>
          <p:nvPr/>
        </p:nvSpPr>
        <p:spPr>
          <a:xfrm>
            <a:off x="1147417" y="2716356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Text Here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9" name="Google Shape;549;p16"/>
          <p:cNvGraphicFramePr/>
          <p:nvPr/>
        </p:nvGraphicFramePr>
        <p:xfrm>
          <a:off x="1415724" y="3970045"/>
          <a:ext cx="1161941" cy="1161812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550" name="Google Shape;550;p16"/>
          <p:cNvGraphicFramePr/>
          <p:nvPr/>
        </p:nvGraphicFramePr>
        <p:xfrm>
          <a:off x="3276483" y="3959872"/>
          <a:ext cx="1161941" cy="1161812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551" name="Google Shape;551;p16"/>
          <p:cNvGraphicFramePr/>
          <p:nvPr/>
        </p:nvGraphicFramePr>
        <p:xfrm>
          <a:off x="5137242" y="3949517"/>
          <a:ext cx="1161941" cy="1161812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552" name="Google Shape;552;p16"/>
          <p:cNvSpPr txBox="1"/>
          <p:nvPr/>
        </p:nvSpPr>
        <p:spPr>
          <a:xfrm>
            <a:off x="3448855" y="5187324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6"/>
          <p:cNvSpPr txBox="1"/>
          <p:nvPr/>
        </p:nvSpPr>
        <p:spPr>
          <a:xfrm>
            <a:off x="1612817" y="5187320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>
            <a:off x="5284893" y="5187324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6"/>
          <p:cNvSpPr txBox="1"/>
          <p:nvPr/>
        </p:nvSpPr>
        <p:spPr>
          <a:xfrm>
            <a:off x="1266581" y="3493574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6"/>
          <p:cNvSpPr txBox="1"/>
          <p:nvPr/>
        </p:nvSpPr>
        <p:spPr>
          <a:xfrm>
            <a:off x="3117883" y="3493574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6"/>
          <p:cNvSpPr txBox="1"/>
          <p:nvPr/>
        </p:nvSpPr>
        <p:spPr>
          <a:xfrm>
            <a:off x="4969184" y="3493574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6"/>
          <p:cNvSpPr/>
          <p:nvPr/>
        </p:nvSpPr>
        <p:spPr>
          <a:xfrm rot="8100000">
            <a:off x="5579147" y="4312936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16"/>
          <p:cNvGrpSpPr/>
          <p:nvPr/>
        </p:nvGrpSpPr>
        <p:grpSpPr>
          <a:xfrm>
            <a:off x="1266581" y="5667266"/>
            <a:ext cx="1737360" cy="715025"/>
            <a:chOff x="4473971" y="3861048"/>
            <a:chExt cx="1399112" cy="715025"/>
          </a:xfrm>
        </p:grpSpPr>
        <p:sp>
          <p:nvSpPr>
            <p:cNvPr id="560" name="Google Shape;560;p16"/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16"/>
          <p:cNvGrpSpPr/>
          <p:nvPr/>
        </p:nvGrpSpPr>
        <p:grpSpPr>
          <a:xfrm>
            <a:off x="3117295" y="5667266"/>
            <a:ext cx="1737360" cy="715025"/>
            <a:chOff x="5786611" y="3871669"/>
            <a:chExt cx="1399112" cy="715025"/>
          </a:xfrm>
        </p:grpSpPr>
        <p:sp>
          <p:nvSpPr>
            <p:cNvPr id="563" name="Google Shape;563;p16"/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6"/>
          <p:cNvGrpSpPr/>
          <p:nvPr/>
        </p:nvGrpSpPr>
        <p:grpSpPr>
          <a:xfrm>
            <a:off x="4968010" y="5667266"/>
            <a:ext cx="1737360" cy="715025"/>
            <a:chOff x="7190264" y="3882290"/>
            <a:chExt cx="1399112" cy="715025"/>
          </a:xfrm>
        </p:grpSpPr>
        <p:sp>
          <p:nvSpPr>
            <p:cNvPr id="566" name="Google Shape;566;p16"/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6"/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16"/>
          <p:cNvSpPr/>
          <p:nvPr/>
        </p:nvSpPr>
        <p:spPr>
          <a:xfrm rot="8100000">
            <a:off x="3705736" y="4348658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6"/>
          <p:cNvSpPr/>
          <p:nvPr/>
        </p:nvSpPr>
        <p:spPr>
          <a:xfrm rot="8100000">
            <a:off x="1832327" y="4342247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6"/>
          <p:cNvSpPr/>
          <p:nvPr/>
        </p:nvSpPr>
        <p:spPr>
          <a:xfrm>
            <a:off x="6961576" y="1754935"/>
            <a:ext cx="4427602" cy="4427602"/>
          </a:xfrm>
          <a:prstGeom prst="ellipse">
            <a:avLst/>
          </a:prstGeom>
          <a:noFill/>
          <a:ln cap="flat" cmpd="sng" w="57150">
            <a:solidFill>
              <a:srgbClr val="D207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tnite Pistol Tips Guía (Temporada 9) - PNG, Daños, Estadísticas -  MundoTrucos" id="571" name="Google Shape;57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729636">
            <a:off x="6855150" y="687674"/>
            <a:ext cx="5639601" cy="56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76200">
            <a:solidFill>
              <a:srgbClr val="FF44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7"/>
          <p:cNvSpPr/>
          <p:nvPr/>
        </p:nvSpPr>
        <p:spPr>
          <a:xfrm>
            <a:off x="214528" y="356659"/>
            <a:ext cx="5490011" cy="6670171"/>
          </a:xfrm>
          <a:prstGeom prst="ellipse">
            <a:avLst/>
          </a:prstGeom>
          <a:solidFill>
            <a:srgbClr val="B34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7"/>
          <p:cNvSpPr txBox="1"/>
          <p:nvPr>
            <p:ph idx="1" type="body"/>
          </p:nvPr>
        </p:nvSpPr>
        <p:spPr>
          <a:xfrm>
            <a:off x="0" y="356659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3200"/>
              <a:buNone/>
            </a:pPr>
            <a:r>
              <a:rPr b="1" lang="en-US" sz="3200">
                <a:solidFill>
                  <a:srgbClr val="E69138"/>
                </a:solidFill>
              </a:rPr>
              <a:t>Infographic Style</a:t>
            </a:r>
            <a:endParaRPr b="1" sz="3200">
              <a:solidFill>
                <a:srgbClr val="E69138"/>
              </a:solidFill>
            </a:endParaRPr>
          </a:p>
        </p:txBody>
      </p:sp>
      <p:sp>
        <p:nvSpPr>
          <p:cNvPr id="579" name="Google Shape;579;p17"/>
          <p:cNvSpPr txBox="1"/>
          <p:nvPr>
            <p:ph idx="4294967295" type="body"/>
          </p:nvPr>
        </p:nvSpPr>
        <p:spPr>
          <a:xfrm>
            <a:off x="3327772" y="936843"/>
            <a:ext cx="5750984" cy="41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None/>
            </a:pPr>
            <a:r>
              <a:rPr lang="en-US" sz="2400">
                <a:solidFill>
                  <a:srgbClr val="AEABAB"/>
                </a:solidFill>
              </a:rPr>
              <a:t>Insert the title of your subtitle Here</a:t>
            </a:r>
            <a:endParaRPr/>
          </a:p>
        </p:txBody>
      </p:sp>
      <p:sp>
        <p:nvSpPr>
          <p:cNvPr id="580" name="Google Shape;580;p17"/>
          <p:cNvSpPr txBox="1"/>
          <p:nvPr/>
        </p:nvSpPr>
        <p:spPr>
          <a:xfrm>
            <a:off x="6192011" y="1624404"/>
            <a:ext cx="3168352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rgbClr val="BE4626"/>
                </a:solidFill>
                <a:latin typeface="Calibri"/>
                <a:ea typeface="Calibri"/>
                <a:cs typeface="Calibri"/>
                <a:sym typeface="Calibri"/>
              </a:rPr>
              <a:t>Modern  PowerPoint  Presentation</a:t>
            </a:r>
            <a:endParaRPr b="1" sz="2133">
              <a:solidFill>
                <a:srgbClr val="BE4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7"/>
          <p:cNvSpPr txBox="1"/>
          <p:nvPr/>
        </p:nvSpPr>
        <p:spPr>
          <a:xfrm>
            <a:off x="6192011" y="3046074"/>
            <a:ext cx="547260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582" name="Google Shape;582;p17"/>
          <p:cNvSpPr txBox="1"/>
          <p:nvPr/>
        </p:nvSpPr>
        <p:spPr>
          <a:xfrm>
            <a:off x="6192011" y="2561508"/>
            <a:ext cx="5472608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EEB245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1867">
              <a:solidFill>
                <a:srgbClr val="EEB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392" y="1176161"/>
            <a:ext cx="1878750" cy="561375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76200">
            <a:solidFill>
              <a:srgbClr val="FF44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>
            <a:off x="5647896" y="3652482"/>
            <a:ext cx="896209" cy="236561"/>
            <a:chOff x="6096000" y="4187585"/>
            <a:chExt cx="896209" cy="236561"/>
          </a:xfrm>
        </p:grpSpPr>
        <p:sp>
          <p:nvSpPr>
            <p:cNvPr id="590" name="Google Shape;590;p18"/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18"/>
          <p:cNvSpPr/>
          <p:nvPr/>
        </p:nvSpPr>
        <p:spPr>
          <a:xfrm rot="5400000">
            <a:off x="2075877" y="1025896"/>
            <a:ext cx="914400" cy="914400"/>
          </a:xfrm>
          <a:prstGeom prst="corner">
            <a:avLst>
              <a:gd fmla="val 20031" name="adj1"/>
              <a:gd fmla="val 1992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075877" y="4917704"/>
            <a:ext cx="914400" cy="914400"/>
          </a:xfrm>
          <a:prstGeom prst="corner">
            <a:avLst>
              <a:gd fmla="val 20031" name="adj1"/>
              <a:gd fmla="val 1992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8"/>
          <p:cNvSpPr/>
          <p:nvPr/>
        </p:nvSpPr>
        <p:spPr>
          <a:xfrm rot="-5400000">
            <a:off x="9201724" y="4917703"/>
            <a:ext cx="914400" cy="914400"/>
          </a:xfrm>
          <a:prstGeom prst="corner">
            <a:avLst>
              <a:gd fmla="val 20031" name="adj1"/>
              <a:gd fmla="val 1992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8"/>
          <p:cNvSpPr/>
          <p:nvPr/>
        </p:nvSpPr>
        <p:spPr>
          <a:xfrm rot="10800000">
            <a:off x="9201724" y="1025896"/>
            <a:ext cx="914400" cy="914400"/>
          </a:xfrm>
          <a:prstGeom prst="corner">
            <a:avLst>
              <a:gd fmla="val 20031" name="adj1"/>
              <a:gd fmla="val 1992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8"/>
          <p:cNvSpPr txBox="1"/>
          <p:nvPr/>
        </p:nvSpPr>
        <p:spPr>
          <a:xfrm>
            <a:off x="2544417" y="2770688"/>
            <a:ext cx="71031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Awesome Presentation</a:t>
            </a:r>
            <a:endParaRPr/>
          </a:p>
        </p:txBody>
      </p:sp>
      <p:sp>
        <p:nvSpPr>
          <p:cNvPr id="598" name="Google Shape;598;p18"/>
          <p:cNvSpPr txBox="1"/>
          <p:nvPr/>
        </p:nvSpPr>
        <p:spPr>
          <a:xfrm>
            <a:off x="4797286" y="5094292"/>
            <a:ext cx="2597428" cy="4320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/>
          </a:p>
        </p:txBody>
      </p:sp>
      <p:sp>
        <p:nvSpPr>
          <p:cNvPr id="599" name="Google Shape;599;p18"/>
          <p:cNvSpPr txBox="1"/>
          <p:nvPr/>
        </p:nvSpPr>
        <p:spPr>
          <a:xfrm>
            <a:off x="3448879" y="4001396"/>
            <a:ext cx="52942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"/>
          <p:cNvSpPr txBox="1"/>
          <p:nvPr>
            <p:ph idx="4294967295" type="body"/>
          </p:nvPr>
        </p:nvSpPr>
        <p:spPr>
          <a:xfrm>
            <a:off x="376468" y="327465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523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4267"/>
              <a:buNone/>
            </a:pPr>
            <a:r>
              <a:rPr b="1" lang="en-US" sz="4267">
                <a:solidFill>
                  <a:srgbClr val="FF4401"/>
                </a:solidFill>
                <a:latin typeface="Arial Black"/>
                <a:ea typeface="Arial Black"/>
                <a:cs typeface="Arial Black"/>
                <a:sym typeface="Arial Black"/>
              </a:rPr>
              <a:t>Infographic</a:t>
            </a:r>
            <a:r>
              <a:rPr b="1" lang="en-US" sz="4267">
                <a:solidFill>
                  <a:srgbClr val="FFC000"/>
                </a:solidFill>
              </a:rPr>
              <a:t> </a:t>
            </a:r>
            <a:r>
              <a:rPr b="1" lang="en-US" sz="3600">
                <a:solidFill>
                  <a:srgbClr val="FF4401"/>
                </a:solidFill>
                <a:latin typeface="Arial Black"/>
                <a:ea typeface="Arial Black"/>
                <a:cs typeface="Arial Black"/>
                <a:sym typeface="Arial Black"/>
              </a:rPr>
              <a:t>Style</a:t>
            </a:r>
            <a:endParaRPr/>
          </a:p>
        </p:txBody>
      </p:sp>
      <p:sp>
        <p:nvSpPr>
          <p:cNvPr id="605" name="Google Shape;605;p19"/>
          <p:cNvSpPr txBox="1"/>
          <p:nvPr/>
        </p:nvSpPr>
        <p:spPr>
          <a:xfrm>
            <a:off x="1134093" y="1725962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55E0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5400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p19"/>
          <p:cNvGrpSpPr/>
          <p:nvPr/>
        </p:nvGrpSpPr>
        <p:grpSpPr>
          <a:xfrm>
            <a:off x="1828559" y="1737883"/>
            <a:ext cx="3434879" cy="693903"/>
            <a:chOff x="4355975" y="1331342"/>
            <a:chExt cx="3012728" cy="693904"/>
          </a:xfrm>
        </p:grpSpPr>
        <p:sp>
          <p:nvSpPr>
            <p:cNvPr id="607" name="Google Shape;607;p1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9" name="Google Shape;609;p19"/>
          <p:cNvSpPr/>
          <p:nvPr/>
        </p:nvSpPr>
        <p:spPr>
          <a:xfrm>
            <a:off x="1666429" y="1814830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9"/>
          <p:cNvSpPr txBox="1"/>
          <p:nvPr/>
        </p:nvSpPr>
        <p:spPr>
          <a:xfrm>
            <a:off x="1134093" y="2884286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55E0B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5400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19"/>
          <p:cNvGrpSpPr/>
          <p:nvPr/>
        </p:nvGrpSpPr>
        <p:grpSpPr>
          <a:xfrm>
            <a:off x="1828559" y="2896207"/>
            <a:ext cx="3434879" cy="693903"/>
            <a:chOff x="4355975" y="1331342"/>
            <a:chExt cx="3012728" cy="693904"/>
          </a:xfrm>
        </p:grpSpPr>
        <p:sp>
          <p:nvSpPr>
            <p:cNvPr id="612" name="Google Shape;612;p1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4" name="Google Shape;614;p19"/>
          <p:cNvSpPr/>
          <p:nvPr/>
        </p:nvSpPr>
        <p:spPr>
          <a:xfrm>
            <a:off x="1666429" y="2973154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9"/>
          <p:cNvSpPr txBox="1"/>
          <p:nvPr/>
        </p:nvSpPr>
        <p:spPr>
          <a:xfrm>
            <a:off x="1134093" y="4042610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55E0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5400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6" name="Google Shape;616;p19"/>
          <p:cNvGrpSpPr/>
          <p:nvPr/>
        </p:nvGrpSpPr>
        <p:grpSpPr>
          <a:xfrm>
            <a:off x="1828559" y="4069925"/>
            <a:ext cx="3434879" cy="678515"/>
            <a:chOff x="4355975" y="1346731"/>
            <a:chExt cx="3012728" cy="678515"/>
          </a:xfrm>
        </p:grpSpPr>
        <p:sp>
          <p:nvSpPr>
            <p:cNvPr id="617" name="Google Shape;617;p19"/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19"/>
          <p:cNvSpPr/>
          <p:nvPr/>
        </p:nvSpPr>
        <p:spPr>
          <a:xfrm>
            <a:off x="1666429" y="4131478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9"/>
          <p:cNvSpPr txBox="1"/>
          <p:nvPr/>
        </p:nvSpPr>
        <p:spPr>
          <a:xfrm>
            <a:off x="1134093" y="5144309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55E0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5400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1" name="Google Shape;621;p19"/>
          <p:cNvGrpSpPr/>
          <p:nvPr/>
        </p:nvGrpSpPr>
        <p:grpSpPr>
          <a:xfrm>
            <a:off x="1828559" y="5212853"/>
            <a:ext cx="3434879" cy="693903"/>
            <a:chOff x="4355975" y="1331342"/>
            <a:chExt cx="3012728" cy="693904"/>
          </a:xfrm>
        </p:grpSpPr>
        <p:sp>
          <p:nvSpPr>
            <p:cNvPr id="622" name="Google Shape;622;p1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19"/>
          <p:cNvSpPr/>
          <p:nvPr/>
        </p:nvSpPr>
        <p:spPr>
          <a:xfrm>
            <a:off x="1666429" y="5289800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D55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9"/>
          <p:cNvSpPr txBox="1"/>
          <p:nvPr/>
        </p:nvSpPr>
        <p:spPr>
          <a:xfrm>
            <a:off x="8082766" y="342852"/>
            <a:ext cx="37347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for your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3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9"/>
          <p:cNvSpPr txBox="1"/>
          <p:nvPr/>
        </p:nvSpPr>
        <p:spPr>
          <a:xfrm flipH="1">
            <a:off x="9586245" y="3269704"/>
            <a:ext cx="21189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9"/>
          <p:cNvSpPr txBox="1"/>
          <p:nvPr/>
        </p:nvSpPr>
        <p:spPr>
          <a:xfrm flipH="1">
            <a:off x="9586245" y="4152436"/>
            <a:ext cx="21189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9"/>
          <p:cNvSpPr txBox="1"/>
          <p:nvPr/>
        </p:nvSpPr>
        <p:spPr>
          <a:xfrm flipH="1">
            <a:off x="9586245" y="5155461"/>
            <a:ext cx="21189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898" y="342852"/>
            <a:ext cx="3639549" cy="6537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/>
          <p:nvPr/>
        </p:nvSpPr>
        <p:spPr>
          <a:xfrm>
            <a:off x="117966" y="746956"/>
            <a:ext cx="5490011" cy="6670171"/>
          </a:xfrm>
          <a:prstGeom prst="ellipse">
            <a:avLst/>
          </a:prstGeom>
          <a:solidFill>
            <a:srgbClr val="07EB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 txBox="1"/>
          <p:nvPr/>
        </p:nvSpPr>
        <p:spPr>
          <a:xfrm>
            <a:off x="501276" y="135489"/>
            <a:ext cx="7248128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5726936" y="1094126"/>
            <a:ext cx="48000" cy="5088000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6098532" y="1445293"/>
            <a:ext cx="288000" cy="288000"/>
          </a:xfrm>
          <a:prstGeom prst="ellipse">
            <a:avLst/>
          </a:prstGeom>
          <a:solidFill>
            <a:srgbClr val="FF440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6098532" y="2453413"/>
            <a:ext cx="288000" cy="2880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6098532" y="3461533"/>
            <a:ext cx="288000" cy="288000"/>
          </a:xfrm>
          <a:prstGeom prst="ellipse">
            <a:avLst/>
          </a:prstGeom>
          <a:solidFill>
            <a:srgbClr val="FF440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6098532" y="4469653"/>
            <a:ext cx="288000" cy="2880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6098532" y="5477773"/>
            <a:ext cx="288000" cy="288000"/>
          </a:xfrm>
          <a:prstGeom prst="ellipse">
            <a:avLst/>
          </a:prstGeom>
          <a:solidFill>
            <a:srgbClr val="FF440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 txBox="1"/>
          <p:nvPr/>
        </p:nvSpPr>
        <p:spPr>
          <a:xfrm>
            <a:off x="6552611" y="1281517"/>
            <a:ext cx="803599" cy="5847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 txBox="1"/>
          <p:nvPr/>
        </p:nvSpPr>
        <p:spPr>
          <a:xfrm>
            <a:off x="6560681" y="2289637"/>
            <a:ext cx="803599" cy="5847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"/>
          <p:cNvSpPr txBox="1"/>
          <p:nvPr/>
        </p:nvSpPr>
        <p:spPr>
          <a:xfrm>
            <a:off x="6568750" y="3297757"/>
            <a:ext cx="803599" cy="5847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6576819" y="4305877"/>
            <a:ext cx="803599" cy="5847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6529491" y="5339197"/>
            <a:ext cx="803599" cy="584775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2"/>
          <p:cNvGrpSpPr/>
          <p:nvPr/>
        </p:nvGrpSpPr>
        <p:grpSpPr>
          <a:xfrm>
            <a:off x="7466771" y="1281517"/>
            <a:ext cx="4032448" cy="627924"/>
            <a:chOff x="803640" y="3362835"/>
            <a:chExt cx="2059657" cy="470943"/>
          </a:xfrm>
        </p:grpSpPr>
        <p:sp>
          <p:nvSpPr>
            <p:cNvPr id="230" name="Google Shape;230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"/>
          <p:cNvGrpSpPr/>
          <p:nvPr/>
        </p:nvGrpSpPr>
        <p:grpSpPr>
          <a:xfrm>
            <a:off x="7466771" y="2289637"/>
            <a:ext cx="4032448" cy="627924"/>
            <a:chOff x="803640" y="3362835"/>
            <a:chExt cx="2059657" cy="470943"/>
          </a:xfrm>
        </p:grpSpPr>
        <p:sp>
          <p:nvSpPr>
            <p:cNvPr id="233" name="Google Shape;233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7466771" y="3299571"/>
            <a:ext cx="4032448" cy="627924"/>
            <a:chOff x="803640" y="3362835"/>
            <a:chExt cx="2059657" cy="470943"/>
          </a:xfrm>
        </p:grpSpPr>
        <p:sp>
          <p:nvSpPr>
            <p:cNvPr id="236" name="Google Shape;236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7466771" y="4308597"/>
            <a:ext cx="4032448" cy="627924"/>
            <a:chOff x="803640" y="3362835"/>
            <a:chExt cx="2059657" cy="470943"/>
          </a:xfrm>
        </p:grpSpPr>
        <p:sp>
          <p:nvSpPr>
            <p:cNvPr id="239" name="Google Shape;239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"/>
          <p:cNvGrpSpPr/>
          <p:nvPr/>
        </p:nvGrpSpPr>
        <p:grpSpPr>
          <a:xfrm>
            <a:off x="7466771" y="5317623"/>
            <a:ext cx="4032448" cy="627924"/>
            <a:chOff x="803640" y="3362835"/>
            <a:chExt cx="2059657" cy="470943"/>
          </a:xfrm>
        </p:grpSpPr>
        <p:sp>
          <p:nvSpPr>
            <p:cNvPr id="242" name="Google Shape;242;p2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87878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Mamá Decoradora: Fortnite PNG Descarga gratis" id="244" name="Google Shape;2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07" y="1277062"/>
            <a:ext cx="5580938" cy="55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76200">
            <a:solidFill>
              <a:srgbClr val="FF44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"/>
          <p:cNvSpPr txBox="1"/>
          <p:nvPr>
            <p:ph type="title"/>
          </p:nvPr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635" name="Google Shape;635;p20"/>
          <p:cNvSpPr txBox="1"/>
          <p:nvPr/>
        </p:nvSpPr>
        <p:spPr>
          <a:xfrm>
            <a:off x="2414400" y="2481332"/>
            <a:ext cx="1836800" cy="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Mercury is a small planet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0"/>
          <p:cNvGrpSpPr/>
          <p:nvPr/>
        </p:nvGrpSpPr>
        <p:grpSpPr>
          <a:xfrm>
            <a:off x="1703233" y="2955495"/>
            <a:ext cx="2743800" cy="807200"/>
            <a:chOff x="1277425" y="2216621"/>
            <a:chExt cx="2057850" cy="605400"/>
          </a:xfrm>
        </p:grpSpPr>
        <p:grpSp>
          <p:nvGrpSpPr>
            <p:cNvPr id="637" name="Google Shape;637;p20"/>
            <p:cNvGrpSpPr/>
            <p:nvPr/>
          </p:nvGrpSpPr>
          <p:grpSpPr>
            <a:xfrm>
              <a:off x="1741125" y="2404708"/>
              <a:ext cx="1594150" cy="179925"/>
              <a:chOff x="1468025" y="2056550"/>
              <a:chExt cx="1594150" cy="179925"/>
            </a:xfrm>
          </p:grpSpPr>
          <p:sp>
            <p:nvSpPr>
              <p:cNvPr id="638" name="Google Shape;638;p20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rect b="b" l="l" r="r" t="t"/>
                <a:pathLst>
                  <a:path extrusionOk="0" h="1979" w="47524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rect b="b" l="l" r="r" t="t"/>
                <a:pathLst>
                  <a:path extrusionOk="0" h="7197" w="8393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20"/>
            <p:cNvGrpSpPr/>
            <p:nvPr/>
          </p:nvGrpSpPr>
          <p:grpSpPr>
            <a:xfrm>
              <a:off x="1277425" y="2216621"/>
              <a:ext cx="605400" cy="605400"/>
              <a:chOff x="1321275" y="3242238"/>
              <a:chExt cx="605400" cy="605400"/>
            </a:xfrm>
          </p:grpSpPr>
          <p:sp>
            <p:nvSpPr>
              <p:cNvPr id="641" name="Google Shape;641;p20"/>
              <p:cNvSpPr/>
              <p:nvPr/>
            </p:nvSpPr>
            <p:spPr>
              <a:xfrm>
                <a:off x="1321275" y="3242238"/>
                <a:ext cx="605400" cy="605400"/>
              </a:xfrm>
              <a:custGeom>
                <a:rect b="b" l="l" r="r" t="t"/>
                <a:pathLst>
                  <a:path extrusionOk="0" h="24216" w="24216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 rot="1030697">
                <a:off x="1503179" y="3330249"/>
                <a:ext cx="241597" cy="429396"/>
              </a:xfrm>
              <a:custGeom>
                <a:rect b="b" l="l" r="r" t="t"/>
                <a:pathLst>
                  <a:path extrusionOk="0" h="205377" w="115554">
                    <a:moveTo>
                      <a:pt x="46925" y="0"/>
                    </a:moveTo>
                    <a:cubicBezTo>
                      <a:pt x="41722" y="0"/>
                      <a:pt x="34655" y="3422"/>
                      <a:pt x="26313" y="6234"/>
                    </a:cubicBezTo>
                    <a:cubicBezTo>
                      <a:pt x="12206" y="11148"/>
                      <a:pt x="1" y="12733"/>
                      <a:pt x="3964" y="23987"/>
                    </a:cubicBezTo>
                    <a:cubicBezTo>
                      <a:pt x="4122" y="24780"/>
                      <a:pt x="4439" y="25572"/>
                      <a:pt x="4915" y="26206"/>
                    </a:cubicBezTo>
                    <a:lnTo>
                      <a:pt x="50407" y="127494"/>
                    </a:lnTo>
                    <a:cubicBezTo>
                      <a:pt x="52794" y="134530"/>
                      <a:pt x="59364" y="138877"/>
                      <a:pt x="66328" y="138877"/>
                    </a:cubicBezTo>
                    <a:cubicBezTo>
                      <a:pt x="68150" y="138877"/>
                      <a:pt x="69998" y="138580"/>
                      <a:pt x="71805" y="137956"/>
                    </a:cubicBezTo>
                    <a:cubicBezTo>
                      <a:pt x="80682" y="134944"/>
                      <a:pt x="85278" y="125433"/>
                      <a:pt x="82267" y="116557"/>
                    </a:cubicBezTo>
                    <a:lnTo>
                      <a:pt x="55954" y="8453"/>
                    </a:lnTo>
                    <a:cubicBezTo>
                      <a:pt x="55637" y="7660"/>
                      <a:pt x="55320" y="7026"/>
                      <a:pt x="55003" y="6392"/>
                    </a:cubicBezTo>
                    <a:lnTo>
                      <a:pt x="54845" y="6234"/>
                    </a:lnTo>
                    <a:cubicBezTo>
                      <a:pt x="53225" y="1635"/>
                      <a:pt x="50520" y="0"/>
                      <a:pt x="46925" y="0"/>
                    </a:cubicBezTo>
                    <a:close/>
                    <a:moveTo>
                      <a:pt x="85848" y="152450"/>
                    </a:moveTo>
                    <a:cubicBezTo>
                      <a:pt x="76444" y="152450"/>
                      <a:pt x="67006" y="157315"/>
                      <a:pt x="62136" y="167280"/>
                    </a:cubicBezTo>
                    <a:cubicBezTo>
                      <a:pt x="53205" y="185554"/>
                      <a:pt x="67380" y="205377"/>
                      <a:pt x="85767" y="205377"/>
                    </a:cubicBezTo>
                    <a:cubicBezTo>
                      <a:pt x="88592" y="205377"/>
                      <a:pt x="91517" y="204909"/>
                      <a:pt x="94472" y="203896"/>
                    </a:cubicBezTo>
                    <a:cubicBezTo>
                      <a:pt x="108262" y="199140"/>
                      <a:pt x="115554" y="184082"/>
                      <a:pt x="110798" y="170292"/>
                    </a:cubicBezTo>
                    <a:cubicBezTo>
                      <a:pt x="106786" y="158506"/>
                      <a:pt x="96338" y="152450"/>
                      <a:pt x="85848" y="1524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3" name="Google Shape;643;p20"/>
          <p:cNvGrpSpPr/>
          <p:nvPr/>
        </p:nvGrpSpPr>
        <p:grpSpPr>
          <a:xfrm>
            <a:off x="1359300" y="5101728"/>
            <a:ext cx="2706133" cy="807200"/>
            <a:chOff x="1019475" y="3826296"/>
            <a:chExt cx="2029600" cy="605400"/>
          </a:xfrm>
        </p:grpSpPr>
        <p:grpSp>
          <p:nvGrpSpPr>
            <p:cNvPr id="644" name="Google Shape;644;p20"/>
            <p:cNvGrpSpPr/>
            <p:nvPr/>
          </p:nvGrpSpPr>
          <p:grpSpPr>
            <a:xfrm>
              <a:off x="1454925" y="4039033"/>
              <a:ext cx="1594150" cy="179925"/>
              <a:chOff x="1468025" y="2056550"/>
              <a:chExt cx="1594150" cy="179925"/>
            </a:xfrm>
          </p:grpSpPr>
          <p:sp>
            <p:nvSpPr>
              <p:cNvPr id="645" name="Google Shape;645;p20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rect b="b" l="l" r="r" t="t"/>
                <a:pathLst>
                  <a:path extrusionOk="0" h="1979" w="47524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rect b="b" l="l" r="r" t="t"/>
                <a:pathLst>
                  <a:path extrusionOk="0" h="7197" w="8393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20"/>
            <p:cNvGrpSpPr/>
            <p:nvPr/>
          </p:nvGrpSpPr>
          <p:grpSpPr>
            <a:xfrm>
              <a:off x="1019475" y="3826296"/>
              <a:ext cx="605400" cy="605400"/>
              <a:chOff x="1018075" y="2682625"/>
              <a:chExt cx="605400" cy="605400"/>
            </a:xfrm>
          </p:grpSpPr>
          <p:sp>
            <p:nvSpPr>
              <p:cNvPr id="648" name="Google Shape;648;p20"/>
              <p:cNvSpPr/>
              <p:nvPr/>
            </p:nvSpPr>
            <p:spPr>
              <a:xfrm>
                <a:off x="1018075" y="2682625"/>
                <a:ext cx="605400" cy="605400"/>
              </a:xfrm>
              <a:custGeom>
                <a:rect b="b" l="l" r="r" t="t"/>
                <a:pathLst>
                  <a:path extrusionOk="0" h="24216" w="24216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1148113" y="2838700"/>
                <a:ext cx="345330" cy="293282"/>
              </a:xfrm>
              <a:custGeom>
                <a:rect b="b" l="l" r="r" t="t"/>
                <a:pathLst>
                  <a:path extrusionOk="0" h="14256" w="16786">
                    <a:moveTo>
                      <a:pt x="12776" y="0"/>
                    </a:moveTo>
                    <a:cubicBezTo>
                      <a:pt x="12192" y="0"/>
                      <a:pt x="11604" y="176"/>
                      <a:pt x="11066" y="571"/>
                    </a:cubicBezTo>
                    <a:cubicBezTo>
                      <a:pt x="9943" y="1373"/>
                      <a:pt x="8714" y="3832"/>
                      <a:pt x="8393" y="5168"/>
                    </a:cubicBezTo>
                    <a:cubicBezTo>
                      <a:pt x="8126" y="3832"/>
                      <a:pt x="6683" y="1373"/>
                      <a:pt x="5453" y="624"/>
                    </a:cubicBezTo>
                    <a:cubicBezTo>
                      <a:pt x="4813" y="256"/>
                      <a:pt x="4201" y="89"/>
                      <a:pt x="3637" y="89"/>
                    </a:cubicBezTo>
                    <a:cubicBezTo>
                      <a:pt x="2318" y="89"/>
                      <a:pt x="1257" y="1003"/>
                      <a:pt x="695" y="2388"/>
                    </a:cubicBezTo>
                    <a:cubicBezTo>
                      <a:pt x="1" y="4046"/>
                      <a:pt x="695" y="5970"/>
                      <a:pt x="1604" y="7574"/>
                    </a:cubicBezTo>
                    <a:cubicBezTo>
                      <a:pt x="3208" y="10354"/>
                      <a:pt x="5560" y="12706"/>
                      <a:pt x="8393" y="14256"/>
                    </a:cubicBezTo>
                    <a:cubicBezTo>
                      <a:pt x="11226" y="12706"/>
                      <a:pt x="13579" y="10354"/>
                      <a:pt x="15182" y="7574"/>
                    </a:cubicBezTo>
                    <a:cubicBezTo>
                      <a:pt x="16091" y="5970"/>
                      <a:pt x="16786" y="4046"/>
                      <a:pt x="16091" y="2388"/>
                    </a:cubicBezTo>
                    <a:cubicBezTo>
                      <a:pt x="15526" y="996"/>
                      <a:pt x="14166" y="0"/>
                      <a:pt x="1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0" name="Google Shape;650;p20"/>
          <p:cNvGrpSpPr/>
          <p:nvPr/>
        </p:nvGrpSpPr>
        <p:grpSpPr>
          <a:xfrm>
            <a:off x="7610034" y="2399461"/>
            <a:ext cx="2733767" cy="807200"/>
            <a:chOff x="5707525" y="1799596"/>
            <a:chExt cx="2050325" cy="605400"/>
          </a:xfrm>
        </p:grpSpPr>
        <p:grpSp>
          <p:nvGrpSpPr>
            <p:cNvPr id="651" name="Google Shape;651;p20"/>
            <p:cNvGrpSpPr/>
            <p:nvPr/>
          </p:nvGrpSpPr>
          <p:grpSpPr>
            <a:xfrm flipH="1">
              <a:off x="5707525" y="2012333"/>
              <a:ext cx="1594150" cy="179925"/>
              <a:chOff x="1468025" y="2056550"/>
              <a:chExt cx="1594150" cy="179925"/>
            </a:xfrm>
          </p:grpSpPr>
          <p:sp>
            <p:nvSpPr>
              <p:cNvPr id="652" name="Google Shape;652;p20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rect b="b" l="l" r="r" t="t"/>
                <a:pathLst>
                  <a:path extrusionOk="0" h="1979" w="47524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rect b="b" l="l" r="r" t="t"/>
                <a:pathLst>
                  <a:path extrusionOk="0" h="7197" w="8393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20"/>
            <p:cNvGrpSpPr/>
            <p:nvPr/>
          </p:nvGrpSpPr>
          <p:grpSpPr>
            <a:xfrm>
              <a:off x="7152450" y="1799596"/>
              <a:ext cx="605400" cy="605400"/>
              <a:chOff x="7152450" y="1799596"/>
              <a:chExt cx="605400" cy="605400"/>
            </a:xfrm>
          </p:grpSpPr>
          <p:sp>
            <p:nvSpPr>
              <p:cNvPr id="655" name="Google Shape;655;p20"/>
              <p:cNvSpPr/>
              <p:nvPr/>
            </p:nvSpPr>
            <p:spPr>
              <a:xfrm>
                <a:off x="7152450" y="1799596"/>
                <a:ext cx="605400" cy="605400"/>
              </a:xfrm>
              <a:custGeom>
                <a:rect b="b" l="l" r="r" t="t"/>
                <a:pathLst>
                  <a:path extrusionOk="0" h="24216" w="24216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6" name="Google Shape;656;p20"/>
              <p:cNvGrpSpPr/>
              <p:nvPr/>
            </p:nvGrpSpPr>
            <p:grpSpPr>
              <a:xfrm>
                <a:off x="7282465" y="1930483"/>
                <a:ext cx="345370" cy="343656"/>
                <a:chOff x="-9961625" y="4048175"/>
                <a:chExt cx="357600" cy="355825"/>
              </a:xfrm>
            </p:grpSpPr>
            <p:sp>
              <p:nvSpPr>
                <p:cNvPr id="657" name="Google Shape;657;p20"/>
                <p:cNvSpPr/>
                <p:nvPr/>
              </p:nvSpPr>
              <p:spPr>
                <a:xfrm>
                  <a:off x="-9958475" y="4048175"/>
                  <a:ext cx="64625" cy="62650"/>
                </a:xfrm>
                <a:custGeom>
                  <a:rect b="b" l="l" r="r" t="t"/>
                  <a:pathLst>
                    <a:path extrusionOk="0" h="2506" w="2585">
                      <a:moveTo>
                        <a:pt x="442" y="0"/>
                      </a:moveTo>
                      <a:cubicBezTo>
                        <a:pt x="339" y="0"/>
                        <a:pt x="237" y="40"/>
                        <a:pt x="158" y="119"/>
                      </a:cubicBezTo>
                      <a:cubicBezTo>
                        <a:pt x="1" y="339"/>
                        <a:pt x="1" y="560"/>
                        <a:pt x="158" y="717"/>
                      </a:cubicBezTo>
                      <a:lnTo>
                        <a:pt x="1828" y="2387"/>
                      </a:lnTo>
                      <a:cubicBezTo>
                        <a:pt x="1923" y="2466"/>
                        <a:pt x="2033" y="2505"/>
                        <a:pt x="2139" y="2505"/>
                      </a:cubicBezTo>
                      <a:cubicBezTo>
                        <a:pt x="2246" y="2505"/>
                        <a:pt x="2348" y="2466"/>
                        <a:pt x="2427" y="2387"/>
                      </a:cubicBezTo>
                      <a:cubicBezTo>
                        <a:pt x="2584" y="2229"/>
                        <a:pt x="2584" y="1946"/>
                        <a:pt x="2427" y="1788"/>
                      </a:cubicBezTo>
                      <a:lnTo>
                        <a:pt x="725" y="119"/>
                      </a:lnTo>
                      <a:cubicBezTo>
                        <a:pt x="647" y="40"/>
                        <a:pt x="544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20"/>
                <p:cNvSpPr/>
                <p:nvPr/>
              </p:nvSpPr>
              <p:spPr>
                <a:xfrm>
                  <a:off x="-9873400" y="4048775"/>
                  <a:ext cx="21275" cy="63025"/>
                </a:xfrm>
                <a:custGeom>
                  <a:rect b="b" l="l" r="r" t="t"/>
                  <a:pathLst>
                    <a:path extrusionOk="0" h="2521" w="851">
                      <a:moveTo>
                        <a:pt x="410" y="0"/>
                      </a:moveTo>
                      <a:cubicBezTo>
                        <a:pt x="189" y="0"/>
                        <a:pt x="0" y="189"/>
                        <a:pt x="0" y="410"/>
                      </a:cubicBezTo>
                      <a:lnTo>
                        <a:pt x="0" y="2079"/>
                      </a:lnTo>
                      <a:cubicBezTo>
                        <a:pt x="0" y="2300"/>
                        <a:pt x="221" y="2520"/>
                        <a:pt x="410" y="2520"/>
                      </a:cubicBezTo>
                      <a:cubicBezTo>
                        <a:pt x="630" y="2520"/>
                        <a:pt x="851" y="2300"/>
                        <a:pt x="851" y="2079"/>
                      </a:cubicBezTo>
                      <a:lnTo>
                        <a:pt x="851" y="410"/>
                      </a:lnTo>
                      <a:cubicBezTo>
                        <a:pt x="851" y="189"/>
                        <a:pt x="630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20"/>
                <p:cNvSpPr/>
                <p:nvPr/>
              </p:nvSpPr>
              <p:spPr>
                <a:xfrm>
                  <a:off x="-9957675" y="4133050"/>
                  <a:ext cx="63025" cy="19700"/>
                </a:xfrm>
                <a:custGeom>
                  <a:rect b="b" l="l" r="r" t="t"/>
                  <a:pathLst>
                    <a:path extrusionOk="0" h="788" w="2521">
                      <a:moveTo>
                        <a:pt x="441" y="0"/>
                      </a:moveTo>
                      <a:cubicBezTo>
                        <a:pt x="189" y="0"/>
                        <a:pt x="0" y="189"/>
                        <a:pt x="0" y="410"/>
                      </a:cubicBezTo>
                      <a:cubicBezTo>
                        <a:pt x="0" y="599"/>
                        <a:pt x="189" y="788"/>
                        <a:pt x="441" y="788"/>
                      </a:cubicBezTo>
                      <a:lnTo>
                        <a:pt x="2111" y="788"/>
                      </a:lnTo>
                      <a:cubicBezTo>
                        <a:pt x="2363" y="788"/>
                        <a:pt x="2521" y="599"/>
                        <a:pt x="2521" y="410"/>
                      </a:cubicBezTo>
                      <a:cubicBezTo>
                        <a:pt x="2521" y="158"/>
                        <a:pt x="2332" y="0"/>
                        <a:pt x="21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20"/>
                <p:cNvSpPr/>
                <p:nvPr/>
              </p:nvSpPr>
              <p:spPr>
                <a:xfrm>
                  <a:off x="-9961625" y="4132250"/>
                  <a:ext cx="253650" cy="271750"/>
                </a:xfrm>
                <a:custGeom>
                  <a:rect b="b" l="l" r="r" t="t"/>
                  <a:pathLst>
                    <a:path extrusionOk="0" h="10870" w="10146">
                      <a:moveTo>
                        <a:pt x="5357" y="1"/>
                      </a:moveTo>
                      <a:cubicBezTo>
                        <a:pt x="5010" y="1"/>
                        <a:pt x="4727" y="253"/>
                        <a:pt x="4727" y="631"/>
                      </a:cubicBezTo>
                      <a:lnTo>
                        <a:pt x="4727" y="5388"/>
                      </a:lnTo>
                      <a:cubicBezTo>
                        <a:pt x="4727" y="5640"/>
                        <a:pt x="4537" y="5797"/>
                        <a:pt x="4317" y="5797"/>
                      </a:cubicBezTo>
                      <a:cubicBezTo>
                        <a:pt x="4128" y="5797"/>
                        <a:pt x="3907" y="5577"/>
                        <a:pt x="3907" y="5388"/>
                      </a:cubicBezTo>
                      <a:lnTo>
                        <a:pt x="3907" y="1450"/>
                      </a:lnTo>
                      <a:cubicBezTo>
                        <a:pt x="3907" y="1103"/>
                        <a:pt x="3624" y="820"/>
                        <a:pt x="3277" y="820"/>
                      </a:cubicBezTo>
                      <a:cubicBezTo>
                        <a:pt x="2931" y="820"/>
                        <a:pt x="2647" y="1103"/>
                        <a:pt x="2647" y="1450"/>
                      </a:cubicBezTo>
                      <a:lnTo>
                        <a:pt x="2647" y="7940"/>
                      </a:lnTo>
                      <a:lnTo>
                        <a:pt x="1576" y="6900"/>
                      </a:lnTo>
                      <a:cubicBezTo>
                        <a:pt x="1416" y="6740"/>
                        <a:pt x="1176" y="6640"/>
                        <a:pt x="935" y="6640"/>
                      </a:cubicBezTo>
                      <a:cubicBezTo>
                        <a:pt x="748" y="6640"/>
                        <a:pt x="561" y="6700"/>
                        <a:pt x="410" y="6837"/>
                      </a:cubicBezTo>
                      <a:cubicBezTo>
                        <a:pt x="95" y="7121"/>
                        <a:pt x="1" y="7625"/>
                        <a:pt x="284" y="7971"/>
                      </a:cubicBezTo>
                      <a:lnTo>
                        <a:pt x="1734" y="10208"/>
                      </a:lnTo>
                      <a:cubicBezTo>
                        <a:pt x="2049" y="10618"/>
                        <a:pt x="2521" y="10870"/>
                        <a:pt x="3088" y="10870"/>
                      </a:cubicBezTo>
                      <a:lnTo>
                        <a:pt x="8035" y="10870"/>
                      </a:lnTo>
                      <a:cubicBezTo>
                        <a:pt x="9169" y="10870"/>
                        <a:pt x="10114" y="9925"/>
                        <a:pt x="10114" y="8759"/>
                      </a:cubicBezTo>
                      <a:lnTo>
                        <a:pt x="10114" y="4002"/>
                      </a:lnTo>
                      <a:cubicBezTo>
                        <a:pt x="10145" y="3592"/>
                        <a:pt x="9893" y="3309"/>
                        <a:pt x="9515" y="3309"/>
                      </a:cubicBezTo>
                      <a:cubicBezTo>
                        <a:pt x="9169" y="3309"/>
                        <a:pt x="8885" y="3592"/>
                        <a:pt x="8885" y="3939"/>
                      </a:cubicBezTo>
                      <a:lnTo>
                        <a:pt x="8885" y="5388"/>
                      </a:lnTo>
                      <a:cubicBezTo>
                        <a:pt x="8885" y="5640"/>
                        <a:pt x="8696" y="5797"/>
                        <a:pt x="8507" y="5797"/>
                      </a:cubicBezTo>
                      <a:cubicBezTo>
                        <a:pt x="8255" y="5797"/>
                        <a:pt x="8066" y="5577"/>
                        <a:pt x="8066" y="5388"/>
                      </a:cubicBezTo>
                      <a:lnTo>
                        <a:pt x="8066" y="1450"/>
                      </a:lnTo>
                      <a:cubicBezTo>
                        <a:pt x="8066" y="1103"/>
                        <a:pt x="7782" y="820"/>
                        <a:pt x="7436" y="820"/>
                      </a:cubicBezTo>
                      <a:cubicBezTo>
                        <a:pt x="7089" y="820"/>
                        <a:pt x="6806" y="1103"/>
                        <a:pt x="6806" y="1450"/>
                      </a:cubicBezTo>
                      <a:lnTo>
                        <a:pt x="6806" y="5388"/>
                      </a:lnTo>
                      <a:cubicBezTo>
                        <a:pt x="6806" y="5640"/>
                        <a:pt x="6617" y="5797"/>
                        <a:pt x="6428" y="5797"/>
                      </a:cubicBezTo>
                      <a:cubicBezTo>
                        <a:pt x="6176" y="5797"/>
                        <a:pt x="5987" y="5577"/>
                        <a:pt x="5987" y="5388"/>
                      </a:cubicBezTo>
                      <a:lnTo>
                        <a:pt x="5987" y="631"/>
                      </a:lnTo>
                      <a:cubicBezTo>
                        <a:pt x="5987" y="284"/>
                        <a:pt x="5703" y="1"/>
                        <a:pt x="53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20"/>
                <p:cNvSpPr/>
                <p:nvPr/>
              </p:nvSpPr>
              <p:spPr>
                <a:xfrm>
                  <a:off x="-9791500" y="4069250"/>
                  <a:ext cx="31550" cy="66175"/>
                </a:xfrm>
                <a:custGeom>
                  <a:rect b="b" l="l" r="r" t="t"/>
                  <a:pathLst>
                    <a:path extrusionOk="0" h="2647" w="1262">
                      <a:moveTo>
                        <a:pt x="631" y="0"/>
                      </a:moveTo>
                      <a:cubicBezTo>
                        <a:pt x="284" y="0"/>
                        <a:pt x="1" y="252"/>
                        <a:pt x="1" y="630"/>
                      </a:cubicBezTo>
                      <a:lnTo>
                        <a:pt x="1" y="2647"/>
                      </a:lnTo>
                      <a:cubicBezTo>
                        <a:pt x="190" y="2552"/>
                        <a:pt x="410" y="2489"/>
                        <a:pt x="631" y="2489"/>
                      </a:cubicBezTo>
                      <a:cubicBezTo>
                        <a:pt x="883" y="2521"/>
                        <a:pt x="1072" y="2552"/>
                        <a:pt x="1261" y="2647"/>
                      </a:cubicBezTo>
                      <a:lnTo>
                        <a:pt x="1261" y="630"/>
                      </a:lnTo>
                      <a:cubicBezTo>
                        <a:pt x="1261" y="284"/>
                        <a:pt x="977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0"/>
                <p:cNvSpPr/>
                <p:nvPr/>
              </p:nvSpPr>
              <p:spPr>
                <a:xfrm>
                  <a:off x="-9740300" y="4049550"/>
                  <a:ext cx="136275" cy="268600"/>
                </a:xfrm>
                <a:custGeom>
                  <a:rect b="b" l="l" r="r" t="t"/>
                  <a:pathLst>
                    <a:path extrusionOk="0" h="10744" w="5451">
                      <a:moveTo>
                        <a:pt x="631" y="1"/>
                      </a:moveTo>
                      <a:cubicBezTo>
                        <a:pt x="284" y="1"/>
                        <a:pt x="1" y="253"/>
                        <a:pt x="1" y="631"/>
                      </a:cubicBezTo>
                      <a:lnTo>
                        <a:pt x="1" y="5955"/>
                      </a:lnTo>
                      <a:cubicBezTo>
                        <a:pt x="190" y="5860"/>
                        <a:pt x="410" y="5797"/>
                        <a:pt x="631" y="5797"/>
                      </a:cubicBezTo>
                      <a:cubicBezTo>
                        <a:pt x="1418" y="5797"/>
                        <a:pt x="2080" y="6428"/>
                        <a:pt x="2080" y="7247"/>
                      </a:cubicBezTo>
                      <a:lnTo>
                        <a:pt x="2080" y="10744"/>
                      </a:lnTo>
                      <a:lnTo>
                        <a:pt x="3309" y="10744"/>
                      </a:lnTo>
                      <a:cubicBezTo>
                        <a:pt x="4443" y="10744"/>
                        <a:pt x="5388" y="9799"/>
                        <a:pt x="5388" y="8664"/>
                      </a:cubicBezTo>
                      <a:lnTo>
                        <a:pt x="5388" y="3876"/>
                      </a:lnTo>
                      <a:cubicBezTo>
                        <a:pt x="5451" y="3592"/>
                        <a:pt x="5167" y="3309"/>
                        <a:pt x="4821" y="3309"/>
                      </a:cubicBezTo>
                      <a:cubicBezTo>
                        <a:pt x="4443" y="3309"/>
                        <a:pt x="4191" y="3592"/>
                        <a:pt x="4191" y="3939"/>
                      </a:cubicBezTo>
                      <a:lnTo>
                        <a:pt x="4191" y="5388"/>
                      </a:lnTo>
                      <a:cubicBezTo>
                        <a:pt x="4191" y="5640"/>
                        <a:pt x="3970" y="5797"/>
                        <a:pt x="3781" y="5797"/>
                      </a:cubicBezTo>
                      <a:cubicBezTo>
                        <a:pt x="3561" y="5797"/>
                        <a:pt x="3340" y="5577"/>
                        <a:pt x="3340" y="5388"/>
                      </a:cubicBezTo>
                      <a:lnTo>
                        <a:pt x="3340" y="1450"/>
                      </a:lnTo>
                      <a:cubicBezTo>
                        <a:pt x="3340" y="1103"/>
                        <a:pt x="3088" y="820"/>
                        <a:pt x="2710" y="820"/>
                      </a:cubicBezTo>
                      <a:cubicBezTo>
                        <a:pt x="2364" y="820"/>
                        <a:pt x="2080" y="1103"/>
                        <a:pt x="2080" y="1450"/>
                      </a:cubicBezTo>
                      <a:lnTo>
                        <a:pt x="2080" y="5388"/>
                      </a:lnTo>
                      <a:cubicBezTo>
                        <a:pt x="2080" y="5640"/>
                        <a:pt x="1891" y="5797"/>
                        <a:pt x="1702" y="5797"/>
                      </a:cubicBezTo>
                      <a:cubicBezTo>
                        <a:pt x="1450" y="5797"/>
                        <a:pt x="1261" y="5577"/>
                        <a:pt x="1261" y="5388"/>
                      </a:cubicBezTo>
                      <a:lnTo>
                        <a:pt x="1261" y="631"/>
                      </a:lnTo>
                      <a:cubicBezTo>
                        <a:pt x="1261" y="284"/>
                        <a:pt x="977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63" name="Google Shape;663;p20"/>
          <p:cNvGrpSpPr/>
          <p:nvPr/>
        </p:nvGrpSpPr>
        <p:grpSpPr>
          <a:xfrm>
            <a:off x="7964468" y="5163911"/>
            <a:ext cx="2857833" cy="807200"/>
            <a:chOff x="5973350" y="3872933"/>
            <a:chExt cx="2143375" cy="605400"/>
          </a:xfrm>
        </p:grpSpPr>
        <p:grpSp>
          <p:nvGrpSpPr>
            <p:cNvPr id="664" name="Google Shape;664;p20"/>
            <p:cNvGrpSpPr/>
            <p:nvPr/>
          </p:nvGrpSpPr>
          <p:grpSpPr>
            <a:xfrm flipH="1">
              <a:off x="5973350" y="4085683"/>
              <a:ext cx="1594150" cy="179925"/>
              <a:chOff x="1468025" y="2056550"/>
              <a:chExt cx="1594150" cy="179925"/>
            </a:xfrm>
          </p:grpSpPr>
          <p:sp>
            <p:nvSpPr>
              <p:cNvPr id="665" name="Google Shape;665;p20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rect b="b" l="l" r="r" t="t"/>
                <a:pathLst>
                  <a:path extrusionOk="0" h="1979" w="47524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rect b="b" l="l" r="r" t="t"/>
                <a:pathLst>
                  <a:path extrusionOk="0" h="7197" w="8393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20"/>
            <p:cNvGrpSpPr/>
            <p:nvPr/>
          </p:nvGrpSpPr>
          <p:grpSpPr>
            <a:xfrm>
              <a:off x="7511325" y="3872933"/>
              <a:ext cx="605400" cy="605400"/>
              <a:chOff x="7511325" y="3872933"/>
              <a:chExt cx="605400" cy="605400"/>
            </a:xfrm>
          </p:grpSpPr>
          <p:sp>
            <p:nvSpPr>
              <p:cNvPr id="668" name="Google Shape;668;p20"/>
              <p:cNvSpPr/>
              <p:nvPr/>
            </p:nvSpPr>
            <p:spPr>
              <a:xfrm>
                <a:off x="7511325" y="3872933"/>
                <a:ext cx="605400" cy="605400"/>
              </a:xfrm>
              <a:custGeom>
                <a:rect b="b" l="l" r="r" t="t"/>
                <a:pathLst>
                  <a:path extrusionOk="0" h="24216" w="24216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7647246" y="4020810"/>
                <a:ext cx="333560" cy="309650"/>
              </a:xfrm>
              <a:custGeom>
                <a:rect b="b" l="l" r="r" t="t"/>
                <a:pathLst>
                  <a:path extrusionOk="0" h="18196" w="19601">
                    <a:moveTo>
                      <a:pt x="9798" y="0"/>
                    </a:moveTo>
                    <a:cubicBezTo>
                      <a:pt x="9597" y="0"/>
                      <a:pt x="9397" y="104"/>
                      <a:pt x="9293" y="312"/>
                    </a:cubicBezTo>
                    <a:lnTo>
                      <a:pt x="6619" y="5666"/>
                    </a:lnTo>
                    <a:lnTo>
                      <a:pt x="648" y="6524"/>
                    </a:lnTo>
                    <a:cubicBezTo>
                      <a:pt x="184" y="6590"/>
                      <a:pt x="1" y="7163"/>
                      <a:pt x="338" y="7488"/>
                    </a:cubicBezTo>
                    <a:lnTo>
                      <a:pt x="4659" y="11652"/>
                    </a:lnTo>
                    <a:lnTo>
                      <a:pt x="3638" y="17530"/>
                    </a:lnTo>
                    <a:cubicBezTo>
                      <a:pt x="3574" y="17898"/>
                      <a:pt x="3865" y="18195"/>
                      <a:pt x="4195" y="18195"/>
                    </a:cubicBezTo>
                    <a:cubicBezTo>
                      <a:pt x="4281" y="18195"/>
                      <a:pt x="4371" y="18175"/>
                      <a:pt x="4457" y="18129"/>
                    </a:cubicBezTo>
                    <a:lnTo>
                      <a:pt x="9802" y="15350"/>
                    </a:lnTo>
                    <a:lnTo>
                      <a:pt x="15147" y="18129"/>
                    </a:lnTo>
                    <a:cubicBezTo>
                      <a:pt x="15233" y="18175"/>
                      <a:pt x="15322" y="18195"/>
                      <a:pt x="15408" y="18195"/>
                    </a:cubicBezTo>
                    <a:cubicBezTo>
                      <a:pt x="15736" y="18195"/>
                      <a:pt x="16025" y="17898"/>
                      <a:pt x="15963" y="17533"/>
                    </a:cubicBezTo>
                    <a:lnTo>
                      <a:pt x="14942" y="11652"/>
                    </a:lnTo>
                    <a:lnTo>
                      <a:pt x="19263" y="7491"/>
                    </a:lnTo>
                    <a:cubicBezTo>
                      <a:pt x="19601" y="7163"/>
                      <a:pt x="19417" y="6590"/>
                      <a:pt x="18950" y="6524"/>
                    </a:cubicBezTo>
                    <a:lnTo>
                      <a:pt x="12976" y="5666"/>
                    </a:lnTo>
                    <a:lnTo>
                      <a:pt x="10302" y="312"/>
                    </a:lnTo>
                    <a:cubicBezTo>
                      <a:pt x="10198" y="104"/>
                      <a:pt x="9998" y="0"/>
                      <a:pt x="9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0" name="Google Shape;670;p20"/>
          <p:cNvSpPr txBox="1"/>
          <p:nvPr/>
        </p:nvSpPr>
        <p:spPr>
          <a:xfrm>
            <a:off x="2038033" y="4661596"/>
            <a:ext cx="1836800" cy="72378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Saturn is the ringed planet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 txBox="1"/>
          <p:nvPr/>
        </p:nvSpPr>
        <p:spPr>
          <a:xfrm>
            <a:off x="7763200" y="1948001"/>
            <a:ext cx="1889600" cy="7038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Neptune is far away from us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 txBox="1"/>
          <p:nvPr/>
        </p:nvSpPr>
        <p:spPr>
          <a:xfrm>
            <a:off x="8195219" y="4464032"/>
            <a:ext cx="1836800" cy="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Jupiter is the biggest planet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5928" y="2870230"/>
            <a:ext cx="5478751" cy="21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1"/>
          <p:cNvSpPr txBox="1"/>
          <p:nvPr>
            <p:ph idx="4294967295" type="title"/>
          </p:nvPr>
        </p:nvSpPr>
        <p:spPr>
          <a:xfrm>
            <a:off x="-1318921" y="-15765"/>
            <a:ext cx="1197126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 Black"/>
              <a:buNone/>
            </a:pPr>
            <a:r>
              <a:rPr lang="en-US" sz="6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PHYSICAL </a:t>
            </a:r>
            <a:r>
              <a:rPr b="1"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EXAMINATION</a:t>
            </a:r>
            <a:endParaRPr b="1" sz="6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9" name="Google Shape;679;p21"/>
          <p:cNvSpPr/>
          <p:nvPr/>
        </p:nvSpPr>
        <p:spPr>
          <a:xfrm>
            <a:off x="2364860" y="2349932"/>
            <a:ext cx="3290800" cy="3290800"/>
          </a:xfrm>
          <a:prstGeom prst="arc">
            <a:avLst>
              <a:gd fmla="val 16824718" name="adj1"/>
              <a:gd fmla="val 4799796" name="adj2"/>
            </a:avLst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1"/>
          <p:cNvSpPr txBox="1"/>
          <p:nvPr/>
        </p:nvSpPr>
        <p:spPr>
          <a:xfrm>
            <a:off x="8438625" y="2071732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MERCURY</a:t>
            </a:r>
            <a:endParaRPr sz="2933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681" name="Google Shape;681;p21"/>
          <p:cNvSpPr txBox="1"/>
          <p:nvPr/>
        </p:nvSpPr>
        <p:spPr>
          <a:xfrm>
            <a:off x="8438627" y="2674432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Mercury is very small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82" name="Google Shape;682;p21"/>
          <p:cNvSpPr txBox="1"/>
          <p:nvPr/>
        </p:nvSpPr>
        <p:spPr>
          <a:xfrm>
            <a:off x="8438625" y="4675349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JUPITER</a:t>
            </a:r>
            <a:endParaRPr sz="2933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683" name="Google Shape;683;p21"/>
          <p:cNvSpPr txBox="1"/>
          <p:nvPr/>
        </p:nvSpPr>
        <p:spPr>
          <a:xfrm>
            <a:off x="8438627" y="5284565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Jupiter is the biggest planet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84" name="Google Shape;684;p21"/>
          <p:cNvSpPr txBox="1"/>
          <p:nvPr/>
        </p:nvSpPr>
        <p:spPr>
          <a:xfrm>
            <a:off x="8438627" y="3523932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VENUS</a:t>
            </a:r>
            <a:endParaRPr sz="2933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685" name="Google Shape;685;p21"/>
          <p:cNvSpPr txBox="1"/>
          <p:nvPr/>
        </p:nvSpPr>
        <p:spPr>
          <a:xfrm>
            <a:off x="8438627" y="3979499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Venus is a hot planet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86" name="Google Shape;686;p21"/>
          <p:cNvSpPr/>
          <p:nvPr/>
        </p:nvSpPr>
        <p:spPr>
          <a:xfrm>
            <a:off x="6586343" y="2239332"/>
            <a:ext cx="921600" cy="921600"/>
          </a:xfrm>
          <a:prstGeom prst="ellipse">
            <a:avLst/>
          </a:prstGeom>
          <a:solidFill>
            <a:srgbClr val="BDA3BC">
              <a:alpha val="2274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1"/>
          <p:cNvSpPr/>
          <p:nvPr/>
        </p:nvSpPr>
        <p:spPr>
          <a:xfrm>
            <a:off x="6586343" y="3550132"/>
            <a:ext cx="921600" cy="921600"/>
          </a:xfrm>
          <a:prstGeom prst="ellipse">
            <a:avLst/>
          </a:prstGeom>
          <a:solidFill>
            <a:srgbClr val="BDA3BC">
              <a:alpha val="2274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1"/>
          <p:cNvSpPr/>
          <p:nvPr/>
        </p:nvSpPr>
        <p:spPr>
          <a:xfrm>
            <a:off x="6586343" y="4860965"/>
            <a:ext cx="921600" cy="921600"/>
          </a:xfrm>
          <a:prstGeom prst="ellipse">
            <a:avLst/>
          </a:prstGeom>
          <a:solidFill>
            <a:srgbClr val="BDA3BC">
              <a:alpha val="2274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1"/>
          <p:cNvSpPr/>
          <p:nvPr/>
        </p:nvSpPr>
        <p:spPr>
          <a:xfrm>
            <a:off x="4820360" y="2508465"/>
            <a:ext cx="383200" cy="383200"/>
          </a:xfrm>
          <a:prstGeom prst="ellipse">
            <a:avLst/>
          </a:prstGeom>
          <a:solidFill>
            <a:srgbClr val="411B9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1"/>
          <p:cNvSpPr/>
          <p:nvPr/>
        </p:nvSpPr>
        <p:spPr>
          <a:xfrm>
            <a:off x="5457527" y="3819332"/>
            <a:ext cx="383200" cy="383200"/>
          </a:xfrm>
          <a:prstGeom prst="ellipse">
            <a:avLst/>
          </a:prstGeom>
          <a:solidFill>
            <a:srgbClr val="411B9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1"/>
          <p:cNvSpPr/>
          <p:nvPr/>
        </p:nvSpPr>
        <p:spPr>
          <a:xfrm>
            <a:off x="4820360" y="5130165"/>
            <a:ext cx="383200" cy="383200"/>
          </a:xfrm>
          <a:prstGeom prst="ellipse">
            <a:avLst/>
          </a:prstGeom>
          <a:solidFill>
            <a:srgbClr val="411B9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2" name="Google Shape;692;p21"/>
          <p:cNvCxnSpPr>
            <a:stCxn id="689" idx="6"/>
            <a:endCxn id="686" idx="2"/>
          </p:cNvCxnSpPr>
          <p:nvPr/>
        </p:nvCxnSpPr>
        <p:spPr>
          <a:xfrm>
            <a:off x="5203560" y="2700065"/>
            <a:ext cx="1382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21"/>
          <p:cNvCxnSpPr>
            <a:stCxn id="690" idx="6"/>
            <a:endCxn id="687" idx="2"/>
          </p:cNvCxnSpPr>
          <p:nvPr/>
        </p:nvCxnSpPr>
        <p:spPr>
          <a:xfrm>
            <a:off x="5840727" y="4010932"/>
            <a:ext cx="745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21"/>
          <p:cNvCxnSpPr>
            <a:stCxn id="691" idx="6"/>
            <a:endCxn id="688" idx="2"/>
          </p:cNvCxnSpPr>
          <p:nvPr/>
        </p:nvCxnSpPr>
        <p:spPr>
          <a:xfrm>
            <a:off x="5203560" y="5321765"/>
            <a:ext cx="1382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21"/>
          <p:cNvCxnSpPr>
            <a:stCxn id="686" idx="6"/>
          </p:cNvCxnSpPr>
          <p:nvPr/>
        </p:nvCxnSpPr>
        <p:spPr>
          <a:xfrm>
            <a:off x="7507943" y="2700132"/>
            <a:ext cx="765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96" name="Google Shape;696;p21"/>
          <p:cNvCxnSpPr>
            <a:stCxn id="687" idx="6"/>
          </p:cNvCxnSpPr>
          <p:nvPr/>
        </p:nvCxnSpPr>
        <p:spPr>
          <a:xfrm>
            <a:off x="7507943" y="4010932"/>
            <a:ext cx="765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97" name="Google Shape;697;p21"/>
          <p:cNvCxnSpPr>
            <a:stCxn id="688" idx="6"/>
          </p:cNvCxnSpPr>
          <p:nvPr/>
        </p:nvCxnSpPr>
        <p:spPr>
          <a:xfrm>
            <a:off x="7507943" y="5321765"/>
            <a:ext cx="765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698" name="Google Shape;698;p21"/>
          <p:cNvSpPr/>
          <p:nvPr/>
        </p:nvSpPr>
        <p:spPr>
          <a:xfrm>
            <a:off x="6592888" y="1966913"/>
            <a:ext cx="955675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1"/>
          <p:cNvSpPr/>
          <p:nvPr/>
        </p:nvSpPr>
        <p:spPr>
          <a:xfrm>
            <a:off x="6764044" y="2324575"/>
            <a:ext cx="639185" cy="843891"/>
          </a:xfrm>
          <a:custGeom>
            <a:rect b="b" l="l" r="r" t="t"/>
            <a:pathLst>
              <a:path extrusionOk="0" h="339" w="256">
                <a:moveTo>
                  <a:pt x="120" y="0"/>
                </a:moveTo>
                <a:cubicBezTo>
                  <a:pt x="144" y="8"/>
                  <a:pt x="169" y="15"/>
                  <a:pt x="193" y="24"/>
                </a:cubicBezTo>
                <a:cubicBezTo>
                  <a:pt x="207" y="29"/>
                  <a:pt x="221" y="35"/>
                  <a:pt x="232" y="43"/>
                </a:cubicBezTo>
                <a:cubicBezTo>
                  <a:pt x="256" y="59"/>
                  <a:pt x="256" y="83"/>
                  <a:pt x="235" y="104"/>
                </a:cubicBezTo>
                <a:cubicBezTo>
                  <a:pt x="225" y="112"/>
                  <a:pt x="223" y="140"/>
                  <a:pt x="234" y="156"/>
                </a:cubicBezTo>
                <a:cubicBezTo>
                  <a:pt x="242" y="168"/>
                  <a:pt x="244" y="175"/>
                  <a:pt x="231" y="188"/>
                </a:cubicBezTo>
                <a:cubicBezTo>
                  <a:pt x="219" y="202"/>
                  <a:pt x="214" y="224"/>
                  <a:pt x="208" y="243"/>
                </a:cubicBezTo>
                <a:cubicBezTo>
                  <a:pt x="204" y="257"/>
                  <a:pt x="195" y="257"/>
                  <a:pt x="184" y="256"/>
                </a:cubicBezTo>
                <a:cubicBezTo>
                  <a:pt x="171" y="255"/>
                  <a:pt x="154" y="249"/>
                  <a:pt x="145" y="255"/>
                </a:cubicBezTo>
                <a:cubicBezTo>
                  <a:pt x="136" y="260"/>
                  <a:pt x="134" y="278"/>
                  <a:pt x="129" y="290"/>
                </a:cubicBezTo>
                <a:cubicBezTo>
                  <a:pt x="123" y="307"/>
                  <a:pt x="116" y="323"/>
                  <a:pt x="110" y="339"/>
                </a:cubicBezTo>
                <a:cubicBezTo>
                  <a:pt x="84" y="320"/>
                  <a:pt x="59" y="301"/>
                  <a:pt x="34" y="282"/>
                </a:cubicBezTo>
                <a:cubicBezTo>
                  <a:pt x="57" y="263"/>
                  <a:pt x="55" y="245"/>
                  <a:pt x="37" y="219"/>
                </a:cubicBezTo>
                <a:cubicBezTo>
                  <a:pt x="22" y="197"/>
                  <a:pt x="15" y="171"/>
                  <a:pt x="4" y="147"/>
                </a:cubicBezTo>
                <a:cubicBezTo>
                  <a:pt x="2" y="143"/>
                  <a:pt x="1" y="139"/>
                  <a:pt x="0" y="136"/>
                </a:cubicBezTo>
                <a:cubicBezTo>
                  <a:pt x="0" y="118"/>
                  <a:pt x="0" y="101"/>
                  <a:pt x="0" y="84"/>
                </a:cubicBezTo>
                <a:cubicBezTo>
                  <a:pt x="3" y="75"/>
                  <a:pt x="4" y="66"/>
                  <a:pt x="8" y="58"/>
                </a:cubicBezTo>
                <a:cubicBezTo>
                  <a:pt x="19" y="36"/>
                  <a:pt x="23" y="8"/>
                  <a:pt x="58" y="11"/>
                </a:cubicBezTo>
                <a:cubicBezTo>
                  <a:pt x="64" y="11"/>
                  <a:pt x="70" y="4"/>
                  <a:pt x="76" y="0"/>
                </a:cubicBezTo>
                <a:cubicBezTo>
                  <a:pt x="90" y="0"/>
                  <a:pt x="105" y="0"/>
                  <a:pt x="1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1"/>
          <p:cNvSpPr/>
          <p:nvPr/>
        </p:nvSpPr>
        <p:spPr>
          <a:xfrm>
            <a:off x="6705604" y="3656869"/>
            <a:ext cx="692130" cy="799795"/>
          </a:xfrm>
          <a:custGeom>
            <a:rect b="b" l="l" r="r" t="t"/>
            <a:pathLst>
              <a:path extrusionOk="0" h="349" w="302">
                <a:moveTo>
                  <a:pt x="8" y="177"/>
                </a:moveTo>
                <a:cubicBezTo>
                  <a:pt x="10" y="175"/>
                  <a:pt x="13" y="172"/>
                  <a:pt x="16" y="170"/>
                </a:cubicBezTo>
                <a:cubicBezTo>
                  <a:pt x="31" y="157"/>
                  <a:pt x="33" y="140"/>
                  <a:pt x="21" y="124"/>
                </a:cubicBezTo>
                <a:cubicBezTo>
                  <a:pt x="0" y="96"/>
                  <a:pt x="3" y="67"/>
                  <a:pt x="33" y="47"/>
                </a:cubicBezTo>
                <a:cubicBezTo>
                  <a:pt x="79" y="14"/>
                  <a:pt x="132" y="4"/>
                  <a:pt x="188" y="6"/>
                </a:cubicBezTo>
                <a:cubicBezTo>
                  <a:pt x="204" y="7"/>
                  <a:pt x="220" y="5"/>
                  <a:pt x="236" y="3"/>
                </a:cubicBezTo>
                <a:cubicBezTo>
                  <a:pt x="251" y="0"/>
                  <a:pt x="259" y="6"/>
                  <a:pt x="269" y="17"/>
                </a:cubicBezTo>
                <a:cubicBezTo>
                  <a:pt x="291" y="41"/>
                  <a:pt x="287" y="72"/>
                  <a:pt x="297" y="100"/>
                </a:cubicBezTo>
                <a:cubicBezTo>
                  <a:pt x="302" y="113"/>
                  <a:pt x="296" y="130"/>
                  <a:pt x="296" y="145"/>
                </a:cubicBezTo>
                <a:cubicBezTo>
                  <a:pt x="295" y="172"/>
                  <a:pt x="294" y="199"/>
                  <a:pt x="293" y="225"/>
                </a:cubicBezTo>
                <a:cubicBezTo>
                  <a:pt x="292" y="233"/>
                  <a:pt x="290" y="240"/>
                  <a:pt x="288" y="247"/>
                </a:cubicBezTo>
                <a:cubicBezTo>
                  <a:pt x="284" y="261"/>
                  <a:pt x="279" y="274"/>
                  <a:pt x="276" y="287"/>
                </a:cubicBezTo>
                <a:cubicBezTo>
                  <a:pt x="252" y="261"/>
                  <a:pt x="253" y="261"/>
                  <a:pt x="270" y="228"/>
                </a:cubicBezTo>
                <a:cubicBezTo>
                  <a:pt x="277" y="213"/>
                  <a:pt x="286" y="198"/>
                  <a:pt x="268" y="181"/>
                </a:cubicBezTo>
                <a:cubicBezTo>
                  <a:pt x="260" y="175"/>
                  <a:pt x="264" y="155"/>
                  <a:pt x="264" y="142"/>
                </a:cubicBezTo>
                <a:cubicBezTo>
                  <a:pt x="263" y="133"/>
                  <a:pt x="263" y="124"/>
                  <a:pt x="262" y="115"/>
                </a:cubicBezTo>
                <a:cubicBezTo>
                  <a:pt x="253" y="158"/>
                  <a:pt x="230" y="192"/>
                  <a:pt x="200" y="222"/>
                </a:cubicBezTo>
                <a:cubicBezTo>
                  <a:pt x="179" y="244"/>
                  <a:pt x="181" y="259"/>
                  <a:pt x="203" y="297"/>
                </a:cubicBezTo>
                <a:cubicBezTo>
                  <a:pt x="181" y="314"/>
                  <a:pt x="160" y="330"/>
                  <a:pt x="134" y="349"/>
                </a:cubicBezTo>
                <a:cubicBezTo>
                  <a:pt x="132" y="332"/>
                  <a:pt x="130" y="319"/>
                  <a:pt x="128" y="305"/>
                </a:cubicBezTo>
                <a:cubicBezTo>
                  <a:pt x="126" y="295"/>
                  <a:pt x="126" y="286"/>
                  <a:pt x="123" y="277"/>
                </a:cubicBezTo>
                <a:cubicBezTo>
                  <a:pt x="117" y="256"/>
                  <a:pt x="108" y="251"/>
                  <a:pt x="87" y="255"/>
                </a:cubicBezTo>
                <a:cubicBezTo>
                  <a:pt x="78" y="257"/>
                  <a:pt x="69" y="258"/>
                  <a:pt x="61" y="258"/>
                </a:cubicBezTo>
                <a:cubicBezTo>
                  <a:pt x="55" y="258"/>
                  <a:pt x="45" y="256"/>
                  <a:pt x="43" y="252"/>
                </a:cubicBezTo>
                <a:cubicBezTo>
                  <a:pt x="34" y="235"/>
                  <a:pt x="27" y="216"/>
                  <a:pt x="19" y="198"/>
                </a:cubicBezTo>
                <a:cubicBezTo>
                  <a:pt x="16" y="191"/>
                  <a:pt x="12" y="185"/>
                  <a:pt x="8" y="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1"/>
          <p:cNvSpPr/>
          <p:nvPr/>
        </p:nvSpPr>
        <p:spPr>
          <a:xfrm>
            <a:off x="6770399" y="5011232"/>
            <a:ext cx="600652" cy="619629"/>
          </a:xfrm>
          <a:custGeom>
            <a:rect b="b" l="l" r="r" t="t"/>
            <a:pathLst>
              <a:path extrusionOk="0" h="315" w="305">
                <a:moveTo>
                  <a:pt x="279" y="209"/>
                </a:moveTo>
                <a:cubicBezTo>
                  <a:pt x="305" y="250"/>
                  <a:pt x="273" y="286"/>
                  <a:pt x="229" y="285"/>
                </a:cubicBezTo>
                <a:cubicBezTo>
                  <a:pt x="210" y="284"/>
                  <a:pt x="191" y="280"/>
                  <a:pt x="172" y="279"/>
                </a:cubicBezTo>
                <a:cubicBezTo>
                  <a:pt x="168" y="279"/>
                  <a:pt x="162" y="284"/>
                  <a:pt x="158" y="287"/>
                </a:cubicBezTo>
                <a:cubicBezTo>
                  <a:pt x="146" y="296"/>
                  <a:pt x="134" y="305"/>
                  <a:pt x="122" y="315"/>
                </a:cubicBezTo>
                <a:cubicBezTo>
                  <a:pt x="113" y="296"/>
                  <a:pt x="105" y="281"/>
                  <a:pt x="100" y="266"/>
                </a:cubicBezTo>
                <a:cubicBezTo>
                  <a:pt x="94" y="251"/>
                  <a:pt x="84" y="247"/>
                  <a:pt x="70" y="251"/>
                </a:cubicBezTo>
                <a:cubicBezTo>
                  <a:pt x="53" y="255"/>
                  <a:pt x="39" y="258"/>
                  <a:pt x="36" y="232"/>
                </a:cubicBezTo>
                <a:cubicBezTo>
                  <a:pt x="35" y="221"/>
                  <a:pt x="28" y="208"/>
                  <a:pt x="20" y="200"/>
                </a:cubicBezTo>
                <a:cubicBezTo>
                  <a:pt x="7" y="187"/>
                  <a:pt x="13" y="176"/>
                  <a:pt x="18" y="164"/>
                </a:cubicBezTo>
                <a:cubicBezTo>
                  <a:pt x="24" y="149"/>
                  <a:pt x="26" y="136"/>
                  <a:pt x="10" y="124"/>
                </a:cubicBezTo>
                <a:cubicBezTo>
                  <a:pt x="4" y="119"/>
                  <a:pt x="0" y="104"/>
                  <a:pt x="2" y="97"/>
                </a:cubicBezTo>
                <a:cubicBezTo>
                  <a:pt x="7" y="80"/>
                  <a:pt x="14" y="59"/>
                  <a:pt x="27" y="51"/>
                </a:cubicBezTo>
                <a:cubicBezTo>
                  <a:pt x="60" y="29"/>
                  <a:pt x="96" y="8"/>
                  <a:pt x="138" y="6"/>
                </a:cubicBezTo>
                <a:cubicBezTo>
                  <a:pt x="226" y="0"/>
                  <a:pt x="279" y="61"/>
                  <a:pt x="259" y="147"/>
                </a:cubicBezTo>
                <a:cubicBezTo>
                  <a:pt x="255" y="166"/>
                  <a:pt x="253" y="185"/>
                  <a:pt x="253" y="204"/>
                </a:cubicBezTo>
                <a:cubicBezTo>
                  <a:pt x="253" y="212"/>
                  <a:pt x="261" y="219"/>
                  <a:pt x="266" y="226"/>
                </a:cubicBezTo>
                <a:cubicBezTo>
                  <a:pt x="270" y="220"/>
                  <a:pt x="275" y="214"/>
                  <a:pt x="279" y="2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2" name="Google Shape;7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9" y="1518794"/>
            <a:ext cx="3788047" cy="484647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76200">
            <a:solidFill>
              <a:srgbClr val="FF44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in Fortnite Llamarada - Trajes, Pieles y Skins Fortnite ⭐ ④nite.site" id="708" name="Google Shape;7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881" y="2658694"/>
            <a:ext cx="3844457" cy="3844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22"/>
          <p:cNvGrpSpPr/>
          <p:nvPr/>
        </p:nvGrpSpPr>
        <p:grpSpPr>
          <a:xfrm>
            <a:off x="336822" y="1113826"/>
            <a:ext cx="11579695" cy="6112566"/>
            <a:chOff x="820916" y="1460053"/>
            <a:chExt cx="10585116" cy="5587558"/>
          </a:xfrm>
        </p:grpSpPr>
        <p:grpSp>
          <p:nvGrpSpPr>
            <p:cNvPr id="710" name="Google Shape;710;p22"/>
            <p:cNvGrpSpPr/>
            <p:nvPr/>
          </p:nvGrpSpPr>
          <p:grpSpPr>
            <a:xfrm>
              <a:off x="3302222" y="1460053"/>
              <a:ext cx="5587558" cy="5587558"/>
              <a:chOff x="2378579" y="738369"/>
              <a:chExt cx="4376118" cy="4376118"/>
            </a:xfrm>
          </p:grpSpPr>
          <p:sp>
            <p:nvSpPr>
              <p:cNvPr id="711" name="Google Shape;711;p22"/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fmla="val 13411126" name="adj1"/>
                  <a:gd fmla="val 15919102" name="adj2"/>
                  <a:gd fmla="val 6907" name="adj3"/>
                </a:avLst>
              </a:prstGeom>
              <a:solidFill>
                <a:srgbClr val="91181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2"/>
              <p:cNvSpPr/>
              <p:nvPr/>
            </p:nvSpPr>
            <p:spPr>
              <a:xfrm rot="-2567948">
                <a:off x="3018304" y="1378094"/>
                <a:ext cx="3096667" cy="3096667"/>
              </a:xfrm>
              <a:prstGeom prst="blockArc">
                <a:avLst>
                  <a:gd fmla="val 10899473" name="adj1"/>
                  <a:gd fmla="val 13310838" name="adj2"/>
                  <a:gd fmla="val 7042" name="adj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3" name="Google Shape;713;p22"/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714" name="Google Shape;714;p22"/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fmla="val 10849205" name="adj1"/>
                    <a:gd fmla="val 13299261" name="adj2"/>
                    <a:gd fmla="val 7053" name="adj3"/>
                  </a:avLst>
                </a:prstGeom>
                <a:solidFill>
                  <a:srgbClr val="91181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22"/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fmla="val 13650321" name="adj1"/>
                    <a:gd fmla="val 16152490" name="adj2"/>
                    <a:gd fmla="val 7179" name="adj3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6" name="Google Shape;716;p22"/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fmla="val 10553048" name="adj1"/>
                  <a:gd fmla="val 13271468" name="adj2"/>
                  <a:gd fmla="val 7031" name="adj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2"/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fmla="val 13411126" name="adj1"/>
                  <a:gd fmla="val 16068669" name="adj2"/>
                  <a:gd fmla="val 7199" name="adj3"/>
                </a:avLst>
              </a:prstGeom>
              <a:solidFill>
                <a:srgbClr val="91181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22"/>
            <p:cNvGrpSpPr/>
            <p:nvPr/>
          </p:nvGrpSpPr>
          <p:grpSpPr>
            <a:xfrm>
              <a:off x="7981218" y="1772819"/>
              <a:ext cx="2827389" cy="694011"/>
              <a:chOff x="6457218" y="1772816"/>
              <a:chExt cx="2291246" cy="694011"/>
            </a:xfrm>
          </p:grpSpPr>
          <p:sp>
            <p:nvSpPr>
              <p:cNvPr id="719" name="Google Shape;719;p22"/>
              <p:cNvSpPr txBox="1"/>
              <p:nvPr/>
            </p:nvSpPr>
            <p:spPr>
              <a:xfrm>
                <a:off x="6457218" y="1772816"/>
                <a:ext cx="2291246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22"/>
              <p:cNvSpPr txBox="1"/>
              <p:nvPr/>
            </p:nvSpPr>
            <p:spPr>
              <a:xfrm>
                <a:off x="6457218" y="2044814"/>
                <a:ext cx="2291246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22"/>
            <p:cNvGrpSpPr/>
            <p:nvPr/>
          </p:nvGrpSpPr>
          <p:grpSpPr>
            <a:xfrm>
              <a:off x="8578643" y="3284987"/>
              <a:ext cx="2827389" cy="694011"/>
              <a:chOff x="6889266" y="3284984"/>
              <a:chExt cx="1998238" cy="694011"/>
            </a:xfrm>
          </p:grpSpPr>
          <p:sp>
            <p:nvSpPr>
              <p:cNvPr id="722" name="Google Shape;722;p22"/>
              <p:cNvSpPr txBox="1"/>
              <p:nvPr/>
            </p:nvSpPr>
            <p:spPr>
              <a:xfrm>
                <a:off x="6889266" y="3284984"/>
                <a:ext cx="1998238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2"/>
              <p:cNvSpPr txBox="1"/>
              <p:nvPr/>
            </p:nvSpPr>
            <p:spPr>
              <a:xfrm>
                <a:off x="6889266" y="3556982"/>
                <a:ext cx="1998238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22"/>
            <p:cNvGrpSpPr/>
            <p:nvPr/>
          </p:nvGrpSpPr>
          <p:grpSpPr>
            <a:xfrm>
              <a:off x="8197242" y="5127031"/>
              <a:ext cx="2827389" cy="694011"/>
              <a:chOff x="6673242" y="5020022"/>
              <a:chExt cx="2291246" cy="694011"/>
            </a:xfrm>
          </p:grpSpPr>
          <p:sp>
            <p:nvSpPr>
              <p:cNvPr id="725" name="Google Shape;725;p22"/>
              <p:cNvSpPr txBox="1"/>
              <p:nvPr/>
            </p:nvSpPr>
            <p:spPr>
              <a:xfrm>
                <a:off x="6673242" y="5020022"/>
                <a:ext cx="2291246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2"/>
              <p:cNvSpPr txBox="1"/>
              <p:nvPr/>
            </p:nvSpPr>
            <p:spPr>
              <a:xfrm>
                <a:off x="6673242" y="5292020"/>
                <a:ext cx="2291246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22"/>
            <p:cNvGrpSpPr/>
            <p:nvPr/>
          </p:nvGrpSpPr>
          <p:grpSpPr>
            <a:xfrm>
              <a:off x="1492844" y="1749944"/>
              <a:ext cx="2789947" cy="694011"/>
              <a:chOff x="467544" y="1749941"/>
              <a:chExt cx="2291246" cy="694011"/>
            </a:xfrm>
          </p:grpSpPr>
          <p:sp>
            <p:nvSpPr>
              <p:cNvPr id="728" name="Google Shape;728;p22"/>
              <p:cNvSpPr txBox="1"/>
              <p:nvPr/>
            </p:nvSpPr>
            <p:spPr>
              <a:xfrm>
                <a:off x="467544" y="1749941"/>
                <a:ext cx="2221432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2"/>
              <p:cNvSpPr txBox="1"/>
              <p:nvPr/>
            </p:nvSpPr>
            <p:spPr>
              <a:xfrm>
                <a:off x="467544" y="2021939"/>
                <a:ext cx="2291246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22"/>
            <p:cNvGrpSpPr/>
            <p:nvPr/>
          </p:nvGrpSpPr>
          <p:grpSpPr>
            <a:xfrm>
              <a:off x="820916" y="3284987"/>
              <a:ext cx="2802170" cy="694011"/>
              <a:chOff x="242744" y="3314387"/>
              <a:chExt cx="2011990" cy="694011"/>
            </a:xfrm>
          </p:grpSpPr>
          <p:sp>
            <p:nvSpPr>
              <p:cNvPr id="731" name="Google Shape;731;p22"/>
              <p:cNvSpPr txBox="1"/>
              <p:nvPr/>
            </p:nvSpPr>
            <p:spPr>
              <a:xfrm>
                <a:off x="242744" y="3314387"/>
                <a:ext cx="1942176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2"/>
              <p:cNvSpPr txBox="1"/>
              <p:nvPr/>
            </p:nvSpPr>
            <p:spPr>
              <a:xfrm>
                <a:off x="251520" y="3586385"/>
                <a:ext cx="2003214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22"/>
            <p:cNvGrpSpPr/>
            <p:nvPr/>
          </p:nvGrpSpPr>
          <p:grpSpPr>
            <a:xfrm>
              <a:off x="1264596" y="5127031"/>
              <a:ext cx="2802170" cy="694011"/>
              <a:chOff x="251520" y="4998238"/>
              <a:chExt cx="2291246" cy="694011"/>
            </a:xfrm>
          </p:grpSpPr>
          <p:sp>
            <p:nvSpPr>
              <p:cNvPr id="734" name="Google Shape;734;p22"/>
              <p:cNvSpPr txBox="1"/>
              <p:nvPr/>
            </p:nvSpPr>
            <p:spPr>
              <a:xfrm>
                <a:off x="251520" y="4998238"/>
                <a:ext cx="2221432" cy="28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2"/>
              <p:cNvSpPr txBox="1"/>
              <p:nvPr/>
            </p:nvSpPr>
            <p:spPr>
              <a:xfrm>
                <a:off x="251520" y="5270236"/>
                <a:ext cx="2291246" cy="42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22"/>
            <p:cNvSpPr/>
            <p:nvPr/>
          </p:nvSpPr>
          <p:spPr>
            <a:xfrm>
              <a:off x="6986776" y="1893972"/>
              <a:ext cx="944880" cy="350520"/>
            </a:xfrm>
            <a:custGeom>
              <a:rect b="b" l="l" r="r" t="t"/>
              <a:pathLst>
                <a:path extrusionOk="0" h="350520" w="94488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 flipH="1">
              <a:off x="4282790" y="1893972"/>
              <a:ext cx="944880" cy="350520"/>
            </a:xfrm>
            <a:custGeom>
              <a:rect b="b" l="l" r="r" t="t"/>
              <a:pathLst>
                <a:path extrusionOk="0" h="350520" w="94488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8" name="Google Shape;738;p22"/>
            <p:cNvCxnSpPr>
              <a:endCxn id="722" idx="1"/>
            </p:cNvCxnSpPr>
            <p:nvPr/>
          </p:nvCxnSpPr>
          <p:spPr>
            <a:xfrm flipH="1" rot="10800000">
              <a:off x="7996643" y="3425658"/>
              <a:ext cx="582000" cy="750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39" name="Google Shape;739;p22"/>
            <p:cNvSpPr/>
            <p:nvPr/>
          </p:nvSpPr>
          <p:spPr>
            <a:xfrm flipH="1">
              <a:off x="3366630" y="4901981"/>
              <a:ext cx="684582" cy="191888"/>
            </a:xfrm>
            <a:custGeom>
              <a:rect b="b" l="l" r="r" t="t"/>
              <a:pathLst>
                <a:path extrusionOk="0" h="137160" w="6705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0" name="Google Shape;740;p22"/>
            <p:cNvCxnSpPr>
              <a:endCxn id="731" idx="3"/>
            </p:cNvCxnSpPr>
            <p:nvPr/>
          </p:nvCxnSpPr>
          <p:spPr>
            <a:xfrm rot="10800000">
              <a:off x="3525854" y="3425658"/>
              <a:ext cx="593100" cy="750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41" name="Google Shape;741;p22"/>
            <p:cNvSpPr/>
            <p:nvPr/>
          </p:nvSpPr>
          <p:spPr>
            <a:xfrm>
              <a:off x="8129954" y="4901981"/>
              <a:ext cx="684582" cy="191888"/>
            </a:xfrm>
            <a:custGeom>
              <a:rect b="b" l="l" r="r" t="t"/>
              <a:pathLst>
                <a:path extrusionOk="0" h="137160" w="6705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3"/>
          <p:cNvSpPr/>
          <p:nvPr/>
        </p:nvSpPr>
        <p:spPr>
          <a:xfrm>
            <a:off x="984628" y="668216"/>
            <a:ext cx="5717774" cy="5471893"/>
          </a:xfrm>
          <a:prstGeom prst="triangl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7" name="Google Shape;747;p23"/>
          <p:cNvGrpSpPr/>
          <p:nvPr/>
        </p:nvGrpSpPr>
        <p:grpSpPr>
          <a:xfrm>
            <a:off x="7001675" y="5188174"/>
            <a:ext cx="1873519" cy="1107996"/>
            <a:chOff x="668191" y="4889034"/>
            <a:chExt cx="1873519" cy="1107996"/>
          </a:xfrm>
        </p:grpSpPr>
        <p:sp>
          <p:nvSpPr>
            <p:cNvPr id="748" name="Google Shape;748;p23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6717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3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17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50" name="Google Shape;750;p23"/>
          <p:cNvGrpSpPr/>
          <p:nvPr/>
        </p:nvGrpSpPr>
        <p:grpSpPr>
          <a:xfrm>
            <a:off x="9849648" y="5188174"/>
            <a:ext cx="1873519" cy="1107996"/>
            <a:chOff x="2860414" y="4889034"/>
            <a:chExt cx="1873519" cy="1107996"/>
          </a:xfrm>
        </p:grpSpPr>
        <p:sp>
          <p:nvSpPr>
            <p:cNvPr id="751" name="Google Shape;751;p23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6717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3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17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753" name="Google Shape;753;p23"/>
          <p:cNvSpPr txBox="1"/>
          <p:nvPr/>
        </p:nvSpPr>
        <p:spPr>
          <a:xfrm>
            <a:off x="6554783" y="3666429"/>
            <a:ext cx="5214511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754" name="Google Shape;754;p23"/>
          <p:cNvSpPr txBox="1"/>
          <p:nvPr/>
        </p:nvSpPr>
        <p:spPr>
          <a:xfrm>
            <a:off x="6554782" y="2706376"/>
            <a:ext cx="5214511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We Create Quality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Professional PPT Presentation</a:t>
            </a:r>
            <a:endParaRPr sz="2800">
              <a:solidFill>
                <a:srgbClr val="3D1A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3"/>
          <p:cNvSpPr txBox="1"/>
          <p:nvPr/>
        </p:nvSpPr>
        <p:spPr>
          <a:xfrm>
            <a:off x="7938435" y="759689"/>
            <a:ext cx="383085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WESOME</a:t>
            </a:r>
            <a:endParaRPr b="1" sz="6000">
              <a:solidFill>
                <a:srgbClr val="3D1A8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6" name="Google Shape;756;p23"/>
          <p:cNvSpPr txBox="1"/>
          <p:nvPr/>
        </p:nvSpPr>
        <p:spPr>
          <a:xfrm>
            <a:off x="7993203" y="1729154"/>
            <a:ext cx="37760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4800">
              <a:solidFill>
                <a:srgbClr val="3D1A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3"/>
          <p:cNvSpPr txBox="1"/>
          <p:nvPr/>
        </p:nvSpPr>
        <p:spPr>
          <a:xfrm>
            <a:off x="7400453" y="942607"/>
            <a:ext cx="1021196" cy="18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3D1A8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758" name="Google Shape;7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3306">
            <a:off x="232789" y="2835556"/>
            <a:ext cx="7211251" cy="19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76200">
            <a:solidFill>
              <a:srgbClr val="FF44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4"/>
          <p:cNvSpPr txBox="1"/>
          <p:nvPr>
            <p:ph type="title"/>
          </p:nvPr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765" name="Google Shape;765;p24"/>
          <p:cNvSpPr txBox="1"/>
          <p:nvPr/>
        </p:nvSpPr>
        <p:spPr>
          <a:xfrm>
            <a:off x="3589897" y="2658820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4"/>
          <p:cNvSpPr txBox="1"/>
          <p:nvPr/>
        </p:nvSpPr>
        <p:spPr>
          <a:xfrm>
            <a:off x="3589897" y="3105834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4"/>
          <p:cNvSpPr txBox="1"/>
          <p:nvPr/>
        </p:nvSpPr>
        <p:spPr>
          <a:xfrm>
            <a:off x="974050" y="2659514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4"/>
          <p:cNvSpPr txBox="1"/>
          <p:nvPr/>
        </p:nvSpPr>
        <p:spPr>
          <a:xfrm>
            <a:off x="974050" y="3106528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4"/>
          <p:cNvSpPr txBox="1"/>
          <p:nvPr/>
        </p:nvSpPr>
        <p:spPr>
          <a:xfrm>
            <a:off x="3589897" y="4918239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4"/>
          <p:cNvSpPr txBox="1"/>
          <p:nvPr/>
        </p:nvSpPr>
        <p:spPr>
          <a:xfrm>
            <a:off x="3589897" y="5365253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4"/>
          <p:cNvSpPr txBox="1"/>
          <p:nvPr/>
        </p:nvSpPr>
        <p:spPr>
          <a:xfrm>
            <a:off x="974050" y="4918933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4"/>
          <p:cNvSpPr txBox="1"/>
          <p:nvPr/>
        </p:nvSpPr>
        <p:spPr>
          <a:xfrm>
            <a:off x="974050" y="5365947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3" name="Google Shape;773;p24"/>
          <p:cNvGrpSpPr/>
          <p:nvPr/>
        </p:nvGrpSpPr>
        <p:grpSpPr>
          <a:xfrm>
            <a:off x="6904790" y="1730077"/>
            <a:ext cx="1843006" cy="1840000"/>
            <a:chOff x="302738" y="4401667"/>
            <a:chExt cx="1492734" cy="1840000"/>
          </a:xfrm>
        </p:grpSpPr>
        <p:sp>
          <p:nvSpPr>
            <p:cNvPr id="774" name="Google Shape;774;p24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4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24"/>
          <p:cNvGrpSpPr/>
          <p:nvPr/>
        </p:nvGrpSpPr>
        <p:grpSpPr>
          <a:xfrm>
            <a:off x="9374946" y="1741440"/>
            <a:ext cx="1843006" cy="1840000"/>
            <a:chOff x="302738" y="4401667"/>
            <a:chExt cx="1492734" cy="1840000"/>
          </a:xfrm>
        </p:grpSpPr>
        <p:sp>
          <p:nvSpPr>
            <p:cNvPr id="777" name="Google Shape;777;p24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4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24"/>
          <p:cNvGrpSpPr/>
          <p:nvPr/>
        </p:nvGrpSpPr>
        <p:grpSpPr>
          <a:xfrm>
            <a:off x="6915676" y="4172572"/>
            <a:ext cx="1843006" cy="1840000"/>
            <a:chOff x="302738" y="4401667"/>
            <a:chExt cx="1492734" cy="1840000"/>
          </a:xfrm>
        </p:grpSpPr>
        <p:sp>
          <p:nvSpPr>
            <p:cNvPr id="780" name="Google Shape;780;p24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4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24"/>
          <p:cNvGrpSpPr/>
          <p:nvPr/>
        </p:nvGrpSpPr>
        <p:grpSpPr>
          <a:xfrm>
            <a:off x="9385832" y="4183935"/>
            <a:ext cx="1843006" cy="1840000"/>
            <a:chOff x="302738" y="4401667"/>
            <a:chExt cx="1492734" cy="1840000"/>
          </a:xfrm>
        </p:grpSpPr>
        <p:sp>
          <p:nvSpPr>
            <p:cNvPr id="783" name="Google Shape;783;p24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4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5" name="Google Shape;785;p24"/>
          <p:cNvSpPr/>
          <p:nvPr/>
        </p:nvSpPr>
        <p:spPr>
          <a:xfrm rot="8100000">
            <a:off x="6221685" y="1761755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4"/>
          <p:cNvSpPr/>
          <p:nvPr/>
        </p:nvSpPr>
        <p:spPr>
          <a:xfrm rot="8100000">
            <a:off x="6295211" y="4233501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4"/>
          <p:cNvSpPr/>
          <p:nvPr/>
        </p:nvSpPr>
        <p:spPr>
          <a:xfrm rot="8100000">
            <a:off x="8776948" y="1696939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4"/>
          <p:cNvSpPr/>
          <p:nvPr/>
        </p:nvSpPr>
        <p:spPr>
          <a:xfrm rot="8100000">
            <a:off x="8784798" y="4201785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9" name="Google Shape;7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248" y="1883965"/>
            <a:ext cx="1839705" cy="7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095" y="1877653"/>
            <a:ext cx="1839705" cy="7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145" y="4134984"/>
            <a:ext cx="1839705" cy="7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531" y="4098662"/>
            <a:ext cx="1839705" cy="78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ster - Armas Nerf De Fortnite, HD Png Download - kindpng" id="797" name="Google Shape;7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03388">
            <a:off x="4052147" y="2357487"/>
            <a:ext cx="4957389" cy="3331827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5"/>
          <p:cNvSpPr txBox="1"/>
          <p:nvPr>
            <p:ph type="title"/>
          </p:nvPr>
        </p:nvSpPr>
        <p:spPr>
          <a:xfrm>
            <a:off x="1181381" y="-2209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Real Estate Infographics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9" name="Google Shape;799;p25"/>
          <p:cNvSpPr/>
          <p:nvPr/>
        </p:nvSpPr>
        <p:spPr>
          <a:xfrm>
            <a:off x="2549483" y="3160234"/>
            <a:ext cx="1911828" cy="3067193"/>
          </a:xfrm>
          <a:custGeom>
            <a:rect b="b" l="l" r="r" t="t"/>
            <a:pathLst>
              <a:path extrusionOk="0" fill="none" h="135397" w="84395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5"/>
          <p:cNvSpPr/>
          <p:nvPr/>
        </p:nvSpPr>
        <p:spPr>
          <a:xfrm flipH="1" rot="10800000">
            <a:off x="7894665" y="4602997"/>
            <a:ext cx="1572527" cy="1624430"/>
          </a:xfrm>
          <a:custGeom>
            <a:rect b="b" l="l" r="r" t="t"/>
            <a:pathLst>
              <a:path extrusionOk="0" fill="none" h="64114" w="69417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5"/>
          <p:cNvSpPr txBox="1"/>
          <p:nvPr/>
        </p:nvSpPr>
        <p:spPr>
          <a:xfrm>
            <a:off x="8987333" y="3647000"/>
            <a:ext cx="2394800" cy="7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67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b="1" sz="6667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25"/>
          <p:cNvSpPr txBox="1"/>
          <p:nvPr/>
        </p:nvSpPr>
        <p:spPr>
          <a:xfrm>
            <a:off x="9000600" y="468616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25"/>
          <p:cNvSpPr txBox="1"/>
          <p:nvPr/>
        </p:nvSpPr>
        <p:spPr>
          <a:xfrm>
            <a:off x="796600" y="324055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25"/>
          <p:cNvSpPr txBox="1"/>
          <p:nvPr/>
        </p:nvSpPr>
        <p:spPr>
          <a:xfrm>
            <a:off x="775433" y="2072191"/>
            <a:ext cx="2394800" cy="9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67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b="1" sz="6667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25"/>
          <p:cNvSpPr/>
          <p:nvPr/>
        </p:nvSpPr>
        <p:spPr>
          <a:xfrm>
            <a:off x="10005696" y="2207361"/>
            <a:ext cx="812619" cy="1296456"/>
          </a:xfrm>
          <a:custGeom>
            <a:rect b="b" l="l" r="r" t="t"/>
            <a:pathLst>
              <a:path extrusionOk="0" h="1757" w="1101">
                <a:moveTo>
                  <a:pt x="108" y="1018"/>
                </a:moveTo>
                <a:cubicBezTo>
                  <a:pt x="81" y="1107"/>
                  <a:pt x="132" y="1163"/>
                  <a:pt x="194" y="1213"/>
                </a:cubicBezTo>
                <a:cubicBezTo>
                  <a:pt x="216" y="1230"/>
                  <a:pt x="241" y="1243"/>
                  <a:pt x="262" y="1262"/>
                </a:cubicBezTo>
                <a:cubicBezTo>
                  <a:pt x="310" y="1303"/>
                  <a:pt x="352" y="1355"/>
                  <a:pt x="310" y="1435"/>
                </a:cubicBezTo>
                <a:cubicBezTo>
                  <a:pt x="339" y="1411"/>
                  <a:pt x="348" y="1370"/>
                  <a:pt x="336" y="1331"/>
                </a:cubicBezTo>
                <a:cubicBezTo>
                  <a:pt x="320" y="1276"/>
                  <a:pt x="284" y="1234"/>
                  <a:pt x="252" y="1190"/>
                </a:cubicBezTo>
                <a:cubicBezTo>
                  <a:pt x="208" y="1128"/>
                  <a:pt x="168" y="1065"/>
                  <a:pt x="157" y="987"/>
                </a:cubicBezTo>
                <a:cubicBezTo>
                  <a:pt x="142" y="870"/>
                  <a:pt x="179" y="770"/>
                  <a:pt x="262" y="686"/>
                </a:cubicBezTo>
                <a:cubicBezTo>
                  <a:pt x="231" y="748"/>
                  <a:pt x="229" y="812"/>
                  <a:pt x="249" y="876"/>
                </a:cubicBezTo>
                <a:cubicBezTo>
                  <a:pt x="269" y="940"/>
                  <a:pt x="305" y="993"/>
                  <a:pt x="363" y="1030"/>
                </a:cubicBezTo>
                <a:cubicBezTo>
                  <a:pt x="352" y="1016"/>
                  <a:pt x="341" y="1003"/>
                  <a:pt x="330" y="990"/>
                </a:cubicBezTo>
                <a:cubicBezTo>
                  <a:pt x="273" y="923"/>
                  <a:pt x="261" y="846"/>
                  <a:pt x="277" y="763"/>
                </a:cubicBezTo>
                <a:cubicBezTo>
                  <a:pt x="294" y="675"/>
                  <a:pt x="342" y="603"/>
                  <a:pt x="398" y="536"/>
                </a:cubicBezTo>
                <a:cubicBezTo>
                  <a:pt x="449" y="476"/>
                  <a:pt x="504" y="418"/>
                  <a:pt x="548" y="352"/>
                </a:cubicBezTo>
                <a:cubicBezTo>
                  <a:pt x="568" y="322"/>
                  <a:pt x="587" y="292"/>
                  <a:pt x="599" y="258"/>
                </a:cubicBezTo>
                <a:cubicBezTo>
                  <a:pt x="627" y="170"/>
                  <a:pt x="610" y="89"/>
                  <a:pt x="555" y="16"/>
                </a:cubicBezTo>
                <a:cubicBezTo>
                  <a:pt x="552" y="12"/>
                  <a:pt x="547" y="9"/>
                  <a:pt x="547" y="2"/>
                </a:cubicBezTo>
                <a:cubicBezTo>
                  <a:pt x="555" y="0"/>
                  <a:pt x="562" y="4"/>
                  <a:pt x="567" y="7"/>
                </a:cubicBezTo>
                <a:cubicBezTo>
                  <a:pt x="679" y="79"/>
                  <a:pt x="760" y="173"/>
                  <a:pt x="784" y="308"/>
                </a:cubicBezTo>
                <a:cubicBezTo>
                  <a:pt x="801" y="404"/>
                  <a:pt x="767" y="484"/>
                  <a:pt x="701" y="553"/>
                </a:cubicBezTo>
                <a:cubicBezTo>
                  <a:pt x="672" y="583"/>
                  <a:pt x="642" y="612"/>
                  <a:pt x="618" y="645"/>
                </a:cubicBezTo>
                <a:cubicBezTo>
                  <a:pt x="579" y="697"/>
                  <a:pt x="554" y="754"/>
                  <a:pt x="567" y="821"/>
                </a:cubicBezTo>
                <a:cubicBezTo>
                  <a:pt x="570" y="831"/>
                  <a:pt x="572" y="842"/>
                  <a:pt x="577" y="850"/>
                </a:cubicBezTo>
                <a:cubicBezTo>
                  <a:pt x="570" y="747"/>
                  <a:pt x="610" y="666"/>
                  <a:pt x="696" y="608"/>
                </a:cubicBezTo>
                <a:cubicBezTo>
                  <a:pt x="759" y="566"/>
                  <a:pt x="839" y="554"/>
                  <a:pt x="887" y="579"/>
                </a:cubicBezTo>
                <a:cubicBezTo>
                  <a:pt x="806" y="577"/>
                  <a:pt x="752" y="620"/>
                  <a:pt x="728" y="705"/>
                </a:cubicBezTo>
                <a:cubicBezTo>
                  <a:pt x="702" y="796"/>
                  <a:pt x="721" y="876"/>
                  <a:pt x="785" y="946"/>
                </a:cubicBezTo>
                <a:cubicBezTo>
                  <a:pt x="816" y="980"/>
                  <a:pt x="851" y="1012"/>
                  <a:pt x="877" y="1051"/>
                </a:cubicBezTo>
                <a:cubicBezTo>
                  <a:pt x="933" y="1131"/>
                  <a:pt x="925" y="1228"/>
                  <a:pt x="856" y="1297"/>
                </a:cubicBezTo>
                <a:cubicBezTo>
                  <a:pt x="842" y="1310"/>
                  <a:pt x="826" y="1321"/>
                  <a:pt x="811" y="1333"/>
                </a:cubicBezTo>
                <a:cubicBezTo>
                  <a:pt x="866" y="1323"/>
                  <a:pt x="914" y="1263"/>
                  <a:pt x="929" y="1208"/>
                </a:cubicBezTo>
                <a:cubicBezTo>
                  <a:pt x="949" y="1132"/>
                  <a:pt x="926" y="1067"/>
                  <a:pt x="884" y="1006"/>
                </a:cubicBezTo>
                <a:cubicBezTo>
                  <a:pt x="860" y="971"/>
                  <a:pt x="840" y="933"/>
                  <a:pt x="833" y="891"/>
                </a:cubicBezTo>
                <a:cubicBezTo>
                  <a:pt x="827" y="855"/>
                  <a:pt x="830" y="820"/>
                  <a:pt x="853" y="789"/>
                </a:cubicBezTo>
                <a:cubicBezTo>
                  <a:pt x="836" y="856"/>
                  <a:pt x="868" y="906"/>
                  <a:pt x="905" y="955"/>
                </a:cubicBezTo>
                <a:cubicBezTo>
                  <a:pt x="940" y="1001"/>
                  <a:pt x="978" y="1044"/>
                  <a:pt x="1014" y="1090"/>
                </a:cubicBezTo>
                <a:cubicBezTo>
                  <a:pt x="1094" y="1196"/>
                  <a:pt x="1101" y="1312"/>
                  <a:pt x="1052" y="1432"/>
                </a:cubicBezTo>
                <a:cubicBezTo>
                  <a:pt x="991" y="1579"/>
                  <a:pt x="877" y="1664"/>
                  <a:pt x="729" y="1712"/>
                </a:cubicBezTo>
                <a:cubicBezTo>
                  <a:pt x="626" y="1746"/>
                  <a:pt x="520" y="1757"/>
                  <a:pt x="415" y="1728"/>
                </a:cubicBezTo>
                <a:cubicBezTo>
                  <a:pt x="233" y="1679"/>
                  <a:pt x="97" y="1576"/>
                  <a:pt x="37" y="1389"/>
                </a:cubicBezTo>
                <a:cubicBezTo>
                  <a:pt x="9" y="1303"/>
                  <a:pt x="0" y="1216"/>
                  <a:pt x="31" y="1129"/>
                </a:cubicBezTo>
                <a:cubicBezTo>
                  <a:pt x="46" y="1085"/>
                  <a:pt x="70" y="1046"/>
                  <a:pt x="107" y="1017"/>
                </a:cubicBezTo>
                <a:lnTo>
                  <a:pt x="108" y="101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5"/>
          <p:cNvSpPr/>
          <p:nvPr/>
        </p:nvSpPr>
        <p:spPr>
          <a:xfrm>
            <a:off x="1181381" y="645029"/>
            <a:ext cx="812619" cy="1296456"/>
          </a:xfrm>
          <a:custGeom>
            <a:rect b="b" l="l" r="r" t="t"/>
            <a:pathLst>
              <a:path extrusionOk="0" h="1757" w="1101">
                <a:moveTo>
                  <a:pt x="108" y="1018"/>
                </a:moveTo>
                <a:cubicBezTo>
                  <a:pt x="81" y="1107"/>
                  <a:pt x="132" y="1163"/>
                  <a:pt x="194" y="1213"/>
                </a:cubicBezTo>
                <a:cubicBezTo>
                  <a:pt x="216" y="1230"/>
                  <a:pt x="241" y="1243"/>
                  <a:pt x="262" y="1262"/>
                </a:cubicBezTo>
                <a:cubicBezTo>
                  <a:pt x="310" y="1303"/>
                  <a:pt x="352" y="1355"/>
                  <a:pt x="310" y="1435"/>
                </a:cubicBezTo>
                <a:cubicBezTo>
                  <a:pt x="339" y="1411"/>
                  <a:pt x="348" y="1370"/>
                  <a:pt x="336" y="1331"/>
                </a:cubicBezTo>
                <a:cubicBezTo>
                  <a:pt x="320" y="1276"/>
                  <a:pt x="284" y="1234"/>
                  <a:pt x="252" y="1190"/>
                </a:cubicBezTo>
                <a:cubicBezTo>
                  <a:pt x="208" y="1128"/>
                  <a:pt x="168" y="1065"/>
                  <a:pt x="157" y="987"/>
                </a:cubicBezTo>
                <a:cubicBezTo>
                  <a:pt x="142" y="870"/>
                  <a:pt x="179" y="770"/>
                  <a:pt x="262" y="686"/>
                </a:cubicBezTo>
                <a:cubicBezTo>
                  <a:pt x="231" y="748"/>
                  <a:pt x="229" y="812"/>
                  <a:pt x="249" y="876"/>
                </a:cubicBezTo>
                <a:cubicBezTo>
                  <a:pt x="269" y="940"/>
                  <a:pt x="305" y="993"/>
                  <a:pt x="363" y="1030"/>
                </a:cubicBezTo>
                <a:cubicBezTo>
                  <a:pt x="352" y="1016"/>
                  <a:pt x="341" y="1003"/>
                  <a:pt x="330" y="990"/>
                </a:cubicBezTo>
                <a:cubicBezTo>
                  <a:pt x="273" y="923"/>
                  <a:pt x="261" y="846"/>
                  <a:pt x="277" y="763"/>
                </a:cubicBezTo>
                <a:cubicBezTo>
                  <a:pt x="294" y="675"/>
                  <a:pt x="342" y="603"/>
                  <a:pt x="398" y="536"/>
                </a:cubicBezTo>
                <a:cubicBezTo>
                  <a:pt x="449" y="476"/>
                  <a:pt x="504" y="418"/>
                  <a:pt x="548" y="352"/>
                </a:cubicBezTo>
                <a:cubicBezTo>
                  <a:pt x="568" y="322"/>
                  <a:pt x="587" y="292"/>
                  <a:pt x="599" y="258"/>
                </a:cubicBezTo>
                <a:cubicBezTo>
                  <a:pt x="627" y="170"/>
                  <a:pt x="610" y="89"/>
                  <a:pt x="555" y="16"/>
                </a:cubicBezTo>
                <a:cubicBezTo>
                  <a:pt x="552" y="12"/>
                  <a:pt x="547" y="9"/>
                  <a:pt x="547" y="2"/>
                </a:cubicBezTo>
                <a:cubicBezTo>
                  <a:pt x="555" y="0"/>
                  <a:pt x="562" y="4"/>
                  <a:pt x="567" y="7"/>
                </a:cubicBezTo>
                <a:cubicBezTo>
                  <a:pt x="679" y="79"/>
                  <a:pt x="760" y="173"/>
                  <a:pt x="784" y="308"/>
                </a:cubicBezTo>
                <a:cubicBezTo>
                  <a:pt x="801" y="404"/>
                  <a:pt x="767" y="484"/>
                  <a:pt x="701" y="553"/>
                </a:cubicBezTo>
                <a:cubicBezTo>
                  <a:pt x="672" y="583"/>
                  <a:pt x="642" y="612"/>
                  <a:pt x="618" y="645"/>
                </a:cubicBezTo>
                <a:cubicBezTo>
                  <a:pt x="579" y="697"/>
                  <a:pt x="554" y="754"/>
                  <a:pt x="567" y="821"/>
                </a:cubicBezTo>
                <a:cubicBezTo>
                  <a:pt x="570" y="831"/>
                  <a:pt x="572" y="842"/>
                  <a:pt x="577" y="850"/>
                </a:cubicBezTo>
                <a:cubicBezTo>
                  <a:pt x="570" y="747"/>
                  <a:pt x="610" y="666"/>
                  <a:pt x="696" y="608"/>
                </a:cubicBezTo>
                <a:cubicBezTo>
                  <a:pt x="759" y="566"/>
                  <a:pt x="839" y="554"/>
                  <a:pt x="887" y="579"/>
                </a:cubicBezTo>
                <a:cubicBezTo>
                  <a:pt x="806" y="577"/>
                  <a:pt x="752" y="620"/>
                  <a:pt x="728" y="705"/>
                </a:cubicBezTo>
                <a:cubicBezTo>
                  <a:pt x="702" y="796"/>
                  <a:pt x="721" y="876"/>
                  <a:pt x="785" y="946"/>
                </a:cubicBezTo>
                <a:cubicBezTo>
                  <a:pt x="816" y="980"/>
                  <a:pt x="851" y="1012"/>
                  <a:pt x="877" y="1051"/>
                </a:cubicBezTo>
                <a:cubicBezTo>
                  <a:pt x="933" y="1131"/>
                  <a:pt x="925" y="1228"/>
                  <a:pt x="856" y="1297"/>
                </a:cubicBezTo>
                <a:cubicBezTo>
                  <a:pt x="842" y="1310"/>
                  <a:pt x="826" y="1321"/>
                  <a:pt x="811" y="1333"/>
                </a:cubicBezTo>
                <a:cubicBezTo>
                  <a:pt x="866" y="1323"/>
                  <a:pt x="914" y="1263"/>
                  <a:pt x="929" y="1208"/>
                </a:cubicBezTo>
                <a:cubicBezTo>
                  <a:pt x="949" y="1132"/>
                  <a:pt x="926" y="1067"/>
                  <a:pt x="884" y="1006"/>
                </a:cubicBezTo>
                <a:cubicBezTo>
                  <a:pt x="860" y="971"/>
                  <a:pt x="840" y="933"/>
                  <a:pt x="833" y="891"/>
                </a:cubicBezTo>
                <a:cubicBezTo>
                  <a:pt x="827" y="855"/>
                  <a:pt x="830" y="820"/>
                  <a:pt x="853" y="789"/>
                </a:cubicBezTo>
                <a:cubicBezTo>
                  <a:pt x="836" y="856"/>
                  <a:pt x="868" y="906"/>
                  <a:pt x="905" y="955"/>
                </a:cubicBezTo>
                <a:cubicBezTo>
                  <a:pt x="940" y="1001"/>
                  <a:pt x="978" y="1044"/>
                  <a:pt x="1014" y="1090"/>
                </a:cubicBezTo>
                <a:cubicBezTo>
                  <a:pt x="1094" y="1196"/>
                  <a:pt x="1101" y="1312"/>
                  <a:pt x="1052" y="1432"/>
                </a:cubicBezTo>
                <a:cubicBezTo>
                  <a:pt x="991" y="1579"/>
                  <a:pt x="877" y="1664"/>
                  <a:pt x="729" y="1712"/>
                </a:cubicBezTo>
                <a:cubicBezTo>
                  <a:pt x="626" y="1746"/>
                  <a:pt x="520" y="1757"/>
                  <a:pt x="415" y="1728"/>
                </a:cubicBezTo>
                <a:cubicBezTo>
                  <a:pt x="233" y="1679"/>
                  <a:pt x="97" y="1576"/>
                  <a:pt x="37" y="1389"/>
                </a:cubicBezTo>
                <a:cubicBezTo>
                  <a:pt x="9" y="1303"/>
                  <a:pt x="0" y="1216"/>
                  <a:pt x="31" y="1129"/>
                </a:cubicBezTo>
                <a:cubicBezTo>
                  <a:pt x="46" y="1085"/>
                  <a:pt x="70" y="1046"/>
                  <a:pt x="107" y="1017"/>
                </a:cubicBezTo>
                <a:lnTo>
                  <a:pt x="108" y="101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25"/>
          <p:cNvCxnSpPr/>
          <p:nvPr/>
        </p:nvCxnSpPr>
        <p:spPr>
          <a:xfrm>
            <a:off x="4461311" y="6227427"/>
            <a:ext cx="3433354" cy="0"/>
          </a:xfrm>
          <a:prstGeom prst="straightConnector1">
            <a:avLst/>
          </a:prstGeom>
          <a:noFill/>
          <a:ln cap="flat" cmpd="sng" w="28575">
            <a:solidFill>
              <a:srgbClr val="87878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6"/>
          <p:cNvSpPr/>
          <p:nvPr/>
        </p:nvSpPr>
        <p:spPr>
          <a:xfrm>
            <a:off x="36193" y="-615860"/>
            <a:ext cx="4259885" cy="8328114"/>
          </a:xfrm>
          <a:prstGeom prst="ellipse">
            <a:avLst/>
          </a:prstGeom>
          <a:solidFill>
            <a:srgbClr val="00A7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el Fortnite PNG HD | PNG Mart" id="813" name="Google Shape;8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68114" y="187968"/>
            <a:ext cx="6668500" cy="66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26"/>
          <p:cNvSpPr txBox="1"/>
          <p:nvPr>
            <p:ph idx="4294967295" type="title"/>
          </p:nvPr>
        </p:nvSpPr>
        <p:spPr>
          <a:xfrm>
            <a:off x="3459709" y="655206"/>
            <a:ext cx="5652072" cy="64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en-US">
                <a:solidFill>
                  <a:srgbClr val="EEB245"/>
                </a:solidFill>
              </a:rPr>
              <a:t>Real Estate Infographics</a:t>
            </a:r>
            <a:endParaRPr b="1">
              <a:solidFill>
                <a:srgbClr val="EEB245"/>
              </a:solidFill>
            </a:endParaRPr>
          </a:p>
        </p:txBody>
      </p:sp>
      <p:sp>
        <p:nvSpPr>
          <p:cNvPr id="815" name="Google Shape;815;p26"/>
          <p:cNvSpPr txBox="1"/>
          <p:nvPr/>
        </p:nvSpPr>
        <p:spPr>
          <a:xfrm>
            <a:off x="8032000" y="5096401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26"/>
          <p:cNvSpPr txBox="1"/>
          <p:nvPr/>
        </p:nvSpPr>
        <p:spPr>
          <a:xfrm>
            <a:off x="8032000" y="2175700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26"/>
          <p:cNvSpPr txBox="1"/>
          <p:nvPr/>
        </p:nvSpPr>
        <p:spPr>
          <a:xfrm>
            <a:off x="8032000" y="3149267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26"/>
          <p:cNvSpPr txBox="1"/>
          <p:nvPr/>
        </p:nvSpPr>
        <p:spPr>
          <a:xfrm>
            <a:off x="8032000" y="4122835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26"/>
          <p:cNvSpPr txBox="1"/>
          <p:nvPr/>
        </p:nvSpPr>
        <p:spPr>
          <a:xfrm>
            <a:off x="4911057" y="2270669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26"/>
          <p:cNvSpPr txBox="1"/>
          <p:nvPr/>
        </p:nvSpPr>
        <p:spPr>
          <a:xfrm>
            <a:off x="4911057" y="3244783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26"/>
          <p:cNvSpPr txBox="1"/>
          <p:nvPr/>
        </p:nvSpPr>
        <p:spPr>
          <a:xfrm>
            <a:off x="4911057" y="421889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26"/>
          <p:cNvSpPr txBox="1"/>
          <p:nvPr/>
        </p:nvSpPr>
        <p:spPr>
          <a:xfrm>
            <a:off x="4911057" y="518863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3" name="Google Shape;823;p26"/>
          <p:cNvCxnSpPr/>
          <p:nvPr/>
        </p:nvCxnSpPr>
        <p:spPr>
          <a:xfrm rot="10800000">
            <a:off x="3157457" y="2566900"/>
            <a:ext cx="1753600" cy="280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24" name="Google Shape;824;p26"/>
          <p:cNvCxnSpPr/>
          <p:nvPr/>
        </p:nvCxnSpPr>
        <p:spPr>
          <a:xfrm flipH="1">
            <a:off x="3157457" y="3543822"/>
            <a:ext cx="1753600" cy="437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25" name="Google Shape;825;p26"/>
          <p:cNvCxnSpPr/>
          <p:nvPr/>
        </p:nvCxnSpPr>
        <p:spPr>
          <a:xfrm rot="10800000">
            <a:off x="3157457" y="4517935"/>
            <a:ext cx="1753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26" name="Google Shape;826;p26"/>
          <p:cNvCxnSpPr/>
          <p:nvPr/>
        </p:nvCxnSpPr>
        <p:spPr>
          <a:xfrm rot="10800000">
            <a:off x="3157457" y="5487673"/>
            <a:ext cx="17536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827" name="Google Shape;827;p26"/>
          <p:cNvSpPr txBox="1"/>
          <p:nvPr/>
        </p:nvSpPr>
        <p:spPr>
          <a:xfrm>
            <a:off x="6809079" y="5192992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sz="21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26"/>
          <p:cNvSpPr txBox="1"/>
          <p:nvPr/>
        </p:nvSpPr>
        <p:spPr>
          <a:xfrm>
            <a:off x="6809079" y="4218896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21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26"/>
          <p:cNvSpPr txBox="1"/>
          <p:nvPr/>
        </p:nvSpPr>
        <p:spPr>
          <a:xfrm>
            <a:off x="6809079" y="3244783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sz="21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26"/>
          <p:cNvSpPr txBox="1"/>
          <p:nvPr/>
        </p:nvSpPr>
        <p:spPr>
          <a:xfrm>
            <a:off x="6809079" y="2270669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21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1" name="Google Shape;831;p26"/>
          <p:cNvCxnSpPr>
            <a:stCxn id="819" idx="3"/>
            <a:endCxn id="830" idx="1"/>
          </p:cNvCxnSpPr>
          <p:nvPr/>
        </p:nvCxnSpPr>
        <p:spPr>
          <a:xfrm>
            <a:off x="5351457" y="2569669"/>
            <a:ext cx="145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32" name="Google Shape;832;p26"/>
          <p:cNvCxnSpPr>
            <a:stCxn id="820" idx="3"/>
            <a:endCxn id="829" idx="1"/>
          </p:cNvCxnSpPr>
          <p:nvPr/>
        </p:nvCxnSpPr>
        <p:spPr>
          <a:xfrm>
            <a:off x="5351457" y="3543783"/>
            <a:ext cx="1457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33" name="Google Shape;833;p26"/>
          <p:cNvCxnSpPr>
            <a:stCxn id="821" idx="3"/>
            <a:endCxn id="828" idx="1"/>
          </p:cNvCxnSpPr>
          <p:nvPr/>
        </p:nvCxnSpPr>
        <p:spPr>
          <a:xfrm>
            <a:off x="5351457" y="4517896"/>
            <a:ext cx="1457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834" name="Google Shape;834;p26"/>
          <p:cNvCxnSpPr>
            <a:stCxn id="822" idx="3"/>
            <a:endCxn id="827" idx="1"/>
          </p:cNvCxnSpPr>
          <p:nvPr/>
        </p:nvCxnSpPr>
        <p:spPr>
          <a:xfrm>
            <a:off x="5351457" y="5487636"/>
            <a:ext cx="1457700" cy="4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7"/>
          <p:cNvSpPr/>
          <p:nvPr/>
        </p:nvSpPr>
        <p:spPr>
          <a:xfrm>
            <a:off x="1051814" y="-372330"/>
            <a:ext cx="4259885" cy="8328114"/>
          </a:xfrm>
          <a:prstGeom prst="ellipse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7"/>
          <p:cNvSpPr txBox="1"/>
          <p:nvPr>
            <p:ph type="title"/>
          </p:nvPr>
        </p:nvSpPr>
        <p:spPr>
          <a:xfrm>
            <a:off x="6741585" y="715533"/>
            <a:ext cx="45720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/>
              <a:t>Real Estate Infographics</a:t>
            </a:r>
            <a:endParaRPr/>
          </a:p>
        </p:txBody>
      </p:sp>
      <p:sp>
        <p:nvSpPr>
          <p:cNvPr id="841" name="Google Shape;841;p27"/>
          <p:cNvSpPr/>
          <p:nvPr/>
        </p:nvSpPr>
        <p:spPr>
          <a:xfrm>
            <a:off x="-5789783" y="-5747200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7"/>
          <p:cNvSpPr/>
          <p:nvPr/>
        </p:nvSpPr>
        <p:spPr>
          <a:xfrm>
            <a:off x="-5789783" y="-5761667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7"/>
          <p:cNvSpPr/>
          <p:nvPr/>
        </p:nvSpPr>
        <p:spPr>
          <a:xfrm>
            <a:off x="-5772016" y="-5730533"/>
            <a:ext cx="687200" cy="688300"/>
          </a:xfrm>
          <a:custGeom>
            <a:rect b="b" l="l" r="r" t="t"/>
            <a:pathLst>
              <a:path extrusionOk="0" h="20649" w="20616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7"/>
          <p:cNvSpPr/>
          <p:nvPr/>
        </p:nvSpPr>
        <p:spPr>
          <a:xfrm>
            <a:off x="-5651916" y="-5617133"/>
            <a:ext cx="447000" cy="447033"/>
          </a:xfrm>
          <a:custGeom>
            <a:rect b="b" l="l" r="r" t="t"/>
            <a:pathLst>
              <a:path extrusionOk="0" h="13411" w="1341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7"/>
          <p:cNvSpPr/>
          <p:nvPr/>
        </p:nvSpPr>
        <p:spPr>
          <a:xfrm>
            <a:off x="-5426216" y="-5373600"/>
            <a:ext cx="23400" cy="48933"/>
          </a:xfrm>
          <a:custGeom>
            <a:rect b="b" l="l" r="r" t="t"/>
            <a:pathLst>
              <a:path extrusionOk="0" h="1468" w="702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7"/>
          <p:cNvSpPr/>
          <p:nvPr/>
        </p:nvSpPr>
        <p:spPr>
          <a:xfrm>
            <a:off x="-5588550" y="-5553734"/>
            <a:ext cx="320267" cy="320267"/>
          </a:xfrm>
          <a:custGeom>
            <a:rect b="b" l="l" r="r" t="t"/>
            <a:pathLst>
              <a:path extrusionOk="0" h="9608" w="9608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7"/>
          <p:cNvSpPr/>
          <p:nvPr/>
        </p:nvSpPr>
        <p:spPr>
          <a:xfrm>
            <a:off x="-5454016" y="-5462567"/>
            <a:ext cx="22300" cy="44500"/>
          </a:xfrm>
          <a:custGeom>
            <a:rect b="b" l="l" r="r" t="t"/>
            <a:pathLst>
              <a:path extrusionOk="0" h="1335" w="669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7"/>
          <p:cNvSpPr/>
          <p:nvPr/>
        </p:nvSpPr>
        <p:spPr>
          <a:xfrm>
            <a:off x="-4792416" y="-5747200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7"/>
          <p:cNvSpPr/>
          <p:nvPr/>
        </p:nvSpPr>
        <p:spPr>
          <a:xfrm>
            <a:off x="-4792416" y="-5761667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7"/>
          <p:cNvSpPr/>
          <p:nvPr/>
        </p:nvSpPr>
        <p:spPr>
          <a:xfrm>
            <a:off x="-4774616" y="-5730533"/>
            <a:ext cx="688300" cy="688300"/>
          </a:xfrm>
          <a:custGeom>
            <a:rect b="b" l="l" r="r" t="t"/>
            <a:pathLst>
              <a:path extrusionOk="0" h="20649" w="20649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7"/>
          <p:cNvSpPr/>
          <p:nvPr/>
        </p:nvSpPr>
        <p:spPr>
          <a:xfrm>
            <a:off x="-4655649" y="-5637800"/>
            <a:ext cx="465933" cy="488967"/>
          </a:xfrm>
          <a:custGeom>
            <a:rect b="b" l="l" r="r" t="t"/>
            <a:pathLst>
              <a:path extrusionOk="0" h="14669" w="13978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27"/>
          <p:cNvSpPr/>
          <p:nvPr/>
        </p:nvSpPr>
        <p:spPr>
          <a:xfrm>
            <a:off x="-3793916" y="-5747200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7"/>
          <p:cNvSpPr/>
          <p:nvPr/>
        </p:nvSpPr>
        <p:spPr>
          <a:xfrm>
            <a:off x="-3793916" y="-5761667"/>
            <a:ext cx="722767" cy="722767"/>
          </a:xfrm>
          <a:custGeom>
            <a:rect b="b" l="l" r="r" t="t"/>
            <a:pathLst>
              <a:path extrusionOk="0" h="21683" w="21683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7"/>
          <p:cNvSpPr/>
          <p:nvPr/>
        </p:nvSpPr>
        <p:spPr>
          <a:xfrm>
            <a:off x="-3777249" y="-5730533"/>
            <a:ext cx="688300" cy="688300"/>
          </a:xfrm>
          <a:custGeom>
            <a:rect b="b" l="l" r="r" t="t"/>
            <a:pathLst>
              <a:path extrusionOk="0" h="20649" w="20649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7"/>
          <p:cNvSpPr/>
          <p:nvPr/>
        </p:nvSpPr>
        <p:spPr>
          <a:xfrm>
            <a:off x="-3601583" y="-5670133"/>
            <a:ext cx="339167" cy="510233"/>
          </a:xfrm>
          <a:custGeom>
            <a:rect b="b" l="l" r="r" t="t"/>
            <a:pathLst>
              <a:path extrusionOk="0" h="15307" w="10175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7"/>
          <p:cNvSpPr/>
          <p:nvPr/>
        </p:nvSpPr>
        <p:spPr>
          <a:xfrm>
            <a:off x="-3483716" y="-5670500"/>
            <a:ext cx="216867" cy="554867"/>
          </a:xfrm>
          <a:custGeom>
            <a:rect b="b" l="l" r="r" t="t"/>
            <a:pathLst>
              <a:path extrusionOk="0" h="16646" w="6506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7"/>
          <p:cNvSpPr/>
          <p:nvPr/>
        </p:nvSpPr>
        <p:spPr>
          <a:xfrm>
            <a:off x="-2796550" y="-5747200"/>
            <a:ext cx="722767" cy="722767"/>
          </a:xfrm>
          <a:custGeom>
            <a:rect b="b" l="l" r="r" t="t"/>
            <a:pathLst>
              <a:path extrusionOk="0" h="21683" w="21683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7"/>
          <p:cNvSpPr/>
          <p:nvPr/>
        </p:nvSpPr>
        <p:spPr>
          <a:xfrm>
            <a:off x="-2796550" y="-5761667"/>
            <a:ext cx="722767" cy="722767"/>
          </a:xfrm>
          <a:custGeom>
            <a:rect b="b" l="l" r="r" t="t"/>
            <a:pathLst>
              <a:path extrusionOk="0" h="21683" w="21683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7"/>
          <p:cNvSpPr/>
          <p:nvPr/>
        </p:nvSpPr>
        <p:spPr>
          <a:xfrm>
            <a:off x="-2778750" y="-5730533"/>
            <a:ext cx="687167" cy="688300"/>
          </a:xfrm>
          <a:custGeom>
            <a:rect b="b" l="l" r="r" t="t"/>
            <a:pathLst>
              <a:path extrusionOk="0" h="20649" w="20615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7"/>
          <p:cNvSpPr/>
          <p:nvPr/>
        </p:nvSpPr>
        <p:spPr>
          <a:xfrm>
            <a:off x="-2588616" y="-5641567"/>
            <a:ext cx="306900" cy="239067"/>
          </a:xfrm>
          <a:custGeom>
            <a:rect b="b" l="l" r="r" t="t"/>
            <a:pathLst>
              <a:path extrusionOk="0" h="7172" w="9207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7"/>
          <p:cNvSpPr/>
          <p:nvPr/>
        </p:nvSpPr>
        <p:spPr>
          <a:xfrm>
            <a:off x="-2619750" y="-5458100"/>
            <a:ext cx="369167" cy="312467"/>
          </a:xfrm>
          <a:custGeom>
            <a:rect b="b" l="l" r="r" t="t"/>
            <a:pathLst>
              <a:path extrusionOk="0" h="9374" w="11075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7"/>
          <p:cNvSpPr/>
          <p:nvPr/>
        </p:nvSpPr>
        <p:spPr>
          <a:xfrm>
            <a:off x="6741533" y="3064200"/>
            <a:ext cx="4572000" cy="72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21900" lIns="243825" spcFirstLastPara="1" rIns="18285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27"/>
          <p:cNvSpPr/>
          <p:nvPr/>
        </p:nvSpPr>
        <p:spPr>
          <a:xfrm>
            <a:off x="6741533" y="4155168"/>
            <a:ext cx="4572000" cy="72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21900" lIns="243825" spcFirstLastPara="1" rIns="18285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27"/>
          <p:cNvSpPr/>
          <p:nvPr/>
        </p:nvSpPr>
        <p:spPr>
          <a:xfrm>
            <a:off x="6741533" y="5244567"/>
            <a:ext cx="4572000" cy="72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21900" lIns="243825" spcFirstLastPara="1" rIns="18285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27"/>
          <p:cNvSpPr/>
          <p:nvPr/>
        </p:nvSpPr>
        <p:spPr>
          <a:xfrm>
            <a:off x="6425601" y="3062879"/>
            <a:ext cx="729721" cy="728848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7"/>
          <p:cNvSpPr/>
          <p:nvPr/>
        </p:nvSpPr>
        <p:spPr>
          <a:xfrm>
            <a:off x="6425601" y="4152252"/>
            <a:ext cx="729721" cy="728821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7"/>
          <p:cNvSpPr/>
          <p:nvPr/>
        </p:nvSpPr>
        <p:spPr>
          <a:xfrm>
            <a:off x="6425601" y="5240156"/>
            <a:ext cx="729721" cy="728848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7"/>
          <p:cNvSpPr txBox="1"/>
          <p:nvPr/>
        </p:nvSpPr>
        <p:spPr>
          <a:xfrm>
            <a:off x="6425600" y="1814253"/>
            <a:ext cx="4888000" cy="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9" name="Google Shape;8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655" y="562717"/>
            <a:ext cx="3189986" cy="629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8"/>
          <p:cNvSpPr/>
          <p:nvPr/>
        </p:nvSpPr>
        <p:spPr>
          <a:xfrm>
            <a:off x="6321281" y="4570379"/>
            <a:ext cx="5090401" cy="674348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8"/>
          <p:cNvSpPr txBox="1"/>
          <p:nvPr>
            <p:ph type="title"/>
          </p:nvPr>
        </p:nvSpPr>
        <p:spPr>
          <a:xfrm>
            <a:off x="896082" y="190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Desktop Software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6" name="Google Shape;876;p28"/>
          <p:cNvSpPr txBox="1"/>
          <p:nvPr>
            <p:ph idx="4294967295" type="subTitle"/>
          </p:nvPr>
        </p:nvSpPr>
        <p:spPr>
          <a:xfrm>
            <a:off x="1370595" y="2338814"/>
            <a:ext cx="3441700" cy="147954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replace the image on the screen with your own work. Just right-click on it and select “Replace image”</a:t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7" name="Google Shape;877;p28"/>
          <p:cNvGrpSpPr/>
          <p:nvPr/>
        </p:nvGrpSpPr>
        <p:grpSpPr>
          <a:xfrm>
            <a:off x="6981410" y="2338814"/>
            <a:ext cx="3771029" cy="2905913"/>
            <a:chOff x="-3415375" y="238125"/>
            <a:chExt cx="3415375" cy="2631850"/>
          </a:xfrm>
        </p:grpSpPr>
        <p:sp>
          <p:nvSpPr>
            <p:cNvPr id="878" name="Google Shape;878;p28"/>
            <p:cNvSpPr/>
            <p:nvPr/>
          </p:nvSpPr>
          <p:spPr>
            <a:xfrm>
              <a:off x="-2226825" y="2446450"/>
              <a:ext cx="1038300" cy="423525"/>
            </a:xfrm>
            <a:custGeom>
              <a:rect b="b" l="l" r="r" t="t"/>
              <a:pathLst>
                <a:path extrusionOk="0" h="16941" w="41532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-2226825" y="2446450"/>
              <a:ext cx="1038300" cy="423525"/>
            </a:xfrm>
            <a:custGeom>
              <a:rect b="b" l="l" r="r" t="t"/>
              <a:pathLst>
                <a:path extrusionOk="0" h="16941" w="41532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-3415375" y="238125"/>
              <a:ext cx="3415375" cy="2246100"/>
            </a:xfrm>
            <a:custGeom>
              <a:rect b="b" l="l" r="r" t="t"/>
              <a:pathLst>
                <a:path extrusionOk="0" h="89844" w="136615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-3415375" y="238125"/>
              <a:ext cx="3415375" cy="2021100"/>
            </a:xfrm>
            <a:custGeom>
              <a:rect b="b" l="l" r="r" t="t"/>
              <a:pathLst>
                <a:path extrusionOk="0" h="80844" w="136615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-3318925" y="332125"/>
              <a:ext cx="3221700" cy="1848350"/>
            </a:xfrm>
            <a:custGeom>
              <a:rect b="b" l="l" r="r" t="t"/>
              <a:pathLst>
                <a:path extrusionOk="0" h="73934" w="128868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-1765550" y="2313050"/>
              <a:ext cx="114925" cy="114925"/>
            </a:xfrm>
            <a:custGeom>
              <a:rect b="b" l="l" r="r" t="t"/>
              <a:pathLst>
                <a:path extrusionOk="0" h="4597" w="4597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4" name="Google Shape;884;p28"/>
          <p:cNvSpPr/>
          <p:nvPr/>
        </p:nvSpPr>
        <p:spPr>
          <a:xfrm>
            <a:off x="5763274" y="5244727"/>
            <a:ext cx="6079524" cy="5547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28"/>
          <p:cNvSpPr txBox="1"/>
          <p:nvPr/>
        </p:nvSpPr>
        <p:spPr>
          <a:xfrm>
            <a:off x="1370595" y="3660981"/>
            <a:ext cx="3441700" cy="14504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replace the image on the screen with your own work. Just right-click on it and select “Replace image”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6" name="Google Shape;8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124" y="2515881"/>
            <a:ext cx="3512714" cy="197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9"/>
          <p:cNvSpPr/>
          <p:nvPr/>
        </p:nvSpPr>
        <p:spPr>
          <a:xfrm rot="2700000">
            <a:off x="2891256" y="224257"/>
            <a:ext cx="6409490" cy="6409488"/>
          </a:xfrm>
          <a:prstGeom prst="rect">
            <a:avLst/>
          </a:prstGeom>
          <a:solidFill>
            <a:srgbClr val="9B79E7">
              <a:alpha val="36862"/>
            </a:srgbClr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9"/>
          <p:cNvSpPr txBox="1"/>
          <p:nvPr/>
        </p:nvSpPr>
        <p:spPr>
          <a:xfrm>
            <a:off x="2847835" y="2253442"/>
            <a:ext cx="6405348" cy="23083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Awesome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endParaRPr sz="4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9"/>
          <p:cNvSpPr txBox="1"/>
          <p:nvPr/>
        </p:nvSpPr>
        <p:spPr>
          <a:xfrm>
            <a:off x="5287959" y="549058"/>
            <a:ext cx="1616081" cy="317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1" sz="200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9"/>
          <p:cNvSpPr txBox="1"/>
          <p:nvPr/>
        </p:nvSpPr>
        <p:spPr>
          <a:xfrm>
            <a:off x="4797286" y="4986951"/>
            <a:ext cx="2597428" cy="4320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>
            <p:ph type="title"/>
          </p:nvPr>
        </p:nvSpPr>
        <p:spPr>
          <a:xfrm>
            <a:off x="228867" y="193454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251" name="Google Shape;251;p3"/>
          <p:cNvSpPr/>
          <p:nvPr/>
        </p:nvSpPr>
        <p:spPr>
          <a:xfrm>
            <a:off x="490680" y="1400414"/>
            <a:ext cx="5116837" cy="329983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6532536" y="1433398"/>
            <a:ext cx="5116837" cy="329983"/>
          </a:xfrm>
          <a:prstGeom prst="rect">
            <a:avLst/>
          </a:prstGeom>
          <a:solidFill>
            <a:srgbClr val="FF440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"/>
          <p:cNvSpPr txBox="1"/>
          <p:nvPr/>
        </p:nvSpPr>
        <p:spPr>
          <a:xfrm>
            <a:off x="597696" y="1433398"/>
            <a:ext cx="2862710" cy="264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254" name="Google Shape;254;p3"/>
          <p:cNvSpPr txBox="1"/>
          <p:nvPr/>
        </p:nvSpPr>
        <p:spPr>
          <a:xfrm>
            <a:off x="8786663" y="1466381"/>
            <a:ext cx="2862710" cy="264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255" name="Google Shape;255;p3"/>
          <p:cNvSpPr txBox="1"/>
          <p:nvPr/>
        </p:nvSpPr>
        <p:spPr>
          <a:xfrm>
            <a:off x="740514" y="1783059"/>
            <a:ext cx="4962582" cy="23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740514" y="2118168"/>
            <a:ext cx="4960251" cy="23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Easy to change colors, photos and Text..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740514" y="2453278"/>
            <a:ext cx="4960251" cy="23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text can be replaced with your own text</a:t>
            </a:r>
            <a:endParaRPr/>
          </a:p>
        </p:txBody>
      </p:sp>
      <p:sp>
        <p:nvSpPr>
          <p:cNvPr id="258" name="Google Shape;258;p3"/>
          <p:cNvSpPr/>
          <p:nvPr/>
        </p:nvSpPr>
        <p:spPr>
          <a:xfrm>
            <a:off x="576443" y="1852079"/>
            <a:ext cx="124452" cy="131993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576443" y="2187188"/>
            <a:ext cx="124452" cy="131993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576443" y="2522298"/>
            <a:ext cx="124452" cy="131993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 txBox="1"/>
          <p:nvPr/>
        </p:nvSpPr>
        <p:spPr>
          <a:xfrm>
            <a:off x="740514" y="2788387"/>
            <a:ext cx="4962582" cy="23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576443" y="2857407"/>
            <a:ext cx="124452" cy="131993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6340934" y="1823141"/>
            <a:ext cx="496025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6340934" y="2158250"/>
            <a:ext cx="496025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Easy to change colors, photos and Text..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6340934" y="2493360"/>
            <a:ext cx="496025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text can be replaced with your own text</a:t>
            </a:r>
            <a:endParaRPr/>
          </a:p>
        </p:txBody>
      </p:sp>
      <p:sp>
        <p:nvSpPr>
          <p:cNvPr id="266" name="Google Shape;266;p3"/>
          <p:cNvSpPr txBox="1"/>
          <p:nvPr/>
        </p:nvSpPr>
        <p:spPr>
          <a:xfrm>
            <a:off x="6340934" y="2828469"/>
            <a:ext cx="496025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3"/>
          <p:cNvGrpSpPr/>
          <p:nvPr/>
        </p:nvGrpSpPr>
        <p:grpSpPr>
          <a:xfrm>
            <a:off x="11475939" y="1884617"/>
            <a:ext cx="124452" cy="1137321"/>
            <a:chOff x="13952469" y="1727660"/>
            <a:chExt cx="124452" cy="1137321"/>
          </a:xfrm>
        </p:grpSpPr>
        <p:sp>
          <p:nvSpPr>
            <p:cNvPr id="268" name="Google Shape;268;p3"/>
            <p:cNvSpPr/>
            <p:nvPr/>
          </p:nvSpPr>
          <p:spPr>
            <a:xfrm>
              <a:off x="13952469" y="1727660"/>
              <a:ext cx="124452" cy="131993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952469" y="2062769"/>
              <a:ext cx="124452" cy="131993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3952469" y="2397878"/>
              <a:ext cx="124452" cy="131993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3952469" y="2732988"/>
              <a:ext cx="124452" cy="131993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3"/>
          <p:cNvGrpSpPr/>
          <p:nvPr/>
        </p:nvGrpSpPr>
        <p:grpSpPr>
          <a:xfrm>
            <a:off x="3324600" y="2219726"/>
            <a:ext cx="5542800" cy="4219099"/>
            <a:chOff x="2510933" y="2575817"/>
            <a:chExt cx="7485125" cy="5697569"/>
          </a:xfrm>
        </p:grpSpPr>
        <p:sp>
          <p:nvSpPr>
            <p:cNvPr id="273" name="Google Shape;273;p3"/>
            <p:cNvSpPr/>
            <p:nvPr/>
          </p:nvSpPr>
          <p:spPr>
            <a:xfrm>
              <a:off x="2510933" y="2575817"/>
              <a:ext cx="7485125" cy="5697569"/>
            </a:xfrm>
            <a:custGeom>
              <a:rect b="b" l="l" r="r" t="t"/>
              <a:pathLst>
                <a:path extrusionOk="0" h="5697569" w="7485125">
                  <a:moveTo>
                    <a:pt x="3903250" y="0"/>
                  </a:moveTo>
                  <a:cubicBezTo>
                    <a:pt x="3922776" y="0"/>
                    <a:pt x="3942207" y="0"/>
                    <a:pt x="3961733" y="0"/>
                  </a:cubicBezTo>
                  <a:cubicBezTo>
                    <a:pt x="3991166" y="15526"/>
                    <a:pt x="4016121" y="34862"/>
                    <a:pt x="4004691" y="72962"/>
                  </a:cubicBezTo>
                  <a:cubicBezTo>
                    <a:pt x="3996881" y="99251"/>
                    <a:pt x="4010120" y="107728"/>
                    <a:pt x="4031075" y="114776"/>
                  </a:cubicBezTo>
                  <a:cubicBezTo>
                    <a:pt x="4099846" y="137922"/>
                    <a:pt x="4170140" y="135731"/>
                    <a:pt x="4240626" y="127730"/>
                  </a:cubicBezTo>
                  <a:cubicBezTo>
                    <a:pt x="4272058" y="124206"/>
                    <a:pt x="4303300" y="119253"/>
                    <a:pt x="4334542" y="114967"/>
                  </a:cubicBezTo>
                  <a:cubicBezTo>
                    <a:pt x="4282917" y="169069"/>
                    <a:pt x="4223576" y="206216"/>
                    <a:pt x="4156234" y="229457"/>
                  </a:cubicBezTo>
                  <a:cubicBezTo>
                    <a:pt x="4086225" y="253651"/>
                    <a:pt x="4014883" y="265748"/>
                    <a:pt x="3941159" y="248412"/>
                  </a:cubicBezTo>
                  <a:cubicBezTo>
                    <a:pt x="3904202" y="239744"/>
                    <a:pt x="3899059" y="229934"/>
                    <a:pt x="3910108" y="194501"/>
                  </a:cubicBezTo>
                  <a:cubicBezTo>
                    <a:pt x="3914585" y="180118"/>
                    <a:pt x="3917442" y="165164"/>
                    <a:pt x="3921157" y="150209"/>
                  </a:cubicBezTo>
                  <a:cubicBezTo>
                    <a:pt x="3864197" y="141161"/>
                    <a:pt x="3761994" y="207931"/>
                    <a:pt x="3749993" y="258223"/>
                  </a:cubicBezTo>
                  <a:cubicBezTo>
                    <a:pt x="3749421" y="260509"/>
                    <a:pt x="3748659" y="263176"/>
                    <a:pt x="3749135" y="265367"/>
                  </a:cubicBezTo>
                  <a:cubicBezTo>
                    <a:pt x="3759899" y="316897"/>
                    <a:pt x="3769900" y="368713"/>
                    <a:pt x="3782092" y="419957"/>
                  </a:cubicBezTo>
                  <a:cubicBezTo>
                    <a:pt x="3786759" y="439674"/>
                    <a:pt x="3796760" y="458057"/>
                    <a:pt x="3804285" y="477107"/>
                  </a:cubicBezTo>
                  <a:cubicBezTo>
                    <a:pt x="3800380" y="476441"/>
                    <a:pt x="3796379" y="475774"/>
                    <a:pt x="3792474" y="475107"/>
                  </a:cubicBezTo>
                  <a:cubicBezTo>
                    <a:pt x="3786092" y="490157"/>
                    <a:pt x="3777139" y="504730"/>
                    <a:pt x="3773900" y="520446"/>
                  </a:cubicBezTo>
                  <a:cubicBezTo>
                    <a:pt x="3770471" y="536829"/>
                    <a:pt x="3772281" y="554355"/>
                    <a:pt x="3772281" y="571405"/>
                  </a:cubicBezTo>
                  <a:cubicBezTo>
                    <a:pt x="3772186" y="607886"/>
                    <a:pt x="3786283" y="633794"/>
                    <a:pt x="3822764" y="647414"/>
                  </a:cubicBezTo>
                  <a:cubicBezTo>
                    <a:pt x="3832003" y="650843"/>
                    <a:pt x="3844195" y="669036"/>
                    <a:pt x="3842004" y="676751"/>
                  </a:cubicBezTo>
                  <a:cubicBezTo>
                    <a:pt x="3819811" y="756952"/>
                    <a:pt x="3822573" y="837248"/>
                    <a:pt x="3830193" y="919067"/>
                  </a:cubicBezTo>
                  <a:cubicBezTo>
                    <a:pt x="3834956" y="970026"/>
                    <a:pt x="3846481" y="1016699"/>
                    <a:pt x="3872294" y="1060609"/>
                  </a:cubicBezTo>
                  <a:cubicBezTo>
                    <a:pt x="3906774" y="1119283"/>
                    <a:pt x="3941350" y="1178147"/>
                    <a:pt x="3973164" y="1238250"/>
                  </a:cubicBezTo>
                  <a:cubicBezTo>
                    <a:pt x="3983546" y="1257776"/>
                    <a:pt x="3989832" y="1281493"/>
                    <a:pt x="3990689" y="1303592"/>
                  </a:cubicBezTo>
                  <a:cubicBezTo>
                    <a:pt x="3994309" y="1395984"/>
                    <a:pt x="3997643" y="1488567"/>
                    <a:pt x="3996404" y="1580960"/>
                  </a:cubicBezTo>
                  <a:cubicBezTo>
                    <a:pt x="3995071" y="1680496"/>
                    <a:pt x="3992023" y="1780223"/>
                    <a:pt x="3983260" y="1879283"/>
                  </a:cubicBezTo>
                  <a:cubicBezTo>
                    <a:pt x="3973449" y="1989677"/>
                    <a:pt x="3957923" y="2099501"/>
                    <a:pt x="3983736" y="2209419"/>
                  </a:cubicBezTo>
                  <a:cubicBezTo>
                    <a:pt x="3993452" y="2250853"/>
                    <a:pt x="4004310" y="2292191"/>
                    <a:pt x="4040315" y="2323052"/>
                  </a:cubicBezTo>
                  <a:cubicBezTo>
                    <a:pt x="4046220" y="2222564"/>
                    <a:pt x="4046887" y="2123123"/>
                    <a:pt x="4045458" y="2023872"/>
                  </a:cubicBezTo>
                  <a:cubicBezTo>
                    <a:pt x="4045268" y="2010823"/>
                    <a:pt x="4038029" y="1992344"/>
                    <a:pt x="4027932" y="1986153"/>
                  </a:cubicBezTo>
                  <a:cubicBezTo>
                    <a:pt x="4003072" y="1970818"/>
                    <a:pt x="4009168" y="1955387"/>
                    <a:pt x="4017550" y="1934337"/>
                  </a:cubicBezTo>
                  <a:cubicBezTo>
                    <a:pt x="4050221" y="1852613"/>
                    <a:pt x="4099274" y="1775270"/>
                    <a:pt x="4086701" y="1680782"/>
                  </a:cubicBezTo>
                  <a:cubicBezTo>
                    <a:pt x="4085939" y="1674876"/>
                    <a:pt x="4100608" y="1666494"/>
                    <a:pt x="4108609" y="1659827"/>
                  </a:cubicBezTo>
                  <a:cubicBezTo>
                    <a:pt x="4120420" y="1650016"/>
                    <a:pt x="4137089" y="1643158"/>
                    <a:pt x="4143756" y="1630871"/>
                  </a:cubicBezTo>
                  <a:cubicBezTo>
                    <a:pt x="4159949" y="1600676"/>
                    <a:pt x="4171474" y="1568006"/>
                    <a:pt x="4186047" y="1533620"/>
                  </a:cubicBezTo>
                  <a:cubicBezTo>
                    <a:pt x="4201668" y="1543907"/>
                    <a:pt x="4211860" y="1550289"/>
                    <a:pt x="4221671" y="1557242"/>
                  </a:cubicBezTo>
                  <a:cubicBezTo>
                    <a:pt x="4254342" y="1580579"/>
                    <a:pt x="4285679" y="1606296"/>
                    <a:pt x="4320159" y="1626489"/>
                  </a:cubicBezTo>
                  <a:cubicBezTo>
                    <a:pt x="4333590" y="1634300"/>
                    <a:pt x="4354640" y="1632204"/>
                    <a:pt x="4371499" y="1629537"/>
                  </a:cubicBezTo>
                  <a:cubicBezTo>
                    <a:pt x="4377024" y="1628680"/>
                    <a:pt x="4383405" y="1612202"/>
                    <a:pt x="4383882" y="1602581"/>
                  </a:cubicBezTo>
                  <a:cubicBezTo>
                    <a:pt x="4386929" y="1543622"/>
                    <a:pt x="4376357" y="1489805"/>
                    <a:pt x="4339781" y="1439132"/>
                  </a:cubicBezTo>
                  <a:cubicBezTo>
                    <a:pt x="4303681" y="1389221"/>
                    <a:pt x="4312920" y="1330928"/>
                    <a:pt x="4360545" y="1291685"/>
                  </a:cubicBezTo>
                  <a:cubicBezTo>
                    <a:pt x="4390359" y="1267111"/>
                    <a:pt x="4389406" y="1244632"/>
                    <a:pt x="4380357" y="1212818"/>
                  </a:cubicBezTo>
                  <a:cubicBezTo>
                    <a:pt x="4350830" y="1109472"/>
                    <a:pt x="4346448" y="1004221"/>
                    <a:pt x="4365403" y="898588"/>
                  </a:cubicBezTo>
                  <a:cubicBezTo>
                    <a:pt x="4368546" y="880777"/>
                    <a:pt x="4380167" y="864394"/>
                    <a:pt x="4387882" y="847344"/>
                  </a:cubicBezTo>
                  <a:cubicBezTo>
                    <a:pt x="4404551" y="855536"/>
                    <a:pt x="4424363" y="860298"/>
                    <a:pt x="4437317" y="872490"/>
                  </a:cubicBezTo>
                  <a:cubicBezTo>
                    <a:pt x="4467320" y="900684"/>
                    <a:pt x="4492371" y="934307"/>
                    <a:pt x="4522756" y="962025"/>
                  </a:cubicBezTo>
                  <a:cubicBezTo>
                    <a:pt x="4541425" y="979075"/>
                    <a:pt x="4564952" y="994410"/>
                    <a:pt x="4588955" y="1001268"/>
                  </a:cubicBezTo>
                  <a:cubicBezTo>
                    <a:pt x="4627341" y="1012127"/>
                    <a:pt x="4668203" y="1013746"/>
                    <a:pt x="4707351" y="1022128"/>
                  </a:cubicBezTo>
                  <a:cubicBezTo>
                    <a:pt x="4741164" y="1029367"/>
                    <a:pt x="4770216" y="1031653"/>
                    <a:pt x="4779836" y="981647"/>
                  </a:cubicBezTo>
                  <a:cubicBezTo>
                    <a:pt x="4810601" y="1016032"/>
                    <a:pt x="4836700" y="1045178"/>
                    <a:pt x="4865561" y="1077373"/>
                  </a:cubicBezTo>
                  <a:cubicBezTo>
                    <a:pt x="4819745" y="1086898"/>
                    <a:pt x="4804791" y="1114330"/>
                    <a:pt x="4800981" y="1152049"/>
                  </a:cubicBezTo>
                  <a:cubicBezTo>
                    <a:pt x="4795361" y="1207675"/>
                    <a:pt x="4786408" y="1263015"/>
                    <a:pt x="4782122" y="1318736"/>
                  </a:cubicBezTo>
                  <a:cubicBezTo>
                    <a:pt x="4780788" y="1336643"/>
                    <a:pt x="4786694" y="1356836"/>
                    <a:pt x="4794600" y="1373410"/>
                  </a:cubicBezTo>
                  <a:cubicBezTo>
                    <a:pt x="4816507" y="1419511"/>
                    <a:pt x="4843653" y="1463135"/>
                    <a:pt x="4864227" y="1509713"/>
                  </a:cubicBezTo>
                  <a:cubicBezTo>
                    <a:pt x="4889945" y="1567815"/>
                    <a:pt x="4880229" y="1580579"/>
                    <a:pt x="4817269" y="1582007"/>
                  </a:cubicBezTo>
                  <a:cubicBezTo>
                    <a:pt x="4810030" y="1582198"/>
                    <a:pt x="4802696" y="1581626"/>
                    <a:pt x="4795361" y="1580864"/>
                  </a:cubicBezTo>
                  <a:cubicBezTo>
                    <a:pt x="4698016" y="1570577"/>
                    <a:pt x="4613053" y="1531620"/>
                    <a:pt x="4537615" y="1470374"/>
                  </a:cubicBezTo>
                  <a:cubicBezTo>
                    <a:pt x="4528185" y="1462659"/>
                    <a:pt x="4518565" y="1455134"/>
                    <a:pt x="4509040" y="1447514"/>
                  </a:cubicBezTo>
                  <a:cubicBezTo>
                    <a:pt x="4514565" y="1484567"/>
                    <a:pt x="4525899" y="1516475"/>
                    <a:pt x="4534853" y="1549051"/>
                  </a:cubicBezTo>
                  <a:cubicBezTo>
                    <a:pt x="4540949" y="1571339"/>
                    <a:pt x="4552665" y="1582293"/>
                    <a:pt x="4576191" y="1580579"/>
                  </a:cubicBezTo>
                  <a:cubicBezTo>
                    <a:pt x="4602385" y="1578674"/>
                    <a:pt x="4609624" y="1594390"/>
                    <a:pt x="4609338" y="1617250"/>
                  </a:cubicBezTo>
                  <a:cubicBezTo>
                    <a:pt x="4608767" y="1657350"/>
                    <a:pt x="4605338" y="1697831"/>
                    <a:pt x="4609148" y="1737646"/>
                  </a:cubicBezTo>
                  <a:cubicBezTo>
                    <a:pt x="4614196" y="1790319"/>
                    <a:pt x="4622768" y="1842992"/>
                    <a:pt x="4634389" y="1894618"/>
                  </a:cubicBezTo>
                  <a:cubicBezTo>
                    <a:pt x="4639723" y="1918430"/>
                    <a:pt x="4650772" y="1937766"/>
                    <a:pt x="4621340" y="1953006"/>
                  </a:cubicBezTo>
                  <a:cubicBezTo>
                    <a:pt x="4615244" y="1956149"/>
                    <a:pt x="4611910" y="1969865"/>
                    <a:pt x="4612005" y="1978628"/>
                  </a:cubicBezTo>
                  <a:cubicBezTo>
                    <a:pt x="4614101" y="2155031"/>
                    <a:pt x="4616577" y="2331434"/>
                    <a:pt x="4620292" y="2507837"/>
                  </a:cubicBezTo>
                  <a:cubicBezTo>
                    <a:pt x="4620483" y="2516315"/>
                    <a:pt x="4632389" y="2524506"/>
                    <a:pt x="4638770" y="2532888"/>
                  </a:cubicBezTo>
                  <a:cubicBezTo>
                    <a:pt x="4642295" y="2523839"/>
                    <a:pt x="4648200" y="2514981"/>
                    <a:pt x="4648962" y="2505742"/>
                  </a:cubicBezTo>
                  <a:cubicBezTo>
                    <a:pt x="4652677" y="2463641"/>
                    <a:pt x="4652772" y="2421160"/>
                    <a:pt x="4658201" y="2379250"/>
                  </a:cubicBezTo>
                  <a:cubicBezTo>
                    <a:pt x="4664202" y="2332863"/>
                    <a:pt x="4678490" y="2287238"/>
                    <a:pt x="4682204" y="2240756"/>
                  </a:cubicBezTo>
                  <a:cubicBezTo>
                    <a:pt x="4686967" y="2181416"/>
                    <a:pt x="4684395" y="2121599"/>
                    <a:pt x="4685634" y="2061877"/>
                  </a:cubicBezTo>
                  <a:cubicBezTo>
                    <a:pt x="4686586" y="2016347"/>
                    <a:pt x="4686967" y="2016347"/>
                    <a:pt x="4733544" y="2022253"/>
                  </a:cubicBezTo>
                  <a:cubicBezTo>
                    <a:pt x="4749260" y="2024253"/>
                    <a:pt x="4765358" y="2024443"/>
                    <a:pt x="4780598" y="2028349"/>
                  </a:cubicBezTo>
                  <a:cubicBezTo>
                    <a:pt x="4807553" y="2035302"/>
                    <a:pt x="4826508" y="2024253"/>
                    <a:pt x="4829842" y="1999583"/>
                  </a:cubicBezTo>
                  <a:cubicBezTo>
                    <a:pt x="4836605" y="1949672"/>
                    <a:pt x="4840034" y="1899095"/>
                    <a:pt x="4841558" y="1848707"/>
                  </a:cubicBezTo>
                  <a:cubicBezTo>
                    <a:pt x="4842320" y="1824704"/>
                    <a:pt x="4838795" y="1799939"/>
                    <a:pt x="4866513" y="1790986"/>
                  </a:cubicBezTo>
                  <a:cubicBezTo>
                    <a:pt x="4894993" y="1781747"/>
                    <a:pt x="4919187" y="1796129"/>
                    <a:pt x="4929664" y="1821275"/>
                  </a:cubicBezTo>
                  <a:cubicBezTo>
                    <a:pt x="4938618" y="1842707"/>
                    <a:pt x="4940523" y="1868329"/>
                    <a:pt x="4940523" y="1892046"/>
                  </a:cubicBezTo>
                  <a:cubicBezTo>
                    <a:pt x="4940523" y="1915097"/>
                    <a:pt x="4943475" y="1927098"/>
                    <a:pt x="4970907" y="1929479"/>
                  </a:cubicBezTo>
                  <a:cubicBezTo>
                    <a:pt x="5016913" y="1933480"/>
                    <a:pt x="5033677" y="1954911"/>
                    <a:pt x="5035106" y="2001964"/>
                  </a:cubicBezTo>
                  <a:cubicBezTo>
                    <a:pt x="5035677" y="2019872"/>
                    <a:pt x="5035201" y="2037779"/>
                    <a:pt x="5035201" y="2058829"/>
                  </a:cubicBezTo>
                  <a:cubicBezTo>
                    <a:pt x="5055870" y="2061305"/>
                    <a:pt x="5076539" y="2063877"/>
                    <a:pt x="5099400" y="2066639"/>
                  </a:cubicBezTo>
                  <a:cubicBezTo>
                    <a:pt x="5094161" y="2031873"/>
                    <a:pt x="5071872" y="1995488"/>
                    <a:pt x="5124831" y="1984248"/>
                  </a:cubicBezTo>
                  <a:cubicBezTo>
                    <a:pt x="5128737" y="1983391"/>
                    <a:pt x="5131403" y="1972151"/>
                    <a:pt x="5132928" y="1965293"/>
                  </a:cubicBezTo>
                  <a:cubicBezTo>
                    <a:pt x="5152644" y="1878425"/>
                    <a:pt x="5132737" y="1794796"/>
                    <a:pt x="5116925" y="1710309"/>
                  </a:cubicBezTo>
                  <a:cubicBezTo>
                    <a:pt x="5061680" y="1713929"/>
                    <a:pt x="5010913" y="1718786"/>
                    <a:pt x="4960144" y="1720120"/>
                  </a:cubicBezTo>
                  <a:cubicBezTo>
                    <a:pt x="4925378" y="1721072"/>
                    <a:pt x="4918901" y="1708214"/>
                    <a:pt x="4936808" y="1677448"/>
                  </a:cubicBezTo>
                  <a:cubicBezTo>
                    <a:pt x="4970145" y="1620393"/>
                    <a:pt x="5018342" y="1580960"/>
                    <a:pt x="5082350" y="1563148"/>
                  </a:cubicBezTo>
                  <a:cubicBezTo>
                    <a:pt x="5164169" y="1540288"/>
                    <a:pt x="5236655" y="1560005"/>
                    <a:pt x="5298758" y="1616678"/>
                  </a:cubicBezTo>
                  <a:cubicBezTo>
                    <a:pt x="5325714" y="1641253"/>
                    <a:pt x="5321427" y="1657064"/>
                    <a:pt x="5287138" y="1667161"/>
                  </a:cubicBezTo>
                  <a:cubicBezTo>
                    <a:pt x="5256847" y="1676114"/>
                    <a:pt x="5226273" y="1684401"/>
                    <a:pt x="5195602" y="1691831"/>
                  </a:cubicBezTo>
                  <a:cubicBezTo>
                    <a:pt x="5146072" y="1703927"/>
                    <a:pt x="5149120" y="1703261"/>
                    <a:pt x="5154549" y="1754981"/>
                  </a:cubicBezTo>
                  <a:cubicBezTo>
                    <a:pt x="5161407" y="1821275"/>
                    <a:pt x="5163979" y="1888046"/>
                    <a:pt x="5165503" y="1954721"/>
                  </a:cubicBezTo>
                  <a:cubicBezTo>
                    <a:pt x="5165979" y="1973580"/>
                    <a:pt x="5160741" y="1988915"/>
                    <a:pt x="5183505" y="1999488"/>
                  </a:cubicBezTo>
                  <a:cubicBezTo>
                    <a:pt x="5190363" y="2002727"/>
                    <a:pt x="5192649" y="2022539"/>
                    <a:pt x="5191697" y="2034350"/>
                  </a:cubicBezTo>
                  <a:cubicBezTo>
                    <a:pt x="5190554" y="2047875"/>
                    <a:pt x="5183505" y="2060829"/>
                    <a:pt x="5177695" y="2077784"/>
                  </a:cubicBezTo>
                  <a:cubicBezTo>
                    <a:pt x="5226939" y="2084165"/>
                    <a:pt x="5272373" y="2093595"/>
                    <a:pt x="5318094" y="2094833"/>
                  </a:cubicBezTo>
                  <a:cubicBezTo>
                    <a:pt x="5357908" y="2095976"/>
                    <a:pt x="5374386" y="2112359"/>
                    <a:pt x="5380196" y="2149888"/>
                  </a:cubicBezTo>
                  <a:cubicBezTo>
                    <a:pt x="5393436" y="2235232"/>
                    <a:pt x="5408962" y="2320100"/>
                    <a:pt x="5424012" y="2405158"/>
                  </a:cubicBezTo>
                  <a:cubicBezTo>
                    <a:pt x="5431632" y="2448116"/>
                    <a:pt x="5440014" y="2490883"/>
                    <a:pt x="5449539" y="2542032"/>
                  </a:cubicBezTo>
                  <a:cubicBezTo>
                    <a:pt x="5474018" y="2501741"/>
                    <a:pt x="5493258" y="2470023"/>
                    <a:pt x="5512499" y="2438305"/>
                  </a:cubicBezTo>
                  <a:cubicBezTo>
                    <a:pt x="5512403" y="2477643"/>
                    <a:pt x="5504879" y="2513171"/>
                    <a:pt x="5499354" y="2549081"/>
                  </a:cubicBezTo>
                  <a:cubicBezTo>
                    <a:pt x="5497735" y="2559844"/>
                    <a:pt x="5501831" y="2571464"/>
                    <a:pt x="5503355" y="2582704"/>
                  </a:cubicBezTo>
                  <a:cubicBezTo>
                    <a:pt x="5514880" y="2578513"/>
                    <a:pt x="5528025" y="2576608"/>
                    <a:pt x="5537550" y="2569750"/>
                  </a:cubicBezTo>
                  <a:cubicBezTo>
                    <a:pt x="5558981" y="2554224"/>
                    <a:pt x="5578698" y="2536222"/>
                    <a:pt x="5599081" y="2519267"/>
                  </a:cubicBezTo>
                  <a:cubicBezTo>
                    <a:pt x="5600796" y="2521268"/>
                    <a:pt x="5602415" y="2523363"/>
                    <a:pt x="5604129" y="2525363"/>
                  </a:cubicBezTo>
                  <a:cubicBezTo>
                    <a:pt x="5589842" y="2554510"/>
                    <a:pt x="5575554" y="2583656"/>
                    <a:pt x="5561267" y="2612803"/>
                  </a:cubicBezTo>
                  <a:cubicBezTo>
                    <a:pt x="5566315" y="2615756"/>
                    <a:pt x="5571363" y="2618708"/>
                    <a:pt x="5576412" y="2621661"/>
                  </a:cubicBezTo>
                  <a:cubicBezTo>
                    <a:pt x="5620798" y="2551366"/>
                    <a:pt x="5665185" y="2480977"/>
                    <a:pt x="5709571" y="2410682"/>
                  </a:cubicBezTo>
                  <a:cubicBezTo>
                    <a:pt x="5712143" y="2412111"/>
                    <a:pt x="5714714" y="2413540"/>
                    <a:pt x="5717286" y="2414969"/>
                  </a:cubicBezTo>
                  <a:cubicBezTo>
                    <a:pt x="5692331" y="2485168"/>
                    <a:pt x="5667375" y="2555367"/>
                    <a:pt x="5642420" y="2625566"/>
                  </a:cubicBezTo>
                  <a:cubicBezTo>
                    <a:pt x="5659755" y="2621566"/>
                    <a:pt x="5670709" y="2613279"/>
                    <a:pt x="5679948" y="2603373"/>
                  </a:cubicBezTo>
                  <a:cubicBezTo>
                    <a:pt x="5689759" y="2592705"/>
                    <a:pt x="5697855" y="2580608"/>
                    <a:pt x="5706714" y="2569083"/>
                  </a:cubicBezTo>
                  <a:cubicBezTo>
                    <a:pt x="5710047" y="2604326"/>
                    <a:pt x="5714429" y="2637568"/>
                    <a:pt x="5749957" y="2640521"/>
                  </a:cubicBezTo>
                  <a:cubicBezTo>
                    <a:pt x="5775198" y="2642616"/>
                    <a:pt x="5801964" y="2626424"/>
                    <a:pt x="5831872" y="2617184"/>
                  </a:cubicBezTo>
                  <a:cubicBezTo>
                    <a:pt x="5813775" y="2638616"/>
                    <a:pt x="5798249" y="2656999"/>
                    <a:pt x="5788248" y="2668905"/>
                  </a:cubicBezTo>
                  <a:cubicBezTo>
                    <a:pt x="5800249" y="2687955"/>
                    <a:pt x="5809203" y="2703005"/>
                    <a:pt x="5819109" y="2717483"/>
                  </a:cubicBezTo>
                  <a:cubicBezTo>
                    <a:pt x="5823300" y="2723674"/>
                    <a:pt x="5828538" y="2730341"/>
                    <a:pt x="5834920" y="2733675"/>
                  </a:cubicBezTo>
                  <a:cubicBezTo>
                    <a:pt x="5853494" y="2743391"/>
                    <a:pt x="5872830" y="2751487"/>
                    <a:pt x="5897975" y="2763012"/>
                  </a:cubicBezTo>
                  <a:cubicBezTo>
                    <a:pt x="5923503" y="2740628"/>
                    <a:pt x="5958269" y="2710244"/>
                    <a:pt x="5993035" y="2679764"/>
                  </a:cubicBezTo>
                  <a:cubicBezTo>
                    <a:pt x="5994559" y="2681478"/>
                    <a:pt x="5996179" y="2683193"/>
                    <a:pt x="5997702" y="2684907"/>
                  </a:cubicBezTo>
                  <a:cubicBezTo>
                    <a:pt x="5975985" y="2724817"/>
                    <a:pt x="5954268" y="2764727"/>
                    <a:pt x="5931218" y="2807018"/>
                  </a:cubicBezTo>
                  <a:cubicBezTo>
                    <a:pt x="5952078" y="2812447"/>
                    <a:pt x="5967889" y="2814828"/>
                    <a:pt x="5982272" y="2820734"/>
                  </a:cubicBezTo>
                  <a:cubicBezTo>
                    <a:pt x="6009799" y="2832068"/>
                    <a:pt x="6022753" y="2825306"/>
                    <a:pt x="6032087" y="2795492"/>
                  </a:cubicBezTo>
                  <a:cubicBezTo>
                    <a:pt x="6051709" y="2733008"/>
                    <a:pt x="6075426" y="2671667"/>
                    <a:pt x="6098953" y="2610422"/>
                  </a:cubicBezTo>
                  <a:cubicBezTo>
                    <a:pt x="6107621" y="2587847"/>
                    <a:pt x="6109716" y="2572036"/>
                    <a:pt x="6082189" y="2562225"/>
                  </a:cubicBezTo>
                  <a:cubicBezTo>
                    <a:pt x="6062377" y="2555177"/>
                    <a:pt x="6052471" y="2540127"/>
                    <a:pt x="6058567" y="2522315"/>
                  </a:cubicBezTo>
                  <a:cubicBezTo>
                    <a:pt x="6078379" y="2529649"/>
                    <a:pt x="6096286" y="2536317"/>
                    <a:pt x="6114193" y="2542985"/>
                  </a:cubicBezTo>
                  <a:cubicBezTo>
                    <a:pt x="6119337" y="2526221"/>
                    <a:pt x="6130957" y="2508409"/>
                    <a:pt x="6128576" y="2492788"/>
                  </a:cubicBezTo>
                  <a:cubicBezTo>
                    <a:pt x="6112002" y="2387632"/>
                    <a:pt x="6104382" y="2282571"/>
                    <a:pt x="6118289" y="2176653"/>
                  </a:cubicBezTo>
                  <a:cubicBezTo>
                    <a:pt x="6121908" y="2149507"/>
                    <a:pt x="6108859" y="2135696"/>
                    <a:pt x="6084475" y="2123885"/>
                  </a:cubicBezTo>
                  <a:cubicBezTo>
                    <a:pt x="6060377" y="2112169"/>
                    <a:pt x="6040279" y="2092357"/>
                    <a:pt x="6017514" y="2075402"/>
                  </a:cubicBezTo>
                  <a:cubicBezTo>
                    <a:pt x="6075331" y="2069211"/>
                    <a:pt x="6042660" y="2027682"/>
                    <a:pt x="6052566" y="2005298"/>
                  </a:cubicBezTo>
                  <a:cubicBezTo>
                    <a:pt x="6001513" y="1998059"/>
                    <a:pt x="6039613" y="1950911"/>
                    <a:pt x="6017324" y="1933194"/>
                  </a:cubicBezTo>
                  <a:cubicBezTo>
                    <a:pt x="6006370" y="1942243"/>
                    <a:pt x="5995702" y="1951101"/>
                    <a:pt x="5980081" y="1964055"/>
                  </a:cubicBezTo>
                  <a:cubicBezTo>
                    <a:pt x="5970937" y="1936814"/>
                    <a:pt x="5963889" y="1915763"/>
                    <a:pt x="5956364" y="1893284"/>
                  </a:cubicBezTo>
                  <a:cubicBezTo>
                    <a:pt x="5920931" y="1932432"/>
                    <a:pt x="5919216" y="1932146"/>
                    <a:pt x="5889117" y="1886617"/>
                  </a:cubicBezTo>
                  <a:cubicBezTo>
                    <a:pt x="5881593" y="1904048"/>
                    <a:pt x="5873782" y="1922050"/>
                    <a:pt x="5864924" y="1942433"/>
                  </a:cubicBezTo>
                  <a:cubicBezTo>
                    <a:pt x="5850065" y="1934242"/>
                    <a:pt x="5840064" y="1928717"/>
                    <a:pt x="5827776" y="1921859"/>
                  </a:cubicBezTo>
                  <a:cubicBezTo>
                    <a:pt x="5826728" y="1941290"/>
                    <a:pt x="5825966" y="1957673"/>
                    <a:pt x="5825585" y="1964150"/>
                  </a:cubicBezTo>
                  <a:cubicBezTo>
                    <a:pt x="5804059" y="1979390"/>
                    <a:pt x="5789581" y="1989677"/>
                    <a:pt x="5770245" y="2003298"/>
                  </a:cubicBezTo>
                  <a:cubicBezTo>
                    <a:pt x="5760720" y="1989868"/>
                    <a:pt x="5747290" y="1974628"/>
                    <a:pt x="5737765" y="1957197"/>
                  </a:cubicBezTo>
                  <a:cubicBezTo>
                    <a:pt x="5673376" y="1840706"/>
                    <a:pt x="5722335" y="1654969"/>
                    <a:pt x="5835206" y="1575054"/>
                  </a:cubicBezTo>
                  <a:cubicBezTo>
                    <a:pt x="5877782" y="1544955"/>
                    <a:pt x="5917407" y="1510475"/>
                    <a:pt x="5956173" y="1475613"/>
                  </a:cubicBezTo>
                  <a:cubicBezTo>
                    <a:pt x="6028182" y="1410748"/>
                    <a:pt x="6117241" y="1396841"/>
                    <a:pt x="6208205" y="1388555"/>
                  </a:cubicBezTo>
                  <a:cubicBezTo>
                    <a:pt x="6220682" y="1387412"/>
                    <a:pt x="6235160" y="1392460"/>
                    <a:pt x="6246686" y="1398365"/>
                  </a:cubicBezTo>
                  <a:cubicBezTo>
                    <a:pt x="6276880" y="1413891"/>
                    <a:pt x="6308979" y="1427893"/>
                    <a:pt x="6335078" y="1448848"/>
                  </a:cubicBezTo>
                  <a:cubicBezTo>
                    <a:pt x="6474714" y="1561148"/>
                    <a:pt x="6571107" y="1706023"/>
                    <a:pt x="6639401" y="1869567"/>
                  </a:cubicBezTo>
                  <a:cubicBezTo>
                    <a:pt x="6665119" y="1931194"/>
                    <a:pt x="6615780" y="2055971"/>
                    <a:pt x="6556153" y="2097405"/>
                  </a:cubicBezTo>
                  <a:cubicBezTo>
                    <a:pt x="6550724" y="2086166"/>
                    <a:pt x="6545390" y="2075117"/>
                    <a:pt x="6538913" y="2061686"/>
                  </a:cubicBezTo>
                  <a:cubicBezTo>
                    <a:pt x="6530340" y="2084737"/>
                    <a:pt x="6523006" y="2104549"/>
                    <a:pt x="6515672" y="2124361"/>
                  </a:cubicBezTo>
                  <a:cubicBezTo>
                    <a:pt x="6512243" y="2125790"/>
                    <a:pt x="6508814" y="2127123"/>
                    <a:pt x="6505289" y="2128552"/>
                  </a:cubicBezTo>
                  <a:cubicBezTo>
                    <a:pt x="6500241" y="2119694"/>
                    <a:pt x="6495097" y="2110740"/>
                    <a:pt x="6489954" y="2101691"/>
                  </a:cubicBezTo>
                  <a:cubicBezTo>
                    <a:pt x="6480905" y="2112169"/>
                    <a:pt x="6473381" y="2120932"/>
                    <a:pt x="6459950" y="2136553"/>
                  </a:cubicBezTo>
                  <a:cubicBezTo>
                    <a:pt x="6454807" y="2110931"/>
                    <a:pt x="6451187" y="2092833"/>
                    <a:pt x="6447092" y="2072354"/>
                  </a:cubicBezTo>
                  <a:cubicBezTo>
                    <a:pt x="6425946" y="2098262"/>
                    <a:pt x="6408896" y="2093881"/>
                    <a:pt x="6399181" y="2059781"/>
                  </a:cubicBezTo>
                  <a:cubicBezTo>
                    <a:pt x="6371749" y="2114360"/>
                    <a:pt x="6369653" y="2115312"/>
                    <a:pt x="6338888" y="2090928"/>
                  </a:cubicBezTo>
                  <a:cubicBezTo>
                    <a:pt x="6283928" y="2161223"/>
                    <a:pt x="6276022" y="2163318"/>
                    <a:pt x="6248114" y="2114074"/>
                  </a:cubicBezTo>
                  <a:cubicBezTo>
                    <a:pt x="6235541" y="2122837"/>
                    <a:pt x="6223064" y="2131600"/>
                    <a:pt x="6205633" y="2143887"/>
                  </a:cubicBezTo>
                  <a:cubicBezTo>
                    <a:pt x="6198870" y="2117693"/>
                    <a:pt x="6193536" y="2096643"/>
                    <a:pt x="6187821" y="2074355"/>
                  </a:cubicBezTo>
                  <a:cubicBezTo>
                    <a:pt x="6140673" y="2117979"/>
                    <a:pt x="6159341" y="2384870"/>
                    <a:pt x="6211348" y="2494788"/>
                  </a:cubicBezTo>
                  <a:cubicBezTo>
                    <a:pt x="6239542" y="2501837"/>
                    <a:pt x="6261354" y="2507075"/>
                    <a:pt x="6282976" y="2512981"/>
                  </a:cubicBezTo>
                  <a:cubicBezTo>
                    <a:pt x="6292215" y="2515553"/>
                    <a:pt x="6302407" y="2524030"/>
                    <a:pt x="6309837" y="2521839"/>
                  </a:cubicBezTo>
                  <a:cubicBezTo>
                    <a:pt x="6317457" y="2519648"/>
                    <a:pt x="6323838" y="2508504"/>
                    <a:pt x="6327839" y="2499836"/>
                  </a:cubicBezTo>
                  <a:cubicBezTo>
                    <a:pt x="6330220" y="2494788"/>
                    <a:pt x="6326791" y="2487073"/>
                    <a:pt x="6325553" y="2477453"/>
                  </a:cubicBezTo>
                  <a:cubicBezTo>
                    <a:pt x="6314885" y="2485644"/>
                    <a:pt x="6307741" y="2491169"/>
                    <a:pt x="6299550" y="2497455"/>
                  </a:cubicBezTo>
                  <a:cubicBezTo>
                    <a:pt x="6292310" y="2487930"/>
                    <a:pt x="6286596" y="2480405"/>
                    <a:pt x="6280880" y="2472785"/>
                  </a:cubicBezTo>
                  <a:cubicBezTo>
                    <a:pt x="6246400" y="2495645"/>
                    <a:pt x="6216587" y="2483453"/>
                    <a:pt x="6211253" y="2443353"/>
                  </a:cubicBezTo>
                  <a:cubicBezTo>
                    <a:pt x="6208491" y="2422970"/>
                    <a:pt x="6206014" y="2402015"/>
                    <a:pt x="6207348" y="2381631"/>
                  </a:cubicBezTo>
                  <a:cubicBezTo>
                    <a:pt x="6211253" y="2322671"/>
                    <a:pt x="6223635" y="2267331"/>
                    <a:pt x="6286405" y="2241042"/>
                  </a:cubicBezTo>
                  <a:cubicBezTo>
                    <a:pt x="6356509" y="2211610"/>
                    <a:pt x="6425089" y="2209133"/>
                    <a:pt x="6484049" y="2263616"/>
                  </a:cubicBezTo>
                  <a:cubicBezTo>
                    <a:pt x="6510433" y="2287905"/>
                    <a:pt x="6532817" y="2318290"/>
                    <a:pt x="6551010" y="2349341"/>
                  </a:cubicBezTo>
                  <a:cubicBezTo>
                    <a:pt x="6596254" y="2426494"/>
                    <a:pt x="6552819" y="2533841"/>
                    <a:pt x="6468047" y="2563178"/>
                  </a:cubicBezTo>
                  <a:cubicBezTo>
                    <a:pt x="6452521" y="2545366"/>
                    <a:pt x="6437186" y="2527840"/>
                    <a:pt x="6421089" y="2509457"/>
                  </a:cubicBezTo>
                  <a:cubicBezTo>
                    <a:pt x="6410325" y="2515362"/>
                    <a:pt x="6398991" y="2521553"/>
                    <a:pt x="6387465" y="2527745"/>
                  </a:cubicBezTo>
                  <a:cubicBezTo>
                    <a:pt x="6381941" y="2518315"/>
                    <a:pt x="6377559" y="2510790"/>
                    <a:pt x="6372988" y="2503075"/>
                  </a:cubicBezTo>
                  <a:cubicBezTo>
                    <a:pt x="6328029" y="2536127"/>
                    <a:pt x="6316980" y="2630424"/>
                    <a:pt x="6351746" y="2667095"/>
                  </a:cubicBezTo>
                  <a:cubicBezTo>
                    <a:pt x="6389846" y="2707291"/>
                    <a:pt x="6399657" y="2763012"/>
                    <a:pt x="6372130" y="2810828"/>
                  </a:cubicBezTo>
                  <a:cubicBezTo>
                    <a:pt x="6363748" y="2825401"/>
                    <a:pt x="6343650" y="2841784"/>
                    <a:pt x="6328696" y="2841974"/>
                  </a:cubicBezTo>
                  <a:cubicBezTo>
                    <a:pt x="6311741" y="2842165"/>
                    <a:pt x="6289453" y="2829116"/>
                    <a:pt x="6278499" y="2814923"/>
                  </a:cubicBezTo>
                  <a:cubicBezTo>
                    <a:pt x="6251353" y="2779490"/>
                    <a:pt x="6254782" y="2708624"/>
                    <a:pt x="6289072" y="2679764"/>
                  </a:cubicBezTo>
                  <a:cubicBezTo>
                    <a:pt x="6329458" y="2645759"/>
                    <a:pt x="6313646" y="2605183"/>
                    <a:pt x="6313837" y="2566035"/>
                  </a:cubicBezTo>
                  <a:cubicBezTo>
                    <a:pt x="6313837" y="2559749"/>
                    <a:pt x="6305646" y="2551271"/>
                    <a:pt x="6299073" y="2547461"/>
                  </a:cubicBezTo>
                  <a:cubicBezTo>
                    <a:pt x="6259068" y="2524220"/>
                    <a:pt x="6200394" y="2549557"/>
                    <a:pt x="6192393" y="2594705"/>
                  </a:cubicBezTo>
                  <a:cubicBezTo>
                    <a:pt x="6179249" y="2668905"/>
                    <a:pt x="6169057" y="2743581"/>
                    <a:pt x="6155627" y="2817781"/>
                  </a:cubicBezTo>
                  <a:cubicBezTo>
                    <a:pt x="6148864" y="2855309"/>
                    <a:pt x="6160580" y="2875979"/>
                    <a:pt x="6199156" y="2880170"/>
                  </a:cubicBezTo>
                  <a:cubicBezTo>
                    <a:pt x="6206300" y="2880932"/>
                    <a:pt x="6213158" y="2884361"/>
                    <a:pt x="6220397" y="2885123"/>
                  </a:cubicBezTo>
                  <a:cubicBezTo>
                    <a:pt x="6256878" y="2888742"/>
                    <a:pt x="6279928" y="2909411"/>
                    <a:pt x="6295359" y="2941320"/>
                  </a:cubicBezTo>
                  <a:cubicBezTo>
                    <a:pt x="6313837" y="2979611"/>
                    <a:pt x="6334411" y="3017044"/>
                    <a:pt x="6352222" y="3055620"/>
                  </a:cubicBezTo>
                  <a:cubicBezTo>
                    <a:pt x="6362510" y="3077909"/>
                    <a:pt x="6377273" y="3085433"/>
                    <a:pt x="6401276" y="3082766"/>
                  </a:cubicBezTo>
                  <a:cubicBezTo>
                    <a:pt x="6455664" y="3076670"/>
                    <a:pt x="6510338" y="3072384"/>
                    <a:pt x="6564916" y="3067336"/>
                  </a:cubicBezTo>
                  <a:cubicBezTo>
                    <a:pt x="6766084" y="3048762"/>
                    <a:pt x="6967252" y="3029617"/>
                    <a:pt x="7168610" y="3011900"/>
                  </a:cubicBezTo>
                  <a:cubicBezTo>
                    <a:pt x="7273957" y="3002566"/>
                    <a:pt x="7379589" y="2995613"/>
                    <a:pt x="7485126" y="2987612"/>
                  </a:cubicBezTo>
                  <a:cubicBezTo>
                    <a:pt x="7485126" y="3890963"/>
                    <a:pt x="7485126" y="4794218"/>
                    <a:pt x="7485126" y="5697569"/>
                  </a:cubicBezTo>
                  <a:cubicBezTo>
                    <a:pt x="7435882" y="5690235"/>
                    <a:pt x="7386923" y="5681567"/>
                    <a:pt x="7337489" y="5675853"/>
                  </a:cubicBezTo>
                  <a:cubicBezTo>
                    <a:pt x="7093268" y="5647849"/>
                    <a:pt x="6849332" y="5617369"/>
                    <a:pt x="6604635" y="5594033"/>
                  </a:cubicBezTo>
                  <a:cubicBezTo>
                    <a:pt x="6275070" y="5562505"/>
                    <a:pt x="5945219" y="5533549"/>
                    <a:pt x="5614988" y="5509355"/>
                  </a:cubicBezTo>
                  <a:cubicBezTo>
                    <a:pt x="5351621" y="5490115"/>
                    <a:pt x="5087684" y="5476018"/>
                    <a:pt x="4823746" y="5466303"/>
                  </a:cubicBezTo>
                  <a:cubicBezTo>
                    <a:pt x="4510945" y="5454777"/>
                    <a:pt x="4198049" y="5447157"/>
                    <a:pt x="3885057" y="5443728"/>
                  </a:cubicBezTo>
                  <a:cubicBezTo>
                    <a:pt x="3254026" y="5436870"/>
                    <a:pt x="2623661" y="5460016"/>
                    <a:pt x="1993964" y="5500307"/>
                  </a:cubicBezTo>
                  <a:cubicBezTo>
                    <a:pt x="1697546" y="5519262"/>
                    <a:pt x="1401223" y="5540978"/>
                    <a:pt x="1105472" y="5568506"/>
                  </a:cubicBezTo>
                  <a:cubicBezTo>
                    <a:pt x="825627" y="5594509"/>
                    <a:pt x="546545" y="5629275"/>
                    <a:pt x="267272" y="5661279"/>
                  </a:cubicBezTo>
                  <a:cubicBezTo>
                    <a:pt x="177927" y="5671566"/>
                    <a:pt x="89059" y="5685378"/>
                    <a:pt x="0" y="5697569"/>
                  </a:cubicBezTo>
                  <a:cubicBezTo>
                    <a:pt x="0" y="4796695"/>
                    <a:pt x="0" y="3895820"/>
                    <a:pt x="0" y="2994946"/>
                  </a:cubicBezTo>
                  <a:cubicBezTo>
                    <a:pt x="82772" y="2994755"/>
                    <a:pt x="165545" y="2996279"/>
                    <a:pt x="248317" y="2993993"/>
                  </a:cubicBezTo>
                  <a:cubicBezTo>
                    <a:pt x="534353" y="2985897"/>
                    <a:pt x="820293" y="2976372"/>
                    <a:pt x="1106329" y="2967323"/>
                  </a:cubicBezTo>
                  <a:cubicBezTo>
                    <a:pt x="1154430" y="2965799"/>
                    <a:pt x="1159478" y="2970848"/>
                    <a:pt x="1153859" y="3018568"/>
                  </a:cubicBezTo>
                  <a:cubicBezTo>
                    <a:pt x="1153287" y="3023426"/>
                    <a:pt x="1151573" y="3028093"/>
                    <a:pt x="1151192" y="3032855"/>
                  </a:cubicBezTo>
                  <a:cubicBezTo>
                    <a:pt x="1146905" y="3087815"/>
                    <a:pt x="1142714" y="3142679"/>
                    <a:pt x="1138523" y="3197638"/>
                  </a:cubicBezTo>
                  <a:cubicBezTo>
                    <a:pt x="1142143" y="3200114"/>
                    <a:pt x="1145762" y="3202591"/>
                    <a:pt x="1149382" y="3205163"/>
                  </a:cubicBezTo>
                  <a:cubicBezTo>
                    <a:pt x="1205675" y="3167920"/>
                    <a:pt x="1262729" y="3131915"/>
                    <a:pt x="1317498" y="3092482"/>
                  </a:cubicBezTo>
                  <a:cubicBezTo>
                    <a:pt x="1329690" y="3083719"/>
                    <a:pt x="1343692" y="3057811"/>
                    <a:pt x="1339120" y="3049048"/>
                  </a:cubicBezTo>
                  <a:cubicBezTo>
                    <a:pt x="1327975" y="3027616"/>
                    <a:pt x="1328452" y="2991136"/>
                    <a:pt x="1288733" y="2992660"/>
                  </a:cubicBezTo>
                  <a:cubicBezTo>
                    <a:pt x="1284732" y="2992850"/>
                    <a:pt x="1274636" y="2975705"/>
                    <a:pt x="1276826" y="2970753"/>
                  </a:cubicBezTo>
                  <a:cubicBezTo>
                    <a:pt x="1289018" y="2943225"/>
                    <a:pt x="1273778" y="2932653"/>
                    <a:pt x="1252728" y="2922080"/>
                  </a:cubicBezTo>
                  <a:cubicBezTo>
                    <a:pt x="1245679" y="2918460"/>
                    <a:pt x="1236917" y="2907316"/>
                    <a:pt x="1237869" y="2900839"/>
                  </a:cubicBezTo>
                  <a:cubicBezTo>
                    <a:pt x="1240631" y="2880932"/>
                    <a:pt x="1247585" y="2861691"/>
                    <a:pt x="1253204" y="2841117"/>
                  </a:cubicBezTo>
                  <a:cubicBezTo>
                    <a:pt x="1266825" y="2846737"/>
                    <a:pt x="1278731" y="2851595"/>
                    <a:pt x="1290542" y="2856453"/>
                  </a:cubicBezTo>
                  <a:cubicBezTo>
                    <a:pt x="1293781" y="2854643"/>
                    <a:pt x="1296924" y="2852738"/>
                    <a:pt x="1300163" y="2850928"/>
                  </a:cubicBezTo>
                  <a:cubicBezTo>
                    <a:pt x="1285970" y="2815399"/>
                    <a:pt x="1271778" y="2779966"/>
                    <a:pt x="1256443" y="2741581"/>
                  </a:cubicBezTo>
                  <a:cubicBezTo>
                    <a:pt x="1236345" y="2755297"/>
                    <a:pt x="1222534" y="2764727"/>
                    <a:pt x="1206913" y="2775299"/>
                  </a:cubicBezTo>
                  <a:cubicBezTo>
                    <a:pt x="1200150" y="2767774"/>
                    <a:pt x="1194054" y="2761012"/>
                    <a:pt x="1187196" y="2753392"/>
                  </a:cubicBezTo>
                  <a:cubicBezTo>
                    <a:pt x="1174814" y="2767965"/>
                    <a:pt x="1163384" y="2781586"/>
                    <a:pt x="1150239" y="2797112"/>
                  </a:cubicBezTo>
                  <a:cubicBezTo>
                    <a:pt x="1146334" y="2781014"/>
                    <a:pt x="1143286" y="2768537"/>
                    <a:pt x="1139857" y="2754630"/>
                  </a:cubicBezTo>
                  <a:cubicBezTo>
                    <a:pt x="1124903" y="2762441"/>
                    <a:pt x="1112425" y="2768918"/>
                    <a:pt x="1092137" y="2779490"/>
                  </a:cubicBezTo>
                  <a:cubicBezTo>
                    <a:pt x="1097375" y="2747391"/>
                    <a:pt x="1101471" y="2722436"/>
                    <a:pt x="1105853" y="2695670"/>
                  </a:cubicBezTo>
                  <a:cubicBezTo>
                    <a:pt x="1093375" y="2697861"/>
                    <a:pt x="1081850" y="2699957"/>
                    <a:pt x="1062800" y="2703290"/>
                  </a:cubicBezTo>
                  <a:cubicBezTo>
                    <a:pt x="1071944" y="2672429"/>
                    <a:pt x="1079849" y="2645664"/>
                    <a:pt x="1088422" y="2616803"/>
                  </a:cubicBezTo>
                  <a:cubicBezTo>
                    <a:pt x="1078040" y="2621090"/>
                    <a:pt x="1070134" y="2624328"/>
                    <a:pt x="1057561" y="2629567"/>
                  </a:cubicBezTo>
                  <a:cubicBezTo>
                    <a:pt x="1067181" y="2601278"/>
                    <a:pt x="1075182" y="2577846"/>
                    <a:pt x="1083755" y="2552510"/>
                  </a:cubicBezTo>
                  <a:cubicBezTo>
                    <a:pt x="1066419" y="2556891"/>
                    <a:pt x="1053656" y="2560130"/>
                    <a:pt x="1035939" y="2564606"/>
                  </a:cubicBezTo>
                  <a:cubicBezTo>
                    <a:pt x="1048798" y="2519172"/>
                    <a:pt x="1059561" y="2480786"/>
                    <a:pt x="1072420" y="2435447"/>
                  </a:cubicBezTo>
                  <a:cubicBezTo>
                    <a:pt x="1052322" y="2442591"/>
                    <a:pt x="1042226" y="2446211"/>
                    <a:pt x="1028891" y="2450973"/>
                  </a:cubicBezTo>
                  <a:cubicBezTo>
                    <a:pt x="1037558" y="2418017"/>
                    <a:pt x="1044893" y="2389918"/>
                    <a:pt x="1053275" y="2357914"/>
                  </a:cubicBezTo>
                  <a:cubicBezTo>
                    <a:pt x="1037749" y="2364867"/>
                    <a:pt x="1028414" y="2369058"/>
                    <a:pt x="1015651" y="2374678"/>
                  </a:cubicBezTo>
                  <a:cubicBezTo>
                    <a:pt x="1019461" y="2338483"/>
                    <a:pt x="1022890" y="2306288"/>
                    <a:pt x="1026414" y="2272094"/>
                  </a:cubicBezTo>
                  <a:cubicBezTo>
                    <a:pt x="1018223" y="2275618"/>
                    <a:pt x="1012126" y="2278190"/>
                    <a:pt x="997268" y="2284571"/>
                  </a:cubicBezTo>
                  <a:cubicBezTo>
                    <a:pt x="1011174" y="2206181"/>
                    <a:pt x="1023938" y="2134076"/>
                    <a:pt x="1032891" y="2083499"/>
                  </a:cubicBezTo>
                  <a:cubicBezTo>
                    <a:pt x="1068038" y="2118170"/>
                    <a:pt x="1106424" y="2156079"/>
                    <a:pt x="1144715" y="2193989"/>
                  </a:cubicBezTo>
                  <a:cubicBezTo>
                    <a:pt x="1149668" y="2189036"/>
                    <a:pt x="1154621" y="2184083"/>
                    <a:pt x="1159574" y="2179130"/>
                  </a:cubicBezTo>
                  <a:cubicBezTo>
                    <a:pt x="1152811" y="2183892"/>
                    <a:pt x="1146048" y="2188559"/>
                    <a:pt x="1137380" y="2194655"/>
                  </a:cubicBezTo>
                  <a:cubicBezTo>
                    <a:pt x="1165670" y="2209324"/>
                    <a:pt x="1190530" y="2222183"/>
                    <a:pt x="1223105" y="2239137"/>
                  </a:cubicBezTo>
                  <a:cubicBezTo>
                    <a:pt x="1200055" y="2242947"/>
                    <a:pt x="1187387" y="2245138"/>
                    <a:pt x="1165193" y="2248757"/>
                  </a:cubicBezTo>
                  <a:cubicBezTo>
                    <a:pt x="1202627" y="2280380"/>
                    <a:pt x="1234059" y="2306955"/>
                    <a:pt x="1271778" y="2338864"/>
                  </a:cubicBezTo>
                  <a:cubicBezTo>
                    <a:pt x="1247870" y="2342674"/>
                    <a:pt x="1232440" y="2345150"/>
                    <a:pt x="1217009" y="2347627"/>
                  </a:cubicBezTo>
                  <a:cubicBezTo>
                    <a:pt x="1216438" y="2350389"/>
                    <a:pt x="1215771" y="2353151"/>
                    <a:pt x="1215200" y="2355914"/>
                  </a:cubicBezTo>
                  <a:cubicBezTo>
                    <a:pt x="1251204" y="2371058"/>
                    <a:pt x="1287209" y="2386298"/>
                    <a:pt x="1329309" y="2404015"/>
                  </a:cubicBezTo>
                  <a:cubicBezTo>
                    <a:pt x="1312069" y="2416778"/>
                    <a:pt x="1298258" y="2426875"/>
                    <a:pt x="1281208" y="2439448"/>
                  </a:cubicBezTo>
                  <a:cubicBezTo>
                    <a:pt x="1305973" y="2448020"/>
                    <a:pt x="1329023" y="2456021"/>
                    <a:pt x="1356836" y="2465737"/>
                  </a:cubicBezTo>
                  <a:cubicBezTo>
                    <a:pt x="1342263" y="2481834"/>
                    <a:pt x="1330643" y="2494693"/>
                    <a:pt x="1317784" y="2508885"/>
                  </a:cubicBezTo>
                  <a:cubicBezTo>
                    <a:pt x="1337024" y="2517839"/>
                    <a:pt x="1353693" y="2525649"/>
                    <a:pt x="1373886" y="2535174"/>
                  </a:cubicBezTo>
                  <a:cubicBezTo>
                    <a:pt x="1358551" y="2541651"/>
                    <a:pt x="1348073" y="2546128"/>
                    <a:pt x="1335405" y="2551462"/>
                  </a:cubicBezTo>
                  <a:cubicBezTo>
                    <a:pt x="1352074" y="2559749"/>
                    <a:pt x="1365599" y="2566416"/>
                    <a:pt x="1380839" y="2573941"/>
                  </a:cubicBezTo>
                  <a:cubicBezTo>
                    <a:pt x="1364266" y="2586038"/>
                    <a:pt x="1350359" y="2596229"/>
                    <a:pt x="1336358" y="2606421"/>
                  </a:cubicBezTo>
                  <a:cubicBezTo>
                    <a:pt x="1337215" y="2608898"/>
                    <a:pt x="1337977" y="2611374"/>
                    <a:pt x="1338834" y="2613851"/>
                  </a:cubicBezTo>
                  <a:cubicBezTo>
                    <a:pt x="1356932" y="2614803"/>
                    <a:pt x="1375029" y="2615756"/>
                    <a:pt x="1395889" y="2616803"/>
                  </a:cubicBezTo>
                  <a:cubicBezTo>
                    <a:pt x="1387316" y="2627090"/>
                    <a:pt x="1381601" y="2634044"/>
                    <a:pt x="1375696" y="2641283"/>
                  </a:cubicBezTo>
                  <a:cubicBezTo>
                    <a:pt x="1388364" y="2653284"/>
                    <a:pt x="1399508" y="2663762"/>
                    <a:pt x="1416177" y="2679478"/>
                  </a:cubicBezTo>
                  <a:cubicBezTo>
                    <a:pt x="1376648" y="2691384"/>
                    <a:pt x="1342930" y="2701481"/>
                    <a:pt x="1305973" y="2712530"/>
                  </a:cubicBezTo>
                  <a:cubicBezTo>
                    <a:pt x="1320356" y="2740247"/>
                    <a:pt x="1333214" y="2765012"/>
                    <a:pt x="1349026" y="2795397"/>
                  </a:cubicBezTo>
                  <a:cubicBezTo>
                    <a:pt x="1352550" y="2773680"/>
                    <a:pt x="1354836" y="2759964"/>
                    <a:pt x="1358265" y="2738533"/>
                  </a:cubicBezTo>
                  <a:cubicBezTo>
                    <a:pt x="1380173" y="2752535"/>
                    <a:pt x="1396365" y="2762917"/>
                    <a:pt x="1414082" y="2774252"/>
                  </a:cubicBezTo>
                  <a:cubicBezTo>
                    <a:pt x="1415891" y="2744343"/>
                    <a:pt x="1417606" y="2715959"/>
                    <a:pt x="1419320" y="2687574"/>
                  </a:cubicBezTo>
                  <a:cubicBezTo>
                    <a:pt x="1422654" y="2686717"/>
                    <a:pt x="1426083" y="2685860"/>
                    <a:pt x="1429417" y="2685098"/>
                  </a:cubicBezTo>
                  <a:cubicBezTo>
                    <a:pt x="1442371" y="2700147"/>
                    <a:pt x="1455420" y="2715101"/>
                    <a:pt x="1469136" y="2730913"/>
                  </a:cubicBezTo>
                  <a:cubicBezTo>
                    <a:pt x="1487900" y="2718911"/>
                    <a:pt x="1515809" y="2717768"/>
                    <a:pt x="1509141" y="2681288"/>
                  </a:cubicBezTo>
                  <a:cubicBezTo>
                    <a:pt x="1502474" y="2644521"/>
                    <a:pt x="1509998" y="2639949"/>
                    <a:pt x="1545622" y="2654808"/>
                  </a:cubicBezTo>
                  <a:cubicBezTo>
                    <a:pt x="1573625" y="2666429"/>
                    <a:pt x="1587151" y="2656904"/>
                    <a:pt x="1592390" y="2629472"/>
                  </a:cubicBezTo>
                  <a:cubicBezTo>
                    <a:pt x="1594580" y="2618423"/>
                    <a:pt x="1596581" y="2607278"/>
                    <a:pt x="1598962" y="2594610"/>
                  </a:cubicBezTo>
                  <a:cubicBezTo>
                    <a:pt x="1618107" y="2603564"/>
                    <a:pt x="1632395" y="2610136"/>
                    <a:pt x="1646587" y="2616708"/>
                  </a:cubicBezTo>
                  <a:cubicBezTo>
                    <a:pt x="1649444" y="2614517"/>
                    <a:pt x="1652397" y="2612327"/>
                    <a:pt x="1655254" y="2610136"/>
                  </a:cubicBezTo>
                  <a:cubicBezTo>
                    <a:pt x="1643063" y="2558987"/>
                    <a:pt x="1630775" y="2507933"/>
                    <a:pt x="1617059" y="2450402"/>
                  </a:cubicBezTo>
                  <a:cubicBezTo>
                    <a:pt x="1584008" y="2498503"/>
                    <a:pt x="1584008" y="2498503"/>
                    <a:pt x="1528286" y="2465261"/>
                  </a:cubicBezTo>
                  <a:cubicBezTo>
                    <a:pt x="1513713" y="2482120"/>
                    <a:pt x="1499235" y="2498979"/>
                    <a:pt x="1484662" y="2515934"/>
                  </a:cubicBezTo>
                  <a:cubicBezTo>
                    <a:pt x="1482757" y="2514219"/>
                    <a:pt x="1480852" y="2512505"/>
                    <a:pt x="1479042" y="2510790"/>
                  </a:cubicBezTo>
                  <a:cubicBezTo>
                    <a:pt x="1480471" y="2497455"/>
                    <a:pt x="1481900" y="2484025"/>
                    <a:pt x="1483328" y="2471166"/>
                  </a:cubicBezTo>
                  <a:cubicBezTo>
                    <a:pt x="1456658" y="2473262"/>
                    <a:pt x="1434846" y="2475071"/>
                    <a:pt x="1410176" y="2476976"/>
                  </a:cubicBezTo>
                  <a:cubicBezTo>
                    <a:pt x="1415987" y="2453545"/>
                    <a:pt x="1446562" y="2437067"/>
                    <a:pt x="1413605" y="2421827"/>
                  </a:cubicBezTo>
                  <a:cubicBezTo>
                    <a:pt x="1423988" y="2399062"/>
                    <a:pt x="1433227" y="2378678"/>
                    <a:pt x="1446562" y="2349246"/>
                  </a:cubicBezTo>
                  <a:cubicBezTo>
                    <a:pt x="1421130" y="2369534"/>
                    <a:pt x="1404652" y="2382679"/>
                    <a:pt x="1388174" y="2395823"/>
                  </a:cubicBezTo>
                  <a:cubicBezTo>
                    <a:pt x="1385792" y="2394299"/>
                    <a:pt x="1383411" y="2392871"/>
                    <a:pt x="1380935" y="2391347"/>
                  </a:cubicBezTo>
                  <a:cubicBezTo>
                    <a:pt x="1384840" y="2368391"/>
                    <a:pt x="1388840" y="2345436"/>
                    <a:pt x="1393222" y="2319814"/>
                  </a:cubicBezTo>
                  <a:cubicBezTo>
                    <a:pt x="1380268" y="2324576"/>
                    <a:pt x="1370171" y="2328196"/>
                    <a:pt x="1358837" y="2332387"/>
                  </a:cubicBezTo>
                  <a:cubicBezTo>
                    <a:pt x="1371314" y="2296763"/>
                    <a:pt x="1382459" y="2264759"/>
                    <a:pt x="1394746" y="2229517"/>
                  </a:cubicBezTo>
                  <a:cubicBezTo>
                    <a:pt x="1373124" y="2228279"/>
                    <a:pt x="1360456" y="2227517"/>
                    <a:pt x="1345311" y="2226659"/>
                  </a:cubicBezTo>
                  <a:cubicBezTo>
                    <a:pt x="1354074" y="2204276"/>
                    <a:pt x="1361885" y="2184464"/>
                    <a:pt x="1370076" y="2163413"/>
                  </a:cubicBezTo>
                  <a:cubicBezTo>
                    <a:pt x="1357027" y="2157794"/>
                    <a:pt x="1347025" y="2153412"/>
                    <a:pt x="1339977" y="2150364"/>
                  </a:cubicBezTo>
                  <a:cubicBezTo>
                    <a:pt x="1356741" y="2122456"/>
                    <a:pt x="1372172" y="2096643"/>
                    <a:pt x="1390555" y="2066068"/>
                  </a:cubicBezTo>
                  <a:cubicBezTo>
                    <a:pt x="1355693" y="2078736"/>
                    <a:pt x="1330547" y="2087975"/>
                    <a:pt x="1305401" y="2097119"/>
                  </a:cubicBezTo>
                  <a:cubicBezTo>
                    <a:pt x="1304449" y="2094262"/>
                    <a:pt x="1303496" y="2091309"/>
                    <a:pt x="1302544" y="2088452"/>
                  </a:cubicBezTo>
                  <a:cubicBezTo>
                    <a:pt x="1319022" y="2062639"/>
                    <a:pt x="1335596" y="2036826"/>
                    <a:pt x="1356360" y="2004251"/>
                  </a:cubicBezTo>
                  <a:cubicBezTo>
                    <a:pt x="1329214" y="2007489"/>
                    <a:pt x="1315307" y="2009204"/>
                    <a:pt x="1300734" y="2010918"/>
                  </a:cubicBezTo>
                  <a:cubicBezTo>
                    <a:pt x="1324832" y="1974818"/>
                    <a:pt x="1346264" y="1942719"/>
                    <a:pt x="1367695" y="1910525"/>
                  </a:cubicBezTo>
                  <a:cubicBezTo>
                    <a:pt x="1365028" y="1909096"/>
                    <a:pt x="1362361" y="1907572"/>
                    <a:pt x="1359694" y="1906143"/>
                  </a:cubicBezTo>
                  <a:cubicBezTo>
                    <a:pt x="1341311" y="1915382"/>
                    <a:pt x="1322927" y="1924717"/>
                    <a:pt x="1299686" y="1936433"/>
                  </a:cubicBezTo>
                  <a:cubicBezTo>
                    <a:pt x="1314545" y="1882902"/>
                    <a:pt x="1327118" y="1837849"/>
                    <a:pt x="1341977" y="1784604"/>
                  </a:cubicBezTo>
                  <a:cubicBezTo>
                    <a:pt x="1317308" y="1798225"/>
                    <a:pt x="1303782" y="1805750"/>
                    <a:pt x="1289209" y="1813751"/>
                  </a:cubicBezTo>
                  <a:cubicBezTo>
                    <a:pt x="1302544" y="1776413"/>
                    <a:pt x="1314831" y="1743837"/>
                    <a:pt x="1325594" y="1710785"/>
                  </a:cubicBezTo>
                  <a:cubicBezTo>
                    <a:pt x="1327975" y="1703451"/>
                    <a:pt x="1326547" y="1687639"/>
                    <a:pt x="1324928" y="1687354"/>
                  </a:cubicBezTo>
                  <a:cubicBezTo>
                    <a:pt x="1297305" y="1682782"/>
                    <a:pt x="1315498" y="1665923"/>
                    <a:pt x="1316736" y="1655540"/>
                  </a:cubicBezTo>
                  <a:cubicBezTo>
                    <a:pt x="1318546" y="1640300"/>
                    <a:pt x="1324070" y="1625537"/>
                    <a:pt x="1329119" y="1606296"/>
                  </a:cubicBezTo>
                  <a:cubicBezTo>
                    <a:pt x="1317022" y="1610582"/>
                    <a:pt x="1309688" y="1613154"/>
                    <a:pt x="1296734" y="1617821"/>
                  </a:cubicBezTo>
                  <a:cubicBezTo>
                    <a:pt x="1313688" y="1536097"/>
                    <a:pt x="1329690" y="1458659"/>
                    <a:pt x="1343978" y="1389793"/>
                  </a:cubicBezTo>
                  <a:cubicBezTo>
                    <a:pt x="1409510" y="1454468"/>
                    <a:pt x="1475613" y="1519809"/>
                    <a:pt x="1537525" y="1581055"/>
                  </a:cubicBezTo>
                  <a:cubicBezTo>
                    <a:pt x="1527620" y="1578959"/>
                    <a:pt x="1510475" y="1575435"/>
                    <a:pt x="1488758" y="1570958"/>
                  </a:cubicBezTo>
                  <a:cubicBezTo>
                    <a:pt x="1517809" y="1629823"/>
                    <a:pt x="1575816" y="1639157"/>
                    <a:pt x="1622393" y="1664208"/>
                  </a:cubicBezTo>
                  <a:cubicBezTo>
                    <a:pt x="1622298" y="1667542"/>
                    <a:pt x="1622108" y="1670876"/>
                    <a:pt x="1622012" y="1674114"/>
                  </a:cubicBezTo>
                  <a:cubicBezTo>
                    <a:pt x="1598771" y="1680686"/>
                    <a:pt x="1575530" y="1687259"/>
                    <a:pt x="1548956" y="1694879"/>
                  </a:cubicBezTo>
                  <a:cubicBezTo>
                    <a:pt x="1583912" y="1747742"/>
                    <a:pt x="1645253" y="1758791"/>
                    <a:pt x="1695926" y="1785557"/>
                  </a:cubicBezTo>
                  <a:cubicBezTo>
                    <a:pt x="1696307" y="1789176"/>
                    <a:pt x="1696784" y="1792796"/>
                    <a:pt x="1697165" y="1796415"/>
                  </a:cubicBezTo>
                  <a:cubicBezTo>
                    <a:pt x="1670209" y="1806416"/>
                    <a:pt x="1643253" y="1816322"/>
                    <a:pt x="1614583" y="1826990"/>
                  </a:cubicBezTo>
                  <a:cubicBezTo>
                    <a:pt x="1634014" y="1869662"/>
                    <a:pt x="1674019" y="1886522"/>
                    <a:pt x="1731454" y="1888617"/>
                  </a:cubicBezTo>
                  <a:cubicBezTo>
                    <a:pt x="1696879" y="1910334"/>
                    <a:pt x="1672019" y="1925955"/>
                    <a:pt x="1647254" y="1941576"/>
                  </a:cubicBezTo>
                  <a:cubicBezTo>
                    <a:pt x="1647920" y="1944624"/>
                    <a:pt x="1648492" y="1947577"/>
                    <a:pt x="1649159" y="1950625"/>
                  </a:cubicBezTo>
                  <a:cubicBezTo>
                    <a:pt x="1692021" y="1957673"/>
                    <a:pt x="1734884" y="1964627"/>
                    <a:pt x="1777651" y="1971675"/>
                  </a:cubicBezTo>
                  <a:cubicBezTo>
                    <a:pt x="1778318" y="1975485"/>
                    <a:pt x="1778984" y="1979295"/>
                    <a:pt x="1779651" y="1983105"/>
                  </a:cubicBezTo>
                  <a:cubicBezTo>
                    <a:pt x="1747266" y="1996440"/>
                    <a:pt x="1714881" y="2009775"/>
                    <a:pt x="1671923" y="2027492"/>
                  </a:cubicBezTo>
                  <a:cubicBezTo>
                    <a:pt x="1727549" y="2047875"/>
                    <a:pt x="1777270" y="2066068"/>
                    <a:pt x="1828038" y="2084642"/>
                  </a:cubicBezTo>
                  <a:cubicBezTo>
                    <a:pt x="1817751" y="2118551"/>
                    <a:pt x="1791176" y="2126647"/>
                    <a:pt x="1759934" y="2128076"/>
                  </a:cubicBezTo>
                  <a:cubicBezTo>
                    <a:pt x="1759363" y="2131124"/>
                    <a:pt x="1758791" y="2134172"/>
                    <a:pt x="1758125" y="2137220"/>
                  </a:cubicBezTo>
                  <a:cubicBezTo>
                    <a:pt x="1784699" y="2150078"/>
                    <a:pt x="1811179" y="2162842"/>
                    <a:pt x="1847183" y="2180273"/>
                  </a:cubicBezTo>
                  <a:cubicBezTo>
                    <a:pt x="1808893" y="2188750"/>
                    <a:pt x="1780127" y="2195132"/>
                    <a:pt x="1748790" y="2201990"/>
                  </a:cubicBezTo>
                  <a:cubicBezTo>
                    <a:pt x="1764887" y="2219611"/>
                    <a:pt x="1780699" y="2236946"/>
                    <a:pt x="1799844" y="2257901"/>
                  </a:cubicBezTo>
                  <a:cubicBezTo>
                    <a:pt x="1780699" y="2261807"/>
                    <a:pt x="1766316" y="2264664"/>
                    <a:pt x="1751933" y="2267617"/>
                  </a:cubicBezTo>
                  <a:cubicBezTo>
                    <a:pt x="1751267" y="2270855"/>
                    <a:pt x="1750504" y="2273999"/>
                    <a:pt x="1749838" y="2277237"/>
                  </a:cubicBezTo>
                  <a:cubicBezTo>
                    <a:pt x="1781461" y="2288953"/>
                    <a:pt x="1812989" y="2300669"/>
                    <a:pt x="1851755" y="2315051"/>
                  </a:cubicBezTo>
                  <a:cubicBezTo>
                    <a:pt x="1822133" y="2327243"/>
                    <a:pt x="1797749" y="2337245"/>
                    <a:pt x="1770126" y="2348675"/>
                  </a:cubicBezTo>
                  <a:cubicBezTo>
                    <a:pt x="1793272" y="2365058"/>
                    <a:pt x="1812512" y="2378678"/>
                    <a:pt x="1833563" y="2393537"/>
                  </a:cubicBezTo>
                  <a:cubicBezTo>
                    <a:pt x="1798415" y="2427065"/>
                    <a:pt x="1763554" y="2404872"/>
                    <a:pt x="1730312" y="2402777"/>
                  </a:cubicBezTo>
                  <a:cubicBezTo>
                    <a:pt x="1731931" y="2405920"/>
                    <a:pt x="1733455" y="2409063"/>
                    <a:pt x="1735074" y="2412206"/>
                  </a:cubicBezTo>
                  <a:cubicBezTo>
                    <a:pt x="1714214" y="2424017"/>
                    <a:pt x="1693354" y="2435733"/>
                    <a:pt x="1666589" y="2450783"/>
                  </a:cubicBezTo>
                  <a:cubicBezTo>
                    <a:pt x="1679924" y="2490978"/>
                    <a:pt x="1695260" y="2537460"/>
                    <a:pt x="1710690" y="2583942"/>
                  </a:cubicBezTo>
                  <a:cubicBezTo>
                    <a:pt x="1713262" y="2583371"/>
                    <a:pt x="1715738" y="2582799"/>
                    <a:pt x="1718310" y="2582323"/>
                  </a:cubicBezTo>
                  <a:cubicBezTo>
                    <a:pt x="1724597" y="2561368"/>
                    <a:pt x="1730788" y="2540413"/>
                    <a:pt x="1737074" y="2519363"/>
                  </a:cubicBezTo>
                  <a:cubicBezTo>
                    <a:pt x="1742504" y="2516124"/>
                    <a:pt x="1747933" y="2512790"/>
                    <a:pt x="1753362" y="2509552"/>
                  </a:cubicBezTo>
                  <a:cubicBezTo>
                    <a:pt x="1761649" y="2526602"/>
                    <a:pt x="1769936" y="2543556"/>
                    <a:pt x="1778222" y="2560606"/>
                  </a:cubicBezTo>
                  <a:cubicBezTo>
                    <a:pt x="1781366" y="2558701"/>
                    <a:pt x="1784414" y="2556796"/>
                    <a:pt x="1787557" y="2554796"/>
                  </a:cubicBezTo>
                  <a:cubicBezTo>
                    <a:pt x="1791272" y="2532888"/>
                    <a:pt x="1794986" y="2510885"/>
                    <a:pt x="1800416" y="2478500"/>
                  </a:cubicBezTo>
                  <a:cubicBezTo>
                    <a:pt x="1822323" y="2498693"/>
                    <a:pt x="1836134" y="2511552"/>
                    <a:pt x="1847660" y="2522125"/>
                  </a:cubicBezTo>
                  <a:cubicBezTo>
                    <a:pt x="1854327" y="2501741"/>
                    <a:pt x="1861090" y="2481072"/>
                    <a:pt x="1867757" y="2460403"/>
                  </a:cubicBezTo>
                  <a:cubicBezTo>
                    <a:pt x="1872044" y="2458879"/>
                    <a:pt x="1876235" y="2457450"/>
                    <a:pt x="1880521" y="2455926"/>
                  </a:cubicBezTo>
                  <a:cubicBezTo>
                    <a:pt x="1887569" y="2468213"/>
                    <a:pt x="1894523" y="2480501"/>
                    <a:pt x="1903095" y="2495360"/>
                  </a:cubicBezTo>
                  <a:cubicBezTo>
                    <a:pt x="1910525" y="2467547"/>
                    <a:pt x="1916049" y="2447068"/>
                    <a:pt x="1923098" y="2420588"/>
                  </a:cubicBezTo>
                  <a:cubicBezTo>
                    <a:pt x="1941671" y="2442686"/>
                    <a:pt x="1955768" y="2459450"/>
                    <a:pt x="1971008" y="2477548"/>
                  </a:cubicBezTo>
                  <a:cubicBezTo>
                    <a:pt x="1997107" y="2408396"/>
                    <a:pt x="1997107" y="2408396"/>
                    <a:pt x="2035397" y="2445925"/>
                  </a:cubicBezTo>
                  <a:cubicBezTo>
                    <a:pt x="2038064" y="2441924"/>
                    <a:pt x="2041303" y="2438400"/>
                    <a:pt x="2042922" y="2434304"/>
                  </a:cubicBezTo>
                  <a:cubicBezTo>
                    <a:pt x="2052161" y="2411063"/>
                    <a:pt x="2058257" y="2382774"/>
                    <a:pt x="2091690" y="2413730"/>
                  </a:cubicBezTo>
                  <a:cubicBezTo>
                    <a:pt x="2095119" y="2416874"/>
                    <a:pt x="2110359" y="2408777"/>
                    <a:pt x="2119217" y="2404110"/>
                  </a:cubicBezTo>
                  <a:cubicBezTo>
                    <a:pt x="2163032" y="2380964"/>
                    <a:pt x="2171795" y="2332196"/>
                    <a:pt x="2204942" y="2292477"/>
                  </a:cubicBezTo>
                  <a:cubicBezTo>
                    <a:pt x="2186559" y="2301050"/>
                    <a:pt x="2175891" y="2307431"/>
                    <a:pt x="2164366" y="2310670"/>
                  </a:cubicBezTo>
                  <a:cubicBezTo>
                    <a:pt x="2159222" y="2312099"/>
                    <a:pt x="2146840" y="2306574"/>
                    <a:pt x="2147030" y="2305336"/>
                  </a:cubicBezTo>
                  <a:cubicBezTo>
                    <a:pt x="2149221" y="2288667"/>
                    <a:pt x="2136553" y="2282476"/>
                    <a:pt x="2128266" y="2271617"/>
                  </a:cubicBezTo>
                  <a:cubicBezTo>
                    <a:pt x="2108645" y="2245519"/>
                    <a:pt x="2100929" y="2243328"/>
                    <a:pt x="2080546" y="2270284"/>
                  </a:cubicBezTo>
                  <a:cubicBezTo>
                    <a:pt x="2058638" y="2299240"/>
                    <a:pt x="2037493" y="2328672"/>
                    <a:pt x="2015490" y="2358581"/>
                  </a:cubicBezTo>
                  <a:cubicBezTo>
                    <a:pt x="1990535" y="2336578"/>
                    <a:pt x="1990725" y="2317718"/>
                    <a:pt x="2010251" y="2294287"/>
                  </a:cubicBezTo>
                  <a:cubicBezTo>
                    <a:pt x="2041303" y="2256949"/>
                    <a:pt x="2070830" y="2218087"/>
                    <a:pt x="2098834" y="2178272"/>
                  </a:cubicBezTo>
                  <a:cubicBezTo>
                    <a:pt x="2141506" y="2117598"/>
                    <a:pt x="2182368" y="2055590"/>
                    <a:pt x="2223802" y="1994059"/>
                  </a:cubicBezTo>
                  <a:cubicBezTo>
                    <a:pt x="2241518" y="1967770"/>
                    <a:pt x="2260664" y="1968246"/>
                    <a:pt x="2286953" y="1991392"/>
                  </a:cubicBezTo>
                  <a:cubicBezTo>
                    <a:pt x="2224373" y="2049494"/>
                    <a:pt x="2198942" y="2123980"/>
                    <a:pt x="2182463" y="2203418"/>
                  </a:cubicBezTo>
                  <a:cubicBezTo>
                    <a:pt x="2201037" y="2186273"/>
                    <a:pt x="2219230" y="2169509"/>
                    <a:pt x="2237423" y="2152745"/>
                  </a:cubicBezTo>
                  <a:cubicBezTo>
                    <a:pt x="2240661" y="2154936"/>
                    <a:pt x="2243900" y="2157127"/>
                    <a:pt x="2247138" y="2159318"/>
                  </a:cubicBezTo>
                  <a:cubicBezTo>
                    <a:pt x="2250567" y="2196560"/>
                    <a:pt x="2211419" y="2217134"/>
                    <a:pt x="2201418" y="2256854"/>
                  </a:cubicBezTo>
                  <a:cubicBezTo>
                    <a:pt x="2223897" y="2243804"/>
                    <a:pt x="2240947" y="2233136"/>
                    <a:pt x="2258854" y="2223992"/>
                  </a:cubicBezTo>
                  <a:cubicBezTo>
                    <a:pt x="2264474" y="2221135"/>
                    <a:pt x="2274380" y="2219706"/>
                    <a:pt x="2278475" y="2222754"/>
                  </a:cubicBezTo>
                  <a:cubicBezTo>
                    <a:pt x="2282285" y="2225612"/>
                    <a:pt x="2282476" y="2235518"/>
                    <a:pt x="2281523" y="2241899"/>
                  </a:cubicBezTo>
                  <a:cubicBezTo>
                    <a:pt x="2280571" y="2248376"/>
                    <a:pt x="2276189" y="2254282"/>
                    <a:pt x="2274189" y="2258663"/>
                  </a:cubicBezTo>
                  <a:cubicBezTo>
                    <a:pt x="2315623" y="2274761"/>
                    <a:pt x="2341436" y="2246376"/>
                    <a:pt x="2370201" y="2227136"/>
                  </a:cubicBezTo>
                  <a:cubicBezTo>
                    <a:pt x="2393823" y="2211324"/>
                    <a:pt x="2395061" y="2189321"/>
                    <a:pt x="2382774" y="2166271"/>
                  </a:cubicBezTo>
                  <a:cubicBezTo>
                    <a:pt x="2356295" y="2116455"/>
                    <a:pt x="2346865" y="2063591"/>
                    <a:pt x="2355056" y="2008156"/>
                  </a:cubicBezTo>
                  <a:cubicBezTo>
                    <a:pt x="2364867" y="1941957"/>
                    <a:pt x="2376488" y="1876139"/>
                    <a:pt x="2386584" y="1810036"/>
                  </a:cubicBezTo>
                  <a:cubicBezTo>
                    <a:pt x="2388203" y="1799654"/>
                    <a:pt x="2389251" y="1786509"/>
                    <a:pt x="2384298" y="1778413"/>
                  </a:cubicBezTo>
                  <a:cubicBezTo>
                    <a:pt x="2343436" y="1711643"/>
                    <a:pt x="2306193" y="1639919"/>
                    <a:pt x="2216087" y="1626965"/>
                  </a:cubicBezTo>
                  <a:cubicBezTo>
                    <a:pt x="2215420" y="1594866"/>
                    <a:pt x="2229993" y="1580579"/>
                    <a:pt x="2262950" y="1583627"/>
                  </a:cubicBezTo>
                  <a:cubicBezTo>
                    <a:pt x="2283524" y="1585532"/>
                    <a:pt x="2304288" y="1583722"/>
                    <a:pt x="2325053" y="1584008"/>
                  </a:cubicBezTo>
                  <a:cubicBezTo>
                    <a:pt x="2377916" y="1584674"/>
                    <a:pt x="2377535" y="1584770"/>
                    <a:pt x="2375726" y="1529906"/>
                  </a:cubicBezTo>
                  <a:cubicBezTo>
                    <a:pt x="2374678" y="1498283"/>
                    <a:pt x="2372868" y="1466469"/>
                    <a:pt x="2375535" y="1435132"/>
                  </a:cubicBezTo>
                  <a:cubicBezTo>
                    <a:pt x="2376297" y="1425988"/>
                    <a:pt x="2390108" y="1413510"/>
                    <a:pt x="2400014" y="1411224"/>
                  </a:cubicBezTo>
                  <a:cubicBezTo>
                    <a:pt x="2406777" y="1409700"/>
                    <a:pt x="2417540" y="1422654"/>
                    <a:pt x="2425541" y="1430084"/>
                  </a:cubicBezTo>
                  <a:cubicBezTo>
                    <a:pt x="2433828" y="1437799"/>
                    <a:pt x="2439639" y="1451610"/>
                    <a:pt x="2448973" y="1454182"/>
                  </a:cubicBezTo>
                  <a:cubicBezTo>
                    <a:pt x="2466404" y="1459039"/>
                    <a:pt x="2477357" y="1449991"/>
                    <a:pt x="2481548" y="1429893"/>
                  </a:cubicBezTo>
                  <a:cubicBezTo>
                    <a:pt x="2483168" y="1421987"/>
                    <a:pt x="2497455" y="1412653"/>
                    <a:pt x="2506885" y="1411510"/>
                  </a:cubicBezTo>
                  <a:cubicBezTo>
                    <a:pt x="2513648" y="1410653"/>
                    <a:pt x="2528126" y="1421797"/>
                    <a:pt x="2528602" y="1428369"/>
                  </a:cubicBezTo>
                  <a:cubicBezTo>
                    <a:pt x="2530602" y="1458468"/>
                    <a:pt x="2550795" y="1454563"/>
                    <a:pt x="2570417" y="1454944"/>
                  </a:cubicBezTo>
                  <a:cubicBezTo>
                    <a:pt x="2597277" y="1455420"/>
                    <a:pt x="2592800" y="1435608"/>
                    <a:pt x="2595467" y="1419416"/>
                  </a:cubicBezTo>
                  <a:cubicBezTo>
                    <a:pt x="2612803" y="1315403"/>
                    <a:pt x="2595658" y="1213580"/>
                    <a:pt x="2576989" y="1111663"/>
                  </a:cubicBezTo>
                  <a:cubicBezTo>
                    <a:pt x="2568131" y="1063371"/>
                    <a:pt x="2563464" y="1014317"/>
                    <a:pt x="2556891" y="965549"/>
                  </a:cubicBezTo>
                  <a:cubicBezTo>
                    <a:pt x="2560320" y="966883"/>
                    <a:pt x="2563749" y="968312"/>
                    <a:pt x="2567178" y="969645"/>
                  </a:cubicBezTo>
                  <a:cubicBezTo>
                    <a:pt x="2580989" y="957929"/>
                    <a:pt x="2597372" y="948119"/>
                    <a:pt x="2608135" y="934022"/>
                  </a:cubicBezTo>
                  <a:cubicBezTo>
                    <a:pt x="2642902" y="888587"/>
                    <a:pt x="2675477" y="841534"/>
                    <a:pt x="2709196" y="795338"/>
                  </a:cubicBezTo>
                  <a:cubicBezTo>
                    <a:pt x="2716530" y="785241"/>
                    <a:pt x="2725102" y="776002"/>
                    <a:pt x="2735199" y="763810"/>
                  </a:cubicBezTo>
                  <a:cubicBezTo>
                    <a:pt x="2766536" y="808387"/>
                    <a:pt x="2789301" y="853345"/>
                    <a:pt x="2823496" y="886682"/>
                  </a:cubicBezTo>
                  <a:cubicBezTo>
                    <a:pt x="2889123" y="950690"/>
                    <a:pt x="2903220" y="1026700"/>
                    <a:pt x="2894552" y="1111853"/>
                  </a:cubicBezTo>
                  <a:cubicBezTo>
                    <a:pt x="2894267" y="1114235"/>
                    <a:pt x="2895505" y="1117187"/>
                    <a:pt x="2894552" y="1119092"/>
                  </a:cubicBezTo>
                  <a:cubicBezTo>
                    <a:pt x="2889599" y="1128427"/>
                    <a:pt x="2886075" y="1139571"/>
                    <a:pt x="2878550" y="1146239"/>
                  </a:cubicBezTo>
                  <a:cubicBezTo>
                    <a:pt x="2856738" y="1165574"/>
                    <a:pt x="2859405" y="1225772"/>
                    <a:pt x="2885694" y="1237107"/>
                  </a:cubicBezTo>
                  <a:cubicBezTo>
                    <a:pt x="2927223" y="1255014"/>
                    <a:pt x="2938367" y="1287399"/>
                    <a:pt x="2936653" y="1328547"/>
                  </a:cubicBezTo>
                  <a:cubicBezTo>
                    <a:pt x="2935224" y="1362551"/>
                    <a:pt x="2933795" y="1396651"/>
                    <a:pt x="2935224" y="1430560"/>
                  </a:cubicBezTo>
                  <a:cubicBezTo>
                    <a:pt x="2935605" y="1438942"/>
                    <a:pt x="2947607" y="1453801"/>
                    <a:pt x="2953417" y="1453420"/>
                  </a:cubicBezTo>
                  <a:cubicBezTo>
                    <a:pt x="2963514" y="1452753"/>
                    <a:pt x="2973419" y="1443038"/>
                    <a:pt x="2982659" y="1436180"/>
                  </a:cubicBezTo>
                  <a:cubicBezTo>
                    <a:pt x="2993612" y="1427988"/>
                    <a:pt x="3003804" y="1418654"/>
                    <a:pt x="3014282" y="1409795"/>
                  </a:cubicBezTo>
                  <a:cubicBezTo>
                    <a:pt x="3021711" y="1420654"/>
                    <a:pt x="3035046" y="1431227"/>
                    <a:pt x="3035427" y="1442371"/>
                  </a:cubicBezTo>
                  <a:cubicBezTo>
                    <a:pt x="3037427" y="1495711"/>
                    <a:pt x="3035999" y="1549241"/>
                    <a:pt x="3035713" y="1602772"/>
                  </a:cubicBezTo>
                  <a:cubicBezTo>
                    <a:pt x="3035237" y="1674114"/>
                    <a:pt x="3034665" y="1745552"/>
                    <a:pt x="3034189" y="1816894"/>
                  </a:cubicBezTo>
                  <a:cubicBezTo>
                    <a:pt x="3034094" y="1825276"/>
                    <a:pt x="3036380" y="1834325"/>
                    <a:pt x="3034189" y="1842040"/>
                  </a:cubicBezTo>
                  <a:cubicBezTo>
                    <a:pt x="3017996" y="1898237"/>
                    <a:pt x="3024092" y="1982819"/>
                    <a:pt x="3053429" y="2044732"/>
                  </a:cubicBezTo>
                  <a:cubicBezTo>
                    <a:pt x="3067050" y="1957768"/>
                    <a:pt x="3086005" y="1879378"/>
                    <a:pt x="3090291" y="1800035"/>
                  </a:cubicBezTo>
                  <a:cubicBezTo>
                    <a:pt x="3102007" y="1586198"/>
                    <a:pt x="3108960" y="1372076"/>
                    <a:pt x="3114389" y="1158050"/>
                  </a:cubicBezTo>
                  <a:cubicBezTo>
                    <a:pt x="3116009" y="1093851"/>
                    <a:pt x="3125439" y="1038320"/>
                    <a:pt x="3185160" y="1002030"/>
                  </a:cubicBezTo>
                  <a:cubicBezTo>
                    <a:pt x="3199448" y="993362"/>
                    <a:pt x="3209068" y="977456"/>
                    <a:pt x="3222974" y="967835"/>
                  </a:cubicBezTo>
                  <a:cubicBezTo>
                    <a:pt x="3258217" y="943547"/>
                    <a:pt x="3268885" y="908399"/>
                    <a:pt x="3265932" y="869252"/>
                  </a:cubicBezTo>
                  <a:cubicBezTo>
                    <a:pt x="3261932" y="816007"/>
                    <a:pt x="3255455" y="762857"/>
                    <a:pt x="3248025" y="709994"/>
                  </a:cubicBezTo>
                  <a:cubicBezTo>
                    <a:pt x="3242691" y="672656"/>
                    <a:pt x="3249644" y="641699"/>
                    <a:pt x="3276219" y="612838"/>
                  </a:cubicBezTo>
                  <a:cubicBezTo>
                    <a:pt x="3314129" y="571691"/>
                    <a:pt x="3350228" y="528638"/>
                    <a:pt x="3383756" y="483965"/>
                  </a:cubicBezTo>
                  <a:cubicBezTo>
                    <a:pt x="3404616" y="456152"/>
                    <a:pt x="3423761" y="451199"/>
                    <a:pt x="3454146" y="468440"/>
                  </a:cubicBezTo>
                  <a:cubicBezTo>
                    <a:pt x="3485769" y="486442"/>
                    <a:pt x="3520345" y="499491"/>
                    <a:pt x="3553587" y="514731"/>
                  </a:cubicBezTo>
                  <a:cubicBezTo>
                    <a:pt x="3557016" y="511588"/>
                    <a:pt x="3560445" y="508540"/>
                    <a:pt x="3563874" y="505397"/>
                  </a:cubicBezTo>
                  <a:cubicBezTo>
                    <a:pt x="3557873" y="487394"/>
                    <a:pt x="3552730" y="469106"/>
                    <a:pt x="3545586" y="451580"/>
                  </a:cubicBezTo>
                  <a:cubicBezTo>
                    <a:pt x="3535299" y="426149"/>
                    <a:pt x="3568256" y="372713"/>
                    <a:pt x="3595402" y="372332"/>
                  </a:cubicBezTo>
                  <a:cubicBezTo>
                    <a:pt x="3609975" y="372142"/>
                    <a:pt x="3624644" y="372237"/>
                    <a:pt x="3639217" y="372332"/>
                  </a:cubicBezTo>
                  <a:cubicBezTo>
                    <a:pt x="3696176" y="372428"/>
                    <a:pt x="3695986" y="372428"/>
                    <a:pt x="3702463" y="317754"/>
                  </a:cubicBezTo>
                  <a:cubicBezTo>
                    <a:pt x="3703987" y="304514"/>
                    <a:pt x="3708178" y="291560"/>
                    <a:pt x="3709607" y="278321"/>
                  </a:cubicBezTo>
                  <a:cubicBezTo>
                    <a:pt x="3713893" y="240221"/>
                    <a:pt x="3718941" y="202121"/>
                    <a:pt x="3720751" y="163830"/>
                  </a:cubicBezTo>
                  <a:cubicBezTo>
                    <a:pt x="3721703" y="143447"/>
                    <a:pt x="3714750" y="122777"/>
                    <a:pt x="3714941" y="102299"/>
                  </a:cubicBezTo>
                  <a:cubicBezTo>
                    <a:pt x="3715036" y="92202"/>
                    <a:pt x="3720846" y="76486"/>
                    <a:pt x="3728466" y="73057"/>
                  </a:cubicBezTo>
                  <a:cubicBezTo>
                    <a:pt x="3786092" y="47530"/>
                    <a:pt x="3844862" y="24098"/>
                    <a:pt x="3903250" y="0"/>
                  </a:cubicBezTo>
                  <a:close/>
                  <a:moveTo>
                    <a:pt x="5021675" y="5202365"/>
                  </a:moveTo>
                  <a:cubicBezTo>
                    <a:pt x="5021675" y="4547331"/>
                    <a:pt x="5021675" y="3898106"/>
                    <a:pt x="5021675" y="3248787"/>
                  </a:cubicBezTo>
                  <a:cubicBezTo>
                    <a:pt x="4888516" y="3248787"/>
                    <a:pt x="4760024" y="3248787"/>
                    <a:pt x="4628388" y="3248787"/>
                  </a:cubicBezTo>
                  <a:cubicBezTo>
                    <a:pt x="4637246" y="3359372"/>
                    <a:pt x="4646771" y="3467100"/>
                    <a:pt x="4654392" y="3574828"/>
                  </a:cubicBezTo>
                  <a:cubicBezTo>
                    <a:pt x="4662107" y="3684080"/>
                    <a:pt x="4668584" y="3793331"/>
                    <a:pt x="4674680" y="3902678"/>
                  </a:cubicBezTo>
                  <a:cubicBezTo>
                    <a:pt x="4680585" y="4009168"/>
                    <a:pt x="4685157" y="4115657"/>
                    <a:pt x="4690301" y="4222147"/>
                  </a:cubicBezTo>
                  <a:cubicBezTo>
                    <a:pt x="4687443" y="4222528"/>
                    <a:pt x="4684586" y="4223004"/>
                    <a:pt x="4681824" y="4223385"/>
                  </a:cubicBezTo>
                  <a:cubicBezTo>
                    <a:pt x="4587526" y="3906012"/>
                    <a:pt x="4493228" y="3588639"/>
                    <a:pt x="4397502" y="3266504"/>
                  </a:cubicBezTo>
                  <a:cubicBezTo>
                    <a:pt x="4267295" y="3292888"/>
                    <a:pt x="4141470" y="3318415"/>
                    <a:pt x="4015454" y="3344037"/>
                  </a:cubicBezTo>
                  <a:cubicBezTo>
                    <a:pt x="4015454" y="3952589"/>
                    <a:pt x="4015454" y="4558284"/>
                    <a:pt x="4015454" y="5170552"/>
                  </a:cubicBezTo>
                  <a:cubicBezTo>
                    <a:pt x="4151852" y="5170552"/>
                    <a:pt x="4286060" y="5170552"/>
                    <a:pt x="4420362" y="5170552"/>
                  </a:cubicBezTo>
                  <a:cubicBezTo>
                    <a:pt x="4408932" y="4886230"/>
                    <a:pt x="4397598" y="4601147"/>
                    <a:pt x="4386168" y="4316064"/>
                  </a:cubicBezTo>
                  <a:cubicBezTo>
                    <a:pt x="4388358" y="4315968"/>
                    <a:pt x="4390549" y="4315873"/>
                    <a:pt x="4392740" y="4315682"/>
                  </a:cubicBezTo>
                  <a:cubicBezTo>
                    <a:pt x="4492276" y="4623912"/>
                    <a:pt x="4591908" y="4932140"/>
                    <a:pt x="4692206" y="5242655"/>
                  </a:cubicBezTo>
                  <a:cubicBezTo>
                    <a:pt x="4802029" y="5229321"/>
                    <a:pt x="4911566" y="5215890"/>
                    <a:pt x="5021675" y="5202365"/>
                  </a:cubicBezTo>
                  <a:close/>
                  <a:moveTo>
                    <a:pt x="2055114" y="3294126"/>
                  </a:moveTo>
                  <a:cubicBezTo>
                    <a:pt x="2049399" y="3932111"/>
                    <a:pt x="2043684" y="4565238"/>
                    <a:pt x="2037969" y="5196840"/>
                  </a:cubicBezTo>
                  <a:cubicBezTo>
                    <a:pt x="2189607" y="5196840"/>
                    <a:pt x="2334006" y="5196840"/>
                    <a:pt x="2476881" y="5196840"/>
                  </a:cubicBezTo>
                  <a:cubicBezTo>
                    <a:pt x="2476881" y="4994624"/>
                    <a:pt x="2476881" y="4795838"/>
                    <a:pt x="2476881" y="4597051"/>
                  </a:cubicBezTo>
                  <a:cubicBezTo>
                    <a:pt x="2505075" y="4585335"/>
                    <a:pt x="2509361" y="4605623"/>
                    <a:pt x="2513933" y="4625340"/>
                  </a:cubicBezTo>
                  <a:cubicBezTo>
                    <a:pt x="2545842" y="4762596"/>
                    <a:pt x="2578037" y="4899755"/>
                    <a:pt x="2609469" y="5037106"/>
                  </a:cubicBezTo>
                  <a:cubicBezTo>
                    <a:pt x="2627281" y="5115021"/>
                    <a:pt x="2643950" y="5193316"/>
                    <a:pt x="2662047" y="5275612"/>
                  </a:cubicBezTo>
                  <a:cubicBezTo>
                    <a:pt x="2811780" y="5263706"/>
                    <a:pt x="2959799" y="5251990"/>
                    <a:pt x="3110865" y="5239989"/>
                  </a:cubicBezTo>
                  <a:cubicBezTo>
                    <a:pt x="3102388" y="5211794"/>
                    <a:pt x="3095816" y="5189792"/>
                    <a:pt x="3089148" y="5167789"/>
                  </a:cubicBezTo>
                  <a:cubicBezTo>
                    <a:pt x="3019520" y="4937665"/>
                    <a:pt x="2949702" y="4707541"/>
                    <a:pt x="2881217" y="4477036"/>
                  </a:cubicBezTo>
                  <a:cubicBezTo>
                    <a:pt x="2877312" y="4463891"/>
                    <a:pt x="2879693" y="4441603"/>
                    <a:pt x="2888361" y="4433031"/>
                  </a:cubicBezTo>
                  <a:cubicBezTo>
                    <a:pt x="2987231" y="4336542"/>
                    <a:pt x="3042952" y="4220909"/>
                    <a:pt x="3059335" y="4083463"/>
                  </a:cubicBezTo>
                  <a:cubicBezTo>
                    <a:pt x="3088577" y="3838480"/>
                    <a:pt x="3039142" y="3617595"/>
                    <a:pt x="2875026" y="3426809"/>
                  </a:cubicBezTo>
                  <a:cubicBezTo>
                    <a:pt x="2805017" y="3345466"/>
                    <a:pt x="2718626" y="3298127"/>
                    <a:pt x="2612612" y="3294793"/>
                  </a:cubicBezTo>
                  <a:cubicBezTo>
                    <a:pt x="2444782" y="3289459"/>
                    <a:pt x="2276761" y="3289554"/>
                    <a:pt x="2108740" y="3287935"/>
                  </a:cubicBezTo>
                  <a:cubicBezTo>
                    <a:pt x="2092166" y="3287649"/>
                    <a:pt x="2075307" y="3291649"/>
                    <a:pt x="2055114" y="3294126"/>
                  </a:cubicBezTo>
                  <a:close/>
                  <a:moveTo>
                    <a:pt x="948309" y="4274058"/>
                  </a:moveTo>
                  <a:cubicBezTo>
                    <a:pt x="948309" y="4329970"/>
                    <a:pt x="946499" y="4385977"/>
                    <a:pt x="948690" y="4441889"/>
                  </a:cubicBezTo>
                  <a:cubicBezTo>
                    <a:pt x="954786" y="4597908"/>
                    <a:pt x="972788" y="4752213"/>
                    <a:pt x="1023652" y="4901089"/>
                  </a:cubicBezTo>
                  <a:cubicBezTo>
                    <a:pt x="1114901" y="5168170"/>
                    <a:pt x="1313688" y="5284565"/>
                    <a:pt x="1589246" y="5229035"/>
                  </a:cubicBezTo>
                  <a:cubicBezTo>
                    <a:pt x="1752600" y="5196078"/>
                    <a:pt x="1845469" y="5085112"/>
                    <a:pt x="1900904" y="4935855"/>
                  </a:cubicBezTo>
                  <a:cubicBezTo>
                    <a:pt x="1963103" y="4768215"/>
                    <a:pt x="1982534" y="4592670"/>
                    <a:pt x="1985772" y="4416362"/>
                  </a:cubicBezTo>
                  <a:cubicBezTo>
                    <a:pt x="1988820" y="4245102"/>
                    <a:pt x="1982248" y="4073366"/>
                    <a:pt x="1972056" y="3902297"/>
                  </a:cubicBezTo>
                  <a:cubicBezTo>
                    <a:pt x="1963960" y="3767233"/>
                    <a:pt x="1935956" y="3634740"/>
                    <a:pt x="1872139" y="3512915"/>
                  </a:cubicBezTo>
                  <a:cubicBezTo>
                    <a:pt x="1811465" y="3396996"/>
                    <a:pt x="1721453" y="3315367"/>
                    <a:pt x="1590199" y="3290126"/>
                  </a:cubicBezTo>
                  <a:cubicBezTo>
                    <a:pt x="1451134" y="3263360"/>
                    <a:pt x="1315117" y="3268123"/>
                    <a:pt x="1197102" y="3360134"/>
                  </a:cubicBezTo>
                  <a:cubicBezTo>
                    <a:pt x="1094613" y="3440049"/>
                    <a:pt x="1042988" y="3552254"/>
                    <a:pt x="1008412" y="3673602"/>
                  </a:cubicBezTo>
                  <a:cubicBezTo>
                    <a:pt x="952405" y="3870008"/>
                    <a:pt x="948785" y="4072128"/>
                    <a:pt x="948309" y="4274058"/>
                  </a:cubicBezTo>
                  <a:close/>
                  <a:moveTo>
                    <a:pt x="6585966" y="3249454"/>
                  </a:moveTo>
                  <a:cubicBezTo>
                    <a:pt x="6581489" y="3953351"/>
                    <a:pt x="6616351" y="4652296"/>
                    <a:pt x="6579108" y="5351431"/>
                  </a:cubicBezTo>
                  <a:cubicBezTo>
                    <a:pt x="6834188" y="5373148"/>
                    <a:pt x="7081743" y="5394103"/>
                    <a:pt x="7332441" y="5415439"/>
                  </a:cubicBezTo>
                  <a:cubicBezTo>
                    <a:pt x="7332441" y="5220367"/>
                    <a:pt x="7332441" y="5033677"/>
                    <a:pt x="7332441" y="4846034"/>
                  </a:cubicBezTo>
                  <a:cubicBezTo>
                    <a:pt x="7237857" y="4839939"/>
                    <a:pt x="7145750" y="4832414"/>
                    <a:pt x="7053548" y="4829080"/>
                  </a:cubicBezTo>
                  <a:cubicBezTo>
                    <a:pt x="7021640" y="4827937"/>
                    <a:pt x="7010972" y="4816793"/>
                    <a:pt x="7010686" y="4786598"/>
                  </a:cubicBezTo>
                  <a:cubicBezTo>
                    <a:pt x="7009924" y="4702683"/>
                    <a:pt x="7007352" y="4618673"/>
                    <a:pt x="7005923" y="4534757"/>
                  </a:cubicBezTo>
                  <a:cubicBezTo>
                    <a:pt x="7005733" y="4525518"/>
                    <a:pt x="7007924" y="4516279"/>
                    <a:pt x="7009257" y="4504278"/>
                  </a:cubicBezTo>
                  <a:cubicBezTo>
                    <a:pt x="7102221" y="4504278"/>
                    <a:pt x="7192804" y="4504278"/>
                    <a:pt x="7282244" y="4504278"/>
                  </a:cubicBezTo>
                  <a:cubicBezTo>
                    <a:pt x="7282244" y="4360640"/>
                    <a:pt x="7282244" y="4220242"/>
                    <a:pt x="7282244" y="4077081"/>
                  </a:cubicBezTo>
                  <a:cubicBezTo>
                    <a:pt x="7265289" y="4077081"/>
                    <a:pt x="7252240" y="4076891"/>
                    <a:pt x="7239096" y="4077081"/>
                  </a:cubicBezTo>
                  <a:cubicBezTo>
                    <a:pt x="7168515" y="4078224"/>
                    <a:pt x="7098030" y="4078986"/>
                    <a:pt x="7027450" y="4080891"/>
                  </a:cubicBezTo>
                  <a:cubicBezTo>
                    <a:pt x="7006590" y="4081463"/>
                    <a:pt x="6996684" y="4076129"/>
                    <a:pt x="6996875" y="4052507"/>
                  </a:cubicBezTo>
                  <a:cubicBezTo>
                    <a:pt x="6997446" y="3960019"/>
                    <a:pt x="6997065" y="3867531"/>
                    <a:pt x="6995351" y="3775043"/>
                  </a:cubicBezTo>
                  <a:cubicBezTo>
                    <a:pt x="6994875" y="3749612"/>
                    <a:pt x="7004019" y="3740563"/>
                    <a:pt x="7028879" y="3740563"/>
                  </a:cubicBezTo>
                  <a:cubicBezTo>
                    <a:pt x="7100697" y="3740563"/>
                    <a:pt x="7172516" y="3739420"/>
                    <a:pt x="7244430" y="3737991"/>
                  </a:cubicBezTo>
                  <a:cubicBezTo>
                    <a:pt x="7275481" y="3737420"/>
                    <a:pt x="7306628" y="3735229"/>
                    <a:pt x="7336155" y="3733895"/>
                  </a:cubicBezTo>
                  <a:cubicBezTo>
                    <a:pt x="7336155" y="3543395"/>
                    <a:pt x="7336155" y="3357848"/>
                    <a:pt x="7336155" y="3162967"/>
                  </a:cubicBezTo>
                  <a:cubicBezTo>
                    <a:pt x="7084219" y="3192113"/>
                    <a:pt x="6836855" y="3220593"/>
                    <a:pt x="6585966" y="3249454"/>
                  </a:cubicBezTo>
                  <a:close/>
                  <a:moveTo>
                    <a:pt x="165735" y="5479066"/>
                  </a:moveTo>
                  <a:cubicBezTo>
                    <a:pt x="305562" y="5444776"/>
                    <a:pt x="441960" y="5410105"/>
                    <a:pt x="579025" y="5378482"/>
                  </a:cubicBezTo>
                  <a:cubicBezTo>
                    <a:pt x="608267" y="5371719"/>
                    <a:pt x="614077" y="5359623"/>
                    <a:pt x="613601" y="5331905"/>
                  </a:cubicBezTo>
                  <a:cubicBezTo>
                    <a:pt x="609791" y="5076349"/>
                    <a:pt x="607600" y="4820793"/>
                    <a:pt x="604933" y="4565238"/>
                  </a:cubicBezTo>
                  <a:cubicBezTo>
                    <a:pt x="604742" y="4551331"/>
                    <a:pt x="604933" y="4537424"/>
                    <a:pt x="604933" y="4520375"/>
                  </a:cubicBezTo>
                  <a:cubicBezTo>
                    <a:pt x="697325" y="4520375"/>
                    <a:pt x="783336" y="4520375"/>
                    <a:pt x="873252" y="4520375"/>
                  </a:cubicBezTo>
                  <a:cubicBezTo>
                    <a:pt x="873252" y="4353878"/>
                    <a:pt x="873252" y="4190619"/>
                    <a:pt x="873252" y="4028599"/>
                  </a:cubicBezTo>
                  <a:cubicBezTo>
                    <a:pt x="780574" y="4028599"/>
                    <a:pt x="689991" y="4028599"/>
                    <a:pt x="597313" y="4028599"/>
                  </a:cubicBezTo>
                  <a:cubicBezTo>
                    <a:pt x="597313" y="3908012"/>
                    <a:pt x="597313" y="3789426"/>
                    <a:pt x="597313" y="3664553"/>
                  </a:cubicBezTo>
                  <a:cubicBezTo>
                    <a:pt x="720947" y="3664553"/>
                    <a:pt x="840676" y="3664553"/>
                    <a:pt x="963740" y="3664553"/>
                  </a:cubicBezTo>
                  <a:cubicBezTo>
                    <a:pt x="963740" y="3487293"/>
                    <a:pt x="963740" y="3316320"/>
                    <a:pt x="963740" y="3141059"/>
                  </a:cubicBezTo>
                  <a:cubicBezTo>
                    <a:pt x="691801" y="3141059"/>
                    <a:pt x="419767" y="3141059"/>
                    <a:pt x="146971" y="3141059"/>
                  </a:cubicBezTo>
                  <a:cubicBezTo>
                    <a:pt x="153257" y="3918776"/>
                    <a:pt x="159449" y="4696016"/>
                    <a:pt x="165735" y="5479066"/>
                  </a:cubicBezTo>
                  <a:close/>
                  <a:moveTo>
                    <a:pt x="3752945" y="5196078"/>
                  </a:moveTo>
                  <a:cubicBezTo>
                    <a:pt x="3752945" y="4750308"/>
                    <a:pt x="3752945" y="4308634"/>
                    <a:pt x="3752945" y="3867150"/>
                  </a:cubicBezTo>
                  <a:cubicBezTo>
                    <a:pt x="3828002" y="3867150"/>
                    <a:pt x="3900583" y="3867150"/>
                    <a:pt x="3977259" y="3867150"/>
                  </a:cubicBezTo>
                  <a:cubicBezTo>
                    <a:pt x="3977259" y="3698272"/>
                    <a:pt x="3977259" y="3531203"/>
                    <a:pt x="3977259" y="3356896"/>
                  </a:cubicBezTo>
                  <a:cubicBezTo>
                    <a:pt x="3676936" y="3328702"/>
                    <a:pt x="3375946" y="3300413"/>
                    <a:pt x="3073908" y="3272028"/>
                  </a:cubicBezTo>
                  <a:cubicBezTo>
                    <a:pt x="3073908" y="3444145"/>
                    <a:pt x="3073908" y="3609975"/>
                    <a:pt x="3073908" y="3778663"/>
                  </a:cubicBezTo>
                  <a:cubicBezTo>
                    <a:pt x="3152204" y="3778663"/>
                    <a:pt x="3227070" y="3778663"/>
                    <a:pt x="3308985" y="3778663"/>
                  </a:cubicBezTo>
                  <a:cubicBezTo>
                    <a:pt x="3308985" y="4253865"/>
                    <a:pt x="3308985" y="4726115"/>
                    <a:pt x="3308985" y="5195983"/>
                  </a:cubicBezTo>
                  <a:cubicBezTo>
                    <a:pt x="3461766" y="5196078"/>
                    <a:pt x="3607499" y="5196078"/>
                    <a:pt x="3752945" y="5196078"/>
                  </a:cubicBezTo>
                  <a:close/>
                  <a:moveTo>
                    <a:pt x="6520910" y="3378232"/>
                  </a:moveTo>
                  <a:cubicBezTo>
                    <a:pt x="6217730" y="3390138"/>
                    <a:pt x="5913216" y="3402045"/>
                    <a:pt x="5609654" y="3413951"/>
                  </a:cubicBezTo>
                  <a:cubicBezTo>
                    <a:pt x="5609654" y="3584639"/>
                    <a:pt x="5609654" y="3750850"/>
                    <a:pt x="5609654" y="3920109"/>
                  </a:cubicBezTo>
                  <a:cubicBezTo>
                    <a:pt x="5693474" y="3920109"/>
                    <a:pt x="5774055" y="3920109"/>
                    <a:pt x="5859971" y="3920109"/>
                  </a:cubicBezTo>
                  <a:cubicBezTo>
                    <a:pt x="5859971" y="4388930"/>
                    <a:pt x="5859971" y="4854607"/>
                    <a:pt x="5859971" y="5320284"/>
                  </a:cubicBezTo>
                  <a:cubicBezTo>
                    <a:pt x="6002369" y="5320284"/>
                    <a:pt x="6139339" y="5320284"/>
                    <a:pt x="6276022" y="5320284"/>
                  </a:cubicBezTo>
                  <a:cubicBezTo>
                    <a:pt x="6276022" y="4835366"/>
                    <a:pt x="6276022" y="4354164"/>
                    <a:pt x="6276022" y="3870484"/>
                  </a:cubicBezTo>
                  <a:cubicBezTo>
                    <a:pt x="6356128" y="3870484"/>
                    <a:pt x="6435948" y="3870484"/>
                    <a:pt x="6520910" y="3870484"/>
                  </a:cubicBezTo>
                  <a:cubicBezTo>
                    <a:pt x="6520910" y="3706845"/>
                    <a:pt x="6520910" y="3545681"/>
                    <a:pt x="6520910" y="3378232"/>
                  </a:cubicBezTo>
                  <a:close/>
                  <a:moveTo>
                    <a:pt x="5123688" y="3345371"/>
                  </a:moveTo>
                  <a:cubicBezTo>
                    <a:pt x="5123688" y="3990499"/>
                    <a:pt x="5123688" y="4631055"/>
                    <a:pt x="5123688" y="5271040"/>
                  </a:cubicBezTo>
                  <a:cubicBezTo>
                    <a:pt x="5279327" y="5271040"/>
                    <a:pt x="5427536" y="5271040"/>
                    <a:pt x="5579364" y="5271040"/>
                  </a:cubicBezTo>
                  <a:cubicBezTo>
                    <a:pt x="5575269" y="4628103"/>
                    <a:pt x="5571172" y="3987260"/>
                    <a:pt x="5567077" y="3345371"/>
                  </a:cubicBezTo>
                  <a:cubicBezTo>
                    <a:pt x="5416391" y="3345371"/>
                    <a:pt x="5269325" y="3345371"/>
                    <a:pt x="5123688" y="3345371"/>
                  </a:cubicBezTo>
                  <a:close/>
                  <a:moveTo>
                    <a:pt x="1664208" y="2809589"/>
                  </a:moveTo>
                  <a:cubicBezTo>
                    <a:pt x="1634490" y="2818638"/>
                    <a:pt x="1611154" y="2822639"/>
                    <a:pt x="1590770" y="2832640"/>
                  </a:cubicBezTo>
                  <a:cubicBezTo>
                    <a:pt x="1570292" y="2842736"/>
                    <a:pt x="1545146" y="2854833"/>
                    <a:pt x="1535621" y="2873121"/>
                  </a:cubicBezTo>
                  <a:cubicBezTo>
                    <a:pt x="1520190" y="2902649"/>
                    <a:pt x="1504283" y="2909888"/>
                    <a:pt x="1480852" y="2897220"/>
                  </a:cubicBezTo>
                  <a:cubicBezTo>
                    <a:pt x="1475137" y="2911126"/>
                    <a:pt x="1473137" y="2930652"/>
                    <a:pt x="1463421" y="2935700"/>
                  </a:cubicBezTo>
                  <a:cubicBezTo>
                    <a:pt x="1452563" y="2941415"/>
                    <a:pt x="1434751" y="2934176"/>
                    <a:pt x="1415987" y="2932176"/>
                  </a:cubicBezTo>
                  <a:cubicBezTo>
                    <a:pt x="1424273" y="2948559"/>
                    <a:pt x="1432846" y="2965323"/>
                    <a:pt x="1440371" y="2979991"/>
                  </a:cubicBezTo>
                  <a:cubicBezTo>
                    <a:pt x="1512665" y="2930462"/>
                    <a:pt x="1580864" y="2884456"/>
                    <a:pt x="1647920" y="2837021"/>
                  </a:cubicBezTo>
                  <a:cubicBezTo>
                    <a:pt x="1656398" y="2830925"/>
                    <a:pt x="1659636" y="2817495"/>
                    <a:pt x="1664208" y="2809589"/>
                  </a:cubicBezTo>
                  <a:close/>
                  <a:moveTo>
                    <a:pt x="4583621" y="1052798"/>
                  </a:moveTo>
                  <a:cubicBezTo>
                    <a:pt x="4611624" y="1117187"/>
                    <a:pt x="4630103" y="1127855"/>
                    <a:pt x="4681061" y="1109853"/>
                  </a:cubicBezTo>
                  <a:cubicBezTo>
                    <a:pt x="4699826" y="1103281"/>
                    <a:pt x="4717542" y="1093184"/>
                    <a:pt x="4734687" y="1082897"/>
                  </a:cubicBezTo>
                  <a:cubicBezTo>
                    <a:pt x="4739354" y="1080135"/>
                    <a:pt x="4743641" y="1066800"/>
                    <a:pt x="4741926" y="1065276"/>
                  </a:cubicBezTo>
                  <a:cubicBezTo>
                    <a:pt x="4735354" y="1059561"/>
                    <a:pt x="4726496" y="1053465"/>
                    <a:pt x="4718304" y="1053275"/>
                  </a:cubicBezTo>
                  <a:cubicBezTo>
                    <a:pt x="4674775" y="1052227"/>
                    <a:pt x="4631151" y="1052798"/>
                    <a:pt x="4583621" y="1052798"/>
                  </a:cubicBezTo>
                  <a:close/>
                  <a:moveTo>
                    <a:pt x="1998154" y="2600611"/>
                  </a:moveTo>
                  <a:cubicBezTo>
                    <a:pt x="1999107" y="2621471"/>
                    <a:pt x="1999583" y="2633377"/>
                    <a:pt x="2000060" y="2644426"/>
                  </a:cubicBezTo>
                  <a:cubicBezTo>
                    <a:pt x="1977771" y="2658809"/>
                    <a:pt x="1957007" y="2671001"/>
                    <a:pt x="1945100" y="2639473"/>
                  </a:cubicBezTo>
                  <a:cubicBezTo>
                    <a:pt x="1938052" y="2653284"/>
                    <a:pt x="1934528" y="2672906"/>
                    <a:pt x="1924241" y="2677478"/>
                  </a:cubicBezTo>
                  <a:cubicBezTo>
                    <a:pt x="1912620" y="2682621"/>
                    <a:pt x="1894999" y="2674239"/>
                    <a:pt x="1882235" y="2672144"/>
                  </a:cubicBezTo>
                  <a:cubicBezTo>
                    <a:pt x="1876425" y="2680621"/>
                    <a:pt x="1870996" y="2696147"/>
                    <a:pt x="1860137" y="2702338"/>
                  </a:cubicBezTo>
                  <a:cubicBezTo>
                    <a:pt x="1850327" y="2707958"/>
                    <a:pt x="1834706" y="2703576"/>
                    <a:pt x="1824228" y="2703576"/>
                  </a:cubicBezTo>
                  <a:cubicBezTo>
                    <a:pt x="1820323" y="2710815"/>
                    <a:pt x="1816322" y="2727770"/>
                    <a:pt x="1809464" y="2729008"/>
                  </a:cubicBezTo>
                  <a:cubicBezTo>
                    <a:pt x="1793558" y="2731961"/>
                    <a:pt x="1776317" y="2727293"/>
                    <a:pt x="1759363" y="2725674"/>
                  </a:cubicBezTo>
                  <a:cubicBezTo>
                    <a:pt x="1757553" y="2763393"/>
                    <a:pt x="1765173" y="2769489"/>
                    <a:pt x="1801082" y="2752725"/>
                  </a:cubicBezTo>
                  <a:cubicBezTo>
                    <a:pt x="1825276" y="2741390"/>
                    <a:pt x="1849279" y="2729294"/>
                    <a:pt x="1873853" y="2718911"/>
                  </a:cubicBezTo>
                  <a:cubicBezTo>
                    <a:pt x="1926146" y="2696909"/>
                    <a:pt x="1978819" y="2675858"/>
                    <a:pt x="2031778" y="2654237"/>
                  </a:cubicBezTo>
                  <a:cubicBezTo>
                    <a:pt x="2021300" y="2637282"/>
                    <a:pt x="2012442" y="2623280"/>
                    <a:pt x="1998154" y="2600611"/>
                  </a:cubicBezTo>
                  <a:close/>
                  <a:moveTo>
                    <a:pt x="4780693" y="1112996"/>
                  </a:moveTo>
                  <a:cubicBezTo>
                    <a:pt x="4776407" y="1112234"/>
                    <a:pt x="4772216" y="1111472"/>
                    <a:pt x="4767929" y="1110710"/>
                  </a:cubicBezTo>
                  <a:cubicBezTo>
                    <a:pt x="4692587" y="1210628"/>
                    <a:pt x="4691444" y="1234916"/>
                    <a:pt x="4745165" y="1293114"/>
                  </a:cubicBezTo>
                  <a:cubicBezTo>
                    <a:pt x="4757452" y="1230821"/>
                    <a:pt x="4769073" y="1171861"/>
                    <a:pt x="4780693" y="1112996"/>
                  </a:cubicBezTo>
                  <a:close/>
                  <a:moveTo>
                    <a:pt x="1584293" y="2802350"/>
                  </a:moveTo>
                  <a:cubicBezTo>
                    <a:pt x="1570101" y="2781395"/>
                    <a:pt x="1557814" y="2763679"/>
                    <a:pt x="1545812" y="2745772"/>
                  </a:cubicBezTo>
                  <a:cubicBezTo>
                    <a:pt x="1534573" y="2729008"/>
                    <a:pt x="1522952" y="2730341"/>
                    <a:pt x="1506284" y="2740152"/>
                  </a:cubicBezTo>
                  <a:cubicBezTo>
                    <a:pt x="1468755" y="2762155"/>
                    <a:pt x="1490663" y="2787110"/>
                    <a:pt x="1500854" y="2811018"/>
                  </a:cubicBezTo>
                  <a:cubicBezTo>
                    <a:pt x="1512570" y="2838355"/>
                    <a:pt x="1532382" y="2830735"/>
                    <a:pt x="1551813" y="2820353"/>
                  </a:cubicBezTo>
                  <a:cubicBezTo>
                    <a:pt x="1561243" y="2815209"/>
                    <a:pt x="1570577" y="2809970"/>
                    <a:pt x="1584293" y="2802350"/>
                  </a:cubicBezTo>
                  <a:close/>
                  <a:moveTo>
                    <a:pt x="4393026" y="1443418"/>
                  </a:moveTo>
                  <a:cubicBezTo>
                    <a:pt x="4399217" y="1397984"/>
                    <a:pt x="4405218" y="1354741"/>
                    <a:pt x="4411980" y="1305401"/>
                  </a:cubicBezTo>
                  <a:cubicBezTo>
                    <a:pt x="4347972" y="1345692"/>
                    <a:pt x="4343210" y="1393508"/>
                    <a:pt x="4393026" y="1443418"/>
                  </a:cubicBezTo>
                  <a:close/>
                  <a:moveTo>
                    <a:pt x="5013103" y="2059305"/>
                  </a:moveTo>
                  <a:cubicBezTo>
                    <a:pt x="5014722" y="2054447"/>
                    <a:pt x="5016341" y="2049494"/>
                    <a:pt x="5017961" y="2044637"/>
                  </a:cubicBezTo>
                  <a:cubicBezTo>
                    <a:pt x="5003483" y="2023396"/>
                    <a:pt x="5007483" y="1982248"/>
                    <a:pt x="4965669" y="1991201"/>
                  </a:cubicBezTo>
                  <a:cubicBezTo>
                    <a:pt x="4955858" y="1993297"/>
                    <a:pt x="4951762" y="2022253"/>
                    <a:pt x="4944999" y="2038922"/>
                  </a:cubicBezTo>
                  <a:cubicBezTo>
                    <a:pt x="4967669" y="2045589"/>
                    <a:pt x="4990338" y="2052447"/>
                    <a:pt x="5013103" y="2059305"/>
                  </a:cubicBezTo>
                  <a:close/>
                  <a:moveTo>
                    <a:pt x="4926902" y="2045018"/>
                  </a:moveTo>
                  <a:cubicBezTo>
                    <a:pt x="4915186" y="2017205"/>
                    <a:pt x="4907280" y="1998631"/>
                    <a:pt x="4899470" y="1980152"/>
                  </a:cubicBezTo>
                  <a:cubicBezTo>
                    <a:pt x="4878705" y="1995011"/>
                    <a:pt x="4857941" y="2009966"/>
                    <a:pt x="4837176" y="2024825"/>
                  </a:cubicBezTo>
                  <a:cubicBezTo>
                    <a:pt x="4839272" y="2028254"/>
                    <a:pt x="4841367" y="2031587"/>
                    <a:pt x="4843463" y="2035016"/>
                  </a:cubicBezTo>
                  <a:cubicBezTo>
                    <a:pt x="4866799" y="2037779"/>
                    <a:pt x="4890135" y="2040541"/>
                    <a:pt x="4926902" y="2045018"/>
                  </a:cubicBezTo>
                  <a:close/>
                  <a:moveTo>
                    <a:pt x="1631252" y="2776442"/>
                  </a:moveTo>
                  <a:cubicBezTo>
                    <a:pt x="1635919" y="2773680"/>
                    <a:pt x="1640681" y="2770918"/>
                    <a:pt x="1645349" y="2768156"/>
                  </a:cubicBezTo>
                  <a:cubicBezTo>
                    <a:pt x="1632299" y="2738247"/>
                    <a:pt x="1619250" y="2708434"/>
                    <a:pt x="1601438" y="2667762"/>
                  </a:cubicBezTo>
                  <a:cubicBezTo>
                    <a:pt x="1591437" y="2685860"/>
                    <a:pt x="1580388" y="2697956"/>
                    <a:pt x="1582865" y="2702528"/>
                  </a:cubicBezTo>
                  <a:cubicBezTo>
                    <a:pt x="1597247" y="2728151"/>
                    <a:pt x="1614773" y="2752058"/>
                    <a:pt x="1631252" y="2776442"/>
                  </a:cubicBezTo>
                  <a:close/>
                  <a:moveTo>
                    <a:pt x="4676109" y="1202055"/>
                  </a:moveTo>
                  <a:cubicBezTo>
                    <a:pt x="4695349" y="1176242"/>
                    <a:pt x="4708017" y="1161288"/>
                    <a:pt x="4717637" y="1144715"/>
                  </a:cubicBezTo>
                  <a:cubicBezTo>
                    <a:pt x="4719924" y="1140905"/>
                    <a:pt x="4712018" y="1131189"/>
                    <a:pt x="4708875" y="1124141"/>
                  </a:cubicBezTo>
                  <a:cubicBezTo>
                    <a:pt x="4692396" y="1134142"/>
                    <a:pt x="4672965" y="1141476"/>
                    <a:pt x="4660964" y="1155287"/>
                  </a:cubicBezTo>
                  <a:cubicBezTo>
                    <a:pt x="4656392" y="1160621"/>
                    <a:pt x="4668679" y="1180624"/>
                    <a:pt x="4676109" y="1202055"/>
                  </a:cubicBezTo>
                  <a:close/>
                  <a:moveTo>
                    <a:pt x="2325815" y="1638967"/>
                  </a:moveTo>
                  <a:cubicBezTo>
                    <a:pt x="2343531" y="1660303"/>
                    <a:pt x="2359247" y="1679258"/>
                    <a:pt x="2377440" y="1701165"/>
                  </a:cubicBezTo>
                  <a:cubicBezTo>
                    <a:pt x="2388584" y="1635919"/>
                    <a:pt x="2376773" y="1621441"/>
                    <a:pt x="2325815" y="1638967"/>
                  </a:cubicBezTo>
                  <a:close/>
                  <a:moveTo>
                    <a:pt x="6088571" y="2011394"/>
                  </a:moveTo>
                  <a:cubicBezTo>
                    <a:pt x="6056853" y="2052257"/>
                    <a:pt x="6066472" y="2091881"/>
                    <a:pt x="6102287" y="2097215"/>
                  </a:cubicBezTo>
                  <a:cubicBezTo>
                    <a:pt x="6098000" y="2070640"/>
                    <a:pt x="6093619" y="2042827"/>
                    <a:pt x="6088571" y="2011394"/>
                  </a:cubicBezTo>
                  <a:close/>
                  <a:moveTo>
                    <a:pt x="6331935" y="2718530"/>
                  </a:moveTo>
                  <a:cubicBezTo>
                    <a:pt x="6327648" y="2718626"/>
                    <a:pt x="6323457" y="2718626"/>
                    <a:pt x="6319171" y="2718721"/>
                  </a:cubicBezTo>
                  <a:cubicBezTo>
                    <a:pt x="6303455" y="2741200"/>
                    <a:pt x="6302121" y="2763107"/>
                    <a:pt x="6320029" y="2784253"/>
                  </a:cubicBezTo>
                  <a:cubicBezTo>
                    <a:pt x="6324029" y="2784158"/>
                    <a:pt x="6327934" y="2784158"/>
                    <a:pt x="6331935" y="2784062"/>
                  </a:cubicBezTo>
                  <a:cubicBezTo>
                    <a:pt x="6331935" y="2762155"/>
                    <a:pt x="6331935" y="2740343"/>
                    <a:pt x="6331935" y="2718530"/>
                  </a:cubicBezTo>
                  <a:close/>
                  <a:moveTo>
                    <a:pt x="1437894" y="2796540"/>
                  </a:moveTo>
                  <a:cubicBezTo>
                    <a:pt x="1432560" y="2798826"/>
                    <a:pt x="1427226" y="2801112"/>
                    <a:pt x="1421892" y="2803398"/>
                  </a:cubicBezTo>
                  <a:cubicBezTo>
                    <a:pt x="1433513" y="2825401"/>
                    <a:pt x="1445133" y="2847499"/>
                    <a:pt x="1456754" y="2869502"/>
                  </a:cubicBezTo>
                  <a:cubicBezTo>
                    <a:pt x="1461421" y="2867120"/>
                    <a:pt x="1465993" y="2864834"/>
                    <a:pt x="1470660" y="2862453"/>
                  </a:cubicBezTo>
                  <a:cubicBezTo>
                    <a:pt x="1459706" y="2840546"/>
                    <a:pt x="1448848" y="2818543"/>
                    <a:pt x="1437894" y="2796540"/>
                  </a:cubicBezTo>
                  <a:close/>
                  <a:moveTo>
                    <a:pt x="1736217" y="2611850"/>
                  </a:moveTo>
                  <a:cubicBezTo>
                    <a:pt x="1731264" y="2613660"/>
                    <a:pt x="1726311" y="2615374"/>
                    <a:pt x="1721263" y="2617184"/>
                  </a:cubicBezTo>
                  <a:cubicBezTo>
                    <a:pt x="1728692" y="2641378"/>
                    <a:pt x="1736217" y="2665571"/>
                    <a:pt x="1743647" y="2689765"/>
                  </a:cubicBezTo>
                  <a:cubicBezTo>
                    <a:pt x="1748790" y="2688050"/>
                    <a:pt x="1754029" y="2686241"/>
                    <a:pt x="1759172" y="2684526"/>
                  </a:cubicBezTo>
                  <a:cubicBezTo>
                    <a:pt x="1751552" y="2660237"/>
                    <a:pt x="1743932" y="2636044"/>
                    <a:pt x="1736217" y="2611850"/>
                  </a:cubicBezTo>
                  <a:close/>
                  <a:moveTo>
                    <a:pt x="1801654" y="2584799"/>
                  </a:moveTo>
                  <a:cubicBezTo>
                    <a:pt x="1796415" y="2586133"/>
                    <a:pt x="1791176" y="2587466"/>
                    <a:pt x="1785938" y="2588800"/>
                  </a:cubicBezTo>
                  <a:cubicBezTo>
                    <a:pt x="1792796" y="2612041"/>
                    <a:pt x="1799654" y="2635282"/>
                    <a:pt x="1806607" y="2658428"/>
                  </a:cubicBezTo>
                  <a:cubicBezTo>
                    <a:pt x="1810607" y="2657380"/>
                    <a:pt x="1814703" y="2656428"/>
                    <a:pt x="1818704" y="2655380"/>
                  </a:cubicBezTo>
                  <a:cubicBezTo>
                    <a:pt x="1812989" y="2631853"/>
                    <a:pt x="1807369" y="2608326"/>
                    <a:pt x="1801654" y="2584799"/>
                  </a:cubicBez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526292" y="5824699"/>
              <a:ext cx="1006315" cy="1993868"/>
            </a:xfrm>
            <a:custGeom>
              <a:rect b="b" l="l" r="r" t="t"/>
              <a:pathLst>
                <a:path extrusionOk="0" h="1993868" w="1006315">
                  <a:moveTo>
                    <a:pt x="1006316" y="1953482"/>
                  </a:moveTo>
                  <a:cubicBezTo>
                    <a:pt x="896302" y="1967008"/>
                    <a:pt x="786670" y="1980343"/>
                    <a:pt x="676751" y="1993868"/>
                  </a:cubicBezTo>
                  <a:cubicBezTo>
                    <a:pt x="576453" y="1683353"/>
                    <a:pt x="476821" y="1375124"/>
                    <a:pt x="377285" y="1066895"/>
                  </a:cubicBezTo>
                  <a:cubicBezTo>
                    <a:pt x="375095" y="1066990"/>
                    <a:pt x="372904" y="1067086"/>
                    <a:pt x="370713" y="1067276"/>
                  </a:cubicBezTo>
                  <a:cubicBezTo>
                    <a:pt x="382143" y="1352360"/>
                    <a:pt x="393573" y="1637538"/>
                    <a:pt x="404908" y="1921764"/>
                  </a:cubicBezTo>
                  <a:cubicBezTo>
                    <a:pt x="270605" y="1921764"/>
                    <a:pt x="136398" y="1921764"/>
                    <a:pt x="0" y="1921764"/>
                  </a:cubicBezTo>
                  <a:cubicBezTo>
                    <a:pt x="0" y="1309497"/>
                    <a:pt x="0" y="703802"/>
                    <a:pt x="0" y="95250"/>
                  </a:cubicBezTo>
                  <a:cubicBezTo>
                    <a:pt x="126016" y="69723"/>
                    <a:pt x="251936" y="44196"/>
                    <a:pt x="382048" y="17717"/>
                  </a:cubicBezTo>
                  <a:cubicBezTo>
                    <a:pt x="477774" y="339852"/>
                    <a:pt x="572072" y="657225"/>
                    <a:pt x="666369" y="974598"/>
                  </a:cubicBezTo>
                  <a:cubicBezTo>
                    <a:pt x="669226" y="974217"/>
                    <a:pt x="672084" y="973741"/>
                    <a:pt x="674846" y="973360"/>
                  </a:cubicBezTo>
                  <a:cubicBezTo>
                    <a:pt x="669703" y="866870"/>
                    <a:pt x="665131" y="760381"/>
                    <a:pt x="659225" y="653891"/>
                  </a:cubicBezTo>
                  <a:cubicBezTo>
                    <a:pt x="653224" y="544544"/>
                    <a:pt x="646747" y="435293"/>
                    <a:pt x="638937" y="326041"/>
                  </a:cubicBezTo>
                  <a:cubicBezTo>
                    <a:pt x="631317" y="218218"/>
                    <a:pt x="621792" y="110585"/>
                    <a:pt x="612934" y="0"/>
                  </a:cubicBezTo>
                  <a:cubicBezTo>
                    <a:pt x="744569" y="0"/>
                    <a:pt x="873061" y="0"/>
                    <a:pt x="1006221" y="0"/>
                  </a:cubicBezTo>
                  <a:cubicBezTo>
                    <a:pt x="1006316" y="649224"/>
                    <a:pt x="1006316" y="1298448"/>
                    <a:pt x="1006316" y="19534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549092" y="5863649"/>
              <a:ext cx="1072895" cy="1987683"/>
            </a:xfrm>
            <a:custGeom>
              <a:rect b="b" l="l" r="r" t="t"/>
              <a:pathLst>
                <a:path extrusionOk="0" h="1987683" w="1072895">
                  <a:moveTo>
                    <a:pt x="16954" y="6293"/>
                  </a:moveTo>
                  <a:cubicBezTo>
                    <a:pt x="37243" y="3816"/>
                    <a:pt x="54007" y="-184"/>
                    <a:pt x="70771" y="7"/>
                  </a:cubicBezTo>
                  <a:cubicBezTo>
                    <a:pt x="238696" y="1626"/>
                    <a:pt x="406717" y="1531"/>
                    <a:pt x="574643" y="6865"/>
                  </a:cubicBezTo>
                  <a:cubicBezTo>
                    <a:pt x="680657" y="10294"/>
                    <a:pt x="767048" y="57538"/>
                    <a:pt x="837057" y="138881"/>
                  </a:cubicBezTo>
                  <a:cubicBezTo>
                    <a:pt x="1001173" y="329667"/>
                    <a:pt x="1050608" y="550456"/>
                    <a:pt x="1021366" y="795535"/>
                  </a:cubicBezTo>
                  <a:cubicBezTo>
                    <a:pt x="1004983" y="933076"/>
                    <a:pt x="949261" y="1048614"/>
                    <a:pt x="850392" y="1145102"/>
                  </a:cubicBezTo>
                  <a:cubicBezTo>
                    <a:pt x="841629" y="1153580"/>
                    <a:pt x="839343" y="1175868"/>
                    <a:pt x="843248" y="1189108"/>
                  </a:cubicBezTo>
                  <a:cubicBezTo>
                    <a:pt x="911733" y="1419613"/>
                    <a:pt x="981646" y="1649641"/>
                    <a:pt x="1051179" y="1879860"/>
                  </a:cubicBezTo>
                  <a:cubicBezTo>
                    <a:pt x="1057846" y="1901863"/>
                    <a:pt x="1064419" y="1923866"/>
                    <a:pt x="1072896" y="1952060"/>
                  </a:cubicBezTo>
                  <a:cubicBezTo>
                    <a:pt x="921829" y="1964062"/>
                    <a:pt x="773811" y="1975777"/>
                    <a:pt x="624078" y="1987684"/>
                  </a:cubicBezTo>
                  <a:cubicBezTo>
                    <a:pt x="605980" y="1905387"/>
                    <a:pt x="589312" y="1827092"/>
                    <a:pt x="571500" y="1749178"/>
                  </a:cubicBezTo>
                  <a:cubicBezTo>
                    <a:pt x="540068" y="1611827"/>
                    <a:pt x="507873" y="1474667"/>
                    <a:pt x="475964" y="1337412"/>
                  </a:cubicBezTo>
                  <a:cubicBezTo>
                    <a:pt x="471392" y="1317695"/>
                    <a:pt x="467011" y="1297407"/>
                    <a:pt x="438912" y="1309123"/>
                  </a:cubicBezTo>
                  <a:cubicBezTo>
                    <a:pt x="438912" y="1507909"/>
                    <a:pt x="438912" y="1706696"/>
                    <a:pt x="438912" y="1908912"/>
                  </a:cubicBezTo>
                  <a:cubicBezTo>
                    <a:pt x="295942" y="1908912"/>
                    <a:pt x="151543" y="1908912"/>
                    <a:pt x="0" y="1908912"/>
                  </a:cubicBezTo>
                  <a:cubicBezTo>
                    <a:pt x="5429" y="1277405"/>
                    <a:pt x="11144" y="644373"/>
                    <a:pt x="16954" y="6293"/>
                  </a:cubicBezTo>
                  <a:close/>
                  <a:moveTo>
                    <a:pt x="432911" y="431680"/>
                  </a:moveTo>
                  <a:cubicBezTo>
                    <a:pt x="432911" y="609892"/>
                    <a:pt x="432911" y="786296"/>
                    <a:pt x="432911" y="962508"/>
                  </a:cubicBezTo>
                  <a:cubicBezTo>
                    <a:pt x="504634" y="963556"/>
                    <a:pt x="559403" y="915740"/>
                    <a:pt x="569404" y="836016"/>
                  </a:cubicBezTo>
                  <a:cubicBezTo>
                    <a:pt x="578168" y="765436"/>
                    <a:pt x="580358" y="693141"/>
                    <a:pt x="575786" y="622275"/>
                  </a:cubicBezTo>
                  <a:cubicBezTo>
                    <a:pt x="572929" y="577603"/>
                    <a:pt x="556451" y="532168"/>
                    <a:pt x="538258" y="490544"/>
                  </a:cubicBezTo>
                  <a:cubicBezTo>
                    <a:pt x="519208" y="446824"/>
                    <a:pt x="480250" y="427393"/>
                    <a:pt x="432911" y="431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458491" y="5851726"/>
              <a:ext cx="1038813" cy="1966667"/>
            </a:xfrm>
            <a:custGeom>
              <a:rect b="b" l="l" r="r" t="t"/>
              <a:pathLst>
                <a:path extrusionOk="0" h="1966667" w="1038813">
                  <a:moveTo>
                    <a:pt x="751" y="998149"/>
                  </a:moveTo>
                  <a:cubicBezTo>
                    <a:pt x="1132" y="796218"/>
                    <a:pt x="4846" y="594098"/>
                    <a:pt x="60663" y="397692"/>
                  </a:cubicBezTo>
                  <a:cubicBezTo>
                    <a:pt x="95144" y="276344"/>
                    <a:pt x="146769" y="164140"/>
                    <a:pt x="249353" y="84225"/>
                  </a:cubicBezTo>
                  <a:cubicBezTo>
                    <a:pt x="367368" y="-7882"/>
                    <a:pt x="503385" y="-12549"/>
                    <a:pt x="642450" y="14216"/>
                  </a:cubicBezTo>
                  <a:cubicBezTo>
                    <a:pt x="773705" y="39457"/>
                    <a:pt x="863621" y="121087"/>
                    <a:pt x="924390" y="237006"/>
                  </a:cubicBezTo>
                  <a:cubicBezTo>
                    <a:pt x="988208" y="358831"/>
                    <a:pt x="1016211" y="491228"/>
                    <a:pt x="1024307" y="626388"/>
                  </a:cubicBezTo>
                  <a:cubicBezTo>
                    <a:pt x="1034594" y="797457"/>
                    <a:pt x="1041167" y="969192"/>
                    <a:pt x="1038023" y="1140452"/>
                  </a:cubicBezTo>
                  <a:cubicBezTo>
                    <a:pt x="1034880" y="1316760"/>
                    <a:pt x="1015449" y="1492306"/>
                    <a:pt x="953156" y="1659946"/>
                  </a:cubicBezTo>
                  <a:cubicBezTo>
                    <a:pt x="897720" y="1809202"/>
                    <a:pt x="804947" y="1920169"/>
                    <a:pt x="641497" y="1953125"/>
                  </a:cubicBezTo>
                  <a:cubicBezTo>
                    <a:pt x="365844" y="2008656"/>
                    <a:pt x="167057" y="1892261"/>
                    <a:pt x="75903" y="1625179"/>
                  </a:cubicBezTo>
                  <a:cubicBezTo>
                    <a:pt x="25040" y="1476304"/>
                    <a:pt x="7037" y="1322094"/>
                    <a:pt x="941" y="1165979"/>
                  </a:cubicBezTo>
                  <a:cubicBezTo>
                    <a:pt x="-1059" y="1110067"/>
                    <a:pt x="751" y="1054060"/>
                    <a:pt x="751" y="998149"/>
                  </a:cubicBezTo>
                  <a:close/>
                  <a:moveTo>
                    <a:pt x="445854" y="1005007"/>
                  </a:moveTo>
                  <a:cubicBezTo>
                    <a:pt x="449093" y="1005007"/>
                    <a:pt x="452426" y="1005102"/>
                    <a:pt x="455665" y="1005102"/>
                  </a:cubicBezTo>
                  <a:cubicBezTo>
                    <a:pt x="455665" y="1112067"/>
                    <a:pt x="452902" y="1219129"/>
                    <a:pt x="456617" y="1325904"/>
                  </a:cubicBezTo>
                  <a:cubicBezTo>
                    <a:pt x="459189" y="1400866"/>
                    <a:pt x="469476" y="1475732"/>
                    <a:pt x="479001" y="1550313"/>
                  </a:cubicBezTo>
                  <a:cubicBezTo>
                    <a:pt x="481954" y="1573744"/>
                    <a:pt x="497289" y="1599462"/>
                    <a:pt x="523483" y="1593556"/>
                  </a:cubicBezTo>
                  <a:cubicBezTo>
                    <a:pt x="539675" y="1589842"/>
                    <a:pt x="557963" y="1566791"/>
                    <a:pt x="563012" y="1548884"/>
                  </a:cubicBezTo>
                  <a:cubicBezTo>
                    <a:pt x="573108" y="1512975"/>
                    <a:pt x="579109" y="1474780"/>
                    <a:pt x="579204" y="1437442"/>
                  </a:cubicBezTo>
                  <a:cubicBezTo>
                    <a:pt x="580442" y="1140928"/>
                    <a:pt x="580823" y="844415"/>
                    <a:pt x="578823" y="547902"/>
                  </a:cubicBezTo>
                  <a:cubicBezTo>
                    <a:pt x="578537" y="503801"/>
                    <a:pt x="566441" y="459224"/>
                    <a:pt x="554820" y="416171"/>
                  </a:cubicBezTo>
                  <a:cubicBezTo>
                    <a:pt x="551581" y="404074"/>
                    <a:pt x="530436" y="389025"/>
                    <a:pt x="517672" y="389215"/>
                  </a:cubicBezTo>
                  <a:cubicBezTo>
                    <a:pt x="504718" y="389406"/>
                    <a:pt x="485764" y="404265"/>
                    <a:pt x="480620" y="417219"/>
                  </a:cubicBezTo>
                  <a:cubicBezTo>
                    <a:pt x="470429" y="442650"/>
                    <a:pt x="464142" y="471035"/>
                    <a:pt x="463094" y="498467"/>
                  </a:cubicBezTo>
                  <a:cubicBezTo>
                    <a:pt x="456331" y="667345"/>
                    <a:pt x="451379" y="836224"/>
                    <a:pt x="445854" y="10050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090041" y="5738974"/>
              <a:ext cx="757047" cy="2252472"/>
            </a:xfrm>
            <a:custGeom>
              <a:rect b="b" l="l" r="r" t="t"/>
              <a:pathLst>
                <a:path extrusionOk="0" h="2252472" w="757047">
                  <a:moveTo>
                    <a:pt x="6858" y="86296"/>
                  </a:moveTo>
                  <a:cubicBezTo>
                    <a:pt x="257746" y="57436"/>
                    <a:pt x="505016" y="28956"/>
                    <a:pt x="757047" y="0"/>
                  </a:cubicBezTo>
                  <a:cubicBezTo>
                    <a:pt x="757047" y="194881"/>
                    <a:pt x="757047" y="380429"/>
                    <a:pt x="757047" y="570929"/>
                  </a:cubicBezTo>
                  <a:cubicBezTo>
                    <a:pt x="727424" y="572262"/>
                    <a:pt x="696373" y="574453"/>
                    <a:pt x="665322" y="575024"/>
                  </a:cubicBezTo>
                  <a:cubicBezTo>
                    <a:pt x="593503" y="576358"/>
                    <a:pt x="521684" y="577596"/>
                    <a:pt x="449771" y="577596"/>
                  </a:cubicBezTo>
                  <a:cubicBezTo>
                    <a:pt x="424911" y="577596"/>
                    <a:pt x="415766" y="586550"/>
                    <a:pt x="416243" y="612077"/>
                  </a:cubicBezTo>
                  <a:cubicBezTo>
                    <a:pt x="417957" y="704564"/>
                    <a:pt x="418338" y="797052"/>
                    <a:pt x="417767" y="889540"/>
                  </a:cubicBezTo>
                  <a:cubicBezTo>
                    <a:pt x="417576" y="913067"/>
                    <a:pt x="427482" y="918401"/>
                    <a:pt x="448342" y="917924"/>
                  </a:cubicBezTo>
                  <a:cubicBezTo>
                    <a:pt x="518827" y="916019"/>
                    <a:pt x="589407" y="915257"/>
                    <a:pt x="659988" y="914114"/>
                  </a:cubicBezTo>
                  <a:cubicBezTo>
                    <a:pt x="673037" y="913924"/>
                    <a:pt x="686181" y="914114"/>
                    <a:pt x="703136" y="914114"/>
                  </a:cubicBezTo>
                  <a:cubicBezTo>
                    <a:pt x="703136" y="1057180"/>
                    <a:pt x="703136" y="1197673"/>
                    <a:pt x="703136" y="1341311"/>
                  </a:cubicBezTo>
                  <a:cubicBezTo>
                    <a:pt x="613696" y="1341311"/>
                    <a:pt x="523018" y="1341311"/>
                    <a:pt x="430149" y="1341311"/>
                  </a:cubicBezTo>
                  <a:cubicBezTo>
                    <a:pt x="428816" y="1353312"/>
                    <a:pt x="426625" y="1362551"/>
                    <a:pt x="426815" y="1371790"/>
                  </a:cubicBezTo>
                  <a:cubicBezTo>
                    <a:pt x="428340" y="1455706"/>
                    <a:pt x="430816" y="1539716"/>
                    <a:pt x="431578" y="1623631"/>
                  </a:cubicBezTo>
                  <a:cubicBezTo>
                    <a:pt x="431864" y="1653921"/>
                    <a:pt x="442532" y="1664970"/>
                    <a:pt x="474440" y="1666113"/>
                  </a:cubicBezTo>
                  <a:cubicBezTo>
                    <a:pt x="566642" y="1669447"/>
                    <a:pt x="658749" y="1677067"/>
                    <a:pt x="753333" y="1683068"/>
                  </a:cubicBezTo>
                  <a:cubicBezTo>
                    <a:pt x="753333" y="1870615"/>
                    <a:pt x="753333" y="2057305"/>
                    <a:pt x="753333" y="2252472"/>
                  </a:cubicBezTo>
                  <a:cubicBezTo>
                    <a:pt x="502634" y="2231136"/>
                    <a:pt x="254984" y="2210086"/>
                    <a:pt x="0" y="2188464"/>
                  </a:cubicBezTo>
                  <a:cubicBezTo>
                    <a:pt x="37338" y="1489139"/>
                    <a:pt x="2477" y="790194"/>
                    <a:pt x="6858" y="86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657903" y="5716971"/>
              <a:ext cx="816768" cy="2337911"/>
            </a:xfrm>
            <a:custGeom>
              <a:rect b="b" l="l" r="r" t="t"/>
              <a:pathLst>
                <a:path extrusionOk="0" h="2337911" w="816768">
                  <a:moveTo>
                    <a:pt x="18764" y="2337911"/>
                  </a:moveTo>
                  <a:cubicBezTo>
                    <a:pt x="12478" y="1554861"/>
                    <a:pt x="6191" y="777621"/>
                    <a:pt x="0" y="0"/>
                  </a:cubicBezTo>
                  <a:cubicBezTo>
                    <a:pt x="272796" y="0"/>
                    <a:pt x="544830" y="0"/>
                    <a:pt x="816769" y="0"/>
                  </a:cubicBezTo>
                  <a:cubicBezTo>
                    <a:pt x="816769" y="175260"/>
                    <a:pt x="816769" y="346234"/>
                    <a:pt x="816769" y="523494"/>
                  </a:cubicBezTo>
                  <a:cubicBezTo>
                    <a:pt x="693801" y="523494"/>
                    <a:pt x="574072" y="523494"/>
                    <a:pt x="450342" y="523494"/>
                  </a:cubicBezTo>
                  <a:cubicBezTo>
                    <a:pt x="450342" y="648367"/>
                    <a:pt x="450342" y="766953"/>
                    <a:pt x="450342" y="887539"/>
                  </a:cubicBezTo>
                  <a:cubicBezTo>
                    <a:pt x="543020" y="887539"/>
                    <a:pt x="633603" y="887539"/>
                    <a:pt x="726281" y="887539"/>
                  </a:cubicBezTo>
                  <a:cubicBezTo>
                    <a:pt x="726281" y="1049560"/>
                    <a:pt x="726281" y="1212818"/>
                    <a:pt x="726281" y="1379315"/>
                  </a:cubicBezTo>
                  <a:cubicBezTo>
                    <a:pt x="636365" y="1379315"/>
                    <a:pt x="550355" y="1379315"/>
                    <a:pt x="457962" y="1379315"/>
                  </a:cubicBezTo>
                  <a:cubicBezTo>
                    <a:pt x="457962" y="1396365"/>
                    <a:pt x="457867" y="1410272"/>
                    <a:pt x="457962" y="1424178"/>
                  </a:cubicBezTo>
                  <a:cubicBezTo>
                    <a:pt x="460629" y="1679734"/>
                    <a:pt x="462820" y="1935290"/>
                    <a:pt x="466630" y="2190845"/>
                  </a:cubicBezTo>
                  <a:cubicBezTo>
                    <a:pt x="467011" y="2218563"/>
                    <a:pt x="461296" y="2230660"/>
                    <a:pt x="432054" y="2237423"/>
                  </a:cubicBezTo>
                  <a:cubicBezTo>
                    <a:pt x="294989" y="2268950"/>
                    <a:pt x="158591" y="2303621"/>
                    <a:pt x="18764" y="23379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84841" y="5847940"/>
              <a:ext cx="903350" cy="1923954"/>
            </a:xfrm>
            <a:custGeom>
              <a:rect b="b" l="l" r="r" t="t"/>
              <a:pathLst>
                <a:path extrusionOk="0" h="1923954" w="903350">
                  <a:moveTo>
                    <a:pt x="679037" y="1923955"/>
                  </a:moveTo>
                  <a:cubicBezTo>
                    <a:pt x="533495" y="1923955"/>
                    <a:pt x="387858" y="1923955"/>
                    <a:pt x="235077" y="1923955"/>
                  </a:cubicBezTo>
                  <a:cubicBezTo>
                    <a:pt x="235077" y="1454087"/>
                    <a:pt x="235077" y="981742"/>
                    <a:pt x="235077" y="506635"/>
                  </a:cubicBezTo>
                  <a:cubicBezTo>
                    <a:pt x="153257" y="506635"/>
                    <a:pt x="78391" y="506635"/>
                    <a:pt x="0" y="506635"/>
                  </a:cubicBezTo>
                  <a:cubicBezTo>
                    <a:pt x="0" y="337947"/>
                    <a:pt x="0" y="172117"/>
                    <a:pt x="0" y="0"/>
                  </a:cubicBezTo>
                  <a:cubicBezTo>
                    <a:pt x="302038" y="28385"/>
                    <a:pt x="602932" y="56674"/>
                    <a:pt x="903351" y="84868"/>
                  </a:cubicBezTo>
                  <a:cubicBezTo>
                    <a:pt x="903351" y="259175"/>
                    <a:pt x="903351" y="426244"/>
                    <a:pt x="903351" y="595122"/>
                  </a:cubicBezTo>
                  <a:cubicBezTo>
                    <a:pt x="826675" y="595122"/>
                    <a:pt x="754094" y="595122"/>
                    <a:pt x="679037" y="595122"/>
                  </a:cubicBezTo>
                  <a:cubicBezTo>
                    <a:pt x="679037" y="1036511"/>
                    <a:pt x="679037" y="1478185"/>
                    <a:pt x="679037" y="1923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8120586" y="5954048"/>
              <a:ext cx="911256" cy="1942052"/>
            </a:xfrm>
            <a:custGeom>
              <a:rect b="b" l="l" r="r" t="t"/>
              <a:pathLst>
                <a:path extrusionOk="0" h="1942052" w="911256">
                  <a:moveTo>
                    <a:pt x="911257" y="0"/>
                  </a:moveTo>
                  <a:cubicBezTo>
                    <a:pt x="911257" y="167449"/>
                    <a:pt x="911257" y="328613"/>
                    <a:pt x="911257" y="492252"/>
                  </a:cubicBezTo>
                  <a:cubicBezTo>
                    <a:pt x="826294" y="492252"/>
                    <a:pt x="746474" y="492252"/>
                    <a:pt x="666369" y="492252"/>
                  </a:cubicBezTo>
                  <a:cubicBezTo>
                    <a:pt x="666369" y="976027"/>
                    <a:pt x="666369" y="1457134"/>
                    <a:pt x="666369" y="1942052"/>
                  </a:cubicBezTo>
                  <a:cubicBezTo>
                    <a:pt x="529685" y="1942052"/>
                    <a:pt x="392716" y="1942052"/>
                    <a:pt x="250317" y="1942052"/>
                  </a:cubicBezTo>
                  <a:cubicBezTo>
                    <a:pt x="250317" y="1476375"/>
                    <a:pt x="250317" y="1010698"/>
                    <a:pt x="250317" y="541877"/>
                  </a:cubicBezTo>
                  <a:cubicBezTo>
                    <a:pt x="164402" y="541877"/>
                    <a:pt x="83820" y="541877"/>
                    <a:pt x="0" y="541877"/>
                  </a:cubicBezTo>
                  <a:cubicBezTo>
                    <a:pt x="0" y="372523"/>
                    <a:pt x="0" y="206407"/>
                    <a:pt x="0" y="35719"/>
                  </a:cubicBezTo>
                  <a:cubicBezTo>
                    <a:pt x="303562" y="23813"/>
                    <a:pt x="608076" y="11906"/>
                    <a:pt x="911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634621" y="5921187"/>
              <a:ext cx="455771" cy="1925669"/>
            </a:xfrm>
            <a:custGeom>
              <a:rect b="b" l="l" r="r" t="t"/>
              <a:pathLst>
                <a:path extrusionOk="0" h="1925669" w="455771">
                  <a:moveTo>
                    <a:pt x="0" y="0"/>
                  </a:moveTo>
                  <a:cubicBezTo>
                    <a:pt x="145637" y="0"/>
                    <a:pt x="292703" y="0"/>
                    <a:pt x="443484" y="0"/>
                  </a:cubicBezTo>
                  <a:cubicBezTo>
                    <a:pt x="447580" y="641985"/>
                    <a:pt x="451675" y="1282732"/>
                    <a:pt x="455772" y="1925669"/>
                  </a:cubicBezTo>
                  <a:cubicBezTo>
                    <a:pt x="303943" y="1925669"/>
                    <a:pt x="155734" y="1925669"/>
                    <a:pt x="95" y="1925669"/>
                  </a:cubicBezTo>
                  <a:cubicBezTo>
                    <a:pt x="0" y="1285685"/>
                    <a:pt x="0" y="6451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926919" y="5385406"/>
              <a:ext cx="248221" cy="170307"/>
            </a:xfrm>
            <a:custGeom>
              <a:rect b="b" l="l" r="r" t="t"/>
              <a:pathLst>
                <a:path extrusionOk="0" h="170307" w="248221">
                  <a:moveTo>
                    <a:pt x="248221" y="0"/>
                  </a:moveTo>
                  <a:cubicBezTo>
                    <a:pt x="243745" y="7906"/>
                    <a:pt x="240506" y="21336"/>
                    <a:pt x="231934" y="27337"/>
                  </a:cubicBezTo>
                  <a:cubicBezTo>
                    <a:pt x="164783" y="74771"/>
                    <a:pt x="96679" y="120777"/>
                    <a:pt x="24384" y="170307"/>
                  </a:cubicBezTo>
                  <a:cubicBezTo>
                    <a:pt x="16954" y="155638"/>
                    <a:pt x="8382" y="138874"/>
                    <a:pt x="0" y="122491"/>
                  </a:cubicBezTo>
                  <a:cubicBezTo>
                    <a:pt x="18764" y="124492"/>
                    <a:pt x="36481" y="131731"/>
                    <a:pt x="47434" y="126016"/>
                  </a:cubicBezTo>
                  <a:cubicBezTo>
                    <a:pt x="57055" y="120968"/>
                    <a:pt x="59150" y="101441"/>
                    <a:pt x="64865" y="87535"/>
                  </a:cubicBezTo>
                  <a:cubicBezTo>
                    <a:pt x="88392" y="100203"/>
                    <a:pt x="104204" y="92964"/>
                    <a:pt x="119634" y="63437"/>
                  </a:cubicBezTo>
                  <a:cubicBezTo>
                    <a:pt x="129159" y="45148"/>
                    <a:pt x="154305" y="33052"/>
                    <a:pt x="174784" y="22955"/>
                  </a:cubicBezTo>
                  <a:cubicBezTo>
                    <a:pt x="195072" y="13049"/>
                    <a:pt x="218408" y="9049"/>
                    <a:pt x="248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094553" y="3628472"/>
              <a:ext cx="158780" cy="65062"/>
            </a:xfrm>
            <a:custGeom>
              <a:rect b="b" l="l" r="r" t="t"/>
              <a:pathLst>
                <a:path extrusionOk="0" h="65062" w="158780">
                  <a:moveTo>
                    <a:pt x="0" y="143"/>
                  </a:moveTo>
                  <a:cubicBezTo>
                    <a:pt x="47434" y="143"/>
                    <a:pt x="91154" y="-429"/>
                    <a:pt x="134779" y="714"/>
                  </a:cubicBezTo>
                  <a:cubicBezTo>
                    <a:pt x="142970" y="905"/>
                    <a:pt x="151924" y="7001"/>
                    <a:pt x="158401" y="12716"/>
                  </a:cubicBezTo>
                  <a:cubicBezTo>
                    <a:pt x="160115" y="14240"/>
                    <a:pt x="155734" y="27575"/>
                    <a:pt x="151162" y="30337"/>
                  </a:cubicBezTo>
                  <a:cubicBezTo>
                    <a:pt x="134017" y="40624"/>
                    <a:pt x="116300" y="50625"/>
                    <a:pt x="97536" y="57293"/>
                  </a:cubicBezTo>
                  <a:cubicBezTo>
                    <a:pt x="46482" y="75200"/>
                    <a:pt x="28099" y="64532"/>
                    <a:pt x="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70145" y="5176427"/>
              <a:ext cx="272660" cy="160847"/>
            </a:xfrm>
            <a:custGeom>
              <a:rect b="b" l="l" r="r" t="t"/>
              <a:pathLst>
                <a:path extrusionOk="0" h="160847" w="272660">
                  <a:moveTo>
                    <a:pt x="238942" y="0"/>
                  </a:moveTo>
                  <a:cubicBezTo>
                    <a:pt x="253230" y="22670"/>
                    <a:pt x="262088" y="36767"/>
                    <a:pt x="272661" y="53530"/>
                  </a:cubicBezTo>
                  <a:cubicBezTo>
                    <a:pt x="219702" y="75152"/>
                    <a:pt x="167029" y="96203"/>
                    <a:pt x="114736" y="118205"/>
                  </a:cubicBezTo>
                  <a:cubicBezTo>
                    <a:pt x="90067" y="128588"/>
                    <a:pt x="66159" y="140684"/>
                    <a:pt x="41965" y="152019"/>
                  </a:cubicBezTo>
                  <a:cubicBezTo>
                    <a:pt x="6056" y="168783"/>
                    <a:pt x="-1564" y="162687"/>
                    <a:pt x="246" y="124968"/>
                  </a:cubicBezTo>
                  <a:cubicBezTo>
                    <a:pt x="17105" y="126587"/>
                    <a:pt x="34441" y="131254"/>
                    <a:pt x="50347" y="128302"/>
                  </a:cubicBezTo>
                  <a:cubicBezTo>
                    <a:pt x="57205" y="127063"/>
                    <a:pt x="61206" y="110109"/>
                    <a:pt x="65111" y="102870"/>
                  </a:cubicBezTo>
                  <a:cubicBezTo>
                    <a:pt x="75589" y="102870"/>
                    <a:pt x="91210" y="107347"/>
                    <a:pt x="101020" y="101632"/>
                  </a:cubicBezTo>
                  <a:cubicBezTo>
                    <a:pt x="111784" y="95440"/>
                    <a:pt x="117308" y="79915"/>
                    <a:pt x="123118" y="71438"/>
                  </a:cubicBezTo>
                  <a:cubicBezTo>
                    <a:pt x="135787" y="73533"/>
                    <a:pt x="153408" y="81915"/>
                    <a:pt x="165124" y="76771"/>
                  </a:cubicBezTo>
                  <a:cubicBezTo>
                    <a:pt x="175411" y="72295"/>
                    <a:pt x="179030" y="52673"/>
                    <a:pt x="185983" y="38767"/>
                  </a:cubicBezTo>
                  <a:cubicBezTo>
                    <a:pt x="197890" y="70295"/>
                    <a:pt x="218654" y="58103"/>
                    <a:pt x="240943" y="43720"/>
                  </a:cubicBezTo>
                  <a:cubicBezTo>
                    <a:pt x="240371" y="32766"/>
                    <a:pt x="239895" y="20860"/>
                    <a:pt x="238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218664" y="3686527"/>
              <a:ext cx="72962" cy="182403"/>
            </a:xfrm>
            <a:custGeom>
              <a:rect b="b" l="l" r="r" t="t"/>
              <a:pathLst>
                <a:path extrusionOk="0" h="182403" w="72962">
                  <a:moveTo>
                    <a:pt x="72962" y="2286"/>
                  </a:moveTo>
                  <a:cubicBezTo>
                    <a:pt x="61342" y="61246"/>
                    <a:pt x="49721" y="120110"/>
                    <a:pt x="37434" y="182404"/>
                  </a:cubicBezTo>
                  <a:cubicBezTo>
                    <a:pt x="-16287" y="124206"/>
                    <a:pt x="-15144" y="99917"/>
                    <a:pt x="60198" y="0"/>
                  </a:cubicBezTo>
                  <a:cubicBezTo>
                    <a:pt x="64485" y="762"/>
                    <a:pt x="68771" y="1524"/>
                    <a:pt x="72962" y="2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996178" y="5308620"/>
              <a:ext cx="99048" cy="96938"/>
            </a:xfrm>
            <a:custGeom>
              <a:rect b="b" l="l" r="r" t="t"/>
              <a:pathLst>
                <a:path extrusionOk="0" h="96938" w="99048">
                  <a:moveTo>
                    <a:pt x="99048" y="69547"/>
                  </a:moveTo>
                  <a:cubicBezTo>
                    <a:pt x="85428" y="77072"/>
                    <a:pt x="76093" y="82406"/>
                    <a:pt x="66663" y="87454"/>
                  </a:cubicBezTo>
                  <a:cubicBezTo>
                    <a:pt x="47232" y="97836"/>
                    <a:pt x="27421" y="105457"/>
                    <a:pt x="15705" y="78120"/>
                  </a:cubicBezTo>
                  <a:cubicBezTo>
                    <a:pt x="5418" y="54212"/>
                    <a:pt x="-16395" y="29257"/>
                    <a:pt x="21134" y="7254"/>
                  </a:cubicBezTo>
                  <a:cubicBezTo>
                    <a:pt x="37803" y="-2557"/>
                    <a:pt x="49423" y="-3986"/>
                    <a:pt x="60663" y="12874"/>
                  </a:cubicBezTo>
                  <a:cubicBezTo>
                    <a:pt x="72569" y="30876"/>
                    <a:pt x="84761" y="48687"/>
                    <a:pt x="99048" y="69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870287" y="3881218"/>
              <a:ext cx="52625" cy="138017"/>
            </a:xfrm>
            <a:custGeom>
              <a:rect b="b" l="l" r="r" t="t"/>
              <a:pathLst>
                <a:path extrusionOk="0" h="138017" w="52625">
                  <a:moveTo>
                    <a:pt x="33671" y="138017"/>
                  </a:moveTo>
                  <a:cubicBezTo>
                    <a:pt x="-16145" y="88106"/>
                    <a:pt x="-11383" y="40291"/>
                    <a:pt x="52625" y="0"/>
                  </a:cubicBezTo>
                  <a:cubicBezTo>
                    <a:pt x="45767" y="49339"/>
                    <a:pt x="39862" y="92583"/>
                    <a:pt x="33671" y="1380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455836" y="4565689"/>
              <a:ext cx="72961" cy="69432"/>
            </a:xfrm>
            <a:custGeom>
              <a:rect b="b" l="l" r="r" t="t"/>
              <a:pathLst>
                <a:path extrusionOk="0" h="69432" w="72961">
                  <a:moveTo>
                    <a:pt x="68199" y="69432"/>
                  </a:moveTo>
                  <a:cubicBezTo>
                    <a:pt x="45434" y="62574"/>
                    <a:pt x="22765" y="55811"/>
                    <a:pt x="0" y="48953"/>
                  </a:cubicBezTo>
                  <a:cubicBezTo>
                    <a:pt x="6763" y="32380"/>
                    <a:pt x="10859" y="3329"/>
                    <a:pt x="20670" y="1233"/>
                  </a:cubicBezTo>
                  <a:cubicBezTo>
                    <a:pt x="62484" y="-7625"/>
                    <a:pt x="58484" y="33428"/>
                    <a:pt x="72962" y="54668"/>
                  </a:cubicBezTo>
                  <a:cubicBezTo>
                    <a:pt x="71438" y="59621"/>
                    <a:pt x="69818" y="64479"/>
                    <a:pt x="68199" y="69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48109" y="4555969"/>
              <a:ext cx="89725" cy="64865"/>
            </a:xfrm>
            <a:custGeom>
              <a:rect b="b" l="l" r="r" t="t"/>
              <a:pathLst>
                <a:path extrusionOk="0" h="64865" w="89725">
                  <a:moveTo>
                    <a:pt x="89726" y="64865"/>
                  </a:moveTo>
                  <a:cubicBezTo>
                    <a:pt x="52959" y="60484"/>
                    <a:pt x="29623" y="57721"/>
                    <a:pt x="6287" y="54864"/>
                  </a:cubicBezTo>
                  <a:cubicBezTo>
                    <a:pt x="4191" y="51435"/>
                    <a:pt x="2096" y="48101"/>
                    <a:pt x="0" y="44672"/>
                  </a:cubicBezTo>
                  <a:cubicBezTo>
                    <a:pt x="20764" y="29813"/>
                    <a:pt x="41529" y="14859"/>
                    <a:pt x="62294" y="0"/>
                  </a:cubicBezTo>
                  <a:cubicBezTo>
                    <a:pt x="70104" y="18479"/>
                    <a:pt x="77915" y="36957"/>
                    <a:pt x="89726" y="6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093518" y="5243578"/>
              <a:ext cx="62858" cy="108680"/>
            </a:xfrm>
            <a:custGeom>
              <a:rect b="b" l="l" r="r" t="t"/>
              <a:pathLst>
                <a:path extrusionOk="0" h="108680" w="62858">
                  <a:moveTo>
                    <a:pt x="48667" y="108680"/>
                  </a:moveTo>
                  <a:cubicBezTo>
                    <a:pt x="32188" y="84201"/>
                    <a:pt x="14662" y="60389"/>
                    <a:pt x="375" y="34766"/>
                  </a:cubicBezTo>
                  <a:cubicBezTo>
                    <a:pt x="-2197" y="30194"/>
                    <a:pt x="8948" y="18098"/>
                    <a:pt x="18949" y="0"/>
                  </a:cubicBezTo>
                  <a:cubicBezTo>
                    <a:pt x="36761" y="40672"/>
                    <a:pt x="49810" y="70580"/>
                    <a:pt x="62859" y="100394"/>
                  </a:cubicBezTo>
                  <a:cubicBezTo>
                    <a:pt x="58096" y="103156"/>
                    <a:pt x="53334" y="105918"/>
                    <a:pt x="48667" y="108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7170904" y="3699957"/>
              <a:ext cx="58079" cy="77914"/>
            </a:xfrm>
            <a:custGeom>
              <a:rect b="b" l="l" r="r" t="t"/>
              <a:pathLst>
                <a:path extrusionOk="0" h="77914" w="58079">
                  <a:moveTo>
                    <a:pt x="16137" y="77915"/>
                  </a:moveTo>
                  <a:cubicBezTo>
                    <a:pt x="8708" y="56483"/>
                    <a:pt x="-3579" y="36481"/>
                    <a:pt x="993" y="31147"/>
                  </a:cubicBezTo>
                  <a:cubicBezTo>
                    <a:pt x="12994" y="17335"/>
                    <a:pt x="32425" y="9906"/>
                    <a:pt x="48903" y="0"/>
                  </a:cubicBezTo>
                  <a:cubicBezTo>
                    <a:pt x="52142" y="7049"/>
                    <a:pt x="59953" y="16764"/>
                    <a:pt x="57666" y="20574"/>
                  </a:cubicBezTo>
                  <a:cubicBezTo>
                    <a:pt x="48046" y="37148"/>
                    <a:pt x="35378" y="52102"/>
                    <a:pt x="16137" y="77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36747" y="4207930"/>
              <a:ext cx="55438" cy="69051"/>
            </a:xfrm>
            <a:custGeom>
              <a:rect b="b" l="l" r="r" t="t"/>
              <a:pathLst>
                <a:path extrusionOk="0" h="69051" w="55438">
                  <a:moveTo>
                    <a:pt x="0" y="6853"/>
                  </a:moveTo>
                  <a:cubicBezTo>
                    <a:pt x="50959" y="-10673"/>
                    <a:pt x="62675" y="3805"/>
                    <a:pt x="51625" y="69051"/>
                  </a:cubicBezTo>
                  <a:cubicBezTo>
                    <a:pt x="33528" y="47144"/>
                    <a:pt x="17717" y="28189"/>
                    <a:pt x="0" y="6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580359" y="4587211"/>
              <a:ext cx="32859" cy="85820"/>
            </a:xfrm>
            <a:custGeom>
              <a:rect b="b" l="l" r="r" t="t"/>
              <a:pathLst>
                <a:path extrusionOk="0" h="85820" w="32859">
                  <a:moveTo>
                    <a:pt x="19144" y="0"/>
                  </a:moveTo>
                  <a:cubicBezTo>
                    <a:pt x="24192" y="31337"/>
                    <a:pt x="28573" y="59246"/>
                    <a:pt x="32860" y="85820"/>
                  </a:cubicBezTo>
                  <a:cubicBezTo>
                    <a:pt x="-2859" y="80582"/>
                    <a:pt x="-12479" y="40958"/>
                    <a:pt x="19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817958" y="5294347"/>
              <a:ext cx="24908" cy="65722"/>
            </a:xfrm>
            <a:custGeom>
              <a:rect b="b" l="l" r="r" t="t"/>
              <a:pathLst>
                <a:path extrusionOk="0" h="65722" w="24908">
                  <a:moveTo>
                    <a:pt x="24909" y="0"/>
                  </a:moveTo>
                  <a:cubicBezTo>
                    <a:pt x="24909" y="21812"/>
                    <a:pt x="24909" y="43720"/>
                    <a:pt x="24909" y="65532"/>
                  </a:cubicBezTo>
                  <a:cubicBezTo>
                    <a:pt x="20908" y="65627"/>
                    <a:pt x="17003" y="65627"/>
                    <a:pt x="13003" y="65722"/>
                  </a:cubicBezTo>
                  <a:cubicBezTo>
                    <a:pt x="-4904" y="44577"/>
                    <a:pt x="-3476" y="22670"/>
                    <a:pt x="12145" y="190"/>
                  </a:cubicBezTo>
                  <a:cubicBezTo>
                    <a:pt x="16432" y="95"/>
                    <a:pt x="20718" y="0"/>
                    <a:pt x="24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932729" y="5372357"/>
              <a:ext cx="48767" cy="72961"/>
            </a:xfrm>
            <a:custGeom>
              <a:rect b="b" l="l" r="r" t="t"/>
              <a:pathLst>
                <a:path extrusionOk="0" h="72961" w="48767">
                  <a:moveTo>
                    <a:pt x="16097" y="0"/>
                  </a:moveTo>
                  <a:cubicBezTo>
                    <a:pt x="26956" y="22003"/>
                    <a:pt x="37909" y="43910"/>
                    <a:pt x="48768" y="65913"/>
                  </a:cubicBezTo>
                  <a:cubicBezTo>
                    <a:pt x="44101" y="68294"/>
                    <a:pt x="39529" y="70580"/>
                    <a:pt x="34862" y="72962"/>
                  </a:cubicBezTo>
                  <a:cubicBezTo>
                    <a:pt x="23241" y="50959"/>
                    <a:pt x="11621" y="28861"/>
                    <a:pt x="0" y="6858"/>
                  </a:cubicBezTo>
                  <a:cubicBezTo>
                    <a:pt x="5429" y="4572"/>
                    <a:pt x="10763" y="2286"/>
                    <a:pt x="16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232291" y="5187667"/>
              <a:ext cx="37909" cy="77914"/>
            </a:xfrm>
            <a:custGeom>
              <a:rect b="b" l="l" r="r" t="t"/>
              <a:pathLst>
                <a:path extrusionOk="0" h="77914" w="37909">
                  <a:moveTo>
                    <a:pt x="14859" y="0"/>
                  </a:moveTo>
                  <a:cubicBezTo>
                    <a:pt x="22574" y="24194"/>
                    <a:pt x="30194" y="48387"/>
                    <a:pt x="37910" y="72676"/>
                  </a:cubicBezTo>
                  <a:cubicBezTo>
                    <a:pt x="32766" y="74390"/>
                    <a:pt x="27527" y="76200"/>
                    <a:pt x="22384" y="77915"/>
                  </a:cubicBezTo>
                  <a:cubicBezTo>
                    <a:pt x="14954" y="53721"/>
                    <a:pt x="7429" y="29528"/>
                    <a:pt x="0" y="5334"/>
                  </a:cubicBezTo>
                  <a:cubicBezTo>
                    <a:pt x="4953" y="3524"/>
                    <a:pt x="9906" y="1715"/>
                    <a:pt x="14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296870" y="5160616"/>
              <a:ext cx="32766" cy="73628"/>
            </a:xfrm>
            <a:custGeom>
              <a:rect b="b" l="l" r="r" t="t"/>
              <a:pathLst>
                <a:path extrusionOk="0" h="73628" w="32766">
                  <a:moveTo>
                    <a:pt x="15716" y="0"/>
                  </a:moveTo>
                  <a:cubicBezTo>
                    <a:pt x="21431" y="23527"/>
                    <a:pt x="27051" y="47054"/>
                    <a:pt x="32766" y="70580"/>
                  </a:cubicBezTo>
                  <a:cubicBezTo>
                    <a:pt x="28766" y="71628"/>
                    <a:pt x="24670" y="72580"/>
                    <a:pt x="20669" y="73628"/>
                  </a:cubicBezTo>
                  <a:cubicBezTo>
                    <a:pt x="13811" y="50387"/>
                    <a:pt x="6953" y="27146"/>
                    <a:pt x="0" y="4001"/>
                  </a:cubicBezTo>
                  <a:cubicBezTo>
                    <a:pt x="5239" y="2667"/>
                    <a:pt x="10478" y="1334"/>
                    <a:pt x="1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4982004" y="6294748"/>
              <a:ext cx="145200" cy="531330"/>
            </a:xfrm>
            <a:custGeom>
              <a:rect b="b" l="l" r="r" t="t"/>
              <a:pathLst>
                <a:path extrusionOk="0" h="531330" w="145200">
                  <a:moveTo>
                    <a:pt x="0" y="581"/>
                  </a:moveTo>
                  <a:cubicBezTo>
                    <a:pt x="47339" y="-3706"/>
                    <a:pt x="86296" y="15725"/>
                    <a:pt x="105346" y="59350"/>
                  </a:cubicBezTo>
                  <a:cubicBezTo>
                    <a:pt x="123539" y="101069"/>
                    <a:pt x="139922" y="146408"/>
                    <a:pt x="142875" y="191081"/>
                  </a:cubicBezTo>
                  <a:cubicBezTo>
                    <a:pt x="147447" y="261947"/>
                    <a:pt x="145256" y="334337"/>
                    <a:pt x="136493" y="404822"/>
                  </a:cubicBezTo>
                  <a:cubicBezTo>
                    <a:pt x="126587" y="484641"/>
                    <a:pt x="71819" y="532361"/>
                    <a:pt x="0" y="531314"/>
                  </a:cubicBezTo>
                  <a:cubicBezTo>
                    <a:pt x="0" y="355197"/>
                    <a:pt x="0" y="178793"/>
                    <a:pt x="0" y="581"/>
                  </a:cubicBez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904345" y="6241035"/>
              <a:ext cx="134469" cy="1205202"/>
            </a:xfrm>
            <a:custGeom>
              <a:rect b="b" l="l" r="r" t="t"/>
              <a:pathLst>
                <a:path extrusionOk="0" h="1205202" w="134469">
                  <a:moveTo>
                    <a:pt x="0" y="615698"/>
                  </a:moveTo>
                  <a:cubicBezTo>
                    <a:pt x="5525" y="446915"/>
                    <a:pt x="10477" y="278037"/>
                    <a:pt x="17335" y="109254"/>
                  </a:cubicBezTo>
                  <a:cubicBezTo>
                    <a:pt x="18479" y="81822"/>
                    <a:pt x="24765" y="53437"/>
                    <a:pt x="34862" y="28005"/>
                  </a:cubicBezTo>
                  <a:cubicBezTo>
                    <a:pt x="40005" y="15147"/>
                    <a:pt x="58960" y="288"/>
                    <a:pt x="71914" y="2"/>
                  </a:cubicBezTo>
                  <a:cubicBezTo>
                    <a:pt x="84582" y="-189"/>
                    <a:pt x="105727" y="14766"/>
                    <a:pt x="109061" y="26958"/>
                  </a:cubicBezTo>
                  <a:cubicBezTo>
                    <a:pt x="120682" y="70011"/>
                    <a:pt x="132779" y="114588"/>
                    <a:pt x="133064" y="158688"/>
                  </a:cubicBezTo>
                  <a:cubicBezTo>
                    <a:pt x="135064" y="455202"/>
                    <a:pt x="134684" y="751715"/>
                    <a:pt x="133445" y="1048228"/>
                  </a:cubicBezTo>
                  <a:cubicBezTo>
                    <a:pt x="133255" y="1085471"/>
                    <a:pt x="127349" y="1123761"/>
                    <a:pt x="117253" y="1159671"/>
                  </a:cubicBezTo>
                  <a:cubicBezTo>
                    <a:pt x="112204" y="1177483"/>
                    <a:pt x="93917" y="1200628"/>
                    <a:pt x="77724" y="1204343"/>
                  </a:cubicBezTo>
                  <a:cubicBezTo>
                    <a:pt x="51530" y="1210248"/>
                    <a:pt x="36195" y="1184626"/>
                    <a:pt x="33242" y="1161100"/>
                  </a:cubicBezTo>
                  <a:cubicBezTo>
                    <a:pt x="23813" y="1086519"/>
                    <a:pt x="13525" y="1011652"/>
                    <a:pt x="10858" y="936691"/>
                  </a:cubicBezTo>
                  <a:cubicBezTo>
                    <a:pt x="7144" y="829820"/>
                    <a:pt x="9906" y="722854"/>
                    <a:pt x="9906" y="615888"/>
                  </a:cubicBezTo>
                  <a:cubicBezTo>
                    <a:pt x="6572" y="615793"/>
                    <a:pt x="3238" y="615698"/>
                    <a:pt x="0" y="615698"/>
                  </a:cubicBezTo>
                  <a:close/>
                </a:path>
              </a:pathLst>
            </a:custGeom>
            <a:solidFill>
              <a:srgbClr val="FF44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0"/>
          <p:cNvSpPr/>
          <p:nvPr/>
        </p:nvSpPr>
        <p:spPr>
          <a:xfrm>
            <a:off x="638304" y="676116"/>
            <a:ext cx="10683617" cy="6093253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0" name="Google Shape;9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443" y="3319274"/>
            <a:ext cx="5793751" cy="11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30"/>
          <p:cNvSpPr txBox="1"/>
          <p:nvPr/>
        </p:nvSpPr>
        <p:spPr>
          <a:xfrm>
            <a:off x="6105739" y="3959703"/>
            <a:ext cx="57944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902" name="Google Shape;902;p30"/>
          <p:cNvSpPr/>
          <p:nvPr/>
        </p:nvSpPr>
        <p:spPr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30"/>
          <p:cNvSpPr txBox="1"/>
          <p:nvPr/>
        </p:nvSpPr>
        <p:spPr>
          <a:xfrm>
            <a:off x="464058" y="429534"/>
            <a:ext cx="5319004" cy="1148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rgbClr val="EEB245"/>
                </a:solidFill>
                <a:latin typeface="Calibri"/>
                <a:ea typeface="Calibri"/>
                <a:cs typeface="Calibri"/>
                <a:sym typeface="Calibri"/>
              </a:rPr>
              <a:t>We Create Professional Presentation Designed</a:t>
            </a:r>
            <a:endParaRPr b="1" sz="3733">
              <a:solidFill>
                <a:srgbClr val="EEB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30"/>
          <p:cNvSpPr txBox="1"/>
          <p:nvPr/>
        </p:nvSpPr>
        <p:spPr>
          <a:xfrm>
            <a:off x="6105739" y="2153083"/>
            <a:ext cx="57944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pic>
        <p:nvPicPr>
          <p:cNvPr id="905" name="Google Shape;9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555" y="2202382"/>
            <a:ext cx="2746324" cy="467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4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31"/>
          <p:cNvSpPr/>
          <p:nvPr/>
        </p:nvSpPr>
        <p:spPr>
          <a:xfrm>
            <a:off x="381152" y="277145"/>
            <a:ext cx="11429696" cy="6324600"/>
          </a:xfrm>
          <a:prstGeom prst="rect">
            <a:avLst/>
          </a:prstGeom>
          <a:solidFill>
            <a:schemeClr val="lt1">
              <a:alpha val="6196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31"/>
          <p:cNvSpPr txBox="1"/>
          <p:nvPr/>
        </p:nvSpPr>
        <p:spPr>
          <a:xfrm>
            <a:off x="508304" y="1122343"/>
            <a:ext cx="6933053" cy="528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title of your subtitle Here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31"/>
          <p:cNvSpPr txBox="1"/>
          <p:nvPr/>
        </p:nvSpPr>
        <p:spPr>
          <a:xfrm>
            <a:off x="794039" y="1805373"/>
            <a:ext cx="4847031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31"/>
          <p:cNvSpPr txBox="1"/>
          <p:nvPr/>
        </p:nvSpPr>
        <p:spPr>
          <a:xfrm>
            <a:off x="794039" y="2411262"/>
            <a:ext cx="4847031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915" name="Google Shape;915;p31"/>
          <p:cNvSpPr txBox="1"/>
          <p:nvPr/>
        </p:nvSpPr>
        <p:spPr>
          <a:xfrm>
            <a:off x="6433545" y="1805373"/>
            <a:ext cx="4847031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1"/>
          <p:cNvSpPr txBox="1"/>
          <p:nvPr/>
        </p:nvSpPr>
        <p:spPr>
          <a:xfrm>
            <a:off x="6362030" y="2407158"/>
            <a:ext cx="4847031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917" name="Google Shape;917;p31"/>
          <p:cNvSpPr/>
          <p:nvPr/>
        </p:nvSpPr>
        <p:spPr>
          <a:xfrm>
            <a:off x="794040" y="2329161"/>
            <a:ext cx="4704000" cy="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31"/>
          <p:cNvSpPr/>
          <p:nvPr/>
        </p:nvSpPr>
        <p:spPr>
          <a:xfrm>
            <a:off x="6433545" y="2329161"/>
            <a:ext cx="4704000" cy="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9" name="Google Shape;9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325" y="492173"/>
            <a:ext cx="3016076" cy="841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2"/>
          <p:cNvSpPr txBox="1"/>
          <p:nvPr>
            <p:ph idx="4294967295" type="subTitle"/>
          </p:nvPr>
        </p:nvSpPr>
        <p:spPr>
          <a:xfrm>
            <a:off x="8056605" y="722168"/>
            <a:ext cx="3631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2554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Arial"/>
              <a:buChar char="•"/>
            </a:pPr>
            <a:r>
              <a:rPr b="0" i="0" lang="en-US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 Layout</a:t>
            </a:r>
            <a:endParaRPr b="0" i="0" sz="5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32"/>
          <p:cNvSpPr txBox="1"/>
          <p:nvPr>
            <p:ph idx="4294967295" type="body"/>
          </p:nvPr>
        </p:nvSpPr>
        <p:spPr>
          <a:xfrm>
            <a:off x="596332" y="1265451"/>
            <a:ext cx="12192000" cy="383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31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</a:pPr>
            <a:r>
              <a:rPr b="1" lang="en-US" sz="2667"/>
              <a:t>Insert the title of your subtitle Here</a:t>
            </a:r>
            <a:endParaRPr/>
          </a:p>
        </p:txBody>
      </p:sp>
      <p:sp>
        <p:nvSpPr>
          <p:cNvPr id="926" name="Google Shape;926;p32"/>
          <p:cNvSpPr txBox="1"/>
          <p:nvPr/>
        </p:nvSpPr>
        <p:spPr>
          <a:xfrm>
            <a:off x="794040" y="2052509"/>
            <a:ext cx="322902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32"/>
          <p:cNvSpPr txBox="1"/>
          <p:nvPr/>
        </p:nvSpPr>
        <p:spPr>
          <a:xfrm>
            <a:off x="794040" y="2739112"/>
            <a:ext cx="32290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928" name="Google Shape;928;p32"/>
          <p:cNvSpPr txBox="1"/>
          <p:nvPr/>
        </p:nvSpPr>
        <p:spPr>
          <a:xfrm>
            <a:off x="4472783" y="2052509"/>
            <a:ext cx="322902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32"/>
          <p:cNvSpPr txBox="1"/>
          <p:nvPr/>
        </p:nvSpPr>
        <p:spPr>
          <a:xfrm>
            <a:off x="4472783" y="2739112"/>
            <a:ext cx="32290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930" name="Google Shape;930;p32"/>
          <p:cNvSpPr/>
          <p:nvPr/>
        </p:nvSpPr>
        <p:spPr>
          <a:xfrm>
            <a:off x="794040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EB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32"/>
          <p:cNvSpPr/>
          <p:nvPr/>
        </p:nvSpPr>
        <p:spPr>
          <a:xfrm>
            <a:off x="4472783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EB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1526" y="2799185"/>
            <a:ext cx="3097125" cy="30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445" y="4151726"/>
            <a:ext cx="3562701" cy="99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3"/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3"/>
          <p:cNvSpPr/>
          <p:nvPr/>
        </p:nvSpPr>
        <p:spPr>
          <a:xfrm>
            <a:off x="9512349" y="4880758"/>
            <a:ext cx="2327226" cy="1670967"/>
          </a:xfrm>
          <a:custGeom>
            <a:rect b="b" l="l" r="r" t="t"/>
            <a:pathLst>
              <a:path extrusionOk="0" h="1670967" w="2327226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3"/>
          <p:cNvSpPr txBox="1"/>
          <p:nvPr/>
        </p:nvSpPr>
        <p:spPr>
          <a:xfrm rot="-5400000">
            <a:off x="-2252662" y="2252661"/>
            <a:ext cx="6858001" cy="2352674"/>
          </a:xfrm>
          <a:prstGeom prst="rect">
            <a:avLst/>
          </a:prstGeom>
          <a:solidFill>
            <a:srgbClr val="8860E2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/>
          </a:p>
        </p:txBody>
      </p:sp>
      <p:sp>
        <p:nvSpPr>
          <p:cNvPr id="941" name="Google Shape;941;p33"/>
          <p:cNvSpPr/>
          <p:nvPr/>
        </p:nvSpPr>
        <p:spPr>
          <a:xfrm>
            <a:off x="2762250" y="306274"/>
            <a:ext cx="2070497" cy="1670967"/>
          </a:xfrm>
          <a:custGeom>
            <a:rect b="b" l="l" r="r" t="t"/>
            <a:pathLst>
              <a:path extrusionOk="0" h="1670967" w="207049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33"/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PowerPoint  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33"/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944" name="Google Shape;944;p33"/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PowerPoint  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33"/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pic>
        <p:nvPicPr>
          <p:cNvPr descr="Fortnite filtra hasta 4 nuevos animales que podremos encontrar en el mapa  de la Temporada 6" id="946" name="Google Shape;9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985" y="1906781"/>
            <a:ext cx="5153025" cy="5153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4"/>
          <p:cNvSpPr/>
          <p:nvPr/>
        </p:nvSpPr>
        <p:spPr>
          <a:xfrm>
            <a:off x="5476406" y="-360219"/>
            <a:ext cx="5278582" cy="8063346"/>
          </a:xfrm>
          <a:prstGeom prst="ellipse">
            <a:avLst/>
          </a:prstGeom>
          <a:solidFill>
            <a:srgbClr val="D207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4"/>
          <p:cNvSpPr txBox="1"/>
          <p:nvPr>
            <p:ph type="title"/>
          </p:nvPr>
        </p:nvSpPr>
        <p:spPr>
          <a:xfrm>
            <a:off x="741860" y="1467674"/>
            <a:ext cx="5143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</a:pPr>
            <a:r>
              <a:rPr b="1" lang="en-US" sz="8800">
                <a:latin typeface="Arial Black"/>
                <a:ea typeface="Arial Black"/>
                <a:cs typeface="Arial Black"/>
                <a:sym typeface="Arial Black"/>
              </a:rPr>
              <a:t>Thanks!</a:t>
            </a:r>
            <a:endParaRPr b="1" sz="8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3" name="Google Shape;953;p34"/>
          <p:cNvSpPr txBox="1"/>
          <p:nvPr>
            <p:ph idx="1" type="subTitle"/>
          </p:nvPr>
        </p:nvSpPr>
        <p:spPr>
          <a:xfrm>
            <a:off x="84802" y="2680854"/>
            <a:ext cx="6708942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3200">
                <a:latin typeface="Do Hyeon"/>
                <a:ea typeface="Do Hyeon"/>
                <a:cs typeface="Do Hyeon"/>
                <a:sym typeface="Do Hyeon"/>
              </a:rPr>
              <a:t>Do you have any questions?</a:t>
            </a:r>
            <a:endParaRPr sz="3200">
              <a:latin typeface="Do Hyeon"/>
              <a:ea typeface="Do Hyeon"/>
              <a:cs typeface="Do Hyeon"/>
              <a:sym typeface="Do Hyeo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867"/>
          </a:p>
        </p:txBody>
      </p:sp>
      <p:sp>
        <p:nvSpPr>
          <p:cNvPr id="954" name="Google Shape;954;p34"/>
          <p:cNvSpPr/>
          <p:nvPr/>
        </p:nvSpPr>
        <p:spPr>
          <a:xfrm>
            <a:off x="1451526" y="3671454"/>
            <a:ext cx="31645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Time, Money and Reputation. </a:t>
            </a:r>
            <a:endParaRPr/>
          </a:p>
        </p:txBody>
      </p:sp>
      <p:pic>
        <p:nvPicPr>
          <p:cNvPr descr="Battle Royale Game Fortnite Skin PNG descarga gratuita | PNG Mart" id="955" name="Google Shape;9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962" y="351231"/>
            <a:ext cx="4300479" cy="664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829" y="5274169"/>
            <a:ext cx="3562701" cy="99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5"/>
          <p:cNvSpPr txBox="1"/>
          <p:nvPr>
            <p:ph type="title"/>
          </p:nvPr>
        </p:nvSpPr>
        <p:spPr>
          <a:xfrm>
            <a:off x="1118652" y="3538025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rPr b="1" lang="en-US"/>
              <a:t>www.plantillaspower-point.com</a:t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6"/>
          <p:cNvSpPr txBox="1"/>
          <p:nvPr>
            <p:ph type="title"/>
          </p:nvPr>
        </p:nvSpPr>
        <p:spPr>
          <a:xfrm>
            <a:off x="952400" y="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rPr lang="en-US"/>
              <a:t>Alternative Resources</a:t>
            </a:r>
            <a:endParaRPr/>
          </a:p>
        </p:txBody>
      </p:sp>
      <p:pic>
        <p:nvPicPr>
          <p:cNvPr id="967" name="Google Shape;96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936" y="1577766"/>
            <a:ext cx="4769702" cy="466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9638" y="1369373"/>
            <a:ext cx="6450150" cy="487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7"/>
          <p:cNvSpPr txBox="1"/>
          <p:nvPr>
            <p:ph type="title"/>
          </p:nvPr>
        </p:nvSpPr>
        <p:spPr>
          <a:xfrm>
            <a:off x="952400" y="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rPr lang="en-US"/>
              <a:t>Alternative Resources</a:t>
            </a:r>
            <a:endParaRPr/>
          </a:p>
        </p:txBody>
      </p:sp>
      <p:pic>
        <p:nvPicPr>
          <p:cNvPr id="974" name="Google Shape;9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579" y="1441772"/>
            <a:ext cx="3947741" cy="43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5860" y="1233698"/>
            <a:ext cx="5048182" cy="4943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38"/>
          <p:cNvGrpSpPr/>
          <p:nvPr/>
        </p:nvGrpSpPr>
        <p:grpSpPr>
          <a:xfrm>
            <a:off x="1213869" y="1769505"/>
            <a:ext cx="330991" cy="460975"/>
            <a:chOff x="910401" y="1511703"/>
            <a:chExt cx="248243" cy="345731"/>
          </a:xfrm>
        </p:grpSpPr>
        <p:sp>
          <p:nvSpPr>
            <p:cNvPr id="981" name="Google Shape;981;p38"/>
            <p:cNvSpPr/>
            <p:nvPr/>
          </p:nvSpPr>
          <p:spPr>
            <a:xfrm>
              <a:off x="915437" y="1538508"/>
              <a:ext cx="238172" cy="313891"/>
            </a:xfrm>
            <a:custGeom>
              <a:rect b="b" l="l" r="r" t="t"/>
              <a:pathLst>
                <a:path extrusionOk="0" h="11968" w="9081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937022" y="1560093"/>
              <a:ext cx="194870" cy="259862"/>
            </a:xfrm>
            <a:custGeom>
              <a:rect b="b" l="l" r="r" t="t"/>
              <a:pathLst>
                <a:path extrusionOk="0" h="9908" w="743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985726" y="1516765"/>
              <a:ext cx="97461" cy="43485"/>
            </a:xfrm>
            <a:custGeom>
              <a:rect b="b" l="l" r="r" t="t"/>
              <a:pathLst>
                <a:path extrusionOk="0" h="1658" w="3716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966816" y="1665580"/>
              <a:ext cx="27145" cy="27172"/>
            </a:xfrm>
            <a:custGeom>
              <a:rect b="b" l="l" r="r" t="t"/>
              <a:pathLst>
                <a:path extrusionOk="0" h="1036" w="1035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966816" y="1714311"/>
              <a:ext cx="27145" cy="27145"/>
            </a:xfrm>
            <a:custGeom>
              <a:rect b="b" l="l" r="r" t="t"/>
              <a:pathLst>
                <a:path extrusionOk="0" h="1035" w="1035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966816" y="1763015"/>
              <a:ext cx="27145" cy="27172"/>
            </a:xfrm>
            <a:custGeom>
              <a:rect b="b" l="l" r="r" t="t"/>
              <a:pathLst>
                <a:path extrusionOk="0" h="1036" w="1035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964167" y="1581783"/>
              <a:ext cx="32443" cy="32470"/>
            </a:xfrm>
            <a:custGeom>
              <a:rect b="b" l="l" r="r" t="t"/>
              <a:pathLst>
                <a:path extrusionOk="0" h="1238" w="1237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910401" y="1511703"/>
              <a:ext cx="248243" cy="345731"/>
            </a:xfrm>
            <a:custGeom>
              <a:rect b="b" l="l" r="r" t="t"/>
              <a:pathLst>
                <a:path extrusionOk="0" h="13182" w="9465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1027769" y="1533472"/>
              <a:ext cx="13507" cy="10098"/>
            </a:xfrm>
            <a:custGeom>
              <a:rect b="b" l="l" r="r" t="t"/>
              <a:pathLst>
                <a:path extrusionOk="0" h="385" w="515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931986" y="1555031"/>
              <a:ext cx="204968" cy="269986"/>
            </a:xfrm>
            <a:custGeom>
              <a:rect b="b" l="l" r="r" t="t"/>
              <a:pathLst>
                <a:path extrusionOk="0" h="10294" w="7815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959132" y="1663324"/>
              <a:ext cx="37112" cy="31788"/>
            </a:xfrm>
            <a:custGeom>
              <a:rect b="b" l="l" r="r" t="t"/>
              <a:pathLst>
                <a:path extrusionOk="0" h="1212" w="1415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959132" y="1712029"/>
              <a:ext cx="37112" cy="31788"/>
            </a:xfrm>
            <a:custGeom>
              <a:rect b="b" l="l" r="r" t="t"/>
              <a:pathLst>
                <a:path extrusionOk="0" h="1212" w="1415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959132" y="1760733"/>
              <a:ext cx="37112" cy="31788"/>
            </a:xfrm>
            <a:custGeom>
              <a:rect b="b" l="l" r="r" t="t"/>
              <a:pathLst>
                <a:path extrusionOk="0" h="1212" w="1415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1006053" y="1663324"/>
              <a:ext cx="62238" cy="10124"/>
            </a:xfrm>
            <a:custGeom>
              <a:rect b="b" l="l" r="r" t="t"/>
              <a:pathLst>
                <a:path extrusionOk="0" h="386" w="2373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1006053" y="1684910"/>
              <a:ext cx="100110" cy="10229"/>
            </a:xfrm>
            <a:custGeom>
              <a:rect b="b" l="l" r="r" t="t"/>
              <a:pathLst>
                <a:path extrusionOk="0" h="390" w="3817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1006053" y="1712029"/>
              <a:ext cx="62238" cy="10124"/>
            </a:xfrm>
            <a:custGeom>
              <a:rect b="b" l="l" r="r" t="t"/>
              <a:pathLst>
                <a:path extrusionOk="0" h="386" w="2373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1006053" y="1733745"/>
              <a:ext cx="100110" cy="10124"/>
            </a:xfrm>
            <a:custGeom>
              <a:rect b="b" l="l" r="r" t="t"/>
              <a:pathLst>
                <a:path extrusionOk="0" h="386" w="3817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1006053" y="1760733"/>
              <a:ext cx="62238" cy="10124"/>
            </a:xfrm>
            <a:custGeom>
              <a:rect b="b" l="l" r="r" t="t"/>
              <a:pathLst>
                <a:path extrusionOk="0" h="386" w="2373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1006053" y="1782319"/>
              <a:ext cx="100110" cy="10255"/>
            </a:xfrm>
            <a:custGeom>
              <a:rect b="b" l="l" r="r" t="t"/>
              <a:pathLst>
                <a:path extrusionOk="0" h="391" w="3817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1006053" y="1582176"/>
              <a:ext cx="100110" cy="10124"/>
            </a:xfrm>
            <a:custGeom>
              <a:rect b="b" l="l" r="r" t="t"/>
              <a:pathLst>
                <a:path extrusionOk="0" h="386" w="3817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962777" y="1630881"/>
              <a:ext cx="143386" cy="10124"/>
            </a:xfrm>
            <a:custGeom>
              <a:rect b="b" l="l" r="r" t="t"/>
              <a:pathLst>
                <a:path extrusionOk="0" h="386" w="5467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1006053" y="1603762"/>
              <a:ext cx="29821" cy="10124"/>
            </a:xfrm>
            <a:custGeom>
              <a:rect b="b" l="l" r="r" t="t"/>
              <a:pathLst>
                <a:path extrusionOk="0" h="386" w="1137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044030" y="1603762"/>
              <a:ext cx="29690" cy="10124"/>
            </a:xfrm>
            <a:custGeom>
              <a:rect b="b" l="l" r="r" t="t"/>
              <a:pathLst>
                <a:path extrusionOk="0" h="386" w="1132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964535" y="1582176"/>
              <a:ext cx="31709" cy="31709"/>
            </a:xfrm>
            <a:custGeom>
              <a:rect b="b" l="l" r="r" t="t"/>
              <a:pathLst>
                <a:path extrusionOk="0" h="1209" w="1209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38"/>
          <p:cNvGrpSpPr/>
          <p:nvPr/>
        </p:nvGrpSpPr>
        <p:grpSpPr>
          <a:xfrm>
            <a:off x="1749293" y="1769750"/>
            <a:ext cx="461080" cy="460729"/>
            <a:chOff x="1311970" y="1511887"/>
            <a:chExt cx="345810" cy="345547"/>
          </a:xfrm>
        </p:grpSpPr>
        <p:sp>
          <p:nvSpPr>
            <p:cNvPr id="1006" name="Google Shape;1006;p38"/>
            <p:cNvSpPr/>
            <p:nvPr/>
          </p:nvSpPr>
          <p:spPr>
            <a:xfrm>
              <a:off x="1446990" y="1619656"/>
              <a:ext cx="27041" cy="59589"/>
            </a:xfrm>
            <a:custGeom>
              <a:rect b="b" l="l" r="r" t="t"/>
              <a:pathLst>
                <a:path extrusionOk="0" h="2272" w="1031">
                  <a:moveTo>
                    <a:pt x="617" y="0"/>
                  </a:moveTo>
                  <a:cubicBezTo>
                    <a:pt x="275" y="0"/>
                    <a:pt x="1" y="280"/>
                    <a:pt x="1" y="621"/>
                  </a:cubicBezTo>
                  <a:lnTo>
                    <a:pt x="1" y="766"/>
                  </a:lnTo>
                  <a:cubicBezTo>
                    <a:pt x="1" y="944"/>
                    <a:pt x="30" y="1117"/>
                    <a:pt x="83" y="1285"/>
                  </a:cubicBezTo>
                  <a:lnTo>
                    <a:pt x="410" y="2272"/>
                  </a:lnTo>
                  <a:lnTo>
                    <a:pt x="1030" y="227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1457848" y="1614226"/>
              <a:ext cx="64887" cy="65018"/>
            </a:xfrm>
            <a:custGeom>
              <a:rect b="b" l="l" r="r" t="t"/>
              <a:pathLst>
                <a:path extrusionOk="0" h="2479" w="2474">
                  <a:moveTo>
                    <a:pt x="616" y="1"/>
                  </a:moveTo>
                  <a:cubicBezTo>
                    <a:pt x="275" y="1"/>
                    <a:pt x="1" y="280"/>
                    <a:pt x="1" y="621"/>
                  </a:cubicBezTo>
                  <a:cubicBezTo>
                    <a:pt x="1" y="847"/>
                    <a:pt x="183" y="1035"/>
                    <a:pt x="414" y="1035"/>
                  </a:cubicBezTo>
                  <a:lnTo>
                    <a:pt x="2065" y="2479"/>
                  </a:lnTo>
                  <a:lnTo>
                    <a:pt x="2430" y="1199"/>
                  </a:lnTo>
                  <a:cubicBezTo>
                    <a:pt x="2459" y="1088"/>
                    <a:pt x="2474" y="973"/>
                    <a:pt x="2474" y="857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1468575" y="1695374"/>
              <a:ext cx="32575" cy="32575"/>
            </a:xfrm>
            <a:custGeom>
              <a:rect b="b" l="l" r="r" t="t"/>
              <a:pathLst>
                <a:path extrusionOk="0" h="1242" w="1242">
                  <a:moveTo>
                    <a:pt x="1" y="0"/>
                  </a:moveTo>
                  <a:lnTo>
                    <a:pt x="1" y="1242"/>
                  </a:lnTo>
                  <a:lnTo>
                    <a:pt x="1242" y="124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1430728" y="1708488"/>
              <a:ext cx="108162" cy="84348"/>
            </a:xfrm>
            <a:custGeom>
              <a:rect b="b" l="l" r="r" t="t"/>
              <a:pathLst>
                <a:path extrusionOk="0" h="3216" w="4124">
                  <a:moveTo>
                    <a:pt x="1444" y="1"/>
                  </a:moveTo>
                  <a:lnTo>
                    <a:pt x="448" y="290"/>
                  </a:lnTo>
                  <a:cubicBezTo>
                    <a:pt x="183" y="362"/>
                    <a:pt x="0" y="607"/>
                    <a:pt x="0" y="881"/>
                  </a:cubicBezTo>
                  <a:lnTo>
                    <a:pt x="0" y="3215"/>
                  </a:lnTo>
                  <a:lnTo>
                    <a:pt x="4124" y="3215"/>
                  </a:lnTo>
                  <a:lnTo>
                    <a:pt x="4124" y="881"/>
                  </a:lnTo>
                  <a:cubicBezTo>
                    <a:pt x="4124" y="607"/>
                    <a:pt x="3941" y="362"/>
                    <a:pt x="3676" y="290"/>
                  </a:cubicBezTo>
                  <a:lnTo>
                    <a:pt x="2680" y="1"/>
                  </a:lnTo>
                  <a:lnTo>
                    <a:pt x="2440" y="294"/>
                  </a:lnTo>
                  <a:cubicBezTo>
                    <a:pt x="2341" y="410"/>
                    <a:pt x="2203" y="468"/>
                    <a:pt x="2064" y="468"/>
                  </a:cubicBezTo>
                  <a:cubicBezTo>
                    <a:pt x="1926" y="468"/>
                    <a:pt x="1788" y="410"/>
                    <a:pt x="1689" y="294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1452287" y="1641372"/>
              <a:ext cx="65149" cy="59458"/>
            </a:xfrm>
            <a:custGeom>
              <a:rect b="b" l="l" r="r" t="t"/>
              <a:pathLst>
                <a:path extrusionOk="0" h="2267" w="2484">
                  <a:moveTo>
                    <a:pt x="800" y="0"/>
                  </a:moveTo>
                  <a:cubicBezTo>
                    <a:pt x="684" y="0"/>
                    <a:pt x="578" y="43"/>
                    <a:pt x="496" y="120"/>
                  </a:cubicBezTo>
                  <a:lnTo>
                    <a:pt x="294" y="327"/>
                  </a:lnTo>
                  <a:cubicBezTo>
                    <a:pt x="107" y="510"/>
                    <a:pt x="1" y="765"/>
                    <a:pt x="6" y="1030"/>
                  </a:cubicBezTo>
                  <a:cubicBezTo>
                    <a:pt x="6" y="1713"/>
                    <a:pt x="559" y="2266"/>
                    <a:pt x="1242" y="2266"/>
                  </a:cubicBezTo>
                  <a:cubicBezTo>
                    <a:pt x="1245" y="2266"/>
                    <a:pt x="1248" y="2266"/>
                    <a:pt x="1251" y="2266"/>
                  </a:cubicBezTo>
                  <a:cubicBezTo>
                    <a:pt x="1930" y="2266"/>
                    <a:pt x="2484" y="1710"/>
                    <a:pt x="2484" y="1030"/>
                  </a:cubicBezTo>
                  <a:lnTo>
                    <a:pt x="2484" y="770"/>
                  </a:lnTo>
                  <a:cubicBezTo>
                    <a:pt x="2484" y="659"/>
                    <a:pt x="2440" y="553"/>
                    <a:pt x="2363" y="476"/>
                  </a:cubicBezTo>
                  <a:cubicBezTo>
                    <a:pt x="2041" y="164"/>
                    <a:pt x="1459" y="24"/>
                    <a:pt x="80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1452287" y="1641346"/>
              <a:ext cx="64913" cy="58225"/>
            </a:xfrm>
            <a:custGeom>
              <a:rect b="b" l="l" r="r" t="t"/>
              <a:pathLst>
                <a:path extrusionOk="0" h="2220" w="2475">
                  <a:moveTo>
                    <a:pt x="780" y="1"/>
                  </a:moveTo>
                  <a:cubicBezTo>
                    <a:pt x="674" y="1"/>
                    <a:pt x="570" y="48"/>
                    <a:pt x="496" y="121"/>
                  </a:cubicBezTo>
                  <a:lnTo>
                    <a:pt x="294" y="328"/>
                  </a:lnTo>
                  <a:cubicBezTo>
                    <a:pt x="107" y="511"/>
                    <a:pt x="1" y="766"/>
                    <a:pt x="1" y="1031"/>
                  </a:cubicBezTo>
                  <a:cubicBezTo>
                    <a:pt x="1" y="1579"/>
                    <a:pt x="367" y="2065"/>
                    <a:pt x="896" y="2219"/>
                  </a:cubicBezTo>
                  <a:cubicBezTo>
                    <a:pt x="718" y="1998"/>
                    <a:pt x="622" y="1728"/>
                    <a:pt x="622" y="1445"/>
                  </a:cubicBezTo>
                  <a:lnTo>
                    <a:pt x="622" y="1031"/>
                  </a:lnTo>
                  <a:cubicBezTo>
                    <a:pt x="622" y="799"/>
                    <a:pt x="809" y="616"/>
                    <a:pt x="1034" y="616"/>
                  </a:cubicBezTo>
                  <a:cubicBezTo>
                    <a:pt x="1042" y="616"/>
                    <a:pt x="1051" y="616"/>
                    <a:pt x="1059" y="617"/>
                  </a:cubicBezTo>
                  <a:cubicBezTo>
                    <a:pt x="1478" y="646"/>
                    <a:pt x="2094" y="713"/>
                    <a:pt x="2474" y="896"/>
                  </a:cubicBezTo>
                  <a:cubicBezTo>
                    <a:pt x="2460" y="809"/>
                    <a:pt x="2426" y="535"/>
                    <a:pt x="2359" y="477"/>
                  </a:cubicBezTo>
                  <a:cubicBezTo>
                    <a:pt x="2041" y="165"/>
                    <a:pt x="1459" y="25"/>
                    <a:pt x="795" y="1"/>
                  </a:cubicBezTo>
                  <a:cubicBezTo>
                    <a:pt x="790" y="1"/>
                    <a:pt x="785" y="1"/>
                    <a:pt x="78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1430728" y="1722258"/>
              <a:ext cx="21716" cy="70578"/>
            </a:xfrm>
            <a:custGeom>
              <a:rect b="b" l="l" r="r" t="t"/>
              <a:pathLst>
                <a:path extrusionOk="0" h="2691" w="828">
                  <a:moveTo>
                    <a:pt x="116" y="0"/>
                  </a:moveTo>
                  <a:cubicBezTo>
                    <a:pt x="39" y="106"/>
                    <a:pt x="0" y="231"/>
                    <a:pt x="0" y="356"/>
                  </a:cubicBezTo>
                  <a:lnTo>
                    <a:pt x="0" y="2690"/>
                  </a:lnTo>
                  <a:lnTo>
                    <a:pt x="828" y="2690"/>
                  </a:lnTo>
                  <a:lnTo>
                    <a:pt x="828" y="972"/>
                  </a:lnTo>
                  <a:cubicBezTo>
                    <a:pt x="828" y="809"/>
                    <a:pt x="760" y="650"/>
                    <a:pt x="645" y="53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1517279" y="1722258"/>
              <a:ext cx="21743" cy="70578"/>
            </a:xfrm>
            <a:custGeom>
              <a:rect b="b" l="l" r="r" t="t"/>
              <a:pathLst>
                <a:path extrusionOk="0" h="2691" w="829">
                  <a:moveTo>
                    <a:pt x="713" y="0"/>
                  </a:moveTo>
                  <a:lnTo>
                    <a:pt x="184" y="534"/>
                  </a:lnTo>
                  <a:cubicBezTo>
                    <a:pt x="68" y="650"/>
                    <a:pt x="1" y="809"/>
                    <a:pt x="1" y="972"/>
                  </a:cubicBezTo>
                  <a:lnTo>
                    <a:pt x="1" y="2690"/>
                  </a:lnTo>
                  <a:lnTo>
                    <a:pt x="829" y="2690"/>
                  </a:lnTo>
                  <a:lnTo>
                    <a:pt x="829" y="356"/>
                  </a:lnTo>
                  <a:cubicBezTo>
                    <a:pt x="824" y="231"/>
                    <a:pt x="785" y="106"/>
                    <a:pt x="71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1317006" y="1516922"/>
              <a:ext cx="335607" cy="335345"/>
            </a:xfrm>
            <a:custGeom>
              <a:rect b="b" l="l" r="r" t="t"/>
              <a:pathLst>
                <a:path extrusionOk="0" h="12786" w="12796">
                  <a:moveTo>
                    <a:pt x="6403" y="2474"/>
                  </a:moveTo>
                  <a:cubicBezTo>
                    <a:pt x="6907" y="2474"/>
                    <a:pt x="7416" y="2572"/>
                    <a:pt x="7902" y="2772"/>
                  </a:cubicBezTo>
                  <a:cubicBezTo>
                    <a:pt x="9364" y="3379"/>
                    <a:pt x="10322" y="4808"/>
                    <a:pt x="10322" y="6395"/>
                  </a:cubicBezTo>
                  <a:cubicBezTo>
                    <a:pt x="10322" y="8561"/>
                    <a:pt x="8566" y="10312"/>
                    <a:pt x="6400" y="10312"/>
                  </a:cubicBezTo>
                  <a:cubicBezTo>
                    <a:pt x="4812" y="10312"/>
                    <a:pt x="3383" y="9360"/>
                    <a:pt x="2777" y="7892"/>
                  </a:cubicBezTo>
                  <a:cubicBezTo>
                    <a:pt x="2171" y="6429"/>
                    <a:pt x="2508" y="4745"/>
                    <a:pt x="3629" y="3624"/>
                  </a:cubicBezTo>
                  <a:cubicBezTo>
                    <a:pt x="4379" y="2873"/>
                    <a:pt x="5382" y="2474"/>
                    <a:pt x="6403" y="2474"/>
                  </a:cubicBezTo>
                  <a:close/>
                  <a:moveTo>
                    <a:pt x="5573" y="1"/>
                  </a:moveTo>
                  <a:cubicBezTo>
                    <a:pt x="5457" y="1"/>
                    <a:pt x="5366" y="92"/>
                    <a:pt x="5366" y="208"/>
                  </a:cubicBezTo>
                  <a:lnTo>
                    <a:pt x="5366" y="751"/>
                  </a:lnTo>
                  <a:cubicBezTo>
                    <a:pt x="5366" y="852"/>
                    <a:pt x="5298" y="934"/>
                    <a:pt x="5202" y="953"/>
                  </a:cubicBezTo>
                  <a:cubicBezTo>
                    <a:pt x="4562" y="1093"/>
                    <a:pt x="3951" y="1348"/>
                    <a:pt x="3398" y="1704"/>
                  </a:cubicBezTo>
                  <a:cubicBezTo>
                    <a:pt x="3363" y="1726"/>
                    <a:pt x="3324" y="1738"/>
                    <a:pt x="3286" y="1738"/>
                  </a:cubicBezTo>
                  <a:cubicBezTo>
                    <a:pt x="3233" y="1738"/>
                    <a:pt x="3182" y="1717"/>
                    <a:pt x="3143" y="1675"/>
                  </a:cubicBezTo>
                  <a:lnTo>
                    <a:pt x="2753" y="1290"/>
                  </a:lnTo>
                  <a:cubicBezTo>
                    <a:pt x="2712" y="1249"/>
                    <a:pt x="2659" y="1229"/>
                    <a:pt x="2606" y="1229"/>
                  </a:cubicBezTo>
                  <a:cubicBezTo>
                    <a:pt x="2553" y="1229"/>
                    <a:pt x="2500" y="1249"/>
                    <a:pt x="2459" y="1290"/>
                  </a:cubicBezTo>
                  <a:lnTo>
                    <a:pt x="1290" y="2455"/>
                  </a:lnTo>
                  <a:cubicBezTo>
                    <a:pt x="1213" y="2532"/>
                    <a:pt x="1213" y="2666"/>
                    <a:pt x="1290" y="2743"/>
                  </a:cubicBezTo>
                  <a:lnTo>
                    <a:pt x="1680" y="3133"/>
                  </a:lnTo>
                  <a:cubicBezTo>
                    <a:pt x="1747" y="3201"/>
                    <a:pt x="1762" y="3311"/>
                    <a:pt x="1704" y="3393"/>
                  </a:cubicBezTo>
                  <a:cubicBezTo>
                    <a:pt x="1353" y="3942"/>
                    <a:pt x="1098" y="4553"/>
                    <a:pt x="958" y="5197"/>
                  </a:cubicBezTo>
                  <a:cubicBezTo>
                    <a:pt x="939" y="5289"/>
                    <a:pt x="857" y="5361"/>
                    <a:pt x="756" y="5361"/>
                  </a:cubicBezTo>
                  <a:lnTo>
                    <a:pt x="208" y="5361"/>
                  </a:lnTo>
                  <a:cubicBezTo>
                    <a:pt x="97" y="5361"/>
                    <a:pt x="1" y="5452"/>
                    <a:pt x="1" y="5568"/>
                  </a:cubicBezTo>
                  <a:lnTo>
                    <a:pt x="1" y="7218"/>
                  </a:lnTo>
                  <a:cubicBezTo>
                    <a:pt x="1" y="7329"/>
                    <a:pt x="97" y="7425"/>
                    <a:pt x="208" y="7425"/>
                  </a:cubicBezTo>
                  <a:lnTo>
                    <a:pt x="756" y="7425"/>
                  </a:lnTo>
                  <a:cubicBezTo>
                    <a:pt x="857" y="7425"/>
                    <a:pt x="939" y="7493"/>
                    <a:pt x="958" y="7589"/>
                  </a:cubicBezTo>
                  <a:cubicBezTo>
                    <a:pt x="1098" y="8229"/>
                    <a:pt x="1353" y="8840"/>
                    <a:pt x="1704" y="9393"/>
                  </a:cubicBezTo>
                  <a:cubicBezTo>
                    <a:pt x="1762" y="9475"/>
                    <a:pt x="1747" y="9581"/>
                    <a:pt x="1680" y="9648"/>
                  </a:cubicBezTo>
                  <a:lnTo>
                    <a:pt x="1290" y="10038"/>
                  </a:lnTo>
                  <a:cubicBezTo>
                    <a:pt x="1213" y="10120"/>
                    <a:pt x="1213" y="10250"/>
                    <a:pt x="1290" y="10331"/>
                  </a:cubicBezTo>
                  <a:lnTo>
                    <a:pt x="2459" y="11496"/>
                  </a:lnTo>
                  <a:cubicBezTo>
                    <a:pt x="2500" y="11537"/>
                    <a:pt x="2553" y="11557"/>
                    <a:pt x="2606" y="11557"/>
                  </a:cubicBezTo>
                  <a:cubicBezTo>
                    <a:pt x="2659" y="11557"/>
                    <a:pt x="2712" y="11537"/>
                    <a:pt x="2753" y="11496"/>
                  </a:cubicBezTo>
                  <a:lnTo>
                    <a:pt x="3138" y="11111"/>
                  </a:lnTo>
                  <a:cubicBezTo>
                    <a:pt x="3180" y="11069"/>
                    <a:pt x="3232" y="11049"/>
                    <a:pt x="3285" y="11049"/>
                  </a:cubicBezTo>
                  <a:cubicBezTo>
                    <a:pt x="3324" y="11049"/>
                    <a:pt x="3363" y="11060"/>
                    <a:pt x="3398" y="11082"/>
                  </a:cubicBezTo>
                  <a:cubicBezTo>
                    <a:pt x="3951" y="11438"/>
                    <a:pt x="4562" y="11693"/>
                    <a:pt x="5202" y="11833"/>
                  </a:cubicBezTo>
                  <a:cubicBezTo>
                    <a:pt x="5298" y="11852"/>
                    <a:pt x="5366" y="11934"/>
                    <a:pt x="5366" y="12030"/>
                  </a:cubicBezTo>
                  <a:lnTo>
                    <a:pt x="5366" y="12579"/>
                  </a:lnTo>
                  <a:cubicBezTo>
                    <a:pt x="5366" y="12694"/>
                    <a:pt x="5457" y="12785"/>
                    <a:pt x="5573" y="12785"/>
                  </a:cubicBezTo>
                  <a:lnTo>
                    <a:pt x="7223" y="12785"/>
                  </a:lnTo>
                  <a:cubicBezTo>
                    <a:pt x="7339" y="12785"/>
                    <a:pt x="7430" y="12694"/>
                    <a:pt x="7430" y="12579"/>
                  </a:cubicBezTo>
                  <a:lnTo>
                    <a:pt x="7430" y="12030"/>
                  </a:lnTo>
                  <a:cubicBezTo>
                    <a:pt x="7430" y="11934"/>
                    <a:pt x="7497" y="11852"/>
                    <a:pt x="7594" y="11833"/>
                  </a:cubicBezTo>
                  <a:cubicBezTo>
                    <a:pt x="8234" y="11693"/>
                    <a:pt x="8845" y="11438"/>
                    <a:pt x="9398" y="11082"/>
                  </a:cubicBezTo>
                  <a:cubicBezTo>
                    <a:pt x="9433" y="11060"/>
                    <a:pt x="9472" y="11049"/>
                    <a:pt x="9510" y="11049"/>
                  </a:cubicBezTo>
                  <a:cubicBezTo>
                    <a:pt x="9563" y="11049"/>
                    <a:pt x="9616" y="11069"/>
                    <a:pt x="9658" y="11111"/>
                  </a:cubicBezTo>
                  <a:lnTo>
                    <a:pt x="10043" y="11496"/>
                  </a:lnTo>
                  <a:cubicBezTo>
                    <a:pt x="10084" y="11537"/>
                    <a:pt x="10137" y="11557"/>
                    <a:pt x="10190" y="11557"/>
                  </a:cubicBezTo>
                  <a:cubicBezTo>
                    <a:pt x="10242" y="11557"/>
                    <a:pt x="10295" y="11537"/>
                    <a:pt x="10336" y="11496"/>
                  </a:cubicBezTo>
                  <a:lnTo>
                    <a:pt x="11506" y="10331"/>
                  </a:lnTo>
                  <a:cubicBezTo>
                    <a:pt x="11583" y="10250"/>
                    <a:pt x="11583" y="10120"/>
                    <a:pt x="11506" y="10038"/>
                  </a:cubicBezTo>
                  <a:lnTo>
                    <a:pt x="11116" y="9648"/>
                  </a:lnTo>
                  <a:cubicBezTo>
                    <a:pt x="11048" y="9581"/>
                    <a:pt x="11039" y="9475"/>
                    <a:pt x="11092" y="9393"/>
                  </a:cubicBezTo>
                  <a:cubicBezTo>
                    <a:pt x="11443" y="8840"/>
                    <a:pt x="11698" y="8229"/>
                    <a:pt x="11838" y="7589"/>
                  </a:cubicBezTo>
                  <a:cubicBezTo>
                    <a:pt x="11857" y="7493"/>
                    <a:pt x="11943" y="7425"/>
                    <a:pt x="12040" y="7425"/>
                  </a:cubicBezTo>
                  <a:lnTo>
                    <a:pt x="12588" y="7425"/>
                  </a:lnTo>
                  <a:cubicBezTo>
                    <a:pt x="12699" y="7425"/>
                    <a:pt x="12795" y="7329"/>
                    <a:pt x="12795" y="7218"/>
                  </a:cubicBezTo>
                  <a:lnTo>
                    <a:pt x="12795" y="5568"/>
                  </a:lnTo>
                  <a:cubicBezTo>
                    <a:pt x="12795" y="5457"/>
                    <a:pt x="12704" y="5361"/>
                    <a:pt x="12588" y="5361"/>
                  </a:cubicBezTo>
                  <a:lnTo>
                    <a:pt x="12040" y="5361"/>
                  </a:lnTo>
                  <a:cubicBezTo>
                    <a:pt x="11943" y="5361"/>
                    <a:pt x="11862" y="5294"/>
                    <a:pt x="11842" y="5197"/>
                  </a:cubicBezTo>
                  <a:cubicBezTo>
                    <a:pt x="11698" y="4557"/>
                    <a:pt x="11448" y="3946"/>
                    <a:pt x="11092" y="3393"/>
                  </a:cubicBezTo>
                  <a:cubicBezTo>
                    <a:pt x="11039" y="3311"/>
                    <a:pt x="11048" y="3205"/>
                    <a:pt x="11121" y="3133"/>
                  </a:cubicBezTo>
                  <a:lnTo>
                    <a:pt x="11506" y="2748"/>
                  </a:lnTo>
                  <a:cubicBezTo>
                    <a:pt x="11587" y="2666"/>
                    <a:pt x="11587" y="2536"/>
                    <a:pt x="11506" y="2455"/>
                  </a:cubicBezTo>
                  <a:lnTo>
                    <a:pt x="10341" y="1290"/>
                  </a:lnTo>
                  <a:cubicBezTo>
                    <a:pt x="10300" y="1249"/>
                    <a:pt x="10247" y="1229"/>
                    <a:pt x="10194" y="1229"/>
                  </a:cubicBezTo>
                  <a:cubicBezTo>
                    <a:pt x="10141" y="1229"/>
                    <a:pt x="10088" y="1249"/>
                    <a:pt x="10048" y="1290"/>
                  </a:cubicBezTo>
                  <a:lnTo>
                    <a:pt x="9658" y="1675"/>
                  </a:lnTo>
                  <a:cubicBezTo>
                    <a:pt x="9618" y="1715"/>
                    <a:pt x="9565" y="1736"/>
                    <a:pt x="9511" y="1736"/>
                  </a:cubicBezTo>
                  <a:cubicBezTo>
                    <a:pt x="9474" y="1736"/>
                    <a:pt x="9436" y="1726"/>
                    <a:pt x="9403" y="1704"/>
                  </a:cubicBezTo>
                  <a:cubicBezTo>
                    <a:pt x="8849" y="1348"/>
                    <a:pt x="8238" y="1093"/>
                    <a:pt x="7598" y="953"/>
                  </a:cubicBezTo>
                  <a:cubicBezTo>
                    <a:pt x="7502" y="934"/>
                    <a:pt x="7435" y="852"/>
                    <a:pt x="7430" y="751"/>
                  </a:cubicBezTo>
                  <a:lnTo>
                    <a:pt x="7430" y="208"/>
                  </a:lnTo>
                  <a:cubicBezTo>
                    <a:pt x="7430" y="92"/>
                    <a:pt x="7339" y="1"/>
                    <a:pt x="7228" y="1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1356374" y="1565522"/>
              <a:ext cx="247509" cy="238146"/>
            </a:xfrm>
            <a:custGeom>
              <a:rect b="b" l="l" r="r" t="t"/>
              <a:pathLst>
                <a:path extrusionOk="0" h="9080" w="9437">
                  <a:moveTo>
                    <a:pt x="4902" y="621"/>
                  </a:moveTo>
                  <a:cubicBezTo>
                    <a:pt x="5406" y="621"/>
                    <a:pt x="5915" y="719"/>
                    <a:pt x="6401" y="919"/>
                  </a:cubicBezTo>
                  <a:cubicBezTo>
                    <a:pt x="7863" y="1526"/>
                    <a:pt x="8821" y="2955"/>
                    <a:pt x="8821" y="4542"/>
                  </a:cubicBezTo>
                  <a:cubicBezTo>
                    <a:pt x="8821" y="6708"/>
                    <a:pt x="7065" y="8459"/>
                    <a:pt x="4899" y="8459"/>
                  </a:cubicBezTo>
                  <a:cubicBezTo>
                    <a:pt x="3311" y="8459"/>
                    <a:pt x="1882" y="7507"/>
                    <a:pt x="1276" y="6039"/>
                  </a:cubicBezTo>
                  <a:cubicBezTo>
                    <a:pt x="670" y="4576"/>
                    <a:pt x="1007" y="2892"/>
                    <a:pt x="2128" y="1771"/>
                  </a:cubicBezTo>
                  <a:cubicBezTo>
                    <a:pt x="2878" y="1020"/>
                    <a:pt x="3881" y="621"/>
                    <a:pt x="4902" y="621"/>
                  </a:cubicBezTo>
                  <a:close/>
                  <a:moveTo>
                    <a:pt x="4899" y="0"/>
                  </a:moveTo>
                  <a:cubicBezTo>
                    <a:pt x="3061" y="0"/>
                    <a:pt x="1406" y="1107"/>
                    <a:pt x="703" y="2805"/>
                  </a:cubicBezTo>
                  <a:cubicBezTo>
                    <a:pt x="1" y="4499"/>
                    <a:pt x="391" y="6453"/>
                    <a:pt x="1690" y="7752"/>
                  </a:cubicBezTo>
                  <a:cubicBezTo>
                    <a:pt x="2555" y="8620"/>
                    <a:pt x="3714" y="9080"/>
                    <a:pt x="4895" y="9080"/>
                  </a:cubicBezTo>
                  <a:cubicBezTo>
                    <a:pt x="5481" y="9080"/>
                    <a:pt x="6073" y="8967"/>
                    <a:pt x="6636" y="8733"/>
                  </a:cubicBezTo>
                  <a:cubicBezTo>
                    <a:pt x="8330" y="8031"/>
                    <a:pt x="9437" y="6376"/>
                    <a:pt x="9437" y="4542"/>
                  </a:cubicBezTo>
                  <a:cubicBezTo>
                    <a:pt x="9437" y="2036"/>
                    <a:pt x="7406" y="0"/>
                    <a:pt x="4899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311970" y="1511887"/>
              <a:ext cx="345810" cy="345547"/>
            </a:xfrm>
            <a:custGeom>
              <a:rect b="b" l="l" r="r" t="t"/>
              <a:pathLst>
                <a:path extrusionOk="0" h="13175" w="13185">
                  <a:moveTo>
                    <a:pt x="7420" y="385"/>
                  </a:moveTo>
                  <a:cubicBezTo>
                    <a:pt x="7425" y="385"/>
                    <a:pt x="7430" y="390"/>
                    <a:pt x="7430" y="400"/>
                  </a:cubicBezTo>
                  <a:lnTo>
                    <a:pt x="7430" y="943"/>
                  </a:lnTo>
                  <a:cubicBezTo>
                    <a:pt x="7430" y="1136"/>
                    <a:pt x="7564" y="1295"/>
                    <a:pt x="7747" y="1333"/>
                  </a:cubicBezTo>
                  <a:cubicBezTo>
                    <a:pt x="8368" y="1468"/>
                    <a:pt x="8960" y="1713"/>
                    <a:pt x="9494" y="2055"/>
                  </a:cubicBezTo>
                  <a:cubicBezTo>
                    <a:pt x="9559" y="2100"/>
                    <a:pt x="9635" y="2121"/>
                    <a:pt x="9710" y="2121"/>
                  </a:cubicBezTo>
                  <a:cubicBezTo>
                    <a:pt x="9813" y="2121"/>
                    <a:pt x="9915" y="2082"/>
                    <a:pt x="9989" y="2007"/>
                  </a:cubicBezTo>
                  <a:lnTo>
                    <a:pt x="10379" y="1617"/>
                  </a:lnTo>
                  <a:cubicBezTo>
                    <a:pt x="10382" y="1615"/>
                    <a:pt x="10385" y="1613"/>
                    <a:pt x="10389" y="1613"/>
                  </a:cubicBezTo>
                  <a:cubicBezTo>
                    <a:pt x="10392" y="1613"/>
                    <a:pt x="10396" y="1615"/>
                    <a:pt x="10398" y="1617"/>
                  </a:cubicBezTo>
                  <a:lnTo>
                    <a:pt x="11563" y="2786"/>
                  </a:lnTo>
                  <a:cubicBezTo>
                    <a:pt x="11568" y="2791"/>
                    <a:pt x="11568" y="2796"/>
                    <a:pt x="11563" y="2805"/>
                  </a:cubicBezTo>
                  <a:lnTo>
                    <a:pt x="11178" y="3190"/>
                  </a:lnTo>
                  <a:cubicBezTo>
                    <a:pt x="11043" y="3325"/>
                    <a:pt x="11019" y="3532"/>
                    <a:pt x="11125" y="3691"/>
                  </a:cubicBezTo>
                  <a:cubicBezTo>
                    <a:pt x="11467" y="4225"/>
                    <a:pt x="11712" y="4812"/>
                    <a:pt x="11847" y="5433"/>
                  </a:cubicBezTo>
                  <a:cubicBezTo>
                    <a:pt x="11885" y="5620"/>
                    <a:pt x="12049" y="5750"/>
                    <a:pt x="12236" y="5750"/>
                  </a:cubicBezTo>
                  <a:lnTo>
                    <a:pt x="12785" y="5750"/>
                  </a:lnTo>
                  <a:cubicBezTo>
                    <a:pt x="12790" y="5750"/>
                    <a:pt x="12799" y="5755"/>
                    <a:pt x="12799" y="5765"/>
                  </a:cubicBezTo>
                  <a:lnTo>
                    <a:pt x="12799" y="7415"/>
                  </a:lnTo>
                  <a:lnTo>
                    <a:pt x="12795" y="7410"/>
                  </a:lnTo>
                  <a:cubicBezTo>
                    <a:pt x="12795" y="7420"/>
                    <a:pt x="12790" y="7425"/>
                    <a:pt x="12780" y="7425"/>
                  </a:cubicBezTo>
                  <a:lnTo>
                    <a:pt x="12232" y="7425"/>
                  </a:lnTo>
                  <a:cubicBezTo>
                    <a:pt x="12044" y="7425"/>
                    <a:pt x="11880" y="7555"/>
                    <a:pt x="11842" y="7742"/>
                  </a:cubicBezTo>
                  <a:cubicBezTo>
                    <a:pt x="11707" y="8358"/>
                    <a:pt x="11467" y="8950"/>
                    <a:pt x="11120" y="9484"/>
                  </a:cubicBezTo>
                  <a:cubicBezTo>
                    <a:pt x="11019" y="9643"/>
                    <a:pt x="11038" y="9850"/>
                    <a:pt x="11173" y="9985"/>
                  </a:cubicBezTo>
                  <a:lnTo>
                    <a:pt x="11563" y="10370"/>
                  </a:lnTo>
                  <a:cubicBezTo>
                    <a:pt x="11568" y="10374"/>
                    <a:pt x="11568" y="10384"/>
                    <a:pt x="11563" y="10389"/>
                  </a:cubicBezTo>
                  <a:lnTo>
                    <a:pt x="10398" y="11558"/>
                  </a:lnTo>
                  <a:cubicBezTo>
                    <a:pt x="10394" y="11560"/>
                    <a:pt x="10390" y="11562"/>
                    <a:pt x="10387" y="11562"/>
                  </a:cubicBezTo>
                  <a:cubicBezTo>
                    <a:pt x="10384" y="11562"/>
                    <a:pt x="10382" y="11560"/>
                    <a:pt x="10379" y="11558"/>
                  </a:cubicBezTo>
                  <a:lnTo>
                    <a:pt x="9989" y="11168"/>
                  </a:lnTo>
                  <a:cubicBezTo>
                    <a:pt x="9912" y="11091"/>
                    <a:pt x="9810" y="11051"/>
                    <a:pt x="9707" y="11051"/>
                  </a:cubicBezTo>
                  <a:cubicBezTo>
                    <a:pt x="9632" y="11051"/>
                    <a:pt x="9556" y="11073"/>
                    <a:pt x="9489" y="11115"/>
                  </a:cubicBezTo>
                  <a:cubicBezTo>
                    <a:pt x="8955" y="11457"/>
                    <a:pt x="8368" y="11702"/>
                    <a:pt x="7747" y="11837"/>
                  </a:cubicBezTo>
                  <a:cubicBezTo>
                    <a:pt x="7564" y="11876"/>
                    <a:pt x="7430" y="12039"/>
                    <a:pt x="7430" y="12227"/>
                  </a:cubicBezTo>
                  <a:lnTo>
                    <a:pt x="7430" y="12775"/>
                  </a:lnTo>
                  <a:cubicBezTo>
                    <a:pt x="7430" y="12785"/>
                    <a:pt x="7425" y="12790"/>
                    <a:pt x="7415" y="12790"/>
                  </a:cubicBezTo>
                  <a:lnTo>
                    <a:pt x="5765" y="12790"/>
                  </a:lnTo>
                  <a:cubicBezTo>
                    <a:pt x="5755" y="12790"/>
                    <a:pt x="5750" y="12785"/>
                    <a:pt x="5750" y="12775"/>
                  </a:cubicBezTo>
                  <a:lnTo>
                    <a:pt x="5750" y="12227"/>
                  </a:lnTo>
                  <a:cubicBezTo>
                    <a:pt x="5750" y="12039"/>
                    <a:pt x="5620" y="11876"/>
                    <a:pt x="5437" y="11837"/>
                  </a:cubicBezTo>
                  <a:cubicBezTo>
                    <a:pt x="4817" y="11702"/>
                    <a:pt x="4225" y="11457"/>
                    <a:pt x="3691" y="11115"/>
                  </a:cubicBezTo>
                  <a:cubicBezTo>
                    <a:pt x="3628" y="11072"/>
                    <a:pt x="3551" y="11053"/>
                    <a:pt x="3474" y="11053"/>
                  </a:cubicBezTo>
                  <a:cubicBezTo>
                    <a:pt x="3368" y="11053"/>
                    <a:pt x="3267" y="11091"/>
                    <a:pt x="3190" y="11168"/>
                  </a:cubicBezTo>
                  <a:lnTo>
                    <a:pt x="2805" y="11558"/>
                  </a:lnTo>
                  <a:cubicBezTo>
                    <a:pt x="2803" y="11560"/>
                    <a:pt x="2799" y="11562"/>
                    <a:pt x="2796" y="11562"/>
                  </a:cubicBezTo>
                  <a:cubicBezTo>
                    <a:pt x="2792" y="11562"/>
                    <a:pt x="2789" y="11560"/>
                    <a:pt x="2786" y="11558"/>
                  </a:cubicBezTo>
                  <a:lnTo>
                    <a:pt x="1617" y="10389"/>
                  </a:lnTo>
                  <a:cubicBezTo>
                    <a:pt x="1612" y="10384"/>
                    <a:pt x="1612" y="10374"/>
                    <a:pt x="1617" y="10370"/>
                  </a:cubicBezTo>
                  <a:lnTo>
                    <a:pt x="2007" y="9985"/>
                  </a:lnTo>
                  <a:cubicBezTo>
                    <a:pt x="2141" y="9850"/>
                    <a:pt x="2161" y="9643"/>
                    <a:pt x="2060" y="9484"/>
                  </a:cubicBezTo>
                  <a:cubicBezTo>
                    <a:pt x="1718" y="8950"/>
                    <a:pt x="1473" y="8358"/>
                    <a:pt x="1338" y="7737"/>
                  </a:cubicBezTo>
                  <a:cubicBezTo>
                    <a:pt x="1299" y="7555"/>
                    <a:pt x="1136" y="7425"/>
                    <a:pt x="948" y="7425"/>
                  </a:cubicBezTo>
                  <a:lnTo>
                    <a:pt x="400" y="7425"/>
                  </a:lnTo>
                  <a:cubicBezTo>
                    <a:pt x="390" y="7425"/>
                    <a:pt x="385" y="7420"/>
                    <a:pt x="385" y="7410"/>
                  </a:cubicBezTo>
                  <a:lnTo>
                    <a:pt x="385" y="5760"/>
                  </a:lnTo>
                  <a:cubicBezTo>
                    <a:pt x="385" y="5750"/>
                    <a:pt x="390" y="5745"/>
                    <a:pt x="400" y="5745"/>
                  </a:cubicBezTo>
                  <a:lnTo>
                    <a:pt x="948" y="5745"/>
                  </a:lnTo>
                  <a:cubicBezTo>
                    <a:pt x="1136" y="5745"/>
                    <a:pt x="1299" y="5616"/>
                    <a:pt x="1338" y="5433"/>
                  </a:cubicBezTo>
                  <a:cubicBezTo>
                    <a:pt x="1473" y="4812"/>
                    <a:pt x="1718" y="4220"/>
                    <a:pt x="2060" y="3686"/>
                  </a:cubicBezTo>
                  <a:cubicBezTo>
                    <a:pt x="2161" y="3527"/>
                    <a:pt x="2141" y="3320"/>
                    <a:pt x="2007" y="3190"/>
                  </a:cubicBezTo>
                  <a:lnTo>
                    <a:pt x="1622" y="2805"/>
                  </a:lnTo>
                  <a:cubicBezTo>
                    <a:pt x="1617" y="2796"/>
                    <a:pt x="1617" y="2791"/>
                    <a:pt x="1622" y="2786"/>
                  </a:cubicBezTo>
                  <a:lnTo>
                    <a:pt x="2791" y="1617"/>
                  </a:lnTo>
                  <a:cubicBezTo>
                    <a:pt x="2793" y="1615"/>
                    <a:pt x="2796" y="1613"/>
                    <a:pt x="2798" y="1613"/>
                  </a:cubicBezTo>
                  <a:cubicBezTo>
                    <a:pt x="2801" y="1613"/>
                    <a:pt x="2803" y="1615"/>
                    <a:pt x="2805" y="1617"/>
                  </a:cubicBezTo>
                  <a:lnTo>
                    <a:pt x="3195" y="2007"/>
                  </a:lnTo>
                  <a:cubicBezTo>
                    <a:pt x="3273" y="2082"/>
                    <a:pt x="3374" y="2121"/>
                    <a:pt x="3477" y="2121"/>
                  </a:cubicBezTo>
                  <a:cubicBezTo>
                    <a:pt x="3552" y="2121"/>
                    <a:pt x="3628" y="2100"/>
                    <a:pt x="3696" y="2055"/>
                  </a:cubicBezTo>
                  <a:cubicBezTo>
                    <a:pt x="4230" y="1713"/>
                    <a:pt x="4817" y="1468"/>
                    <a:pt x="5437" y="1333"/>
                  </a:cubicBezTo>
                  <a:cubicBezTo>
                    <a:pt x="5620" y="1295"/>
                    <a:pt x="5755" y="1136"/>
                    <a:pt x="5755" y="948"/>
                  </a:cubicBezTo>
                  <a:lnTo>
                    <a:pt x="5755" y="400"/>
                  </a:lnTo>
                  <a:cubicBezTo>
                    <a:pt x="5755" y="390"/>
                    <a:pt x="5760" y="385"/>
                    <a:pt x="5769" y="385"/>
                  </a:cubicBezTo>
                  <a:close/>
                  <a:moveTo>
                    <a:pt x="5765" y="0"/>
                  </a:moveTo>
                  <a:cubicBezTo>
                    <a:pt x="5543" y="0"/>
                    <a:pt x="5365" y="178"/>
                    <a:pt x="5365" y="400"/>
                  </a:cubicBezTo>
                  <a:lnTo>
                    <a:pt x="5365" y="943"/>
                  </a:lnTo>
                  <a:cubicBezTo>
                    <a:pt x="5365" y="953"/>
                    <a:pt x="5360" y="958"/>
                    <a:pt x="5356" y="958"/>
                  </a:cubicBezTo>
                  <a:cubicBezTo>
                    <a:pt x="4692" y="1102"/>
                    <a:pt x="4056" y="1367"/>
                    <a:pt x="3484" y="1732"/>
                  </a:cubicBezTo>
                  <a:cubicBezTo>
                    <a:pt x="3481" y="1735"/>
                    <a:pt x="3479" y="1736"/>
                    <a:pt x="3477" y="1736"/>
                  </a:cubicBezTo>
                  <a:cubicBezTo>
                    <a:pt x="3474" y="1736"/>
                    <a:pt x="3472" y="1735"/>
                    <a:pt x="3469" y="1732"/>
                  </a:cubicBezTo>
                  <a:lnTo>
                    <a:pt x="3080" y="1343"/>
                  </a:lnTo>
                  <a:cubicBezTo>
                    <a:pt x="3003" y="1266"/>
                    <a:pt x="2900" y="1227"/>
                    <a:pt x="2798" y="1227"/>
                  </a:cubicBezTo>
                  <a:cubicBezTo>
                    <a:pt x="2696" y="1227"/>
                    <a:pt x="2594" y="1266"/>
                    <a:pt x="2517" y="1343"/>
                  </a:cubicBezTo>
                  <a:lnTo>
                    <a:pt x="1347" y="2512"/>
                  </a:lnTo>
                  <a:cubicBezTo>
                    <a:pt x="1193" y="2666"/>
                    <a:pt x="1193" y="2916"/>
                    <a:pt x="1347" y="3075"/>
                  </a:cubicBezTo>
                  <a:lnTo>
                    <a:pt x="1737" y="3465"/>
                  </a:lnTo>
                  <a:cubicBezTo>
                    <a:pt x="1737" y="3469"/>
                    <a:pt x="1737" y="3479"/>
                    <a:pt x="1737" y="3484"/>
                  </a:cubicBezTo>
                  <a:cubicBezTo>
                    <a:pt x="1367" y="4057"/>
                    <a:pt x="1107" y="4687"/>
                    <a:pt x="963" y="5351"/>
                  </a:cubicBezTo>
                  <a:cubicBezTo>
                    <a:pt x="963" y="5356"/>
                    <a:pt x="958" y="5365"/>
                    <a:pt x="948" y="5365"/>
                  </a:cubicBezTo>
                  <a:lnTo>
                    <a:pt x="400" y="5365"/>
                  </a:lnTo>
                  <a:cubicBezTo>
                    <a:pt x="178" y="5365"/>
                    <a:pt x="0" y="5543"/>
                    <a:pt x="0" y="5765"/>
                  </a:cubicBezTo>
                  <a:lnTo>
                    <a:pt x="0" y="7415"/>
                  </a:lnTo>
                  <a:cubicBezTo>
                    <a:pt x="0" y="7636"/>
                    <a:pt x="178" y="7814"/>
                    <a:pt x="400" y="7814"/>
                  </a:cubicBezTo>
                  <a:lnTo>
                    <a:pt x="948" y="7814"/>
                  </a:lnTo>
                  <a:cubicBezTo>
                    <a:pt x="958" y="7814"/>
                    <a:pt x="958" y="7819"/>
                    <a:pt x="963" y="7824"/>
                  </a:cubicBezTo>
                  <a:cubicBezTo>
                    <a:pt x="1107" y="8488"/>
                    <a:pt x="1367" y="9118"/>
                    <a:pt x="1737" y="9691"/>
                  </a:cubicBezTo>
                  <a:cubicBezTo>
                    <a:pt x="1737" y="9696"/>
                    <a:pt x="1737" y="9705"/>
                    <a:pt x="1737" y="9710"/>
                  </a:cubicBezTo>
                  <a:lnTo>
                    <a:pt x="1347" y="10095"/>
                  </a:lnTo>
                  <a:cubicBezTo>
                    <a:pt x="1193" y="10254"/>
                    <a:pt x="1193" y="10504"/>
                    <a:pt x="1347" y="10663"/>
                  </a:cubicBezTo>
                  <a:lnTo>
                    <a:pt x="2517" y="11827"/>
                  </a:lnTo>
                  <a:cubicBezTo>
                    <a:pt x="2594" y="11907"/>
                    <a:pt x="2696" y="11947"/>
                    <a:pt x="2798" y="11947"/>
                  </a:cubicBezTo>
                  <a:cubicBezTo>
                    <a:pt x="2900" y="11947"/>
                    <a:pt x="3003" y="11907"/>
                    <a:pt x="3080" y="11827"/>
                  </a:cubicBezTo>
                  <a:lnTo>
                    <a:pt x="3469" y="11443"/>
                  </a:lnTo>
                  <a:cubicBezTo>
                    <a:pt x="3472" y="11440"/>
                    <a:pt x="3475" y="11439"/>
                    <a:pt x="3479" y="11439"/>
                  </a:cubicBezTo>
                  <a:cubicBezTo>
                    <a:pt x="3483" y="11439"/>
                    <a:pt x="3486" y="11440"/>
                    <a:pt x="3489" y="11443"/>
                  </a:cubicBezTo>
                  <a:cubicBezTo>
                    <a:pt x="4061" y="11808"/>
                    <a:pt x="4692" y="12068"/>
                    <a:pt x="5356" y="12217"/>
                  </a:cubicBezTo>
                  <a:cubicBezTo>
                    <a:pt x="5360" y="12217"/>
                    <a:pt x="5370" y="12222"/>
                    <a:pt x="5370" y="12227"/>
                  </a:cubicBezTo>
                  <a:lnTo>
                    <a:pt x="5370" y="12775"/>
                  </a:lnTo>
                  <a:cubicBezTo>
                    <a:pt x="5370" y="12997"/>
                    <a:pt x="5548" y="13175"/>
                    <a:pt x="5769" y="13175"/>
                  </a:cubicBezTo>
                  <a:lnTo>
                    <a:pt x="7420" y="13175"/>
                  </a:lnTo>
                  <a:cubicBezTo>
                    <a:pt x="7641" y="13175"/>
                    <a:pt x="7819" y="12997"/>
                    <a:pt x="7819" y="12775"/>
                  </a:cubicBezTo>
                  <a:lnTo>
                    <a:pt x="7819" y="12227"/>
                  </a:lnTo>
                  <a:cubicBezTo>
                    <a:pt x="7819" y="12222"/>
                    <a:pt x="7824" y="12217"/>
                    <a:pt x="7829" y="12217"/>
                  </a:cubicBezTo>
                  <a:cubicBezTo>
                    <a:pt x="8493" y="12068"/>
                    <a:pt x="9128" y="11808"/>
                    <a:pt x="9701" y="11443"/>
                  </a:cubicBezTo>
                  <a:cubicBezTo>
                    <a:pt x="9703" y="11440"/>
                    <a:pt x="9705" y="11439"/>
                    <a:pt x="9708" y="11439"/>
                  </a:cubicBezTo>
                  <a:cubicBezTo>
                    <a:pt x="9710" y="11439"/>
                    <a:pt x="9713" y="11440"/>
                    <a:pt x="9715" y="11443"/>
                  </a:cubicBezTo>
                  <a:lnTo>
                    <a:pt x="10105" y="11827"/>
                  </a:lnTo>
                  <a:cubicBezTo>
                    <a:pt x="10182" y="11907"/>
                    <a:pt x="10284" y="11947"/>
                    <a:pt x="10386" y="11947"/>
                  </a:cubicBezTo>
                  <a:cubicBezTo>
                    <a:pt x="10489" y="11947"/>
                    <a:pt x="10591" y="11907"/>
                    <a:pt x="10668" y="11827"/>
                  </a:cubicBezTo>
                  <a:lnTo>
                    <a:pt x="11837" y="10663"/>
                  </a:lnTo>
                  <a:cubicBezTo>
                    <a:pt x="11991" y="10504"/>
                    <a:pt x="11991" y="10254"/>
                    <a:pt x="11837" y="10095"/>
                  </a:cubicBezTo>
                  <a:lnTo>
                    <a:pt x="11447" y="9710"/>
                  </a:lnTo>
                  <a:cubicBezTo>
                    <a:pt x="11447" y="9705"/>
                    <a:pt x="11447" y="9696"/>
                    <a:pt x="11447" y="9691"/>
                  </a:cubicBezTo>
                  <a:cubicBezTo>
                    <a:pt x="11818" y="9118"/>
                    <a:pt x="12078" y="8488"/>
                    <a:pt x="12222" y="7824"/>
                  </a:cubicBezTo>
                  <a:cubicBezTo>
                    <a:pt x="12222" y="7814"/>
                    <a:pt x="12227" y="7810"/>
                    <a:pt x="12236" y="7810"/>
                  </a:cubicBezTo>
                  <a:lnTo>
                    <a:pt x="12785" y="7810"/>
                  </a:lnTo>
                  <a:cubicBezTo>
                    <a:pt x="13006" y="7810"/>
                    <a:pt x="13184" y="7632"/>
                    <a:pt x="13184" y="7410"/>
                  </a:cubicBezTo>
                  <a:lnTo>
                    <a:pt x="13184" y="5760"/>
                  </a:lnTo>
                  <a:cubicBezTo>
                    <a:pt x="13184" y="5539"/>
                    <a:pt x="13002" y="5360"/>
                    <a:pt x="12780" y="5360"/>
                  </a:cubicBezTo>
                  <a:lnTo>
                    <a:pt x="12232" y="5360"/>
                  </a:lnTo>
                  <a:cubicBezTo>
                    <a:pt x="12227" y="5360"/>
                    <a:pt x="12222" y="5356"/>
                    <a:pt x="12222" y="5351"/>
                  </a:cubicBezTo>
                  <a:cubicBezTo>
                    <a:pt x="12078" y="4682"/>
                    <a:pt x="11813" y="4052"/>
                    <a:pt x="11447" y="3479"/>
                  </a:cubicBezTo>
                  <a:cubicBezTo>
                    <a:pt x="11443" y="3474"/>
                    <a:pt x="11443" y="3465"/>
                    <a:pt x="11447" y="3460"/>
                  </a:cubicBezTo>
                  <a:lnTo>
                    <a:pt x="11837" y="3075"/>
                  </a:lnTo>
                  <a:cubicBezTo>
                    <a:pt x="11991" y="2916"/>
                    <a:pt x="11991" y="2666"/>
                    <a:pt x="11837" y="2507"/>
                  </a:cubicBezTo>
                  <a:lnTo>
                    <a:pt x="10668" y="1343"/>
                  </a:lnTo>
                  <a:cubicBezTo>
                    <a:pt x="10588" y="1266"/>
                    <a:pt x="10486" y="1227"/>
                    <a:pt x="10385" y="1227"/>
                  </a:cubicBezTo>
                  <a:cubicBezTo>
                    <a:pt x="10283" y="1227"/>
                    <a:pt x="10182" y="1266"/>
                    <a:pt x="10105" y="1343"/>
                  </a:cubicBezTo>
                  <a:lnTo>
                    <a:pt x="9715" y="1732"/>
                  </a:lnTo>
                  <a:lnTo>
                    <a:pt x="9696" y="1732"/>
                  </a:lnTo>
                  <a:cubicBezTo>
                    <a:pt x="9123" y="1362"/>
                    <a:pt x="8493" y="1102"/>
                    <a:pt x="7829" y="958"/>
                  </a:cubicBezTo>
                  <a:cubicBezTo>
                    <a:pt x="7824" y="958"/>
                    <a:pt x="7814" y="953"/>
                    <a:pt x="7814" y="943"/>
                  </a:cubicBezTo>
                  <a:lnTo>
                    <a:pt x="7814" y="400"/>
                  </a:lnTo>
                  <a:cubicBezTo>
                    <a:pt x="7814" y="178"/>
                    <a:pt x="7636" y="0"/>
                    <a:pt x="74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1366235" y="1576721"/>
              <a:ext cx="191094" cy="178006"/>
            </a:xfrm>
            <a:custGeom>
              <a:rect b="b" l="l" r="r" t="t"/>
              <a:pathLst>
                <a:path extrusionOk="0" h="6787" w="7286">
                  <a:moveTo>
                    <a:pt x="4521" y="1"/>
                  </a:moveTo>
                  <a:cubicBezTo>
                    <a:pt x="3463" y="1"/>
                    <a:pt x="2410" y="406"/>
                    <a:pt x="1612" y="1204"/>
                  </a:cubicBezTo>
                  <a:cubicBezTo>
                    <a:pt x="125" y="2691"/>
                    <a:pt x="0" y="5063"/>
                    <a:pt x="1323" y="6699"/>
                  </a:cubicBezTo>
                  <a:cubicBezTo>
                    <a:pt x="1365" y="6761"/>
                    <a:pt x="1420" y="6786"/>
                    <a:pt x="1475" y="6786"/>
                  </a:cubicBezTo>
                  <a:cubicBezTo>
                    <a:pt x="1620" y="6786"/>
                    <a:pt x="1758" y="6606"/>
                    <a:pt x="1622" y="6459"/>
                  </a:cubicBezTo>
                  <a:cubicBezTo>
                    <a:pt x="1044" y="5747"/>
                    <a:pt x="751" y="4847"/>
                    <a:pt x="799" y="3928"/>
                  </a:cubicBezTo>
                  <a:cubicBezTo>
                    <a:pt x="871" y="2528"/>
                    <a:pt x="1718" y="1286"/>
                    <a:pt x="2998" y="714"/>
                  </a:cubicBezTo>
                  <a:cubicBezTo>
                    <a:pt x="3488" y="495"/>
                    <a:pt x="4008" y="388"/>
                    <a:pt x="4525" y="388"/>
                  </a:cubicBezTo>
                  <a:cubicBezTo>
                    <a:pt x="5363" y="388"/>
                    <a:pt x="6191" y="669"/>
                    <a:pt x="6867" y="1214"/>
                  </a:cubicBezTo>
                  <a:cubicBezTo>
                    <a:pt x="6909" y="1253"/>
                    <a:pt x="6954" y="1270"/>
                    <a:pt x="6997" y="1270"/>
                  </a:cubicBezTo>
                  <a:cubicBezTo>
                    <a:pt x="7158" y="1270"/>
                    <a:pt x="7286" y="1037"/>
                    <a:pt x="7107" y="916"/>
                  </a:cubicBezTo>
                  <a:cubicBezTo>
                    <a:pt x="6349" y="303"/>
                    <a:pt x="5434" y="1"/>
                    <a:pt x="45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1413287" y="1609191"/>
              <a:ext cx="186687" cy="183383"/>
            </a:xfrm>
            <a:custGeom>
              <a:rect b="b" l="l" r="r" t="t"/>
              <a:pathLst>
                <a:path extrusionOk="0" h="6992" w="7118">
                  <a:moveTo>
                    <a:pt x="3980" y="385"/>
                  </a:moveTo>
                  <a:lnTo>
                    <a:pt x="3980" y="1189"/>
                  </a:lnTo>
                  <a:cubicBezTo>
                    <a:pt x="3980" y="1318"/>
                    <a:pt x="3951" y="1448"/>
                    <a:pt x="3894" y="1564"/>
                  </a:cubicBezTo>
                  <a:lnTo>
                    <a:pt x="3797" y="1756"/>
                  </a:lnTo>
                  <a:cubicBezTo>
                    <a:pt x="3783" y="1785"/>
                    <a:pt x="3773" y="1814"/>
                    <a:pt x="3773" y="1843"/>
                  </a:cubicBezTo>
                  <a:lnTo>
                    <a:pt x="3773" y="2257"/>
                  </a:lnTo>
                  <a:cubicBezTo>
                    <a:pt x="3778" y="2840"/>
                    <a:pt x="3302" y="3306"/>
                    <a:pt x="2722" y="3306"/>
                  </a:cubicBezTo>
                  <a:cubicBezTo>
                    <a:pt x="2713" y="3306"/>
                    <a:pt x="2704" y="3306"/>
                    <a:pt x="2696" y="3306"/>
                  </a:cubicBezTo>
                  <a:cubicBezTo>
                    <a:pt x="2137" y="3286"/>
                    <a:pt x="1685" y="2791"/>
                    <a:pt x="1685" y="2204"/>
                  </a:cubicBezTo>
                  <a:lnTo>
                    <a:pt x="1685" y="1843"/>
                  </a:lnTo>
                  <a:cubicBezTo>
                    <a:pt x="1685" y="1814"/>
                    <a:pt x="1680" y="1785"/>
                    <a:pt x="1666" y="1756"/>
                  </a:cubicBezTo>
                  <a:lnTo>
                    <a:pt x="1546" y="1516"/>
                  </a:lnTo>
                  <a:cubicBezTo>
                    <a:pt x="1502" y="1429"/>
                    <a:pt x="1478" y="1333"/>
                    <a:pt x="1478" y="1232"/>
                  </a:cubicBezTo>
                  <a:lnTo>
                    <a:pt x="1478" y="1222"/>
                  </a:lnTo>
                  <a:cubicBezTo>
                    <a:pt x="1478" y="760"/>
                    <a:pt x="1854" y="385"/>
                    <a:pt x="2315" y="385"/>
                  </a:cubicBezTo>
                  <a:close/>
                  <a:moveTo>
                    <a:pt x="2301" y="3618"/>
                  </a:moveTo>
                  <a:cubicBezTo>
                    <a:pt x="2426" y="3657"/>
                    <a:pt x="2551" y="3681"/>
                    <a:pt x="2686" y="3686"/>
                  </a:cubicBezTo>
                  <a:lnTo>
                    <a:pt x="2729" y="3686"/>
                  </a:lnTo>
                  <a:cubicBezTo>
                    <a:pt x="2874" y="3686"/>
                    <a:pt x="3018" y="3667"/>
                    <a:pt x="3153" y="3623"/>
                  </a:cubicBezTo>
                  <a:cubicBezTo>
                    <a:pt x="3158" y="3681"/>
                    <a:pt x="3167" y="3739"/>
                    <a:pt x="3186" y="3792"/>
                  </a:cubicBezTo>
                  <a:lnTo>
                    <a:pt x="3028" y="3951"/>
                  </a:lnTo>
                  <a:cubicBezTo>
                    <a:pt x="2946" y="4032"/>
                    <a:pt x="2838" y="4073"/>
                    <a:pt x="2729" y="4073"/>
                  </a:cubicBezTo>
                  <a:cubicBezTo>
                    <a:pt x="2620" y="4073"/>
                    <a:pt x="2510" y="4032"/>
                    <a:pt x="2426" y="3951"/>
                  </a:cubicBezTo>
                  <a:lnTo>
                    <a:pt x="2267" y="3792"/>
                  </a:lnTo>
                  <a:cubicBezTo>
                    <a:pt x="2287" y="3734"/>
                    <a:pt x="2301" y="3676"/>
                    <a:pt x="2301" y="3618"/>
                  </a:cubicBezTo>
                  <a:close/>
                  <a:moveTo>
                    <a:pt x="3427" y="4100"/>
                  </a:moveTo>
                  <a:cubicBezTo>
                    <a:pt x="3475" y="4133"/>
                    <a:pt x="3533" y="4162"/>
                    <a:pt x="3591" y="4177"/>
                  </a:cubicBezTo>
                  <a:lnTo>
                    <a:pt x="4288" y="4379"/>
                  </a:lnTo>
                  <a:cubicBezTo>
                    <a:pt x="4471" y="4432"/>
                    <a:pt x="4596" y="4595"/>
                    <a:pt x="4596" y="4788"/>
                  </a:cubicBezTo>
                  <a:lnTo>
                    <a:pt x="4596" y="6101"/>
                  </a:lnTo>
                  <a:cubicBezTo>
                    <a:pt x="4457" y="6183"/>
                    <a:pt x="4312" y="6255"/>
                    <a:pt x="4158" y="6318"/>
                  </a:cubicBezTo>
                  <a:lnTo>
                    <a:pt x="4158" y="5144"/>
                  </a:lnTo>
                  <a:cubicBezTo>
                    <a:pt x="4158" y="5016"/>
                    <a:pt x="4062" y="4953"/>
                    <a:pt x="3966" y="4953"/>
                  </a:cubicBezTo>
                  <a:cubicBezTo>
                    <a:pt x="3870" y="4953"/>
                    <a:pt x="3773" y="5016"/>
                    <a:pt x="3773" y="5144"/>
                  </a:cubicBezTo>
                  <a:lnTo>
                    <a:pt x="3773" y="6453"/>
                  </a:lnTo>
                  <a:cubicBezTo>
                    <a:pt x="3494" y="6534"/>
                    <a:pt x="3206" y="6583"/>
                    <a:pt x="2912" y="6597"/>
                  </a:cubicBezTo>
                  <a:cubicBezTo>
                    <a:pt x="2850" y="6602"/>
                    <a:pt x="2787" y="6602"/>
                    <a:pt x="2729" y="6602"/>
                  </a:cubicBezTo>
                  <a:cubicBezTo>
                    <a:pt x="2373" y="6602"/>
                    <a:pt x="2022" y="6554"/>
                    <a:pt x="1685" y="6453"/>
                  </a:cubicBezTo>
                  <a:lnTo>
                    <a:pt x="1685" y="5144"/>
                  </a:lnTo>
                  <a:cubicBezTo>
                    <a:pt x="1685" y="5016"/>
                    <a:pt x="1588" y="4953"/>
                    <a:pt x="1490" y="4953"/>
                  </a:cubicBezTo>
                  <a:cubicBezTo>
                    <a:pt x="1393" y="4953"/>
                    <a:pt x="1295" y="5016"/>
                    <a:pt x="1295" y="5144"/>
                  </a:cubicBezTo>
                  <a:lnTo>
                    <a:pt x="1295" y="6318"/>
                  </a:lnTo>
                  <a:cubicBezTo>
                    <a:pt x="1146" y="6255"/>
                    <a:pt x="997" y="6183"/>
                    <a:pt x="857" y="6101"/>
                  </a:cubicBezTo>
                  <a:lnTo>
                    <a:pt x="857" y="4788"/>
                  </a:lnTo>
                  <a:cubicBezTo>
                    <a:pt x="857" y="4595"/>
                    <a:pt x="983" y="4432"/>
                    <a:pt x="1165" y="4379"/>
                  </a:cubicBezTo>
                  <a:lnTo>
                    <a:pt x="1863" y="4177"/>
                  </a:lnTo>
                  <a:cubicBezTo>
                    <a:pt x="1921" y="4162"/>
                    <a:pt x="1979" y="4133"/>
                    <a:pt x="2032" y="4100"/>
                  </a:cubicBezTo>
                  <a:lnTo>
                    <a:pt x="2152" y="4225"/>
                  </a:lnTo>
                  <a:cubicBezTo>
                    <a:pt x="2311" y="4384"/>
                    <a:pt x="2519" y="4463"/>
                    <a:pt x="2727" y="4463"/>
                  </a:cubicBezTo>
                  <a:cubicBezTo>
                    <a:pt x="2935" y="4463"/>
                    <a:pt x="3143" y="4384"/>
                    <a:pt x="3302" y="4225"/>
                  </a:cubicBezTo>
                  <a:lnTo>
                    <a:pt x="3427" y="4100"/>
                  </a:lnTo>
                  <a:close/>
                  <a:moveTo>
                    <a:pt x="2315" y="0"/>
                  </a:moveTo>
                  <a:cubicBezTo>
                    <a:pt x="1642" y="0"/>
                    <a:pt x="1093" y="549"/>
                    <a:pt x="1093" y="1222"/>
                  </a:cubicBezTo>
                  <a:lnTo>
                    <a:pt x="1093" y="1237"/>
                  </a:lnTo>
                  <a:cubicBezTo>
                    <a:pt x="1093" y="1395"/>
                    <a:pt x="1127" y="1549"/>
                    <a:pt x="1199" y="1689"/>
                  </a:cubicBezTo>
                  <a:lnTo>
                    <a:pt x="1295" y="1891"/>
                  </a:lnTo>
                  <a:lnTo>
                    <a:pt x="1295" y="2204"/>
                  </a:lnTo>
                  <a:cubicBezTo>
                    <a:pt x="1295" y="2685"/>
                    <a:pt x="1526" y="3142"/>
                    <a:pt x="1916" y="3426"/>
                  </a:cubicBezTo>
                  <a:lnTo>
                    <a:pt x="1916" y="3599"/>
                  </a:lnTo>
                  <a:cubicBezTo>
                    <a:pt x="1916" y="3695"/>
                    <a:pt x="1849" y="3782"/>
                    <a:pt x="1757" y="3806"/>
                  </a:cubicBezTo>
                  <a:lnTo>
                    <a:pt x="1060" y="4008"/>
                  </a:lnTo>
                  <a:cubicBezTo>
                    <a:pt x="713" y="4104"/>
                    <a:pt x="473" y="4427"/>
                    <a:pt x="473" y="4788"/>
                  </a:cubicBezTo>
                  <a:lnTo>
                    <a:pt x="473" y="5842"/>
                  </a:lnTo>
                  <a:cubicBezTo>
                    <a:pt x="444" y="5822"/>
                    <a:pt x="410" y="5798"/>
                    <a:pt x="386" y="5774"/>
                  </a:cubicBezTo>
                  <a:cubicBezTo>
                    <a:pt x="348" y="5749"/>
                    <a:pt x="310" y="5738"/>
                    <a:pt x="274" y="5738"/>
                  </a:cubicBezTo>
                  <a:cubicBezTo>
                    <a:pt x="117" y="5738"/>
                    <a:pt x="1" y="5944"/>
                    <a:pt x="145" y="6077"/>
                  </a:cubicBezTo>
                  <a:cubicBezTo>
                    <a:pt x="877" y="6669"/>
                    <a:pt x="1786" y="6992"/>
                    <a:pt x="2729" y="6992"/>
                  </a:cubicBezTo>
                  <a:cubicBezTo>
                    <a:pt x="2797" y="6992"/>
                    <a:pt x="2864" y="6987"/>
                    <a:pt x="2931" y="6987"/>
                  </a:cubicBezTo>
                  <a:cubicBezTo>
                    <a:pt x="4481" y="6910"/>
                    <a:pt x="5852" y="5971"/>
                    <a:pt x="6482" y="4557"/>
                  </a:cubicBezTo>
                  <a:cubicBezTo>
                    <a:pt x="7118" y="3142"/>
                    <a:pt x="6901" y="1492"/>
                    <a:pt x="5929" y="289"/>
                  </a:cubicBezTo>
                  <a:cubicBezTo>
                    <a:pt x="5891" y="242"/>
                    <a:pt x="5833" y="217"/>
                    <a:pt x="5776" y="217"/>
                  </a:cubicBezTo>
                  <a:cubicBezTo>
                    <a:pt x="5733" y="217"/>
                    <a:pt x="5690" y="231"/>
                    <a:pt x="5655" y="260"/>
                  </a:cubicBezTo>
                  <a:cubicBezTo>
                    <a:pt x="5573" y="327"/>
                    <a:pt x="5559" y="448"/>
                    <a:pt x="5626" y="529"/>
                  </a:cubicBezTo>
                  <a:cubicBezTo>
                    <a:pt x="6949" y="2165"/>
                    <a:pt x="6656" y="4566"/>
                    <a:pt x="4986" y="5842"/>
                  </a:cubicBezTo>
                  <a:lnTo>
                    <a:pt x="4986" y="4788"/>
                  </a:lnTo>
                  <a:cubicBezTo>
                    <a:pt x="4986" y="4422"/>
                    <a:pt x="4745" y="4104"/>
                    <a:pt x="4394" y="4003"/>
                  </a:cubicBezTo>
                  <a:lnTo>
                    <a:pt x="3701" y="3806"/>
                  </a:lnTo>
                  <a:cubicBezTo>
                    <a:pt x="3605" y="3777"/>
                    <a:pt x="3542" y="3691"/>
                    <a:pt x="3542" y="3594"/>
                  </a:cubicBezTo>
                  <a:lnTo>
                    <a:pt x="3542" y="3436"/>
                  </a:lnTo>
                  <a:cubicBezTo>
                    <a:pt x="3605" y="3388"/>
                    <a:pt x="3668" y="3339"/>
                    <a:pt x="3725" y="3282"/>
                  </a:cubicBezTo>
                  <a:cubicBezTo>
                    <a:pt x="4004" y="3012"/>
                    <a:pt x="4163" y="2642"/>
                    <a:pt x="4158" y="2257"/>
                  </a:cubicBezTo>
                  <a:lnTo>
                    <a:pt x="4158" y="1886"/>
                  </a:lnTo>
                  <a:lnTo>
                    <a:pt x="4235" y="1732"/>
                  </a:lnTo>
                  <a:cubicBezTo>
                    <a:pt x="4322" y="1564"/>
                    <a:pt x="4365" y="1376"/>
                    <a:pt x="4370" y="1189"/>
                  </a:cubicBezTo>
                  <a:lnTo>
                    <a:pt x="4370" y="193"/>
                  </a:lnTo>
                  <a:cubicBezTo>
                    <a:pt x="4370" y="87"/>
                    <a:pt x="4283" y="0"/>
                    <a:pt x="4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1461887" y="1636179"/>
              <a:ext cx="46449" cy="15579"/>
            </a:xfrm>
            <a:custGeom>
              <a:rect b="b" l="l" r="r" t="t"/>
              <a:pathLst>
                <a:path extrusionOk="0" h="594" w="1771">
                  <a:moveTo>
                    <a:pt x="256" y="1"/>
                  </a:moveTo>
                  <a:cubicBezTo>
                    <a:pt x="1" y="1"/>
                    <a:pt x="1" y="391"/>
                    <a:pt x="256" y="391"/>
                  </a:cubicBezTo>
                  <a:cubicBezTo>
                    <a:pt x="472" y="391"/>
                    <a:pt x="1102" y="424"/>
                    <a:pt x="1410" y="573"/>
                  </a:cubicBezTo>
                  <a:cubicBezTo>
                    <a:pt x="1441" y="588"/>
                    <a:pt x="1470" y="594"/>
                    <a:pt x="1497" y="594"/>
                  </a:cubicBezTo>
                  <a:cubicBezTo>
                    <a:pt x="1674" y="594"/>
                    <a:pt x="1770" y="332"/>
                    <a:pt x="1579" y="232"/>
                  </a:cubicBezTo>
                  <a:cubicBezTo>
                    <a:pt x="1131" y="6"/>
                    <a:pt x="294" y="1"/>
                    <a:pt x="2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38"/>
          <p:cNvGrpSpPr/>
          <p:nvPr/>
        </p:nvGrpSpPr>
        <p:grpSpPr>
          <a:xfrm>
            <a:off x="2339063" y="1768981"/>
            <a:ext cx="471676" cy="461884"/>
            <a:chOff x="1754297" y="1511310"/>
            <a:chExt cx="353757" cy="346413"/>
          </a:xfrm>
        </p:grpSpPr>
        <p:sp>
          <p:nvSpPr>
            <p:cNvPr id="1021" name="Google Shape;1021;p38"/>
            <p:cNvSpPr/>
            <p:nvPr/>
          </p:nvSpPr>
          <p:spPr>
            <a:xfrm>
              <a:off x="1767411" y="1516791"/>
              <a:ext cx="335607" cy="335607"/>
            </a:xfrm>
            <a:custGeom>
              <a:rect b="b" l="l" r="r" t="t"/>
              <a:pathLst>
                <a:path extrusionOk="0" h="12796" w="12796">
                  <a:moveTo>
                    <a:pt x="6396" y="1"/>
                  </a:moveTo>
                  <a:cubicBezTo>
                    <a:pt x="2864" y="1"/>
                    <a:pt x="1" y="2864"/>
                    <a:pt x="1" y="6396"/>
                  </a:cubicBezTo>
                  <a:cubicBezTo>
                    <a:pt x="1" y="9932"/>
                    <a:pt x="2864" y="12795"/>
                    <a:pt x="6396" y="12795"/>
                  </a:cubicBezTo>
                  <a:cubicBezTo>
                    <a:pt x="9927" y="12795"/>
                    <a:pt x="12795" y="9932"/>
                    <a:pt x="12795" y="6396"/>
                  </a:cubicBezTo>
                  <a:cubicBezTo>
                    <a:pt x="12795" y="2864"/>
                    <a:pt x="9927" y="1"/>
                    <a:pt x="6396" y="1"/>
                  </a:cubicBezTo>
                  <a:close/>
                </a:path>
              </a:pathLst>
            </a:custGeom>
            <a:solidFill>
              <a:srgbClr val="DCE4E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1792537" y="1541917"/>
              <a:ext cx="285224" cy="285224"/>
            </a:xfrm>
            <a:custGeom>
              <a:rect b="b" l="l" r="r" t="t"/>
              <a:pathLst>
                <a:path extrusionOk="0" h="10875" w="10875">
                  <a:moveTo>
                    <a:pt x="5438" y="0"/>
                  </a:moveTo>
                  <a:cubicBezTo>
                    <a:pt x="2435" y="0"/>
                    <a:pt x="0" y="2435"/>
                    <a:pt x="0" y="5438"/>
                  </a:cubicBezTo>
                  <a:cubicBezTo>
                    <a:pt x="0" y="8445"/>
                    <a:pt x="2435" y="10875"/>
                    <a:pt x="5438" y="10875"/>
                  </a:cubicBezTo>
                  <a:cubicBezTo>
                    <a:pt x="8440" y="10875"/>
                    <a:pt x="10875" y="8445"/>
                    <a:pt x="10875" y="5438"/>
                  </a:cubicBezTo>
                  <a:cubicBezTo>
                    <a:pt x="10875" y="2435"/>
                    <a:pt x="8440" y="0"/>
                    <a:pt x="543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1827734" y="1577115"/>
              <a:ext cx="266681" cy="250158"/>
            </a:xfrm>
            <a:custGeom>
              <a:rect b="b" l="l" r="r" t="t"/>
              <a:pathLst>
                <a:path extrusionOk="0" h="9538" w="10168">
                  <a:moveTo>
                    <a:pt x="7671" y="1"/>
                  </a:moveTo>
                  <a:lnTo>
                    <a:pt x="7671" y="1"/>
                  </a:lnTo>
                  <a:cubicBezTo>
                    <a:pt x="9547" y="2157"/>
                    <a:pt x="9437" y="5395"/>
                    <a:pt x="7416" y="7416"/>
                  </a:cubicBezTo>
                  <a:cubicBezTo>
                    <a:pt x="6358" y="8476"/>
                    <a:pt x="4965" y="9012"/>
                    <a:pt x="3570" y="9012"/>
                  </a:cubicBezTo>
                  <a:cubicBezTo>
                    <a:pt x="2299" y="9012"/>
                    <a:pt x="1026" y="8567"/>
                    <a:pt x="1" y="7671"/>
                  </a:cubicBezTo>
                  <a:lnTo>
                    <a:pt x="1" y="7671"/>
                  </a:lnTo>
                  <a:cubicBezTo>
                    <a:pt x="1080" y="8911"/>
                    <a:pt x="2589" y="9538"/>
                    <a:pt x="4102" y="9538"/>
                  </a:cubicBezTo>
                  <a:cubicBezTo>
                    <a:pt x="5489" y="9538"/>
                    <a:pt x="6879" y="9011"/>
                    <a:pt x="7945" y="7945"/>
                  </a:cubicBezTo>
                  <a:cubicBezTo>
                    <a:pt x="10168" y="5717"/>
                    <a:pt x="10043" y="2070"/>
                    <a:pt x="767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1754297" y="1511310"/>
              <a:ext cx="353757" cy="346413"/>
            </a:xfrm>
            <a:custGeom>
              <a:rect b="b" l="l" r="r" t="t"/>
              <a:pathLst>
                <a:path extrusionOk="0" h="13208" w="13488">
                  <a:moveTo>
                    <a:pt x="6890" y="1"/>
                  </a:moveTo>
                  <a:cubicBezTo>
                    <a:pt x="6596" y="1"/>
                    <a:pt x="6299" y="20"/>
                    <a:pt x="6001" y="61"/>
                  </a:cubicBezTo>
                  <a:cubicBezTo>
                    <a:pt x="2502" y="532"/>
                    <a:pt x="0" y="3674"/>
                    <a:pt x="313" y="7192"/>
                  </a:cubicBezTo>
                  <a:cubicBezTo>
                    <a:pt x="622" y="10611"/>
                    <a:pt x="3487" y="13208"/>
                    <a:pt x="6887" y="13208"/>
                  </a:cubicBezTo>
                  <a:cubicBezTo>
                    <a:pt x="6984" y="13208"/>
                    <a:pt x="7082" y="13206"/>
                    <a:pt x="7179" y="13202"/>
                  </a:cubicBezTo>
                  <a:cubicBezTo>
                    <a:pt x="10702" y="13043"/>
                    <a:pt x="13483" y="10136"/>
                    <a:pt x="13488" y="6609"/>
                  </a:cubicBezTo>
                  <a:cubicBezTo>
                    <a:pt x="13488" y="6489"/>
                    <a:pt x="13483" y="6374"/>
                    <a:pt x="13478" y="6253"/>
                  </a:cubicBezTo>
                  <a:cubicBezTo>
                    <a:pt x="13473" y="6128"/>
                    <a:pt x="13380" y="6068"/>
                    <a:pt x="13286" y="6068"/>
                  </a:cubicBezTo>
                  <a:cubicBezTo>
                    <a:pt x="13184" y="6068"/>
                    <a:pt x="13083" y="6138"/>
                    <a:pt x="13093" y="6273"/>
                  </a:cubicBezTo>
                  <a:cubicBezTo>
                    <a:pt x="13098" y="6383"/>
                    <a:pt x="13103" y="6494"/>
                    <a:pt x="13103" y="6605"/>
                  </a:cubicBezTo>
                  <a:cubicBezTo>
                    <a:pt x="13098" y="9915"/>
                    <a:pt x="10490" y="12634"/>
                    <a:pt x="7184" y="12778"/>
                  </a:cubicBezTo>
                  <a:cubicBezTo>
                    <a:pt x="7093" y="12782"/>
                    <a:pt x="7001" y="12784"/>
                    <a:pt x="6910" y="12784"/>
                  </a:cubicBezTo>
                  <a:cubicBezTo>
                    <a:pt x="3728" y="12784"/>
                    <a:pt x="1041" y="10353"/>
                    <a:pt x="756" y="7148"/>
                  </a:cubicBezTo>
                  <a:cubicBezTo>
                    <a:pt x="462" y="3852"/>
                    <a:pt x="2810" y="908"/>
                    <a:pt x="6087" y="465"/>
                  </a:cubicBezTo>
                  <a:cubicBezTo>
                    <a:pt x="6367" y="427"/>
                    <a:pt x="6645" y="409"/>
                    <a:pt x="6920" y="409"/>
                  </a:cubicBezTo>
                  <a:cubicBezTo>
                    <a:pt x="9866" y="409"/>
                    <a:pt x="12460" y="2518"/>
                    <a:pt x="13002" y="5493"/>
                  </a:cubicBezTo>
                  <a:cubicBezTo>
                    <a:pt x="13012" y="5617"/>
                    <a:pt x="13100" y="5672"/>
                    <a:pt x="13189" y="5672"/>
                  </a:cubicBezTo>
                  <a:cubicBezTo>
                    <a:pt x="13304" y="5672"/>
                    <a:pt x="13422" y="5580"/>
                    <a:pt x="13382" y="5426"/>
                  </a:cubicBezTo>
                  <a:cubicBezTo>
                    <a:pt x="12805" y="2248"/>
                    <a:pt x="10035" y="1"/>
                    <a:pt x="68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1768040" y="1536803"/>
              <a:ext cx="333194" cy="296528"/>
            </a:xfrm>
            <a:custGeom>
              <a:rect b="b" l="l" r="r" t="t"/>
              <a:pathLst>
                <a:path extrusionOk="0" h="11306" w="12704">
                  <a:moveTo>
                    <a:pt x="6388" y="0"/>
                  </a:moveTo>
                  <a:cubicBezTo>
                    <a:pt x="4864" y="0"/>
                    <a:pt x="3346" y="614"/>
                    <a:pt x="2233" y="1817"/>
                  </a:cubicBezTo>
                  <a:cubicBezTo>
                    <a:pt x="2103" y="1959"/>
                    <a:pt x="2232" y="2144"/>
                    <a:pt x="2380" y="2144"/>
                  </a:cubicBezTo>
                  <a:cubicBezTo>
                    <a:pt x="2428" y="2144"/>
                    <a:pt x="2478" y="2124"/>
                    <a:pt x="2522" y="2077"/>
                  </a:cubicBezTo>
                  <a:cubicBezTo>
                    <a:pt x="3551" y="965"/>
                    <a:pt x="4954" y="397"/>
                    <a:pt x="6364" y="397"/>
                  </a:cubicBezTo>
                  <a:cubicBezTo>
                    <a:pt x="7565" y="397"/>
                    <a:pt x="8771" y="810"/>
                    <a:pt x="9754" y="1649"/>
                  </a:cubicBezTo>
                  <a:cubicBezTo>
                    <a:pt x="11891" y="3467"/>
                    <a:pt x="12208" y="6648"/>
                    <a:pt x="10476" y="8857"/>
                  </a:cubicBezTo>
                  <a:cubicBezTo>
                    <a:pt x="9446" y="10170"/>
                    <a:pt x="7908" y="10863"/>
                    <a:pt x="6352" y="10863"/>
                  </a:cubicBezTo>
                  <a:cubicBezTo>
                    <a:pt x="5292" y="10863"/>
                    <a:pt x="4224" y="10541"/>
                    <a:pt x="3302" y="9877"/>
                  </a:cubicBezTo>
                  <a:cubicBezTo>
                    <a:pt x="1026" y="8236"/>
                    <a:pt x="448" y="5089"/>
                    <a:pt x="1998" y="2746"/>
                  </a:cubicBezTo>
                  <a:cubicBezTo>
                    <a:pt x="2055" y="2659"/>
                    <a:pt x="2031" y="2539"/>
                    <a:pt x="1940" y="2481"/>
                  </a:cubicBezTo>
                  <a:cubicBezTo>
                    <a:pt x="1907" y="2457"/>
                    <a:pt x="1870" y="2446"/>
                    <a:pt x="1833" y="2446"/>
                  </a:cubicBezTo>
                  <a:cubicBezTo>
                    <a:pt x="1772" y="2446"/>
                    <a:pt x="1711" y="2477"/>
                    <a:pt x="1675" y="2534"/>
                  </a:cubicBezTo>
                  <a:cubicBezTo>
                    <a:pt x="1" y="5065"/>
                    <a:pt x="622" y="8462"/>
                    <a:pt x="3080" y="10237"/>
                  </a:cubicBezTo>
                  <a:cubicBezTo>
                    <a:pt x="4078" y="10958"/>
                    <a:pt x="5234" y="11306"/>
                    <a:pt x="6380" y="11306"/>
                  </a:cubicBezTo>
                  <a:cubicBezTo>
                    <a:pt x="8060" y="11306"/>
                    <a:pt x="9720" y="10559"/>
                    <a:pt x="10832" y="9140"/>
                  </a:cubicBezTo>
                  <a:cubicBezTo>
                    <a:pt x="12704" y="6754"/>
                    <a:pt x="12362" y="3313"/>
                    <a:pt x="10053" y="1350"/>
                  </a:cubicBezTo>
                  <a:cubicBezTo>
                    <a:pt x="8990" y="445"/>
                    <a:pt x="7687" y="0"/>
                    <a:pt x="63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1812207" y="1679481"/>
              <a:ext cx="19094" cy="10229"/>
            </a:xfrm>
            <a:custGeom>
              <a:rect b="b" l="l" r="r" t="t"/>
              <a:pathLst>
                <a:path extrusionOk="0" h="390" w="728">
                  <a:moveTo>
                    <a:pt x="193" y="0"/>
                  </a:moveTo>
                  <a:cubicBezTo>
                    <a:pt x="88" y="0"/>
                    <a:pt x="1" y="87"/>
                    <a:pt x="1" y="197"/>
                  </a:cubicBezTo>
                  <a:cubicBezTo>
                    <a:pt x="1" y="303"/>
                    <a:pt x="88" y="390"/>
                    <a:pt x="193" y="390"/>
                  </a:cubicBezTo>
                  <a:lnTo>
                    <a:pt x="472" y="390"/>
                  </a:lnTo>
                  <a:cubicBezTo>
                    <a:pt x="727" y="390"/>
                    <a:pt x="727" y="0"/>
                    <a:pt x="4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1930100" y="1561667"/>
              <a:ext cx="129747" cy="128043"/>
            </a:xfrm>
            <a:custGeom>
              <a:rect b="b" l="l" r="r" t="t"/>
              <a:pathLst>
                <a:path extrusionOk="0" h="4882" w="4947">
                  <a:moveTo>
                    <a:pt x="193" y="0"/>
                  </a:moveTo>
                  <a:cubicBezTo>
                    <a:pt x="96" y="0"/>
                    <a:pt x="0" y="65"/>
                    <a:pt x="0" y="195"/>
                  </a:cubicBezTo>
                  <a:lnTo>
                    <a:pt x="0" y="4689"/>
                  </a:lnTo>
                  <a:cubicBezTo>
                    <a:pt x="0" y="4795"/>
                    <a:pt x="87" y="4882"/>
                    <a:pt x="193" y="4882"/>
                  </a:cubicBezTo>
                  <a:lnTo>
                    <a:pt x="4687" y="4882"/>
                  </a:lnTo>
                  <a:cubicBezTo>
                    <a:pt x="4947" y="4882"/>
                    <a:pt x="4947" y="4497"/>
                    <a:pt x="4687" y="4497"/>
                  </a:cubicBezTo>
                  <a:lnTo>
                    <a:pt x="385" y="4497"/>
                  </a:lnTo>
                  <a:lnTo>
                    <a:pt x="385" y="195"/>
                  </a:lnTo>
                  <a:cubicBezTo>
                    <a:pt x="385" y="65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1930100" y="1790187"/>
              <a:ext cx="10124" cy="17363"/>
            </a:xfrm>
            <a:custGeom>
              <a:rect b="b" l="l" r="r" t="t"/>
              <a:pathLst>
                <a:path extrusionOk="0" h="662" w="386">
                  <a:moveTo>
                    <a:pt x="193" y="0"/>
                  </a:moveTo>
                  <a:cubicBezTo>
                    <a:pt x="96" y="0"/>
                    <a:pt x="0" y="64"/>
                    <a:pt x="0" y="192"/>
                  </a:cubicBezTo>
                  <a:lnTo>
                    <a:pt x="0" y="471"/>
                  </a:lnTo>
                  <a:cubicBezTo>
                    <a:pt x="0" y="598"/>
                    <a:pt x="96" y="662"/>
                    <a:pt x="193" y="662"/>
                  </a:cubicBezTo>
                  <a:cubicBezTo>
                    <a:pt x="289" y="662"/>
                    <a:pt x="385" y="598"/>
                    <a:pt x="385" y="471"/>
                  </a:cubicBezTo>
                  <a:lnTo>
                    <a:pt x="385" y="192"/>
                  </a:lnTo>
                  <a:cubicBezTo>
                    <a:pt x="385" y="64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1844598" y="1595998"/>
              <a:ext cx="19671" cy="15553"/>
            </a:xfrm>
            <a:custGeom>
              <a:rect b="b" l="l" r="r" t="t"/>
              <a:pathLst>
                <a:path extrusionOk="0" h="593" w="750">
                  <a:moveTo>
                    <a:pt x="277" y="0"/>
                  </a:moveTo>
                  <a:cubicBezTo>
                    <a:pt x="128" y="0"/>
                    <a:pt x="1" y="194"/>
                    <a:pt x="137" y="335"/>
                  </a:cubicBezTo>
                  <a:lnTo>
                    <a:pt x="335" y="532"/>
                  </a:lnTo>
                  <a:cubicBezTo>
                    <a:pt x="377" y="574"/>
                    <a:pt x="424" y="592"/>
                    <a:pt x="470" y="592"/>
                  </a:cubicBezTo>
                  <a:cubicBezTo>
                    <a:pt x="620" y="592"/>
                    <a:pt x="749" y="398"/>
                    <a:pt x="609" y="258"/>
                  </a:cubicBezTo>
                  <a:lnTo>
                    <a:pt x="412" y="60"/>
                  </a:lnTo>
                  <a:cubicBezTo>
                    <a:pt x="369" y="18"/>
                    <a:pt x="322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007838" y="1757717"/>
              <a:ext cx="17966" cy="15369"/>
            </a:xfrm>
            <a:custGeom>
              <a:rect b="b" l="l" r="r" t="t"/>
              <a:pathLst>
                <a:path extrusionOk="0" h="586" w="685">
                  <a:moveTo>
                    <a:pt x="212" y="0"/>
                  </a:moveTo>
                  <a:cubicBezTo>
                    <a:pt x="163" y="0"/>
                    <a:pt x="113" y="20"/>
                    <a:pt x="77" y="58"/>
                  </a:cubicBezTo>
                  <a:cubicBezTo>
                    <a:pt x="0" y="135"/>
                    <a:pt x="0" y="255"/>
                    <a:pt x="77" y="332"/>
                  </a:cubicBezTo>
                  <a:lnTo>
                    <a:pt x="270" y="525"/>
                  </a:lnTo>
                  <a:cubicBezTo>
                    <a:pt x="312" y="568"/>
                    <a:pt x="360" y="585"/>
                    <a:pt x="405" y="585"/>
                  </a:cubicBezTo>
                  <a:cubicBezTo>
                    <a:pt x="555" y="585"/>
                    <a:pt x="684" y="392"/>
                    <a:pt x="544" y="255"/>
                  </a:cubicBezTo>
                  <a:lnTo>
                    <a:pt x="347" y="58"/>
                  </a:lnTo>
                  <a:cubicBezTo>
                    <a:pt x="310" y="20"/>
                    <a:pt x="261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2006160" y="1596103"/>
              <a:ext cx="19644" cy="15448"/>
            </a:xfrm>
            <a:custGeom>
              <a:rect b="b" l="l" r="r" t="t"/>
              <a:pathLst>
                <a:path extrusionOk="0" h="589" w="749">
                  <a:moveTo>
                    <a:pt x="469" y="1"/>
                  </a:moveTo>
                  <a:cubicBezTo>
                    <a:pt x="424" y="1"/>
                    <a:pt x="376" y="19"/>
                    <a:pt x="334" y="61"/>
                  </a:cubicBezTo>
                  <a:lnTo>
                    <a:pt x="141" y="254"/>
                  </a:lnTo>
                  <a:cubicBezTo>
                    <a:pt x="1" y="394"/>
                    <a:pt x="130" y="588"/>
                    <a:pt x="278" y="588"/>
                  </a:cubicBezTo>
                  <a:cubicBezTo>
                    <a:pt x="323" y="588"/>
                    <a:pt x="369" y="570"/>
                    <a:pt x="411" y="528"/>
                  </a:cubicBezTo>
                  <a:lnTo>
                    <a:pt x="608" y="331"/>
                  </a:lnTo>
                  <a:cubicBezTo>
                    <a:pt x="748" y="194"/>
                    <a:pt x="619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1846303" y="1757638"/>
              <a:ext cx="17966" cy="15396"/>
            </a:xfrm>
            <a:custGeom>
              <a:rect b="b" l="l" r="r" t="t"/>
              <a:pathLst>
                <a:path extrusionOk="0" h="587" w="685">
                  <a:moveTo>
                    <a:pt x="405" y="1"/>
                  </a:moveTo>
                  <a:cubicBezTo>
                    <a:pt x="359" y="1"/>
                    <a:pt x="312" y="19"/>
                    <a:pt x="270" y="61"/>
                  </a:cubicBezTo>
                  <a:lnTo>
                    <a:pt x="72" y="258"/>
                  </a:lnTo>
                  <a:cubicBezTo>
                    <a:pt x="0" y="331"/>
                    <a:pt x="0" y="456"/>
                    <a:pt x="72" y="533"/>
                  </a:cubicBezTo>
                  <a:cubicBezTo>
                    <a:pt x="111" y="569"/>
                    <a:pt x="160" y="587"/>
                    <a:pt x="209" y="587"/>
                  </a:cubicBezTo>
                  <a:cubicBezTo>
                    <a:pt x="259" y="587"/>
                    <a:pt x="308" y="569"/>
                    <a:pt x="347" y="533"/>
                  </a:cubicBezTo>
                  <a:lnTo>
                    <a:pt x="544" y="335"/>
                  </a:lnTo>
                  <a:cubicBezTo>
                    <a:pt x="684" y="195"/>
                    <a:pt x="555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1819289" y="1633320"/>
              <a:ext cx="21585" cy="13192"/>
            </a:xfrm>
            <a:custGeom>
              <a:rect b="b" l="l" r="r" t="t"/>
              <a:pathLst>
                <a:path extrusionOk="0" h="503" w="823">
                  <a:moveTo>
                    <a:pt x="274" y="0"/>
                  </a:moveTo>
                  <a:cubicBezTo>
                    <a:pt x="90" y="0"/>
                    <a:pt x="0" y="286"/>
                    <a:pt x="207" y="374"/>
                  </a:cubicBezTo>
                  <a:lnTo>
                    <a:pt x="462" y="485"/>
                  </a:lnTo>
                  <a:cubicBezTo>
                    <a:pt x="491" y="497"/>
                    <a:pt x="519" y="503"/>
                    <a:pt x="544" y="503"/>
                  </a:cubicBezTo>
                  <a:cubicBezTo>
                    <a:pt x="730" y="503"/>
                    <a:pt x="823" y="218"/>
                    <a:pt x="611" y="129"/>
                  </a:cubicBezTo>
                  <a:lnTo>
                    <a:pt x="356" y="18"/>
                  </a:lnTo>
                  <a:cubicBezTo>
                    <a:pt x="328" y="6"/>
                    <a:pt x="30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2029529" y="1722782"/>
              <a:ext cx="21611" cy="13088"/>
            </a:xfrm>
            <a:custGeom>
              <a:rect b="b" l="l" r="r" t="t"/>
              <a:pathLst>
                <a:path extrusionOk="0" h="499" w="824">
                  <a:moveTo>
                    <a:pt x="277" y="1"/>
                  </a:moveTo>
                  <a:cubicBezTo>
                    <a:pt x="90" y="1"/>
                    <a:pt x="1" y="282"/>
                    <a:pt x="208" y="370"/>
                  </a:cubicBezTo>
                  <a:lnTo>
                    <a:pt x="463" y="481"/>
                  </a:lnTo>
                  <a:cubicBezTo>
                    <a:pt x="491" y="493"/>
                    <a:pt x="519" y="499"/>
                    <a:pt x="545" y="499"/>
                  </a:cubicBezTo>
                  <a:cubicBezTo>
                    <a:pt x="730" y="499"/>
                    <a:pt x="824" y="213"/>
                    <a:pt x="617" y="125"/>
                  </a:cubicBezTo>
                  <a:lnTo>
                    <a:pt x="362" y="19"/>
                  </a:lnTo>
                  <a:cubicBezTo>
                    <a:pt x="332" y="6"/>
                    <a:pt x="304" y="1"/>
                    <a:pt x="2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1972379" y="1570977"/>
              <a:ext cx="15343" cy="16891"/>
            </a:xfrm>
            <a:custGeom>
              <a:rect b="b" l="l" r="r" t="t"/>
              <a:pathLst>
                <a:path extrusionOk="0" h="644" w="585">
                  <a:moveTo>
                    <a:pt x="336" y="1"/>
                  </a:moveTo>
                  <a:cubicBezTo>
                    <a:pt x="268" y="1"/>
                    <a:pt x="200" y="36"/>
                    <a:pt x="164" y="119"/>
                  </a:cubicBezTo>
                  <a:lnTo>
                    <a:pt x="58" y="374"/>
                  </a:lnTo>
                  <a:cubicBezTo>
                    <a:pt x="0" y="499"/>
                    <a:pt x="95" y="642"/>
                    <a:pt x="233" y="644"/>
                  </a:cubicBezTo>
                  <a:lnTo>
                    <a:pt x="233" y="644"/>
                  </a:lnTo>
                  <a:cubicBezTo>
                    <a:pt x="309" y="643"/>
                    <a:pt x="380" y="595"/>
                    <a:pt x="414" y="524"/>
                  </a:cubicBezTo>
                  <a:lnTo>
                    <a:pt x="520" y="269"/>
                  </a:lnTo>
                  <a:cubicBezTo>
                    <a:pt x="585" y="117"/>
                    <a:pt x="460" y="1"/>
                    <a:pt x="336" y="1"/>
                  </a:cubicBezTo>
                  <a:close/>
                  <a:moveTo>
                    <a:pt x="233" y="644"/>
                  </a:moveTo>
                  <a:cubicBezTo>
                    <a:pt x="233" y="644"/>
                    <a:pt x="232" y="644"/>
                    <a:pt x="231" y="644"/>
                  </a:cubicBezTo>
                  <a:lnTo>
                    <a:pt x="236" y="644"/>
                  </a:lnTo>
                  <a:cubicBezTo>
                    <a:pt x="235" y="644"/>
                    <a:pt x="234" y="644"/>
                    <a:pt x="233" y="64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1883258" y="1781296"/>
              <a:ext cx="15002" cy="16864"/>
            </a:xfrm>
            <a:custGeom>
              <a:rect b="b" l="l" r="r" t="t"/>
              <a:pathLst>
                <a:path extrusionOk="0" h="643" w="572">
                  <a:moveTo>
                    <a:pt x="322" y="1"/>
                  </a:moveTo>
                  <a:cubicBezTo>
                    <a:pt x="254" y="1"/>
                    <a:pt x="186" y="36"/>
                    <a:pt x="150" y="122"/>
                  </a:cubicBezTo>
                  <a:lnTo>
                    <a:pt x="44" y="377"/>
                  </a:lnTo>
                  <a:cubicBezTo>
                    <a:pt x="1" y="473"/>
                    <a:pt x="49" y="588"/>
                    <a:pt x="145" y="627"/>
                  </a:cubicBezTo>
                  <a:cubicBezTo>
                    <a:pt x="171" y="638"/>
                    <a:pt x="197" y="643"/>
                    <a:pt x="222" y="643"/>
                  </a:cubicBezTo>
                  <a:cubicBezTo>
                    <a:pt x="298" y="643"/>
                    <a:pt x="368" y="598"/>
                    <a:pt x="400" y="526"/>
                  </a:cubicBezTo>
                  <a:lnTo>
                    <a:pt x="506" y="271"/>
                  </a:lnTo>
                  <a:cubicBezTo>
                    <a:pt x="571" y="119"/>
                    <a:pt x="446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1884674" y="1570086"/>
              <a:ext cx="15291" cy="17048"/>
            </a:xfrm>
            <a:custGeom>
              <a:rect b="b" l="l" r="r" t="t"/>
              <a:pathLst>
                <a:path extrusionOk="0" h="650" w="583">
                  <a:moveTo>
                    <a:pt x="249" y="1"/>
                  </a:moveTo>
                  <a:cubicBezTo>
                    <a:pt x="126" y="1"/>
                    <a:pt x="1" y="115"/>
                    <a:pt x="62" y="269"/>
                  </a:cubicBezTo>
                  <a:lnTo>
                    <a:pt x="168" y="529"/>
                  </a:lnTo>
                  <a:cubicBezTo>
                    <a:pt x="197" y="601"/>
                    <a:pt x="269" y="649"/>
                    <a:pt x="351" y="649"/>
                  </a:cubicBezTo>
                  <a:cubicBezTo>
                    <a:pt x="486" y="649"/>
                    <a:pt x="582" y="509"/>
                    <a:pt x="529" y="384"/>
                  </a:cubicBezTo>
                  <a:lnTo>
                    <a:pt x="423" y="125"/>
                  </a:lnTo>
                  <a:cubicBezTo>
                    <a:pt x="389" y="38"/>
                    <a:pt x="319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1970858" y="1782109"/>
              <a:ext cx="14792" cy="16995"/>
            </a:xfrm>
            <a:custGeom>
              <a:rect b="b" l="l" r="r" t="t"/>
              <a:pathLst>
                <a:path extrusionOk="0" h="648" w="564">
                  <a:moveTo>
                    <a:pt x="219" y="0"/>
                  </a:moveTo>
                  <a:cubicBezTo>
                    <a:pt x="196" y="0"/>
                    <a:pt x="172" y="5"/>
                    <a:pt x="149" y="14"/>
                  </a:cubicBezTo>
                  <a:lnTo>
                    <a:pt x="145" y="14"/>
                  </a:lnTo>
                  <a:cubicBezTo>
                    <a:pt x="48" y="52"/>
                    <a:pt x="0" y="168"/>
                    <a:pt x="39" y="264"/>
                  </a:cubicBezTo>
                  <a:lnTo>
                    <a:pt x="145" y="524"/>
                  </a:lnTo>
                  <a:cubicBezTo>
                    <a:pt x="178" y="611"/>
                    <a:pt x="246" y="647"/>
                    <a:pt x="315" y="647"/>
                  </a:cubicBezTo>
                  <a:cubicBezTo>
                    <a:pt x="438" y="647"/>
                    <a:pt x="564" y="533"/>
                    <a:pt x="506" y="379"/>
                  </a:cubicBezTo>
                  <a:lnTo>
                    <a:pt x="400" y="119"/>
                  </a:lnTo>
                  <a:cubicBezTo>
                    <a:pt x="370" y="46"/>
                    <a:pt x="296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2030551" y="1635261"/>
              <a:ext cx="21375" cy="13061"/>
            </a:xfrm>
            <a:custGeom>
              <a:rect b="b" l="l" r="r" t="t"/>
              <a:pathLst>
                <a:path extrusionOk="0" h="498" w="815">
                  <a:moveTo>
                    <a:pt x="540" y="0"/>
                  </a:moveTo>
                  <a:cubicBezTo>
                    <a:pt x="516" y="0"/>
                    <a:pt x="489" y="5"/>
                    <a:pt x="462" y="17"/>
                  </a:cubicBezTo>
                  <a:lnTo>
                    <a:pt x="202" y="122"/>
                  </a:lnTo>
                  <a:cubicBezTo>
                    <a:pt x="0" y="204"/>
                    <a:pt x="58" y="498"/>
                    <a:pt x="275" y="498"/>
                  </a:cubicBezTo>
                  <a:cubicBezTo>
                    <a:pt x="299" y="498"/>
                    <a:pt x="323" y="493"/>
                    <a:pt x="347" y="483"/>
                  </a:cubicBezTo>
                  <a:lnTo>
                    <a:pt x="607" y="377"/>
                  </a:lnTo>
                  <a:cubicBezTo>
                    <a:pt x="815" y="292"/>
                    <a:pt x="726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1818371" y="1720815"/>
              <a:ext cx="21690" cy="13114"/>
            </a:xfrm>
            <a:custGeom>
              <a:rect b="b" l="l" r="r" t="t"/>
              <a:pathLst>
                <a:path extrusionOk="0" h="500" w="827">
                  <a:moveTo>
                    <a:pt x="551" y="1"/>
                  </a:moveTo>
                  <a:cubicBezTo>
                    <a:pt x="527" y="1"/>
                    <a:pt x="501" y="6"/>
                    <a:pt x="473" y="17"/>
                  </a:cubicBezTo>
                  <a:lnTo>
                    <a:pt x="213" y="123"/>
                  </a:lnTo>
                  <a:cubicBezTo>
                    <a:pt x="1" y="208"/>
                    <a:pt x="89" y="500"/>
                    <a:pt x="278" y="500"/>
                  </a:cubicBezTo>
                  <a:cubicBezTo>
                    <a:pt x="303" y="500"/>
                    <a:pt x="330" y="495"/>
                    <a:pt x="358" y="484"/>
                  </a:cubicBezTo>
                  <a:lnTo>
                    <a:pt x="618" y="378"/>
                  </a:lnTo>
                  <a:cubicBezTo>
                    <a:pt x="826" y="293"/>
                    <a:pt x="737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38"/>
          <p:cNvGrpSpPr/>
          <p:nvPr/>
        </p:nvGrpSpPr>
        <p:grpSpPr>
          <a:xfrm>
            <a:off x="4154497" y="1769644"/>
            <a:ext cx="421703" cy="460800"/>
            <a:chOff x="3115872" y="1511808"/>
            <a:chExt cx="316277" cy="345600"/>
          </a:xfrm>
        </p:grpSpPr>
        <p:sp>
          <p:nvSpPr>
            <p:cNvPr id="1042" name="Google Shape;1042;p38"/>
            <p:cNvSpPr/>
            <p:nvPr/>
          </p:nvSpPr>
          <p:spPr>
            <a:xfrm>
              <a:off x="3145509" y="1516791"/>
              <a:ext cx="281474" cy="281474"/>
            </a:xfrm>
            <a:custGeom>
              <a:rect b="b" l="l" r="r" t="t"/>
              <a:pathLst>
                <a:path extrusionOk="0" h="10732" w="10732">
                  <a:moveTo>
                    <a:pt x="5366" y="1"/>
                  </a:moveTo>
                  <a:cubicBezTo>
                    <a:pt x="2402" y="1"/>
                    <a:pt x="1" y="2402"/>
                    <a:pt x="1" y="5366"/>
                  </a:cubicBezTo>
                  <a:cubicBezTo>
                    <a:pt x="1" y="8330"/>
                    <a:pt x="2402" y="10731"/>
                    <a:pt x="5366" y="10731"/>
                  </a:cubicBezTo>
                  <a:cubicBezTo>
                    <a:pt x="8325" y="10731"/>
                    <a:pt x="10731" y="8330"/>
                    <a:pt x="10731" y="5366"/>
                  </a:cubicBezTo>
                  <a:cubicBezTo>
                    <a:pt x="10731" y="2402"/>
                    <a:pt x="8325" y="1"/>
                    <a:pt x="5366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3117629" y="1519834"/>
              <a:ext cx="267573" cy="278484"/>
            </a:xfrm>
            <a:custGeom>
              <a:rect b="b" l="l" r="r" t="t"/>
              <a:pathLst>
                <a:path extrusionOk="0" h="10618" w="10202">
                  <a:moveTo>
                    <a:pt x="5332" y="0"/>
                  </a:moveTo>
                  <a:cubicBezTo>
                    <a:pt x="1819" y="727"/>
                    <a:pt x="1" y="4634"/>
                    <a:pt x="1699" y="7791"/>
                  </a:cubicBezTo>
                  <a:cubicBezTo>
                    <a:pt x="2689" y="9634"/>
                    <a:pt x="4550" y="10618"/>
                    <a:pt x="6433" y="10618"/>
                  </a:cubicBezTo>
                  <a:cubicBezTo>
                    <a:pt x="7781" y="10618"/>
                    <a:pt x="9140" y="10114"/>
                    <a:pt x="10201" y="9061"/>
                  </a:cubicBezTo>
                  <a:lnTo>
                    <a:pt x="10201" y="9061"/>
                  </a:lnTo>
                  <a:cubicBezTo>
                    <a:pt x="9845" y="9133"/>
                    <a:pt x="9475" y="9172"/>
                    <a:pt x="9109" y="9172"/>
                  </a:cubicBezTo>
                  <a:cubicBezTo>
                    <a:pt x="6934" y="9172"/>
                    <a:pt x="4976" y="7858"/>
                    <a:pt x="4148" y="5851"/>
                  </a:cubicBezTo>
                  <a:cubicBezTo>
                    <a:pt x="3321" y="3840"/>
                    <a:pt x="3787" y="1531"/>
                    <a:pt x="533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3194239" y="1787380"/>
              <a:ext cx="184012" cy="65018"/>
            </a:xfrm>
            <a:custGeom>
              <a:rect b="b" l="l" r="r" t="t"/>
              <a:pathLst>
                <a:path extrusionOk="0" h="2479" w="7016">
                  <a:moveTo>
                    <a:pt x="2267" y="0"/>
                  </a:moveTo>
                  <a:lnTo>
                    <a:pt x="544" y="631"/>
                  </a:lnTo>
                  <a:cubicBezTo>
                    <a:pt x="217" y="751"/>
                    <a:pt x="0" y="1059"/>
                    <a:pt x="0" y="1405"/>
                  </a:cubicBezTo>
                  <a:lnTo>
                    <a:pt x="0" y="2478"/>
                  </a:lnTo>
                  <a:lnTo>
                    <a:pt x="7016" y="2478"/>
                  </a:lnTo>
                  <a:lnTo>
                    <a:pt x="7016" y="1405"/>
                  </a:lnTo>
                  <a:cubicBezTo>
                    <a:pt x="7016" y="1059"/>
                    <a:pt x="6799" y="746"/>
                    <a:pt x="6472" y="631"/>
                  </a:cubicBezTo>
                  <a:lnTo>
                    <a:pt x="4745" y="0"/>
                  </a:lnTo>
                  <a:lnTo>
                    <a:pt x="3508" y="414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3345677" y="1809464"/>
              <a:ext cx="32575" cy="42934"/>
            </a:xfrm>
            <a:custGeom>
              <a:rect b="b" l="l" r="r" t="t"/>
              <a:pathLst>
                <a:path extrusionOk="0" h="1637" w="1242">
                  <a:moveTo>
                    <a:pt x="1016" y="0"/>
                  </a:moveTo>
                  <a:lnTo>
                    <a:pt x="241" y="775"/>
                  </a:lnTo>
                  <a:cubicBezTo>
                    <a:pt x="87" y="929"/>
                    <a:pt x="0" y="1141"/>
                    <a:pt x="0" y="1357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563"/>
                  </a:lnTo>
                  <a:cubicBezTo>
                    <a:pt x="1237" y="356"/>
                    <a:pt x="1160" y="154"/>
                    <a:pt x="1016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3226657" y="1619656"/>
              <a:ext cx="119047" cy="86603"/>
            </a:xfrm>
            <a:custGeom>
              <a:rect b="b" l="l" r="r" t="t"/>
              <a:pathLst>
                <a:path extrusionOk="0" h="3302" w="4539">
                  <a:moveTo>
                    <a:pt x="1651" y="0"/>
                  </a:moveTo>
                  <a:cubicBezTo>
                    <a:pt x="737" y="0"/>
                    <a:pt x="1" y="741"/>
                    <a:pt x="1" y="1651"/>
                  </a:cubicBezTo>
                  <a:lnTo>
                    <a:pt x="1" y="2142"/>
                  </a:lnTo>
                  <a:cubicBezTo>
                    <a:pt x="1" y="2363"/>
                    <a:pt x="35" y="2584"/>
                    <a:pt x="107" y="2796"/>
                  </a:cubicBezTo>
                  <a:lnTo>
                    <a:pt x="174" y="3003"/>
                  </a:lnTo>
                  <a:cubicBezTo>
                    <a:pt x="193" y="3066"/>
                    <a:pt x="208" y="3128"/>
                    <a:pt x="208" y="3195"/>
                  </a:cubicBezTo>
                  <a:lnTo>
                    <a:pt x="208" y="3301"/>
                  </a:lnTo>
                  <a:lnTo>
                    <a:pt x="4336" y="3301"/>
                  </a:lnTo>
                  <a:lnTo>
                    <a:pt x="4336" y="3195"/>
                  </a:lnTo>
                  <a:cubicBezTo>
                    <a:pt x="4336" y="3128"/>
                    <a:pt x="4346" y="3066"/>
                    <a:pt x="4370" y="3003"/>
                  </a:cubicBezTo>
                  <a:lnTo>
                    <a:pt x="4437" y="2796"/>
                  </a:lnTo>
                  <a:cubicBezTo>
                    <a:pt x="4505" y="2584"/>
                    <a:pt x="4538" y="2363"/>
                    <a:pt x="4538" y="2142"/>
                  </a:cubicBezTo>
                  <a:lnTo>
                    <a:pt x="4538" y="414"/>
                  </a:lnTo>
                  <a:cubicBezTo>
                    <a:pt x="4538" y="183"/>
                    <a:pt x="4356" y="0"/>
                    <a:pt x="412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3253671" y="1619656"/>
              <a:ext cx="92163" cy="86603"/>
            </a:xfrm>
            <a:custGeom>
              <a:rect b="b" l="l" r="r" t="t"/>
              <a:pathLst>
                <a:path extrusionOk="0" h="3302" w="3514">
                  <a:moveTo>
                    <a:pt x="843" y="0"/>
                  </a:moveTo>
                  <a:cubicBezTo>
                    <a:pt x="376" y="0"/>
                    <a:pt x="1" y="376"/>
                    <a:pt x="1" y="838"/>
                  </a:cubicBezTo>
                  <a:cubicBezTo>
                    <a:pt x="1" y="1300"/>
                    <a:pt x="376" y="1675"/>
                    <a:pt x="843" y="1675"/>
                  </a:cubicBezTo>
                  <a:lnTo>
                    <a:pt x="958" y="1675"/>
                  </a:lnTo>
                  <a:lnTo>
                    <a:pt x="1011" y="3301"/>
                  </a:lnTo>
                  <a:lnTo>
                    <a:pt x="3306" y="3301"/>
                  </a:lnTo>
                  <a:lnTo>
                    <a:pt x="3306" y="3195"/>
                  </a:lnTo>
                  <a:cubicBezTo>
                    <a:pt x="3306" y="3128"/>
                    <a:pt x="3316" y="3061"/>
                    <a:pt x="3340" y="2998"/>
                  </a:cubicBezTo>
                  <a:lnTo>
                    <a:pt x="3407" y="2791"/>
                  </a:lnTo>
                  <a:cubicBezTo>
                    <a:pt x="3475" y="2584"/>
                    <a:pt x="3513" y="2363"/>
                    <a:pt x="3513" y="2142"/>
                  </a:cubicBezTo>
                  <a:lnTo>
                    <a:pt x="3513" y="414"/>
                  </a:lnTo>
                  <a:cubicBezTo>
                    <a:pt x="3513" y="183"/>
                    <a:pt x="3326" y="0"/>
                    <a:pt x="3099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3253671" y="1749508"/>
              <a:ext cx="65018" cy="48757"/>
            </a:xfrm>
            <a:custGeom>
              <a:rect b="b" l="l" r="r" t="t"/>
              <a:pathLst>
                <a:path extrusionOk="0" h="1859" w="2479">
                  <a:moveTo>
                    <a:pt x="1" y="1"/>
                  </a:moveTo>
                  <a:lnTo>
                    <a:pt x="1" y="1858"/>
                  </a:lnTo>
                  <a:lnTo>
                    <a:pt x="2479" y="1858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3253671" y="1749508"/>
              <a:ext cx="65018" cy="32548"/>
            </a:xfrm>
            <a:custGeom>
              <a:rect b="b" l="l" r="r" t="t"/>
              <a:pathLst>
                <a:path extrusionOk="0" h="1241" w="2479">
                  <a:moveTo>
                    <a:pt x="1" y="1"/>
                  </a:moveTo>
                  <a:lnTo>
                    <a:pt x="1" y="934"/>
                  </a:lnTo>
                  <a:cubicBezTo>
                    <a:pt x="388" y="1139"/>
                    <a:pt x="814" y="1241"/>
                    <a:pt x="1240" y="1241"/>
                  </a:cubicBezTo>
                  <a:cubicBezTo>
                    <a:pt x="1665" y="1241"/>
                    <a:pt x="2091" y="1139"/>
                    <a:pt x="2479" y="934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3242813" y="1778384"/>
              <a:ext cx="43459" cy="38712"/>
            </a:xfrm>
            <a:custGeom>
              <a:rect b="b" l="l" r="r" t="t"/>
              <a:pathLst>
                <a:path extrusionOk="0" h="1476" w="1657">
                  <a:moveTo>
                    <a:pt x="370" y="1"/>
                  </a:moveTo>
                  <a:cubicBezTo>
                    <a:pt x="293" y="1"/>
                    <a:pt x="220" y="44"/>
                    <a:pt x="184" y="122"/>
                  </a:cubicBezTo>
                  <a:lnTo>
                    <a:pt x="1" y="497"/>
                  </a:lnTo>
                  <a:lnTo>
                    <a:pt x="684" y="1397"/>
                  </a:lnTo>
                  <a:cubicBezTo>
                    <a:pt x="726" y="1449"/>
                    <a:pt x="787" y="1476"/>
                    <a:pt x="849" y="1476"/>
                  </a:cubicBezTo>
                  <a:cubicBezTo>
                    <a:pt x="901" y="1476"/>
                    <a:pt x="955" y="1456"/>
                    <a:pt x="997" y="1416"/>
                  </a:cubicBezTo>
                  <a:lnTo>
                    <a:pt x="1656" y="757"/>
                  </a:lnTo>
                  <a:lnTo>
                    <a:pt x="477" y="30"/>
                  </a:lnTo>
                  <a:cubicBezTo>
                    <a:pt x="443" y="10"/>
                    <a:pt x="406" y="1"/>
                    <a:pt x="37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3286245" y="1778384"/>
              <a:ext cx="43302" cy="38712"/>
            </a:xfrm>
            <a:custGeom>
              <a:rect b="b" l="l" r="r" t="t"/>
              <a:pathLst>
                <a:path extrusionOk="0" h="1476" w="1651">
                  <a:moveTo>
                    <a:pt x="1282" y="1"/>
                  </a:moveTo>
                  <a:cubicBezTo>
                    <a:pt x="1245" y="1"/>
                    <a:pt x="1208" y="10"/>
                    <a:pt x="1174" y="30"/>
                  </a:cubicBezTo>
                  <a:lnTo>
                    <a:pt x="0" y="757"/>
                  </a:lnTo>
                  <a:lnTo>
                    <a:pt x="654" y="1416"/>
                  </a:lnTo>
                  <a:cubicBezTo>
                    <a:pt x="697" y="1456"/>
                    <a:pt x="750" y="1476"/>
                    <a:pt x="803" y="1476"/>
                  </a:cubicBezTo>
                  <a:cubicBezTo>
                    <a:pt x="865" y="1476"/>
                    <a:pt x="926" y="1449"/>
                    <a:pt x="967" y="1397"/>
                  </a:cubicBezTo>
                  <a:lnTo>
                    <a:pt x="1650" y="497"/>
                  </a:lnTo>
                  <a:lnTo>
                    <a:pt x="1468" y="122"/>
                  </a:lnTo>
                  <a:cubicBezTo>
                    <a:pt x="1432" y="44"/>
                    <a:pt x="1358" y="1"/>
                    <a:pt x="128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3232086" y="1663534"/>
              <a:ext cx="108188" cy="102287"/>
            </a:xfrm>
            <a:custGeom>
              <a:rect b="b" l="l" r="r" t="t"/>
              <a:pathLst>
                <a:path extrusionOk="0" h="3900" w="4125">
                  <a:moveTo>
                    <a:pt x="1757" y="0"/>
                  </a:moveTo>
                  <a:cubicBezTo>
                    <a:pt x="1109" y="0"/>
                    <a:pt x="617" y="185"/>
                    <a:pt x="617" y="185"/>
                  </a:cubicBezTo>
                  <a:lnTo>
                    <a:pt x="617" y="882"/>
                  </a:lnTo>
                  <a:cubicBezTo>
                    <a:pt x="617" y="1089"/>
                    <a:pt x="516" y="1282"/>
                    <a:pt x="342" y="1397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971"/>
                    <a:pt x="925" y="3899"/>
                    <a:pt x="2065" y="3899"/>
                  </a:cubicBezTo>
                  <a:cubicBezTo>
                    <a:pt x="3201" y="3899"/>
                    <a:pt x="4124" y="2971"/>
                    <a:pt x="4124" y="1835"/>
                  </a:cubicBezTo>
                  <a:lnTo>
                    <a:pt x="4124" y="1628"/>
                  </a:lnTo>
                  <a:lnTo>
                    <a:pt x="3783" y="1402"/>
                  </a:lnTo>
                  <a:cubicBezTo>
                    <a:pt x="3610" y="1287"/>
                    <a:pt x="3504" y="1089"/>
                    <a:pt x="3504" y="882"/>
                  </a:cubicBezTo>
                  <a:lnTo>
                    <a:pt x="3504" y="599"/>
                  </a:lnTo>
                  <a:cubicBezTo>
                    <a:pt x="2944" y="128"/>
                    <a:pt x="2296" y="0"/>
                    <a:pt x="175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3194108" y="1809464"/>
              <a:ext cx="32575" cy="42934"/>
            </a:xfrm>
            <a:custGeom>
              <a:rect b="b" l="l" r="r" t="t"/>
              <a:pathLst>
                <a:path extrusionOk="0" h="1637" w="1242">
                  <a:moveTo>
                    <a:pt x="227" y="0"/>
                  </a:moveTo>
                  <a:cubicBezTo>
                    <a:pt x="82" y="154"/>
                    <a:pt x="0" y="356"/>
                    <a:pt x="0" y="563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1357"/>
                  </a:lnTo>
                  <a:cubicBezTo>
                    <a:pt x="1242" y="1141"/>
                    <a:pt x="1155" y="929"/>
                    <a:pt x="1001" y="7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3232217" y="1663534"/>
              <a:ext cx="91901" cy="101789"/>
            </a:xfrm>
            <a:custGeom>
              <a:rect b="b" l="l" r="r" t="t"/>
              <a:pathLst>
                <a:path extrusionOk="0" h="3881" w="3504">
                  <a:moveTo>
                    <a:pt x="1755" y="0"/>
                  </a:moveTo>
                  <a:cubicBezTo>
                    <a:pt x="1108" y="0"/>
                    <a:pt x="617" y="185"/>
                    <a:pt x="617" y="185"/>
                  </a:cubicBezTo>
                  <a:lnTo>
                    <a:pt x="617" y="887"/>
                  </a:lnTo>
                  <a:cubicBezTo>
                    <a:pt x="617" y="1094"/>
                    <a:pt x="515" y="1287"/>
                    <a:pt x="342" y="1402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875"/>
                    <a:pt x="780" y="3750"/>
                    <a:pt x="1815" y="3880"/>
                  </a:cubicBezTo>
                  <a:cubicBezTo>
                    <a:pt x="1444" y="3495"/>
                    <a:pt x="1237" y="2980"/>
                    <a:pt x="1237" y="2451"/>
                  </a:cubicBezTo>
                  <a:lnTo>
                    <a:pt x="1237" y="1089"/>
                  </a:lnTo>
                  <a:cubicBezTo>
                    <a:pt x="1237" y="882"/>
                    <a:pt x="1391" y="704"/>
                    <a:pt x="1598" y="680"/>
                  </a:cubicBezTo>
                  <a:cubicBezTo>
                    <a:pt x="1757" y="660"/>
                    <a:pt x="1960" y="643"/>
                    <a:pt x="2185" y="643"/>
                  </a:cubicBezTo>
                  <a:cubicBezTo>
                    <a:pt x="2592" y="643"/>
                    <a:pt x="3073" y="698"/>
                    <a:pt x="3504" y="887"/>
                  </a:cubicBezTo>
                  <a:lnTo>
                    <a:pt x="3504" y="599"/>
                  </a:lnTo>
                  <a:cubicBezTo>
                    <a:pt x="2941" y="128"/>
                    <a:pt x="2294" y="0"/>
                    <a:pt x="1755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3243206" y="1660597"/>
              <a:ext cx="88124" cy="29060"/>
            </a:xfrm>
            <a:custGeom>
              <a:rect b="b" l="l" r="r" t="t"/>
              <a:pathLst>
                <a:path extrusionOk="0" h="1108" w="3360">
                  <a:moveTo>
                    <a:pt x="1327" y="0"/>
                  </a:moveTo>
                  <a:cubicBezTo>
                    <a:pt x="931" y="0"/>
                    <a:pt x="574" y="41"/>
                    <a:pt x="342" y="75"/>
                  </a:cubicBezTo>
                  <a:cubicBezTo>
                    <a:pt x="145" y="104"/>
                    <a:pt x="0" y="273"/>
                    <a:pt x="0" y="470"/>
                  </a:cubicBezTo>
                  <a:lnTo>
                    <a:pt x="0" y="913"/>
                  </a:lnTo>
                  <a:cubicBezTo>
                    <a:pt x="0" y="1043"/>
                    <a:pt x="96" y="1108"/>
                    <a:pt x="193" y="1108"/>
                  </a:cubicBezTo>
                  <a:cubicBezTo>
                    <a:pt x="289" y="1108"/>
                    <a:pt x="385" y="1043"/>
                    <a:pt x="385" y="913"/>
                  </a:cubicBezTo>
                  <a:lnTo>
                    <a:pt x="390" y="470"/>
                  </a:lnTo>
                  <a:cubicBezTo>
                    <a:pt x="385" y="465"/>
                    <a:pt x="390" y="460"/>
                    <a:pt x="400" y="456"/>
                  </a:cubicBezTo>
                  <a:cubicBezTo>
                    <a:pt x="698" y="410"/>
                    <a:pt x="1000" y="388"/>
                    <a:pt x="1302" y="388"/>
                  </a:cubicBezTo>
                  <a:cubicBezTo>
                    <a:pt x="1418" y="388"/>
                    <a:pt x="1534" y="391"/>
                    <a:pt x="1651" y="398"/>
                  </a:cubicBezTo>
                  <a:cubicBezTo>
                    <a:pt x="2252" y="436"/>
                    <a:pt x="2690" y="590"/>
                    <a:pt x="2945" y="845"/>
                  </a:cubicBezTo>
                  <a:cubicBezTo>
                    <a:pt x="2988" y="888"/>
                    <a:pt x="3035" y="906"/>
                    <a:pt x="3080" y="906"/>
                  </a:cubicBezTo>
                  <a:cubicBezTo>
                    <a:pt x="3231" y="906"/>
                    <a:pt x="3360" y="711"/>
                    <a:pt x="3219" y="571"/>
                  </a:cubicBezTo>
                  <a:cubicBezTo>
                    <a:pt x="2761" y="116"/>
                    <a:pt x="199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3189073" y="1614594"/>
              <a:ext cx="194110" cy="242814"/>
            </a:xfrm>
            <a:custGeom>
              <a:rect b="b" l="l" r="r" t="t"/>
              <a:pathLst>
                <a:path extrusionOk="0" h="9258" w="7401">
                  <a:moveTo>
                    <a:pt x="5779" y="386"/>
                  </a:moveTo>
                  <a:lnTo>
                    <a:pt x="5779" y="2258"/>
                  </a:lnTo>
                  <a:cubicBezTo>
                    <a:pt x="5779" y="2537"/>
                    <a:pt x="5716" y="2816"/>
                    <a:pt x="5591" y="3066"/>
                  </a:cubicBezTo>
                  <a:cubicBezTo>
                    <a:pt x="5577" y="3090"/>
                    <a:pt x="5572" y="3119"/>
                    <a:pt x="5572" y="3153"/>
                  </a:cubicBezTo>
                  <a:lnTo>
                    <a:pt x="5572" y="3701"/>
                  </a:lnTo>
                  <a:cubicBezTo>
                    <a:pt x="5572" y="4736"/>
                    <a:pt x="4728" y="5568"/>
                    <a:pt x="3702" y="5568"/>
                  </a:cubicBezTo>
                  <a:cubicBezTo>
                    <a:pt x="3660" y="5568"/>
                    <a:pt x="3618" y="5566"/>
                    <a:pt x="3575" y="5563"/>
                  </a:cubicBezTo>
                  <a:cubicBezTo>
                    <a:pt x="2598" y="5506"/>
                    <a:pt x="1833" y="4654"/>
                    <a:pt x="1833" y="3629"/>
                  </a:cubicBezTo>
                  <a:lnTo>
                    <a:pt x="1833" y="3148"/>
                  </a:lnTo>
                  <a:cubicBezTo>
                    <a:pt x="1833" y="3119"/>
                    <a:pt x="1824" y="3090"/>
                    <a:pt x="1814" y="3066"/>
                  </a:cubicBezTo>
                  <a:cubicBezTo>
                    <a:pt x="1689" y="2811"/>
                    <a:pt x="1626" y="2537"/>
                    <a:pt x="1626" y="2253"/>
                  </a:cubicBezTo>
                  <a:lnTo>
                    <a:pt x="1626" y="1844"/>
                  </a:lnTo>
                  <a:cubicBezTo>
                    <a:pt x="1626" y="1035"/>
                    <a:pt x="2276" y="386"/>
                    <a:pt x="3084" y="386"/>
                  </a:cubicBezTo>
                  <a:close/>
                  <a:moveTo>
                    <a:pt x="2656" y="5693"/>
                  </a:moveTo>
                  <a:cubicBezTo>
                    <a:pt x="2935" y="5842"/>
                    <a:pt x="3238" y="5929"/>
                    <a:pt x="3551" y="5953"/>
                  </a:cubicBezTo>
                  <a:cubicBezTo>
                    <a:pt x="3604" y="5958"/>
                    <a:pt x="3652" y="5958"/>
                    <a:pt x="3705" y="5958"/>
                  </a:cubicBezTo>
                  <a:cubicBezTo>
                    <a:pt x="4066" y="5958"/>
                    <a:pt x="4427" y="5871"/>
                    <a:pt x="4749" y="5703"/>
                  </a:cubicBezTo>
                  <a:lnTo>
                    <a:pt x="4749" y="6054"/>
                  </a:lnTo>
                  <a:lnTo>
                    <a:pt x="3705" y="6766"/>
                  </a:lnTo>
                  <a:lnTo>
                    <a:pt x="2656" y="6054"/>
                  </a:lnTo>
                  <a:lnTo>
                    <a:pt x="2656" y="5693"/>
                  </a:lnTo>
                  <a:close/>
                  <a:moveTo>
                    <a:pt x="2488" y="6405"/>
                  </a:moveTo>
                  <a:lnTo>
                    <a:pt x="3402" y="7031"/>
                  </a:lnTo>
                  <a:lnTo>
                    <a:pt x="2916" y="7512"/>
                  </a:lnTo>
                  <a:cubicBezTo>
                    <a:pt x="2916" y="7517"/>
                    <a:pt x="2911" y="7517"/>
                    <a:pt x="2906" y="7517"/>
                  </a:cubicBezTo>
                  <a:cubicBezTo>
                    <a:pt x="2901" y="7517"/>
                    <a:pt x="2901" y="7512"/>
                    <a:pt x="2897" y="7512"/>
                  </a:cubicBezTo>
                  <a:lnTo>
                    <a:pt x="2295" y="6607"/>
                  </a:lnTo>
                  <a:lnTo>
                    <a:pt x="2488" y="6405"/>
                  </a:lnTo>
                  <a:close/>
                  <a:moveTo>
                    <a:pt x="4913" y="6405"/>
                  </a:moveTo>
                  <a:lnTo>
                    <a:pt x="5110" y="6607"/>
                  </a:lnTo>
                  <a:lnTo>
                    <a:pt x="4509" y="7512"/>
                  </a:lnTo>
                  <a:cubicBezTo>
                    <a:pt x="4504" y="7517"/>
                    <a:pt x="4499" y="7517"/>
                    <a:pt x="4499" y="7522"/>
                  </a:cubicBezTo>
                  <a:cubicBezTo>
                    <a:pt x="4494" y="7522"/>
                    <a:pt x="4489" y="7517"/>
                    <a:pt x="4485" y="7517"/>
                  </a:cubicBezTo>
                  <a:lnTo>
                    <a:pt x="4003" y="7036"/>
                  </a:lnTo>
                  <a:lnTo>
                    <a:pt x="4913" y="6405"/>
                  </a:lnTo>
                  <a:close/>
                  <a:moveTo>
                    <a:pt x="3084" y="1"/>
                  </a:moveTo>
                  <a:cubicBezTo>
                    <a:pt x="2069" y="1"/>
                    <a:pt x="1241" y="824"/>
                    <a:pt x="1241" y="1844"/>
                  </a:cubicBezTo>
                  <a:lnTo>
                    <a:pt x="1241" y="2258"/>
                  </a:lnTo>
                  <a:cubicBezTo>
                    <a:pt x="1241" y="2580"/>
                    <a:pt x="1314" y="2898"/>
                    <a:pt x="1448" y="3196"/>
                  </a:cubicBezTo>
                  <a:lnTo>
                    <a:pt x="1448" y="3629"/>
                  </a:lnTo>
                  <a:cubicBezTo>
                    <a:pt x="1444" y="4322"/>
                    <a:pt x="1747" y="4981"/>
                    <a:pt x="2271" y="5429"/>
                  </a:cubicBezTo>
                  <a:lnTo>
                    <a:pt x="2271" y="6078"/>
                  </a:lnTo>
                  <a:lnTo>
                    <a:pt x="1910" y="6454"/>
                  </a:lnTo>
                  <a:cubicBezTo>
                    <a:pt x="1877" y="6497"/>
                    <a:pt x="1857" y="6550"/>
                    <a:pt x="1862" y="6603"/>
                  </a:cubicBezTo>
                  <a:lnTo>
                    <a:pt x="674" y="7036"/>
                  </a:lnTo>
                  <a:cubicBezTo>
                    <a:pt x="269" y="7180"/>
                    <a:pt x="5" y="7565"/>
                    <a:pt x="0" y="7993"/>
                  </a:cubicBezTo>
                  <a:lnTo>
                    <a:pt x="0" y="9066"/>
                  </a:lnTo>
                  <a:cubicBezTo>
                    <a:pt x="0" y="9194"/>
                    <a:pt x="97" y="9258"/>
                    <a:pt x="195" y="9258"/>
                  </a:cubicBezTo>
                  <a:cubicBezTo>
                    <a:pt x="292" y="9258"/>
                    <a:pt x="390" y="9194"/>
                    <a:pt x="390" y="9066"/>
                  </a:cubicBezTo>
                  <a:lnTo>
                    <a:pt x="390" y="7993"/>
                  </a:lnTo>
                  <a:cubicBezTo>
                    <a:pt x="390" y="7729"/>
                    <a:pt x="553" y="7488"/>
                    <a:pt x="804" y="7401"/>
                  </a:cubicBezTo>
                  <a:lnTo>
                    <a:pt x="2055" y="6944"/>
                  </a:lnTo>
                  <a:lnTo>
                    <a:pt x="2579" y="7724"/>
                  </a:lnTo>
                  <a:cubicBezTo>
                    <a:pt x="2642" y="7825"/>
                    <a:pt x="2752" y="7887"/>
                    <a:pt x="2868" y="7902"/>
                  </a:cubicBezTo>
                  <a:lnTo>
                    <a:pt x="2911" y="7902"/>
                  </a:lnTo>
                  <a:cubicBezTo>
                    <a:pt x="3017" y="7902"/>
                    <a:pt x="3118" y="7859"/>
                    <a:pt x="3190" y="7786"/>
                  </a:cubicBezTo>
                  <a:lnTo>
                    <a:pt x="3508" y="7469"/>
                  </a:lnTo>
                  <a:lnTo>
                    <a:pt x="3508" y="9066"/>
                  </a:lnTo>
                  <a:cubicBezTo>
                    <a:pt x="3508" y="9194"/>
                    <a:pt x="3605" y="9258"/>
                    <a:pt x="3703" y="9258"/>
                  </a:cubicBezTo>
                  <a:cubicBezTo>
                    <a:pt x="3800" y="9258"/>
                    <a:pt x="3898" y="9194"/>
                    <a:pt x="3898" y="9066"/>
                  </a:cubicBezTo>
                  <a:lnTo>
                    <a:pt x="3898" y="7469"/>
                  </a:lnTo>
                  <a:lnTo>
                    <a:pt x="4215" y="7786"/>
                  </a:lnTo>
                  <a:cubicBezTo>
                    <a:pt x="4292" y="7865"/>
                    <a:pt x="4394" y="7904"/>
                    <a:pt x="4495" y="7904"/>
                  </a:cubicBezTo>
                  <a:cubicBezTo>
                    <a:pt x="4622" y="7904"/>
                    <a:pt x="4749" y="7844"/>
                    <a:pt x="4826" y="7729"/>
                  </a:cubicBezTo>
                  <a:lnTo>
                    <a:pt x="5351" y="6944"/>
                  </a:lnTo>
                  <a:lnTo>
                    <a:pt x="6602" y="7401"/>
                  </a:lnTo>
                  <a:cubicBezTo>
                    <a:pt x="6847" y="7493"/>
                    <a:pt x="7016" y="7729"/>
                    <a:pt x="7016" y="7993"/>
                  </a:cubicBezTo>
                  <a:lnTo>
                    <a:pt x="7016" y="9066"/>
                  </a:lnTo>
                  <a:cubicBezTo>
                    <a:pt x="7016" y="9194"/>
                    <a:pt x="7112" y="9258"/>
                    <a:pt x="7208" y="9258"/>
                  </a:cubicBezTo>
                  <a:cubicBezTo>
                    <a:pt x="7304" y="9258"/>
                    <a:pt x="7400" y="9194"/>
                    <a:pt x="7400" y="9066"/>
                  </a:cubicBezTo>
                  <a:lnTo>
                    <a:pt x="7400" y="7993"/>
                  </a:lnTo>
                  <a:cubicBezTo>
                    <a:pt x="7400" y="7565"/>
                    <a:pt x="7131" y="7185"/>
                    <a:pt x="6732" y="7036"/>
                  </a:cubicBezTo>
                  <a:lnTo>
                    <a:pt x="5543" y="6603"/>
                  </a:lnTo>
                  <a:cubicBezTo>
                    <a:pt x="5548" y="6550"/>
                    <a:pt x="5529" y="6497"/>
                    <a:pt x="5490" y="6458"/>
                  </a:cubicBezTo>
                  <a:lnTo>
                    <a:pt x="5129" y="6078"/>
                  </a:lnTo>
                  <a:lnTo>
                    <a:pt x="5129" y="5443"/>
                  </a:lnTo>
                  <a:cubicBezTo>
                    <a:pt x="5168" y="5409"/>
                    <a:pt x="5206" y="5380"/>
                    <a:pt x="5245" y="5347"/>
                  </a:cubicBezTo>
                  <a:cubicBezTo>
                    <a:pt x="5697" y="4919"/>
                    <a:pt x="5957" y="4322"/>
                    <a:pt x="5962" y="3701"/>
                  </a:cubicBezTo>
                  <a:lnTo>
                    <a:pt x="5962" y="3191"/>
                  </a:lnTo>
                  <a:cubicBezTo>
                    <a:pt x="6096" y="2898"/>
                    <a:pt x="6164" y="2580"/>
                    <a:pt x="6164" y="2253"/>
                  </a:cubicBezTo>
                  <a:lnTo>
                    <a:pt x="6164" y="193"/>
                  </a:lnTo>
                  <a:cubicBezTo>
                    <a:pt x="6164" y="88"/>
                    <a:pt x="6077" y="1"/>
                    <a:pt x="5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3221621" y="1836452"/>
              <a:ext cx="10124" cy="20956"/>
            </a:xfrm>
            <a:custGeom>
              <a:rect b="b" l="l" r="r" t="t"/>
              <a:pathLst>
                <a:path extrusionOk="0" h="799" w="386">
                  <a:moveTo>
                    <a:pt x="193" y="1"/>
                  </a:moveTo>
                  <a:cubicBezTo>
                    <a:pt x="87" y="1"/>
                    <a:pt x="0" y="88"/>
                    <a:pt x="0" y="193"/>
                  </a:cubicBezTo>
                  <a:lnTo>
                    <a:pt x="0" y="607"/>
                  </a:lnTo>
                  <a:cubicBezTo>
                    <a:pt x="0" y="735"/>
                    <a:pt x="97" y="799"/>
                    <a:pt x="193" y="799"/>
                  </a:cubicBezTo>
                  <a:cubicBezTo>
                    <a:pt x="289" y="799"/>
                    <a:pt x="385" y="735"/>
                    <a:pt x="385" y="607"/>
                  </a:cubicBezTo>
                  <a:lnTo>
                    <a:pt x="385" y="193"/>
                  </a:lnTo>
                  <a:cubicBezTo>
                    <a:pt x="385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3340615" y="1836452"/>
              <a:ext cx="10124" cy="20956"/>
            </a:xfrm>
            <a:custGeom>
              <a:rect b="b" l="l" r="r" t="t"/>
              <a:pathLst>
                <a:path extrusionOk="0" h="799" w="386">
                  <a:moveTo>
                    <a:pt x="193" y="1"/>
                  </a:moveTo>
                  <a:cubicBezTo>
                    <a:pt x="88" y="1"/>
                    <a:pt x="1" y="88"/>
                    <a:pt x="1" y="193"/>
                  </a:cubicBezTo>
                  <a:lnTo>
                    <a:pt x="1" y="607"/>
                  </a:lnTo>
                  <a:cubicBezTo>
                    <a:pt x="1" y="735"/>
                    <a:pt x="97" y="799"/>
                    <a:pt x="193" y="799"/>
                  </a:cubicBezTo>
                  <a:cubicBezTo>
                    <a:pt x="290" y="799"/>
                    <a:pt x="386" y="735"/>
                    <a:pt x="386" y="607"/>
                  </a:cubicBezTo>
                  <a:lnTo>
                    <a:pt x="386" y="193"/>
                  </a:ln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3115872" y="1511808"/>
              <a:ext cx="316277" cy="275756"/>
            </a:xfrm>
            <a:custGeom>
              <a:rect b="b" l="l" r="r" t="t"/>
              <a:pathLst>
                <a:path extrusionOk="0" h="10514" w="12059">
                  <a:moveTo>
                    <a:pt x="4663" y="720"/>
                  </a:moveTo>
                  <a:cubicBezTo>
                    <a:pt x="4350" y="994"/>
                    <a:pt x="4076" y="1307"/>
                    <a:pt x="3854" y="1658"/>
                  </a:cubicBezTo>
                  <a:cubicBezTo>
                    <a:pt x="3681" y="1918"/>
                    <a:pt x="3537" y="2193"/>
                    <a:pt x="3412" y="2476"/>
                  </a:cubicBezTo>
                  <a:lnTo>
                    <a:pt x="2344" y="2476"/>
                  </a:lnTo>
                  <a:cubicBezTo>
                    <a:pt x="2935" y="1683"/>
                    <a:pt x="3739" y="1071"/>
                    <a:pt x="4663" y="720"/>
                  </a:cubicBezTo>
                  <a:close/>
                  <a:moveTo>
                    <a:pt x="6299" y="398"/>
                  </a:moveTo>
                  <a:lnTo>
                    <a:pt x="6299" y="2476"/>
                  </a:lnTo>
                  <a:lnTo>
                    <a:pt x="3835" y="2476"/>
                  </a:lnTo>
                  <a:cubicBezTo>
                    <a:pt x="4403" y="1283"/>
                    <a:pt x="5293" y="484"/>
                    <a:pt x="6299" y="398"/>
                  </a:cubicBezTo>
                  <a:close/>
                  <a:moveTo>
                    <a:pt x="6689" y="393"/>
                  </a:moveTo>
                  <a:cubicBezTo>
                    <a:pt x="7699" y="484"/>
                    <a:pt x="8584" y="1283"/>
                    <a:pt x="9152" y="2476"/>
                  </a:cubicBezTo>
                  <a:lnTo>
                    <a:pt x="6689" y="2476"/>
                  </a:lnTo>
                  <a:lnTo>
                    <a:pt x="6689" y="393"/>
                  </a:lnTo>
                  <a:close/>
                  <a:moveTo>
                    <a:pt x="8329" y="720"/>
                  </a:moveTo>
                  <a:lnTo>
                    <a:pt x="8329" y="720"/>
                  </a:lnTo>
                  <a:cubicBezTo>
                    <a:pt x="9253" y="1071"/>
                    <a:pt x="10057" y="1683"/>
                    <a:pt x="10644" y="2476"/>
                  </a:cubicBezTo>
                  <a:lnTo>
                    <a:pt x="9580" y="2476"/>
                  </a:lnTo>
                  <a:cubicBezTo>
                    <a:pt x="9455" y="2193"/>
                    <a:pt x="9306" y="1918"/>
                    <a:pt x="9138" y="1658"/>
                  </a:cubicBezTo>
                  <a:cubicBezTo>
                    <a:pt x="8912" y="1307"/>
                    <a:pt x="8642" y="994"/>
                    <a:pt x="8329" y="720"/>
                  </a:cubicBezTo>
                  <a:close/>
                  <a:moveTo>
                    <a:pt x="3253" y="2861"/>
                  </a:moveTo>
                  <a:cubicBezTo>
                    <a:pt x="2964" y="3665"/>
                    <a:pt x="2810" y="4512"/>
                    <a:pt x="2796" y="5363"/>
                  </a:cubicBezTo>
                  <a:lnTo>
                    <a:pt x="1328" y="5363"/>
                  </a:lnTo>
                  <a:cubicBezTo>
                    <a:pt x="1357" y="4478"/>
                    <a:pt x="1617" y="3617"/>
                    <a:pt x="2084" y="2861"/>
                  </a:cubicBezTo>
                  <a:close/>
                  <a:moveTo>
                    <a:pt x="10908" y="2861"/>
                  </a:moveTo>
                  <a:cubicBezTo>
                    <a:pt x="11370" y="3617"/>
                    <a:pt x="11630" y="4478"/>
                    <a:pt x="11664" y="5363"/>
                  </a:cubicBezTo>
                  <a:lnTo>
                    <a:pt x="10191" y="5363"/>
                  </a:lnTo>
                  <a:cubicBezTo>
                    <a:pt x="10177" y="4512"/>
                    <a:pt x="10023" y="3665"/>
                    <a:pt x="9734" y="2861"/>
                  </a:cubicBezTo>
                  <a:close/>
                  <a:moveTo>
                    <a:pt x="2796" y="5748"/>
                  </a:moveTo>
                  <a:cubicBezTo>
                    <a:pt x="2810" y="6542"/>
                    <a:pt x="2945" y="7331"/>
                    <a:pt x="3195" y="8087"/>
                  </a:cubicBezTo>
                  <a:cubicBezTo>
                    <a:pt x="3214" y="8145"/>
                    <a:pt x="3234" y="8198"/>
                    <a:pt x="3258" y="8251"/>
                  </a:cubicBezTo>
                  <a:lnTo>
                    <a:pt x="2079" y="8251"/>
                  </a:lnTo>
                  <a:cubicBezTo>
                    <a:pt x="1617" y="7495"/>
                    <a:pt x="1357" y="6634"/>
                    <a:pt x="1328" y="5748"/>
                  </a:cubicBezTo>
                  <a:close/>
                  <a:moveTo>
                    <a:pt x="11664" y="5753"/>
                  </a:moveTo>
                  <a:cubicBezTo>
                    <a:pt x="11630" y="6605"/>
                    <a:pt x="11390" y="7442"/>
                    <a:pt x="10952" y="8178"/>
                  </a:cubicBezTo>
                  <a:lnTo>
                    <a:pt x="10952" y="8183"/>
                  </a:lnTo>
                  <a:cubicBezTo>
                    <a:pt x="10937" y="8207"/>
                    <a:pt x="10923" y="8231"/>
                    <a:pt x="10908" y="8255"/>
                  </a:cubicBezTo>
                  <a:lnTo>
                    <a:pt x="9734" y="8255"/>
                  </a:lnTo>
                  <a:cubicBezTo>
                    <a:pt x="9754" y="8198"/>
                    <a:pt x="9773" y="8145"/>
                    <a:pt x="9792" y="8087"/>
                  </a:cubicBezTo>
                  <a:cubicBezTo>
                    <a:pt x="10047" y="7336"/>
                    <a:pt x="10182" y="6547"/>
                    <a:pt x="10196" y="5753"/>
                  </a:cubicBezTo>
                  <a:close/>
                  <a:moveTo>
                    <a:pt x="6504" y="0"/>
                  </a:moveTo>
                  <a:cubicBezTo>
                    <a:pt x="4804" y="0"/>
                    <a:pt x="3115" y="773"/>
                    <a:pt x="2016" y="2274"/>
                  </a:cubicBezTo>
                  <a:cubicBezTo>
                    <a:pt x="0" y="5022"/>
                    <a:pt x="910" y="8915"/>
                    <a:pt x="3931" y="10488"/>
                  </a:cubicBezTo>
                  <a:cubicBezTo>
                    <a:pt x="3964" y="10506"/>
                    <a:pt x="3996" y="10513"/>
                    <a:pt x="4026" y="10513"/>
                  </a:cubicBezTo>
                  <a:cubicBezTo>
                    <a:pt x="4201" y="10513"/>
                    <a:pt x="4303" y="10249"/>
                    <a:pt x="4109" y="10146"/>
                  </a:cubicBezTo>
                  <a:cubicBezTo>
                    <a:pt x="3412" y="9785"/>
                    <a:pt x="2805" y="9271"/>
                    <a:pt x="2339" y="8640"/>
                  </a:cubicBezTo>
                  <a:lnTo>
                    <a:pt x="3412" y="8640"/>
                  </a:lnTo>
                  <a:cubicBezTo>
                    <a:pt x="3628" y="9141"/>
                    <a:pt x="3922" y="9607"/>
                    <a:pt x="4283" y="10021"/>
                  </a:cubicBezTo>
                  <a:cubicBezTo>
                    <a:pt x="4324" y="10069"/>
                    <a:pt x="4374" y="10089"/>
                    <a:pt x="4421" y="10089"/>
                  </a:cubicBezTo>
                  <a:cubicBezTo>
                    <a:pt x="4566" y="10089"/>
                    <a:pt x="4698" y="9906"/>
                    <a:pt x="4571" y="9761"/>
                  </a:cubicBezTo>
                  <a:cubicBezTo>
                    <a:pt x="4273" y="9425"/>
                    <a:pt x="4028" y="9044"/>
                    <a:pt x="3835" y="8640"/>
                  </a:cubicBezTo>
                  <a:cubicBezTo>
                    <a:pt x="4076" y="8607"/>
                    <a:pt x="4052" y="8255"/>
                    <a:pt x="3811" y="8255"/>
                  </a:cubicBezTo>
                  <a:lnTo>
                    <a:pt x="3672" y="8255"/>
                  </a:lnTo>
                  <a:cubicBezTo>
                    <a:pt x="3364" y="7457"/>
                    <a:pt x="3200" y="6610"/>
                    <a:pt x="3181" y="5753"/>
                  </a:cubicBezTo>
                  <a:lnTo>
                    <a:pt x="3397" y="5753"/>
                  </a:lnTo>
                  <a:cubicBezTo>
                    <a:pt x="3657" y="5753"/>
                    <a:pt x="3657" y="5363"/>
                    <a:pt x="3397" y="5363"/>
                  </a:cubicBezTo>
                  <a:lnTo>
                    <a:pt x="3181" y="5363"/>
                  </a:lnTo>
                  <a:cubicBezTo>
                    <a:pt x="3195" y="4507"/>
                    <a:pt x="3359" y="3660"/>
                    <a:pt x="3667" y="2861"/>
                  </a:cubicBezTo>
                  <a:lnTo>
                    <a:pt x="6299" y="2861"/>
                  </a:lnTo>
                  <a:lnTo>
                    <a:pt x="6299" y="3290"/>
                  </a:lnTo>
                  <a:cubicBezTo>
                    <a:pt x="6299" y="3417"/>
                    <a:pt x="6396" y="3481"/>
                    <a:pt x="6494" y="3481"/>
                  </a:cubicBezTo>
                  <a:cubicBezTo>
                    <a:pt x="6591" y="3481"/>
                    <a:pt x="6689" y="3417"/>
                    <a:pt x="6689" y="3290"/>
                  </a:cubicBezTo>
                  <a:lnTo>
                    <a:pt x="6689" y="2861"/>
                  </a:lnTo>
                  <a:lnTo>
                    <a:pt x="9321" y="2861"/>
                  </a:lnTo>
                  <a:cubicBezTo>
                    <a:pt x="9628" y="3660"/>
                    <a:pt x="9792" y="4507"/>
                    <a:pt x="9807" y="5363"/>
                  </a:cubicBezTo>
                  <a:lnTo>
                    <a:pt x="9590" y="5363"/>
                  </a:lnTo>
                  <a:cubicBezTo>
                    <a:pt x="9330" y="5363"/>
                    <a:pt x="9330" y="5748"/>
                    <a:pt x="9590" y="5748"/>
                  </a:cubicBezTo>
                  <a:lnTo>
                    <a:pt x="9807" y="5748"/>
                  </a:lnTo>
                  <a:cubicBezTo>
                    <a:pt x="9792" y="6605"/>
                    <a:pt x="9624" y="7452"/>
                    <a:pt x="9321" y="8251"/>
                  </a:cubicBezTo>
                  <a:lnTo>
                    <a:pt x="9176" y="8251"/>
                  </a:lnTo>
                  <a:cubicBezTo>
                    <a:pt x="8936" y="8255"/>
                    <a:pt x="8916" y="8602"/>
                    <a:pt x="9152" y="8635"/>
                  </a:cubicBezTo>
                  <a:cubicBezTo>
                    <a:pt x="8964" y="9044"/>
                    <a:pt x="8714" y="9425"/>
                    <a:pt x="8421" y="9761"/>
                  </a:cubicBezTo>
                  <a:cubicBezTo>
                    <a:pt x="8290" y="9906"/>
                    <a:pt x="8422" y="10087"/>
                    <a:pt x="8569" y="10087"/>
                  </a:cubicBezTo>
                  <a:cubicBezTo>
                    <a:pt x="8617" y="10087"/>
                    <a:pt x="8667" y="10068"/>
                    <a:pt x="8709" y="10021"/>
                  </a:cubicBezTo>
                  <a:cubicBezTo>
                    <a:pt x="9066" y="9607"/>
                    <a:pt x="9359" y="9141"/>
                    <a:pt x="9576" y="8640"/>
                  </a:cubicBezTo>
                  <a:lnTo>
                    <a:pt x="10649" y="8640"/>
                  </a:lnTo>
                  <a:cubicBezTo>
                    <a:pt x="10225" y="9208"/>
                    <a:pt x="9691" y="9684"/>
                    <a:pt x="9080" y="10040"/>
                  </a:cubicBezTo>
                  <a:cubicBezTo>
                    <a:pt x="8893" y="10146"/>
                    <a:pt x="9001" y="10402"/>
                    <a:pt x="9172" y="10402"/>
                  </a:cubicBezTo>
                  <a:cubicBezTo>
                    <a:pt x="9204" y="10402"/>
                    <a:pt x="9238" y="10393"/>
                    <a:pt x="9272" y="10373"/>
                  </a:cubicBezTo>
                  <a:cubicBezTo>
                    <a:pt x="10990" y="9381"/>
                    <a:pt x="12054" y="7548"/>
                    <a:pt x="12054" y="5561"/>
                  </a:cubicBezTo>
                  <a:cubicBezTo>
                    <a:pt x="12058" y="4084"/>
                    <a:pt x="11471" y="2669"/>
                    <a:pt x="10427" y="1625"/>
                  </a:cubicBezTo>
                  <a:cubicBezTo>
                    <a:pt x="9334" y="533"/>
                    <a:pt x="7915" y="0"/>
                    <a:pt x="6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38"/>
          <p:cNvGrpSpPr/>
          <p:nvPr/>
        </p:nvGrpSpPr>
        <p:grpSpPr>
          <a:xfrm>
            <a:off x="4749300" y="1769610"/>
            <a:ext cx="465451" cy="460869"/>
            <a:chOff x="3561975" y="1511782"/>
            <a:chExt cx="349088" cy="345652"/>
          </a:xfrm>
        </p:grpSpPr>
        <p:sp>
          <p:nvSpPr>
            <p:cNvPr id="1061" name="Google Shape;1061;p38"/>
            <p:cNvSpPr/>
            <p:nvPr/>
          </p:nvSpPr>
          <p:spPr>
            <a:xfrm>
              <a:off x="3628488" y="1576485"/>
              <a:ext cx="216088" cy="216220"/>
            </a:xfrm>
            <a:custGeom>
              <a:rect b="b" l="l" r="r" t="t"/>
              <a:pathLst>
                <a:path extrusionOk="0" h="8244" w="8239">
                  <a:moveTo>
                    <a:pt x="4119" y="1"/>
                  </a:moveTo>
                  <a:cubicBezTo>
                    <a:pt x="1843" y="1"/>
                    <a:pt x="0" y="1849"/>
                    <a:pt x="0" y="4120"/>
                  </a:cubicBezTo>
                  <a:cubicBezTo>
                    <a:pt x="0" y="6396"/>
                    <a:pt x="1843" y="8243"/>
                    <a:pt x="4119" y="8243"/>
                  </a:cubicBezTo>
                  <a:cubicBezTo>
                    <a:pt x="6395" y="8243"/>
                    <a:pt x="8238" y="6396"/>
                    <a:pt x="8238" y="4120"/>
                  </a:cubicBezTo>
                  <a:cubicBezTo>
                    <a:pt x="8238" y="1849"/>
                    <a:pt x="6395" y="1"/>
                    <a:pt x="4119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3671659" y="1652204"/>
              <a:ext cx="129747" cy="129643"/>
            </a:xfrm>
            <a:custGeom>
              <a:rect b="b" l="l" r="r" t="t"/>
              <a:pathLst>
                <a:path extrusionOk="0" h="4943" w="4947">
                  <a:moveTo>
                    <a:pt x="2473" y="1"/>
                  </a:moveTo>
                  <a:cubicBezTo>
                    <a:pt x="1107" y="1"/>
                    <a:pt x="0" y="1108"/>
                    <a:pt x="0" y="2469"/>
                  </a:cubicBezTo>
                  <a:cubicBezTo>
                    <a:pt x="0" y="3836"/>
                    <a:pt x="1107" y="4943"/>
                    <a:pt x="2473" y="4943"/>
                  </a:cubicBezTo>
                  <a:cubicBezTo>
                    <a:pt x="3840" y="4943"/>
                    <a:pt x="4947" y="3836"/>
                    <a:pt x="4947" y="2469"/>
                  </a:cubicBezTo>
                  <a:cubicBezTo>
                    <a:pt x="4947" y="1108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3704076" y="1727818"/>
              <a:ext cx="64887" cy="102628"/>
            </a:xfrm>
            <a:custGeom>
              <a:rect b="b" l="l" r="r" t="t"/>
              <a:pathLst>
                <a:path extrusionOk="0" h="3913" w="2474">
                  <a:moveTo>
                    <a:pt x="824" y="0"/>
                  </a:moveTo>
                  <a:lnTo>
                    <a:pt x="824" y="395"/>
                  </a:lnTo>
                  <a:cubicBezTo>
                    <a:pt x="824" y="472"/>
                    <a:pt x="780" y="544"/>
                    <a:pt x="713" y="578"/>
                  </a:cubicBezTo>
                  <a:lnTo>
                    <a:pt x="222" y="837"/>
                  </a:lnTo>
                  <a:cubicBezTo>
                    <a:pt x="87" y="905"/>
                    <a:pt x="1" y="1049"/>
                    <a:pt x="1" y="1198"/>
                  </a:cubicBezTo>
                  <a:lnTo>
                    <a:pt x="1" y="2608"/>
                  </a:lnTo>
                  <a:cubicBezTo>
                    <a:pt x="1" y="3056"/>
                    <a:pt x="135" y="3493"/>
                    <a:pt x="381" y="3864"/>
                  </a:cubicBezTo>
                  <a:lnTo>
                    <a:pt x="415" y="3912"/>
                  </a:lnTo>
                  <a:lnTo>
                    <a:pt x="2060" y="3912"/>
                  </a:lnTo>
                  <a:lnTo>
                    <a:pt x="2094" y="3864"/>
                  </a:lnTo>
                  <a:cubicBezTo>
                    <a:pt x="2339" y="3493"/>
                    <a:pt x="2474" y="3056"/>
                    <a:pt x="2474" y="2608"/>
                  </a:cubicBezTo>
                  <a:lnTo>
                    <a:pt x="2474" y="1198"/>
                  </a:lnTo>
                  <a:cubicBezTo>
                    <a:pt x="2474" y="1049"/>
                    <a:pt x="2387" y="905"/>
                    <a:pt x="2253" y="837"/>
                  </a:cubicBezTo>
                  <a:lnTo>
                    <a:pt x="1762" y="578"/>
                  </a:lnTo>
                  <a:cubicBezTo>
                    <a:pt x="1694" y="544"/>
                    <a:pt x="1651" y="472"/>
                    <a:pt x="1651" y="395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3704207" y="1746098"/>
              <a:ext cx="64756" cy="84348"/>
            </a:xfrm>
            <a:custGeom>
              <a:rect b="b" l="l" r="r" t="t"/>
              <a:pathLst>
                <a:path extrusionOk="0" h="3216" w="2469">
                  <a:moveTo>
                    <a:pt x="482" y="1"/>
                  </a:moveTo>
                  <a:lnTo>
                    <a:pt x="222" y="140"/>
                  </a:lnTo>
                  <a:cubicBezTo>
                    <a:pt x="82" y="208"/>
                    <a:pt x="1" y="352"/>
                    <a:pt x="1" y="501"/>
                  </a:cubicBezTo>
                  <a:lnTo>
                    <a:pt x="1" y="1911"/>
                  </a:lnTo>
                  <a:cubicBezTo>
                    <a:pt x="1" y="2359"/>
                    <a:pt x="130" y="2796"/>
                    <a:pt x="381" y="3167"/>
                  </a:cubicBezTo>
                  <a:lnTo>
                    <a:pt x="410" y="3215"/>
                  </a:lnTo>
                  <a:lnTo>
                    <a:pt x="2060" y="3215"/>
                  </a:lnTo>
                  <a:lnTo>
                    <a:pt x="2089" y="3167"/>
                  </a:lnTo>
                  <a:cubicBezTo>
                    <a:pt x="2339" y="2796"/>
                    <a:pt x="2469" y="2359"/>
                    <a:pt x="2469" y="1911"/>
                  </a:cubicBezTo>
                  <a:lnTo>
                    <a:pt x="2469" y="501"/>
                  </a:lnTo>
                  <a:cubicBezTo>
                    <a:pt x="2469" y="347"/>
                    <a:pt x="2382" y="208"/>
                    <a:pt x="2248" y="140"/>
                  </a:cubicBezTo>
                  <a:lnTo>
                    <a:pt x="1988" y="1"/>
                  </a:lnTo>
                  <a:cubicBezTo>
                    <a:pt x="1783" y="220"/>
                    <a:pt x="1508" y="329"/>
                    <a:pt x="1233" y="329"/>
                  </a:cubicBezTo>
                  <a:cubicBezTo>
                    <a:pt x="958" y="329"/>
                    <a:pt x="684" y="220"/>
                    <a:pt x="482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3714934" y="1684647"/>
              <a:ext cx="43197" cy="48600"/>
            </a:xfrm>
            <a:custGeom>
              <a:rect b="b" l="l" r="r" t="t"/>
              <a:pathLst>
                <a:path extrusionOk="0" h="1853" w="1647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482"/>
                    <a:pt x="366" y="1853"/>
                    <a:pt x="823" y="1853"/>
                  </a:cubicBezTo>
                  <a:cubicBezTo>
                    <a:pt x="1280" y="1853"/>
                    <a:pt x="1646" y="1482"/>
                    <a:pt x="1646" y="1030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3714934" y="1684647"/>
              <a:ext cx="29690" cy="48600"/>
            </a:xfrm>
            <a:custGeom>
              <a:rect b="b" l="l" r="r" t="t"/>
              <a:pathLst>
                <a:path extrusionOk="0" h="1853" w="1132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501"/>
                    <a:pt x="388" y="1852"/>
                    <a:pt x="821" y="1852"/>
                  </a:cubicBezTo>
                  <a:cubicBezTo>
                    <a:pt x="923" y="1852"/>
                    <a:pt x="1028" y="1833"/>
                    <a:pt x="1131" y="1790"/>
                  </a:cubicBezTo>
                  <a:cubicBezTo>
                    <a:pt x="823" y="1665"/>
                    <a:pt x="616" y="1362"/>
                    <a:pt x="616" y="1030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3714934" y="1830420"/>
              <a:ext cx="43197" cy="21585"/>
            </a:xfrm>
            <a:custGeom>
              <a:rect b="b" l="l" r="r" t="t"/>
              <a:pathLst>
                <a:path extrusionOk="0" h="823" w="1647">
                  <a:moveTo>
                    <a:pt x="1" y="0"/>
                  </a:moveTo>
                  <a:lnTo>
                    <a:pt x="1" y="621"/>
                  </a:lnTo>
                  <a:cubicBezTo>
                    <a:pt x="1" y="731"/>
                    <a:pt x="92" y="823"/>
                    <a:pt x="207" y="823"/>
                  </a:cubicBezTo>
                  <a:lnTo>
                    <a:pt x="1439" y="823"/>
                  </a:lnTo>
                  <a:cubicBezTo>
                    <a:pt x="1555" y="823"/>
                    <a:pt x="1646" y="731"/>
                    <a:pt x="1646" y="621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3714934" y="1684647"/>
              <a:ext cx="43197" cy="21611"/>
            </a:xfrm>
            <a:custGeom>
              <a:rect b="b" l="l" r="r" t="t"/>
              <a:pathLst>
                <a:path extrusionOk="0" h="824" w="1647">
                  <a:moveTo>
                    <a:pt x="608" y="0"/>
                  </a:moveTo>
                  <a:cubicBezTo>
                    <a:pt x="270" y="0"/>
                    <a:pt x="1" y="278"/>
                    <a:pt x="1" y="616"/>
                  </a:cubicBezTo>
                  <a:cubicBezTo>
                    <a:pt x="1" y="616"/>
                    <a:pt x="616" y="823"/>
                    <a:pt x="1646" y="823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lnTo>
                    <a:pt x="616" y="0"/>
                  </a:lnTo>
                  <a:cubicBezTo>
                    <a:pt x="614" y="0"/>
                    <a:pt x="611" y="0"/>
                    <a:pt x="60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3714934" y="1684647"/>
              <a:ext cx="29690" cy="19592"/>
            </a:xfrm>
            <a:custGeom>
              <a:rect b="b" l="l" r="r" t="t"/>
              <a:pathLst>
                <a:path extrusionOk="0" h="747" w="1132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cubicBezTo>
                    <a:pt x="203" y="674"/>
                    <a:pt x="410" y="722"/>
                    <a:pt x="616" y="746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704076" y="1753940"/>
              <a:ext cx="16314" cy="76506"/>
            </a:xfrm>
            <a:custGeom>
              <a:rect b="b" l="l" r="r" t="t"/>
              <a:pathLst>
                <a:path extrusionOk="0" h="2917" w="622">
                  <a:moveTo>
                    <a:pt x="58" y="0"/>
                  </a:moveTo>
                  <a:cubicBezTo>
                    <a:pt x="20" y="63"/>
                    <a:pt x="1" y="130"/>
                    <a:pt x="1" y="202"/>
                  </a:cubicBezTo>
                  <a:lnTo>
                    <a:pt x="1" y="1612"/>
                  </a:lnTo>
                  <a:cubicBezTo>
                    <a:pt x="1" y="2060"/>
                    <a:pt x="135" y="2497"/>
                    <a:pt x="381" y="2868"/>
                  </a:cubicBezTo>
                  <a:lnTo>
                    <a:pt x="415" y="2916"/>
                  </a:lnTo>
                  <a:lnTo>
                    <a:pt x="621" y="2916"/>
                  </a:lnTo>
                  <a:lnTo>
                    <a:pt x="621" y="645"/>
                  </a:lnTo>
                  <a:cubicBezTo>
                    <a:pt x="621" y="520"/>
                    <a:pt x="564" y="399"/>
                    <a:pt x="463" y="32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3752675" y="1753940"/>
              <a:ext cx="16287" cy="76506"/>
            </a:xfrm>
            <a:custGeom>
              <a:rect b="b" l="l" r="r" t="t"/>
              <a:pathLst>
                <a:path extrusionOk="0" h="2917" w="621">
                  <a:moveTo>
                    <a:pt x="563" y="0"/>
                  </a:moveTo>
                  <a:lnTo>
                    <a:pt x="159" y="323"/>
                  </a:lnTo>
                  <a:cubicBezTo>
                    <a:pt x="58" y="399"/>
                    <a:pt x="0" y="520"/>
                    <a:pt x="0" y="645"/>
                  </a:cubicBezTo>
                  <a:lnTo>
                    <a:pt x="0" y="2916"/>
                  </a:lnTo>
                  <a:lnTo>
                    <a:pt x="207" y="2916"/>
                  </a:lnTo>
                  <a:lnTo>
                    <a:pt x="241" y="2868"/>
                  </a:lnTo>
                  <a:cubicBezTo>
                    <a:pt x="486" y="2497"/>
                    <a:pt x="621" y="2060"/>
                    <a:pt x="621" y="1612"/>
                  </a:cubicBezTo>
                  <a:lnTo>
                    <a:pt x="621" y="202"/>
                  </a:lnTo>
                  <a:cubicBezTo>
                    <a:pt x="621" y="130"/>
                    <a:pt x="602" y="63"/>
                    <a:pt x="56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610444" y="1571318"/>
              <a:ext cx="244729" cy="286116"/>
            </a:xfrm>
            <a:custGeom>
              <a:rect b="b" l="l" r="r" t="t"/>
              <a:pathLst>
                <a:path extrusionOk="0" h="10909" w="9331">
                  <a:moveTo>
                    <a:pt x="5014" y="4509"/>
                  </a:moveTo>
                  <a:cubicBezTo>
                    <a:pt x="5250" y="4509"/>
                    <a:pt x="5438" y="4702"/>
                    <a:pt x="5438" y="4937"/>
                  </a:cubicBezTo>
                  <a:lnTo>
                    <a:pt x="5438" y="5351"/>
                  </a:lnTo>
                  <a:cubicBezTo>
                    <a:pt x="5442" y="5698"/>
                    <a:pt x="5159" y="5982"/>
                    <a:pt x="4807" y="5982"/>
                  </a:cubicBezTo>
                  <a:cubicBezTo>
                    <a:pt x="4456" y="5982"/>
                    <a:pt x="4177" y="5698"/>
                    <a:pt x="4177" y="5351"/>
                  </a:cubicBezTo>
                  <a:lnTo>
                    <a:pt x="4177" y="4937"/>
                  </a:lnTo>
                  <a:cubicBezTo>
                    <a:pt x="4177" y="4702"/>
                    <a:pt x="4365" y="4509"/>
                    <a:pt x="4600" y="4509"/>
                  </a:cubicBezTo>
                  <a:close/>
                  <a:moveTo>
                    <a:pt x="5029" y="6366"/>
                  </a:moveTo>
                  <a:lnTo>
                    <a:pt x="5029" y="6458"/>
                  </a:lnTo>
                  <a:cubicBezTo>
                    <a:pt x="5029" y="6530"/>
                    <a:pt x="5043" y="6597"/>
                    <a:pt x="5082" y="6660"/>
                  </a:cubicBezTo>
                  <a:lnTo>
                    <a:pt x="4817" y="6925"/>
                  </a:lnTo>
                  <a:cubicBezTo>
                    <a:pt x="4815" y="6927"/>
                    <a:pt x="4811" y="6928"/>
                    <a:pt x="4807" y="6928"/>
                  </a:cubicBezTo>
                  <a:cubicBezTo>
                    <a:pt x="4804" y="6928"/>
                    <a:pt x="4800" y="6927"/>
                    <a:pt x="4798" y="6925"/>
                  </a:cubicBezTo>
                  <a:lnTo>
                    <a:pt x="4533" y="6660"/>
                  </a:lnTo>
                  <a:cubicBezTo>
                    <a:pt x="4567" y="6597"/>
                    <a:pt x="4586" y="6530"/>
                    <a:pt x="4586" y="6458"/>
                  </a:cubicBezTo>
                  <a:lnTo>
                    <a:pt x="4586" y="6371"/>
                  </a:lnTo>
                  <a:lnTo>
                    <a:pt x="5029" y="6366"/>
                  </a:lnTo>
                  <a:close/>
                  <a:moveTo>
                    <a:pt x="4803" y="380"/>
                  </a:moveTo>
                  <a:cubicBezTo>
                    <a:pt x="6260" y="380"/>
                    <a:pt x="7604" y="1186"/>
                    <a:pt x="8286" y="2474"/>
                  </a:cubicBezTo>
                  <a:cubicBezTo>
                    <a:pt x="8974" y="3773"/>
                    <a:pt x="8883" y="5351"/>
                    <a:pt x="8041" y="6559"/>
                  </a:cubicBezTo>
                  <a:lnTo>
                    <a:pt x="8036" y="6564"/>
                  </a:lnTo>
                  <a:cubicBezTo>
                    <a:pt x="7593" y="7209"/>
                    <a:pt x="6963" y="7699"/>
                    <a:pt x="6232" y="7983"/>
                  </a:cubicBezTo>
                  <a:cubicBezTo>
                    <a:pt x="6005" y="8075"/>
                    <a:pt x="5851" y="8301"/>
                    <a:pt x="5851" y="8546"/>
                  </a:cubicBezTo>
                  <a:lnTo>
                    <a:pt x="5851" y="9085"/>
                  </a:lnTo>
                  <a:cubicBezTo>
                    <a:pt x="5851" y="9167"/>
                    <a:pt x="5827" y="9249"/>
                    <a:pt x="5779" y="9321"/>
                  </a:cubicBezTo>
                  <a:lnTo>
                    <a:pt x="5577" y="9629"/>
                  </a:lnTo>
                  <a:cubicBezTo>
                    <a:pt x="5563" y="9648"/>
                    <a:pt x="5548" y="9672"/>
                    <a:pt x="5534" y="9696"/>
                  </a:cubicBezTo>
                  <a:lnTo>
                    <a:pt x="4081" y="9696"/>
                  </a:lnTo>
                  <a:cubicBezTo>
                    <a:pt x="4066" y="9672"/>
                    <a:pt x="4052" y="9648"/>
                    <a:pt x="4037" y="9629"/>
                  </a:cubicBezTo>
                  <a:lnTo>
                    <a:pt x="3831" y="9321"/>
                  </a:lnTo>
                  <a:cubicBezTo>
                    <a:pt x="3787" y="9249"/>
                    <a:pt x="3758" y="9167"/>
                    <a:pt x="3758" y="9085"/>
                  </a:cubicBezTo>
                  <a:lnTo>
                    <a:pt x="3758" y="7257"/>
                  </a:lnTo>
                  <a:cubicBezTo>
                    <a:pt x="3758" y="7175"/>
                    <a:pt x="3806" y="7098"/>
                    <a:pt x="3879" y="7059"/>
                  </a:cubicBezTo>
                  <a:lnTo>
                    <a:pt x="4215" y="6891"/>
                  </a:lnTo>
                  <a:lnTo>
                    <a:pt x="4523" y="7199"/>
                  </a:lnTo>
                  <a:cubicBezTo>
                    <a:pt x="4600" y="7276"/>
                    <a:pt x="4703" y="7314"/>
                    <a:pt x="4805" y="7314"/>
                  </a:cubicBezTo>
                  <a:cubicBezTo>
                    <a:pt x="4907" y="7314"/>
                    <a:pt x="5009" y="7276"/>
                    <a:pt x="5086" y="7199"/>
                  </a:cubicBezTo>
                  <a:lnTo>
                    <a:pt x="5394" y="6891"/>
                  </a:lnTo>
                  <a:lnTo>
                    <a:pt x="5726" y="7059"/>
                  </a:lnTo>
                  <a:cubicBezTo>
                    <a:pt x="5803" y="7098"/>
                    <a:pt x="5851" y="7175"/>
                    <a:pt x="5847" y="7257"/>
                  </a:cubicBezTo>
                  <a:lnTo>
                    <a:pt x="5847" y="7415"/>
                  </a:lnTo>
                  <a:cubicBezTo>
                    <a:pt x="5847" y="7543"/>
                    <a:pt x="5944" y="7607"/>
                    <a:pt x="6042" y="7607"/>
                  </a:cubicBezTo>
                  <a:cubicBezTo>
                    <a:pt x="6139" y="7607"/>
                    <a:pt x="6236" y="7543"/>
                    <a:pt x="6236" y="7415"/>
                  </a:cubicBezTo>
                  <a:lnTo>
                    <a:pt x="6236" y="7257"/>
                  </a:lnTo>
                  <a:cubicBezTo>
                    <a:pt x="6236" y="7026"/>
                    <a:pt x="6107" y="6819"/>
                    <a:pt x="5900" y="6718"/>
                  </a:cubicBezTo>
                  <a:lnTo>
                    <a:pt x="5418" y="6477"/>
                  </a:lnTo>
                  <a:cubicBezTo>
                    <a:pt x="5414" y="6472"/>
                    <a:pt x="5409" y="6468"/>
                    <a:pt x="5414" y="6463"/>
                  </a:cubicBezTo>
                  <a:lnTo>
                    <a:pt x="5414" y="6169"/>
                  </a:lnTo>
                  <a:cubicBezTo>
                    <a:pt x="5669" y="5977"/>
                    <a:pt x="5823" y="5674"/>
                    <a:pt x="5823" y="5351"/>
                  </a:cubicBezTo>
                  <a:lnTo>
                    <a:pt x="5823" y="4937"/>
                  </a:lnTo>
                  <a:cubicBezTo>
                    <a:pt x="5823" y="4490"/>
                    <a:pt x="5462" y="4129"/>
                    <a:pt x="5009" y="4129"/>
                  </a:cubicBezTo>
                  <a:lnTo>
                    <a:pt x="4600" y="4129"/>
                  </a:lnTo>
                  <a:cubicBezTo>
                    <a:pt x="4153" y="4129"/>
                    <a:pt x="3787" y="4490"/>
                    <a:pt x="3787" y="4937"/>
                  </a:cubicBezTo>
                  <a:lnTo>
                    <a:pt x="3787" y="5351"/>
                  </a:lnTo>
                  <a:cubicBezTo>
                    <a:pt x="3787" y="5674"/>
                    <a:pt x="3941" y="5977"/>
                    <a:pt x="4201" y="6169"/>
                  </a:cubicBezTo>
                  <a:lnTo>
                    <a:pt x="4201" y="6458"/>
                  </a:lnTo>
                  <a:cubicBezTo>
                    <a:pt x="4201" y="6463"/>
                    <a:pt x="4196" y="6468"/>
                    <a:pt x="4191" y="6472"/>
                  </a:cubicBezTo>
                  <a:lnTo>
                    <a:pt x="3710" y="6713"/>
                  </a:lnTo>
                  <a:cubicBezTo>
                    <a:pt x="3503" y="6814"/>
                    <a:pt x="3373" y="7026"/>
                    <a:pt x="3378" y="7252"/>
                  </a:cubicBezTo>
                  <a:lnTo>
                    <a:pt x="3378" y="7983"/>
                  </a:lnTo>
                  <a:cubicBezTo>
                    <a:pt x="2681" y="7704"/>
                    <a:pt x="2074" y="7237"/>
                    <a:pt x="1632" y="6636"/>
                  </a:cubicBezTo>
                  <a:cubicBezTo>
                    <a:pt x="765" y="5443"/>
                    <a:pt x="636" y="3869"/>
                    <a:pt x="1295" y="2556"/>
                  </a:cubicBezTo>
                  <a:cubicBezTo>
                    <a:pt x="1954" y="1237"/>
                    <a:pt x="3292" y="400"/>
                    <a:pt x="4764" y="381"/>
                  </a:cubicBezTo>
                  <a:cubicBezTo>
                    <a:pt x="4777" y="381"/>
                    <a:pt x="4790" y="380"/>
                    <a:pt x="4803" y="380"/>
                  </a:cubicBezTo>
                  <a:close/>
                  <a:moveTo>
                    <a:pt x="5438" y="10081"/>
                  </a:moveTo>
                  <a:lnTo>
                    <a:pt x="5438" y="10509"/>
                  </a:lnTo>
                  <a:cubicBezTo>
                    <a:pt x="5438" y="10514"/>
                    <a:pt x="5433" y="10519"/>
                    <a:pt x="5428" y="10524"/>
                  </a:cubicBezTo>
                  <a:lnTo>
                    <a:pt x="4187" y="10524"/>
                  </a:lnTo>
                  <a:cubicBezTo>
                    <a:pt x="4182" y="10524"/>
                    <a:pt x="4177" y="10514"/>
                    <a:pt x="4177" y="10509"/>
                  </a:cubicBezTo>
                  <a:lnTo>
                    <a:pt x="4177" y="10081"/>
                  </a:lnTo>
                  <a:close/>
                  <a:moveTo>
                    <a:pt x="4806" y="0"/>
                  </a:moveTo>
                  <a:cubicBezTo>
                    <a:pt x="3790" y="0"/>
                    <a:pt x="2771" y="357"/>
                    <a:pt x="1954" y="1074"/>
                  </a:cubicBezTo>
                  <a:cubicBezTo>
                    <a:pt x="275" y="2551"/>
                    <a:pt x="0" y="5062"/>
                    <a:pt x="1319" y="6867"/>
                  </a:cubicBezTo>
                  <a:cubicBezTo>
                    <a:pt x="1834" y="7569"/>
                    <a:pt x="2551" y="8104"/>
                    <a:pt x="3378" y="8397"/>
                  </a:cubicBezTo>
                  <a:lnTo>
                    <a:pt x="3378" y="9085"/>
                  </a:lnTo>
                  <a:cubicBezTo>
                    <a:pt x="3373" y="9244"/>
                    <a:pt x="3422" y="9403"/>
                    <a:pt x="3513" y="9533"/>
                  </a:cubicBezTo>
                  <a:lnTo>
                    <a:pt x="3715" y="9841"/>
                  </a:lnTo>
                  <a:cubicBezTo>
                    <a:pt x="3763" y="9913"/>
                    <a:pt x="3787" y="9995"/>
                    <a:pt x="3787" y="10076"/>
                  </a:cubicBezTo>
                  <a:lnTo>
                    <a:pt x="3787" y="10509"/>
                  </a:lnTo>
                  <a:cubicBezTo>
                    <a:pt x="3787" y="10731"/>
                    <a:pt x="3965" y="10909"/>
                    <a:pt x="4187" y="10909"/>
                  </a:cubicBezTo>
                  <a:lnTo>
                    <a:pt x="5428" y="10909"/>
                  </a:lnTo>
                  <a:cubicBezTo>
                    <a:pt x="5645" y="10909"/>
                    <a:pt x="5823" y="10731"/>
                    <a:pt x="5827" y="10509"/>
                  </a:cubicBezTo>
                  <a:lnTo>
                    <a:pt x="5827" y="10076"/>
                  </a:lnTo>
                  <a:cubicBezTo>
                    <a:pt x="5823" y="9995"/>
                    <a:pt x="5851" y="9913"/>
                    <a:pt x="5895" y="9841"/>
                  </a:cubicBezTo>
                  <a:lnTo>
                    <a:pt x="6102" y="9533"/>
                  </a:lnTo>
                  <a:cubicBezTo>
                    <a:pt x="6188" y="9403"/>
                    <a:pt x="6236" y="9244"/>
                    <a:pt x="6236" y="9085"/>
                  </a:cubicBezTo>
                  <a:lnTo>
                    <a:pt x="6236" y="8546"/>
                  </a:lnTo>
                  <a:cubicBezTo>
                    <a:pt x="6236" y="8460"/>
                    <a:pt x="6289" y="8378"/>
                    <a:pt x="6371" y="8344"/>
                  </a:cubicBezTo>
                  <a:cubicBezTo>
                    <a:pt x="7752" y="7810"/>
                    <a:pt x="8758" y="6602"/>
                    <a:pt x="9046" y="5154"/>
                  </a:cubicBezTo>
                  <a:cubicBezTo>
                    <a:pt x="9330" y="3701"/>
                    <a:pt x="8854" y="2204"/>
                    <a:pt x="7781" y="1184"/>
                  </a:cubicBezTo>
                  <a:cubicBezTo>
                    <a:pt x="6949" y="397"/>
                    <a:pt x="5878" y="0"/>
                    <a:pt x="48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3561975" y="1679481"/>
              <a:ext cx="49754" cy="10229"/>
            </a:xfrm>
            <a:custGeom>
              <a:rect b="b" l="l" r="r" t="t"/>
              <a:pathLst>
                <a:path extrusionOk="0" h="390" w="1897">
                  <a:moveTo>
                    <a:pt x="261" y="0"/>
                  </a:moveTo>
                  <a:cubicBezTo>
                    <a:pt x="1" y="0"/>
                    <a:pt x="1" y="390"/>
                    <a:pt x="261" y="390"/>
                  </a:cubicBezTo>
                  <a:lnTo>
                    <a:pt x="1704" y="390"/>
                  </a:lnTo>
                  <a:cubicBezTo>
                    <a:pt x="1810" y="390"/>
                    <a:pt x="1897" y="303"/>
                    <a:pt x="1897" y="197"/>
                  </a:cubicBezTo>
                  <a:cubicBezTo>
                    <a:pt x="1897" y="87"/>
                    <a:pt x="1810" y="0"/>
                    <a:pt x="1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3859683" y="1679481"/>
              <a:ext cx="51380" cy="10229"/>
            </a:xfrm>
            <a:custGeom>
              <a:rect b="b" l="l" r="r" t="t"/>
              <a:pathLst>
                <a:path extrusionOk="0" h="390" w="1959">
                  <a:moveTo>
                    <a:pt x="256" y="0"/>
                  </a:moveTo>
                  <a:cubicBezTo>
                    <a:pt x="1" y="0"/>
                    <a:pt x="1" y="390"/>
                    <a:pt x="256" y="390"/>
                  </a:cubicBezTo>
                  <a:lnTo>
                    <a:pt x="1699" y="390"/>
                  </a:lnTo>
                  <a:cubicBezTo>
                    <a:pt x="1959" y="390"/>
                    <a:pt x="1959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3731457" y="1511782"/>
              <a:ext cx="10124" cy="48075"/>
            </a:xfrm>
            <a:custGeom>
              <a:rect b="b" l="l" r="r" t="t"/>
              <a:pathLst>
                <a:path extrusionOk="0" h="1833" w="386">
                  <a:moveTo>
                    <a:pt x="193" y="1"/>
                  </a:moveTo>
                  <a:cubicBezTo>
                    <a:pt x="97" y="1"/>
                    <a:pt x="1" y="64"/>
                    <a:pt x="1" y="192"/>
                  </a:cubicBezTo>
                  <a:lnTo>
                    <a:pt x="1" y="1635"/>
                  </a:lnTo>
                  <a:cubicBezTo>
                    <a:pt x="1" y="1746"/>
                    <a:pt x="87" y="1833"/>
                    <a:pt x="193" y="1833"/>
                  </a:cubicBezTo>
                  <a:cubicBezTo>
                    <a:pt x="299" y="1833"/>
                    <a:pt x="386" y="1746"/>
                    <a:pt x="386" y="1635"/>
                  </a:cubicBezTo>
                  <a:lnTo>
                    <a:pt x="386" y="192"/>
                  </a:lnTo>
                  <a:cubicBezTo>
                    <a:pt x="386" y="64"/>
                    <a:pt x="29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3654060" y="1792023"/>
              <a:ext cx="23290" cy="28955"/>
            </a:xfrm>
            <a:custGeom>
              <a:rect b="b" l="l" r="r" t="t"/>
              <a:pathLst>
                <a:path extrusionOk="0" h="1104" w="888">
                  <a:moveTo>
                    <a:pt x="671" y="0"/>
                  </a:moveTo>
                  <a:cubicBezTo>
                    <a:pt x="603" y="0"/>
                    <a:pt x="539" y="36"/>
                    <a:pt x="503" y="97"/>
                  </a:cubicBezTo>
                  <a:lnTo>
                    <a:pt x="89" y="810"/>
                  </a:lnTo>
                  <a:cubicBezTo>
                    <a:pt x="0" y="964"/>
                    <a:pt x="130" y="1103"/>
                    <a:pt x="262" y="1103"/>
                  </a:cubicBezTo>
                  <a:cubicBezTo>
                    <a:pt x="323" y="1103"/>
                    <a:pt x="385" y="1074"/>
                    <a:pt x="426" y="1002"/>
                  </a:cubicBezTo>
                  <a:lnTo>
                    <a:pt x="835" y="290"/>
                  </a:lnTo>
                  <a:cubicBezTo>
                    <a:pt x="888" y="199"/>
                    <a:pt x="859" y="78"/>
                    <a:pt x="767" y="25"/>
                  </a:cubicBezTo>
                  <a:cubicBezTo>
                    <a:pt x="736" y="8"/>
                    <a:pt x="703" y="0"/>
                    <a:pt x="6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3795715" y="1548238"/>
              <a:ext cx="23290" cy="28981"/>
            </a:xfrm>
            <a:custGeom>
              <a:rect b="b" l="l" r="r" t="t"/>
              <a:pathLst>
                <a:path extrusionOk="0" h="1105" w="888">
                  <a:moveTo>
                    <a:pt x="626" y="1"/>
                  </a:moveTo>
                  <a:cubicBezTo>
                    <a:pt x="566" y="1"/>
                    <a:pt x="506" y="30"/>
                    <a:pt x="467" y="101"/>
                  </a:cubicBezTo>
                  <a:lnTo>
                    <a:pt x="53" y="818"/>
                  </a:lnTo>
                  <a:cubicBezTo>
                    <a:pt x="0" y="909"/>
                    <a:pt x="34" y="1025"/>
                    <a:pt x="125" y="1078"/>
                  </a:cubicBezTo>
                  <a:cubicBezTo>
                    <a:pt x="156" y="1095"/>
                    <a:pt x="189" y="1104"/>
                    <a:pt x="221" y="1104"/>
                  </a:cubicBezTo>
                  <a:cubicBezTo>
                    <a:pt x="287" y="1104"/>
                    <a:pt x="350" y="1070"/>
                    <a:pt x="385" y="1006"/>
                  </a:cubicBezTo>
                  <a:lnTo>
                    <a:pt x="799" y="294"/>
                  </a:lnTo>
                  <a:cubicBezTo>
                    <a:pt x="888" y="142"/>
                    <a:pt x="757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3597828" y="1603657"/>
              <a:ext cx="33702" cy="21166"/>
            </a:xfrm>
            <a:custGeom>
              <a:rect b="b" l="l" r="r" t="t"/>
              <a:pathLst>
                <a:path extrusionOk="0" h="807" w="1285">
                  <a:moveTo>
                    <a:pt x="282" y="1"/>
                  </a:moveTo>
                  <a:cubicBezTo>
                    <a:pt x="110" y="1"/>
                    <a:pt x="1" y="255"/>
                    <a:pt x="188" y="365"/>
                  </a:cubicBezTo>
                  <a:lnTo>
                    <a:pt x="905" y="779"/>
                  </a:lnTo>
                  <a:cubicBezTo>
                    <a:pt x="939" y="798"/>
                    <a:pt x="972" y="807"/>
                    <a:pt x="1004" y="807"/>
                  </a:cubicBezTo>
                  <a:cubicBezTo>
                    <a:pt x="1176" y="807"/>
                    <a:pt x="1285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3" y="1"/>
                    <a:pt x="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841534" y="1744367"/>
              <a:ext cx="33702" cy="21166"/>
            </a:xfrm>
            <a:custGeom>
              <a:rect b="b" l="l" r="r" t="t"/>
              <a:pathLst>
                <a:path extrusionOk="0" h="807" w="1285">
                  <a:moveTo>
                    <a:pt x="281" y="1"/>
                  </a:moveTo>
                  <a:cubicBezTo>
                    <a:pt x="109" y="1"/>
                    <a:pt x="0" y="255"/>
                    <a:pt x="187" y="365"/>
                  </a:cubicBezTo>
                  <a:lnTo>
                    <a:pt x="900" y="779"/>
                  </a:lnTo>
                  <a:cubicBezTo>
                    <a:pt x="934" y="798"/>
                    <a:pt x="968" y="807"/>
                    <a:pt x="1000" y="807"/>
                  </a:cubicBezTo>
                  <a:cubicBezTo>
                    <a:pt x="1175" y="807"/>
                    <a:pt x="1284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2" y="1"/>
                    <a:pt x="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794744" y="1791944"/>
              <a:ext cx="24260" cy="29034"/>
            </a:xfrm>
            <a:custGeom>
              <a:rect b="b" l="l" r="r" t="t"/>
              <a:pathLst>
                <a:path extrusionOk="0" h="1107" w="925">
                  <a:moveTo>
                    <a:pt x="263" y="0"/>
                  </a:moveTo>
                  <a:cubicBezTo>
                    <a:pt x="132" y="0"/>
                    <a:pt x="1" y="141"/>
                    <a:pt x="90" y="293"/>
                  </a:cubicBezTo>
                  <a:lnTo>
                    <a:pt x="504" y="1005"/>
                  </a:lnTo>
                  <a:cubicBezTo>
                    <a:pt x="543" y="1077"/>
                    <a:pt x="604" y="1106"/>
                    <a:pt x="664" y="1106"/>
                  </a:cubicBezTo>
                  <a:cubicBezTo>
                    <a:pt x="795" y="1106"/>
                    <a:pt x="925" y="967"/>
                    <a:pt x="836" y="813"/>
                  </a:cubicBezTo>
                  <a:lnTo>
                    <a:pt x="422" y="100"/>
                  </a:lnTo>
                  <a:cubicBezTo>
                    <a:pt x="383" y="30"/>
                    <a:pt x="323" y="0"/>
                    <a:pt x="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654060" y="1548212"/>
              <a:ext cx="24234" cy="29034"/>
            </a:xfrm>
            <a:custGeom>
              <a:rect b="b" l="l" r="r" t="t"/>
              <a:pathLst>
                <a:path extrusionOk="0" h="1107" w="924">
                  <a:moveTo>
                    <a:pt x="260" y="1"/>
                  </a:moveTo>
                  <a:cubicBezTo>
                    <a:pt x="130" y="1"/>
                    <a:pt x="0" y="140"/>
                    <a:pt x="89" y="295"/>
                  </a:cubicBezTo>
                  <a:lnTo>
                    <a:pt x="503" y="1007"/>
                  </a:lnTo>
                  <a:cubicBezTo>
                    <a:pt x="542" y="1078"/>
                    <a:pt x="602" y="1107"/>
                    <a:pt x="662" y="1107"/>
                  </a:cubicBezTo>
                  <a:cubicBezTo>
                    <a:pt x="793" y="1107"/>
                    <a:pt x="924" y="966"/>
                    <a:pt x="835" y="814"/>
                  </a:cubicBezTo>
                  <a:lnTo>
                    <a:pt x="421" y="102"/>
                  </a:lnTo>
                  <a:cubicBezTo>
                    <a:pt x="381" y="31"/>
                    <a:pt x="321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841901" y="1603657"/>
              <a:ext cx="33335" cy="21061"/>
            </a:xfrm>
            <a:custGeom>
              <a:rect b="b" l="l" r="r" t="t"/>
              <a:pathLst>
                <a:path extrusionOk="0" h="803" w="1271">
                  <a:moveTo>
                    <a:pt x="989" y="1"/>
                  </a:moveTo>
                  <a:cubicBezTo>
                    <a:pt x="958" y="1"/>
                    <a:pt x="924" y="9"/>
                    <a:pt x="890" y="28"/>
                  </a:cubicBezTo>
                  <a:lnTo>
                    <a:pt x="173" y="442"/>
                  </a:lnTo>
                  <a:cubicBezTo>
                    <a:pt x="0" y="543"/>
                    <a:pt x="72" y="803"/>
                    <a:pt x="270" y="803"/>
                  </a:cubicBezTo>
                  <a:cubicBezTo>
                    <a:pt x="303" y="803"/>
                    <a:pt x="337" y="793"/>
                    <a:pt x="366" y="779"/>
                  </a:cubicBezTo>
                  <a:lnTo>
                    <a:pt x="1083" y="365"/>
                  </a:lnTo>
                  <a:cubicBezTo>
                    <a:pt x="1270" y="255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597828" y="1744367"/>
              <a:ext cx="33702" cy="21166"/>
            </a:xfrm>
            <a:custGeom>
              <a:rect b="b" l="l" r="r" t="t"/>
              <a:pathLst>
                <a:path extrusionOk="0" h="807" w="1285">
                  <a:moveTo>
                    <a:pt x="1004" y="1"/>
                  </a:moveTo>
                  <a:cubicBezTo>
                    <a:pt x="972" y="1"/>
                    <a:pt x="939" y="9"/>
                    <a:pt x="905" y="28"/>
                  </a:cubicBezTo>
                  <a:lnTo>
                    <a:pt x="188" y="442"/>
                  </a:lnTo>
                  <a:cubicBezTo>
                    <a:pt x="1" y="552"/>
                    <a:pt x="110" y="807"/>
                    <a:pt x="282" y="807"/>
                  </a:cubicBezTo>
                  <a:cubicBezTo>
                    <a:pt x="313" y="807"/>
                    <a:pt x="346" y="798"/>
                    <a:pt x="380" y="779"/>
                  </a:cubicBezTo>
                  <a:lnTo>
                    <a:pt x="1097" y="365"/>
                  </a:lnTo>
                  <a:cubicBezTo>
                    <a:pt x="1285" y="255"/>
                    <a:pt x="1176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750892" y="1595631"/>
              <a:ext cx="72335" cy="61661"/>
            </a:xfrm>
            <a:custGeom>
              <a:rect b="b" l="l" r="r" t="t"/>
              <a:pathLst>
                <a:path extrusionOk="0" h="2351" w="2758">
                  <a:moveTo>
                    <a:pt x="273" y="0"/>
                  </a:moveTo>
                  <a:cubicBezTo>
                    <a:pt x="65" y="0"/>
                    <a:pt x="1" y="325"/>
                    <a:pt x="232" y="382"/>
                  </a:cubicBezTo>
                  <a:cubicBezTo>
                    <a:pt x="1185" y="633"/>
                    <a:pt x="1964" y="1316"/>
                    <a:pt x="2335" y="2230"/>
                  </a:cubicBezTo>
                  <a:cubicBezTo>
                    <a:pt x="2369" y="2314"/>
                    <a:pt x="2437" y="2350"/>
                    <a:pt x="2507" y="2350"/>
                  </a:cubicBezTo>
                  <a:cubicBezTo>
                    <a:pt x="2631" y="2350"/>
                    <a:pt x="2757" y="2235"/>
                    <a:pt x="2695" y="2081"/>
                  </a:cubicBezTo>
                  <a:cubicBezTo>
                    <a:pt x="2277" y="1056"/>
                    <a:pt x="1396" y="286"/>
                    <a:pt x="328" y="7"/>
                  </a:cubicBezTo>
                  <a:cubicBezTo>
                    <a:pt x="309" y="2"/>
                    <a:pt x="291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38"/>
          <p:cNvGrpSpPr/>
          <p:nvPr/>
        </p:nvGrpSpPr>
        <p:grpSpPr>
          <a:xfrm>
            <a:off x="2329797" y="4237687"/>
            <a:ext cx="509548" cy="475383"/>
            <a:chOff x="1747347" y="3362840"/>
            <a:chExt cx="382161" cy="356537"/>
          </a:xfrm>
        </p:grpSpPr>
        <p:sp>
          <p:nvSpPr>
            <p:cNvPr id="1086" name="Google Shape;1086;p38"/>
            <p:cNvSpPr/>
            <p:nvPr/>
          </p:nvSpPr>
          <p:spPr>
            <a:xfrm>
              <a:off x="1985125" y="3499407"/>
              <a:ext cx="83430" cy="83299"/>
            </a:xfrm>
            <a:custGeom>
              <a:rect b="b" l="l" r="r" t="t"/>
              <a:pathLst>
                <a:path extrusionOk="0" h="3176" w="3181">
                  <a:moveTo>
                    <a:pt x="1593" y="0"/>
                  </a:moveTo>
                  <a:cubicBezTo>
                    <a:pt x="712" y="0"/>
                    <a:pt x="0" y="712"/>
                    <a:pt x="0" y="1588"/>
                  </a:cubicBezTo>
                  <a:cubicBezTo>
                    <a:pt x="0" y="2464"/>
                    <a:pt x="712" y="3176"/>
                    <a:pt x="1593" y="3176"/>
                  </a:cubicBezTo>
                  <a:cubicBezTo>
                    <a:pt x="2468" y="3176"/>
                    <a:pt x="3181" y="2464"/>
                    <a:pt x="3181" y="1588"/>
                  </a:cubicBezTo>
                  <a:cubicBezTo>
                    <a:pt x="3181" y="712"/>
                    <a:pt x="2468" y="0"/>
                    <a:pt x="1593" y="0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980431" y="3532086"/>
              <a:ext cx="92793" cy="50619"/>
            </a:xfrm>
            <a:custGeom>
              <a:rect b="b" l="l" r="r" t="t"/>
              <a:pathLst>
                <a:path extrusionOk="0" h="1930" w="3538">
                  <a:moveTo>
                    <a:pt x="217" y="0"/>
                  </a:moveTo>
                  <a:lnTo>
                    <a:pt x="217" y="0"/>
                  </a:lnTo>
                  <a:cubicBezTo>
                    <a:pt x="1" y="992"/>
                    <a:pt x="752" y="1930"/>
                    <a:pt x="1767" y="1930"/>
                  </a:cubicBezTo>
                  <a:cubicBezTo>
                    <a:pt x="2782" y="1930"/>
                    <a:pt x="3538" y="992"/>
                    <a:pt x="3321" y="0"/>
                  </a:cubicBezTo>
                  <a:lnTo>
                    <a:pt x="3321" y="0"/>
                  </a:lnTo>
                  <a:cubicBezTo>
                    <a:pt x="3162" y="732"/>
                    <a:pt x="2518" y="1251"/>
                    <a:pt x="1772" y="1251"/>
                  </a:cubicBezTo>
                  <a:cubicBezTo>
                    <a:pt x="1021" y="1251"/>
                    <a:pt x="376" y="732"/>
                    <a:pt x="217" y="0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752907" y="3493453"/>
              <a:ext cx="89383" cy="95311"/>
            </a:xfrm>
            <a:custGeom>
              <a:rect b="b" l="l" r="r" t="t"/>
              <a:pathLst>
                <a:path extrusionOk="0" h="3634" w="3408">
                  <a:moveTo>
                    <a:pt x="910" y="1"/>
                  </a:moveTo>
                  <a:cubicBezTo>
                    <a:pt x="409" y="1"/>
                    <a:pt x="0" y="405"/>
                    <a:pt x="0" y="906"/>
                  </a:cubicBezTo>
                  <a:lnTo>
                    <a:pt x="0" y="2724"/>
                  </a:lnTo>
                  <a:cubicBezTo>
                    <a:pt x="0" y="3225"/>
                    <a:pt x="409" y="3634"/>
                    <a:pt x="910" y="3634"/>
                  </a:cubicBezTo>
                  <a:lnTo>
                    <a:pt x="3407" y="3634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752907" y="3493978"/>
              <a:ext cx="89383" cy="94655"/>
            </a:xfrm>
            <a:custGeom>
              <a:rect b="b" l="l" r="r" t="t"/>
              <a:pathLst>
                <a:path extrusionOk="0" h="3609" w="3408">
                  <a:moveTo>
                    <a:pt x="703" y="0"/>
                  </a:moveTo>
                  <a:cubicBezTo>
                    <a:pt x="294" y="96"/>
                    <a:pt x="0" y="462"/>
                    <a:pt x="0" y="886"/>
                  </a:cubicBezTo>
                  <a:lnTo>
                    <a:pt x="0" y="2704"/>
                  </a:lnTo>
                  <a:cubicBezTo>
                    <a:pt x="0" y="3205"/>
                    <a:pt x="409" y="3609"/>
                    <a:pt x="910" y="3609"/>
                  </a:cubicBezTo>
                  <a:lnTo>
                    <a:pt x="3407" y="3609"/>
                  </a:lnTo>
                  <a:lnTo>
                    <a:pt x="3407" y="2931"/>
                  </a:lnTo>
                  <a:lnTo>
                    <a:pt x="1136" y="2931"/>
                  </a:lnTo>
                  <a:cubicBezTo>
                    <a:pt x="886" y="2931"/>
                    <a:pt x="679" y="2724"/>
                    <a:pt x="684" y="2473"/>
                  </a:cubicBezTo>
                  <a:lnTo>
                    <a:pt x="684" y="207"/>
                  </a:lnTo>
                  <a:cubicBezTo>
                    <a:pt x="684" y="135"/>
                    <a:pt x="688" y="68"/>
                    <a:pt x="70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842264" y="3392241"/>
              <a:ext cx="148815" cy="297735"/>
            </a:xfrm>
            <a:custGeom>
              <a:rect b="b" l="l" r="r" t="t"/>
              <a:pathLst>
                <a:path extrusionOk="0" h="11352" w="5674">
                  <a:moveTo>
                    <a:pt x="5673" y="1"/>
                  </a:moveTo>
                  <a:cubicBezTo>
                    <a:pt x="5673" y="1"/>
                    <a:pt x="3407" y="3860"/>
                    <a:pt x="0" y="3860"/>
                  </a:cubicBezTo>
                  <a:lnTo>
                    <a:pt x="0" y="7493"/>
                  </a:lnTo>
                  <a:cubicBezTo>
                    <a:pt x="3407" y="7493"/>
                    <a:pt x="5673" y="11352"/>
                    <a:pt x="5673" y="11352"/>
                  </a:cubicBezTo>
                  <a:lnTo>
                    <a:pt x="5673" y="1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42264" y="3570824"/>
              <a:ext cx="148815" cy="119020"/>
            </a:xfrm>
            <a:custGeom>
              <a:rect b="b" l="l" r="r" t="t"/>
              <a:pathLst>
                <a:path extrusionOk="0" h="4538" w="5674">
                  <a:moveTo>
                    <a:pt x="0" y="1"/>
                  </a:moveTo>
                  <a:lnTo>
                    <a:pt x="0" y="679"/>
                  </a:lnTo>
                  <a:cubicBezTo>
                    <a:pt x="3407" y="679"/>
                    <a:pt x="5673" y="4538"/>
                    <a:pt x="5673" y="4538"/>
                  </a:cubicBezTo>
                  <a:lnTo>
                    <a:pt x="5673" y="3176"/>
                  </a:lnTo>
                  <a:cubicBezTo>
                    <a:pt x="5673" y="3176"/>
                    <a:pt x="3407" y="1"/>
                    <a:pt x="0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991053" y="3368400"/>
              <a:ext cx="35722" cy="345311"/>
            </a:xfrm>
            <a:custGeom>
              <a:rect b="b" l="l" r="r" t="t"/>
              <a:pathLst>
                <a:path extrusionOk="0" h="13166" w="1362">
                  <a:moveTo>
                    <a:pt x="0" y="1"/>
                  </a:moveTo>
                  <a:lnTo>
                    <a:pt x="0" y="13165"/>
                  </a:lnTo>
                  <a:lnTo>
                    <a:pt x="1362" y="1316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991053" y="3683891"/>
              <a:ext cx="35722" cy="29821"/>
            </a:xfrm>
            <a:custGeom>
              <a:rect b="b" l="l" r="r" t="t"/>
              <a:pathLst>
                <a:path extrusionOk="0" h="1137" w="1362">
                  <a:moveTo>
                    <a:pt x="0" y="1"/>
                  </a:moveTo>
                  <a:lnTo>
                    <a:pt x="0" y="1136"/>
                  </a:lnTo>
                  <a:lnTo>
                    <a:pt x="1362" y="1136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794556" y="3493453"/>
              <a:ext cx="47734" cy="95311"/>
            </a:xfrm>
            <a:custGeom>
              <a:rect b="b" l="l" r="r" t="t"/>
              <a:pathLst>
                <a:path extrusionOk="0" h="3634" w="1820">
                  <a:moveTo>
                    <a:pt x="0" y="1"/>
                  </a:moveTo>
                  <a:lnTo>
                    <a:pt x="0" y="3634"/>
                  </a:lnTo>
                  <a:lnTo>
                    <a:pt x="1819" y="36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794556" y="3570824"/>
              <a:ext cx="47734" cy="17808"/>
            </a:xfrm>
            <a:custGeom>
              <a:rect b="b" l="l" r="r" t="t"/>
              <a:pathLst>
                <a:path extrusionOk="0" h="679" w="1820">
                  <a:moveTo>
                    <a:pt x="0" y="1"/>
                  </a:moveTo>
                  <a:lnTo>
                    <a:pt x="0" y="679"/>
                  </a:lnTo>
                  <a:lnTo>
                    <a:pt x="1819" y="679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812470" y="3618401"/>
              <a:ext cx="35748" cy="35879"/>
            </a:xfrm>
            <a:custGeom>
              <a:rect b="b" l="l" r="r" t="t"/>
              <a:pathLst>
                <a:path extrusionOk="0" h="1368" w="1363">
                  <a:moveTo>
                    <a:pt x="1" y="1"/>
                  </a:moveTo>
                  <a:lnTo>
                    <a:pt x="1" y="1367"/>
                  </a:lnTo>
                  <a:lnTo>
                    <a:pt x="1362" y="1367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794687" y="3588738"/>
              <a:ext cx="47603" cy="89252"/>
            </a:xfrm>
            <a:custGeom>
              <a:rect b="b" l="l" r="r" t="t"/>
              <a:pathLst>
                <a:path extrusionOk="0" h="3403" w="1815">
                  <a:moveTo>
                    <a:pt x="0" y="1"/>
                  </a:moveTo>
                  <a:lnTo>
                    <a:pt x="0" y="3403"/>
                  </a:lnTo>
                  <a:lnTo>
                    <a:pt x="905" y="3403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747347" y="3362840"/>
              <a:ext cx="326270" cy="356537"/>
            </a:xfrm>
            <a:custGeom>
              <a:rect b="b" l="l" r="r" t="t"/>
              <a:pathLst>
                <a:path extrusionOk="0" h="13594" w="12440">
                  <a:moveTo>
                    <a:pt x="10870" y="5433"/>
                  </a:moveTo>
                  <a:cubicBezTo>
                    <a:pt x="11539" y="5539"/>
                    <a:pt x="12035" y="6117"/>
                    <a:pt x="12035" y="6795"/>
                  </a:cubicBezTo>
                  <a:cubicBezTo>
                    <a:pt x="12035" y="7473"/>
                    <a:pt x="11539" y="8051"/>
                    <a:pt x="10870" y="8157"/>
                  </a:cubicBezTo>
                  <a:lnTo>
                    <a:pt x="10870" y="5433"/>
                  </a:lnTo>
                  <a:close/>
                  <a:moveTo>
                    <a:pt x="1589" y="5193"/>
                  </a:moveTo>
                  <a:lnTo>
                    <a:pt x="1589" y="8402"/>
                  </a:lnTo>
                  <a:lnTo>
                    <a:pt x="1122" y="8402"/>
                  </a:lnTo>
                  <a:cubicBezTo>
                    <a:pt x="737" y="8397"/>
                    <a:pt x="424" y="8089"/>
                    <a:pt x="429" y="7704"/>
                  </a:cubicBezTo>
                  <a:lnTo>
                    <a:pt x="424" y="7704"/>
                  </a:lnTo>
                  <a:lnTo>
                    <a:pt x="424" y="5890"/>
                  </a:lnTo>
                  <a:cubicBezTo>
                    <a:pt x="424" y="5505"/>
                    <a:pt x="737" y="5193"/>
                    <a:pt x="1122" y="5193"/>
                  </a:cubicBezTo>
                  <a:close/>
                  <a:moveTo>
                    <a:pt x="3407" y="5193"/>
                  </a:moveTo>
                  <a:lnTo>
                    <a:pt x="3407" y="8402"/>
                  </a:lnTo>
                  <a:lnTo>
                    <a:pt x="2017" y="8402"/>
                  </a:lnTo>
                  <a:lnTo>
                    <a:pt x="2017" y="5193"/>
                  </a:lnTo>
                  <a:close/>
                  <a:moveTo>
                    <a:pt x="3634" y="9961"/>
                  </a:moveTo>
                  <a:lnTo>
                    <a:pt x="3634" y="10895"/>
                  </a:lnTo>
                  <a:lnTo>
                    <a:pt x="3229" y="10895"/>
                  </a:lnTo>
                  <a:lnTo>
                    <a:pt x="3480" y="9961"/>
                  </a:lnTo>
                  <a:close/>
                  <a:moveTo>
                    <a:pt x="3340" y="8826"/>
                  </a:moveTo>
                  <a:lnTo>
                    <a:pt x="2546" y="11804"/>
                  </a:lnTo>
                  <a:lnTo>
                    <a:pt x="2017" y="11804"/>
                  </a:lnTo>
                  <a:lnTo>
                    <a:pt x="2017" y="8826"/>
                  </a:lnTo>
                  <a:close/>
                  <a:moveTo>
                    <a:pt x="10442" y="429"/>
                  </a:moveTo>
                  <a:lnTo>
                    <a:pt x="10442" y="13166"/>
                  </a:lnTo>
                  <a:lnTo>
                    <a:pt x="9509" y="13166"/>
                  </a:lnTo>
                  <a:lnTo>
                    <a:pt x="9509" y="4197"/>
                  </a:lnTo>
                  <a:cubicBezTo>
                    <a:pt x="9509" y="4055"/>
                    <a:pt x="9402" y="3984"/>
                    <a:pt x="9295" y="3984"/>
                  </a:cubicBezTo>
                  <a:cubicBezTo>
                    <a:pt x="9188" y="3984"/>
                    <a:pt x="9080" y="4055"/>
                    <a:pt x="9080" y="4197"/>
                  </a:cubicBezTo>
                  <a:lnTo>
                    <a:pt x="9080" y="11775"/>
                  </a:lnTo>
                  <a:cubicBezTo>
                    <a:pt x="8720" y="11280"/>
                    <a:pt x="8320" y="10818"/>
                    <a:pt x="7882" y="10389"/>
                  </a:cubicBezTo>
                  <a:cubicBezTo>
                    <a:pt x="7339" y="9850"/>
                    <a:pt x="6718" y="9389"/>
                    <a:pt x="6039" y="9028"/>
                  </a:cubicBezTo>
                  <a:cubicBezTo>
                    <a:pt x="5361" y="8662"/>
                    <a:pt x="4606" y="8445"/>
                    <a:pt x="3831" y="8407"/>
                  </a:cubicBezTo>
                  <a:lnTo>
                    <a:pt x="3831" y="5188"/>
                  </a:lnTo>
                  <a:cubicBezTo>
                    <a:pt x="4606" y="5145"/>
                    <a:pt x="5361" y="4933"/>
                    <a:pt x="6039" y="4567"/>
                  </a:cubicBezTo>
                  <a:cubicBezTo>
                    <a:pt x="6718" y="4201"/>
                    <a:pt x="7339" y="3744"/>
                    <a:pt x="7882" y="3205"/>
                  </a:cubicBezTo>
                  <a:cubicBezTo>
                    <a:pt x="8320" y="2777"/>
                    <a:pt x="8720" y="2315"/>
                    <a:pt x="9080" y="1820"/>
                  </a:cubicBezTo>
                  <a:lnTo>
                    <a:pt x="9080" y="3177"/>
                  </a:lnTo>
                  <a:cubicBezTo>
                    <a:pt x="9080" y="3319"/>
                    <a:pt x="9188" y="3389"/>
                    <a:pt x="9295" y="3389"/>
                  </a:cubicBezTo>
                  <a:cubicBezTo>
                    <a:pt x="9402" y="3389"/>
                    <a:pt x="9509" y="3319"/>
                    <a:pt x="9509" y="3177"/>
                  </a:cubicBezTo>
                  <a:lnTo>
                    <a:pt x="9509" y="429"/>
                  </a:lnTo>
                  <a:close/>
                  <a:moveTo>
                    <a:pt x="9292" y="1"/>
                  </a:moveTo>
                  <a:cubicBezTo>
                    <a:pt x="9177" y="1"/>
                    <a:pt x="9080" y="97"/>
                    <a:pt x="9080" y="213"/>
                  </a:cubicBezTo>
                  <a:lnTo>
                    <a:pt x="9080" y="1059"/>
                  </a:lnTo>
                  <a:cubicBezTo>
                    <a:pt x="8652" y="1733"/>
                    <a:pt x="8147" y="2349"/>
                    <a:pt x="7579" y="2907"/>
                  </a:cubicBezTo>
                  <a:cubicBezTo>
                    <a:pt x="6703" y="3754"/>
                    <a:pt x="5303" y="4769"/>
                    <a:pt x="3619" y="4769"/>
                  </a:cubicBezTo>
                  <a:lnTo>
                    <a:pt x="1122" y="4769"/>
                  </a:lnTo>
                  <a:cubicBezTo>
                    <a:pt x="501" y="4769"/>
                    <a:pt x="1" y="5270"/>
                    <a:pt x="1" y="5890"/>
                  </a:cubicBezTo>
                  <a:lnTo>
                    <a:pt x="1" y="7709"/>
                  </a:lnTo>
                  <a:cubicBezTo>
                    <a:pt x="1" y="8325"/>
                    <a:pt x="501" y="8826"/>
                    <a:pt x="1122" y="8826"/>
                  </a:cubicBezTo>
                  <a:lnTo>
                    <a:pt x="1589" y="8826"/>
                  </a:lnTo>
                  <a:lnTo>
                    <a:pt x="1589" y="12021"/>
                  </a:lnTo>
                  <a:cubicBezTo>
                    <a:pt x="1589" y="12136"/>
                    <a:pt x="1685" y="12232"/>
                    <a:pt x="1800" y="12232"/>
                  </a:cubicBezTo>
                  <a:lnTo>
                    <a:pt x="2710" y="12232"/>
                  </a:lnTo>
                  <a:cubicBezTo>
                    <a:pt x="2806" y="12232"/>
                    <a:pt x="2893" y="12170"/>
                    <a:pt x="2917" y="12073"/>
                  </a:cubicBezTo>
                  <a:lnTo>
                    <a:pt x="3119" y="11323"/>
                  </a:lnTo>
                  <a:lnTo>
                    <a:pt x="3850" y="11323"/>
                  </a:lnTo>
                  <a:cubicBezTo>
                    <a:pt x="3966" y="11323"/>
                    <a:pt x="4062" y="11227"/>
                    <a:pt x="4062" y="11111"/>
                  </a:cubicBezTo>
                  <a:lnTo>
                    <a:pt x="4062" y="9749"/>
                  </a:lnTo>
                  <a:cubicBezTo>
                    <a:pt x="4062" y="9629"/>
                    <a:pt x="3966" y="9533"/>
                    <a:pt x="3850" y="9533"/>
                  </a:cubicBezTo>
                  <a:lnTo>
                    <a:pt x="3595" y="9533"/>
                  </a:lnTo>
                  <a:lnTo>
                    <a:pt x="3783" y="8830"/>
                  </a:lnTo>
                  <a:cubicBezTo>
                    <a:pt x="5395" y="8888"/>
                    <a:pt x="6732" y="9865"/>
                    <a:pt x="7579" y="10688"/>
                  </a:cubicBezTo>
                  <a:cubicBezTo>
                    <a:pt x="8152" y="11241"/>
                    <a:pt x="8652" y="11862"/>
                    <a:pt x="9085" y="12531"/>
                  </a:cubicBezTo>
                  <a:lnTo>
                    <a:pt x="9085" y="13377"/>
                  </a:lnTo>
                  <a:cubicBezTo>
                    <a:pt x="9085" y="13498"/>
                    <a:pt x="9177" y="13594"/>
                    <a:pt x="9297" y="13594"/>
                  </a:cubicBezTo>
                  <a:lnTo>
                    <a:pt x="10659" y="13594"/>
                  </a:lnTo>
                  <a:cubicBezTo>
                    <a:pt x="10774" y="13594"/>
                    <a:pt x="10870" y="13498"/>
                    <a:pt x="10870" y="13377"/>
                  </a:cubicBezTo>
                  <a:lnTo>
                    <a:pt x="10870" y="8585"/>
                  </a:lnTo>
                  <a:cubicBezTo>
                    <a:pt x="11770" y="8465"/>
                    <a:pt x="12439" y="7700"/>
                    <a:pt x="12439" y="6795"/>
                  </a:cubicBezTo>
                  <a:cubicBezTo>
                    <a:pt x="12439" y="5890"/>
                    <a:pt x="11770" y="5125"/>
                    <a:pt x="10870" y="5010"/>
                  </a:cubicBezTo>
                  <a:lnTo>
                    <a:pt x="10870" y="213"/>
                  </a:lnTo>
                  <a:cubicBezTo>
                    <a:pt x="10870" y="97"/>
                    <a:pt x="10774" y="1"/>
                    <a:pt x="106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2096802" y="3535496"/>
              <a:ext cx="32706" cy="11120"/>
            </a:xfrm>
            <a:custGeom>
              <a:rect b="b" l="l" r="r" t="t"/>
              <a:pathLst>
                <a:path extrusionOk="0" h="424" w="1247">
                  <a:moveTo>
                    <a:pt x="284" y="0"/>
                  </a:moveTo>
                  <a:cubicBezTo>
                    <a:pt x="0" y="0"/>
                    <a:pt x="0" y="424"/>
                    <a:pt x="284" y="424"/>
                  </a:cubicBezTo>
                  <a:lnTo>
                    <a:pt x="963" y="424"/>
                  </a:lnTo>
                  <a:cubicBezTo>
                    <a:pt x="1247" y="424"/>
                    <a:pt x="1247" y="0"/>
                    <a:pt x="9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074325" y="3468327"/>
              <a:ext cx="27460" cy="23657"/>
            </a:xfrm>
            <a:custGeom>
              <a:rect b="b" l="l" r="r" t="t"/>
              <a:pathLst>
                <a:path extrusionOk="0" h="902" w="1047">
                  <a:moveTo>
                    <a:pt x="748" y="0"/>
                  </a:moveTo>
                  <a:cubicBezTo>
                    <a:pt x="701" y="0"/>
                    <a:pt x="652" y="18"/>
                    <a:pt x="607" y="59"/>
                  </a:cubicBezTo>
                  <a:lnTo>
                    <a:pt x="126" y="540"/>
                  </a:lnTo>
                  <a:cubicBezTo>
                    <a:pt x="1" y="675"/>
                    <a:pt x="92" y="892"/>
                    <a:pt x="275" y="901"/>
                  </a:cubicBezTo>
                  <a:cubicBezTo>
                    <a:pt x="333" y="901"/>
                    <a:pt x="386" y="877"/>
                    <a:pt x="424" y="839"/>
                  </a:cubicBezTo>
                  <a:lnTo>
                    <a:pt x="906" y="357"/>
                  </a:lnTo>
                  <a:cubicBezTo>
                    <a:pt x="1047" y="205"/>
                    <a:pt x="909" y="0"/>
                    <a:pt x="7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2073905" y="3590337"/>
              <a:ext cx="27880" cy="23579"/>
            </a:xfrm>
            <a:custGeom>
              <a:rect b="b" l="l" r="r" t="t"/>
              <a:pathLst>
                <a:path extrusionOk="0" h="899" w="1063">
                  <a:moveTo>
                    <a:pt x="298" y="1"/>
                  </a:moveTo>
                  <a:cubicBezTo>
                    <a:pt x="138" y="1"/>
                    <a:pt x="1" y="202"/>
                    <a:pt x="142" y="358"/>
                  </a:cubicBezTo>
                  <a:lnTo>
                    <a:pt x="623" y="840"/>
                  </a:lnTo>
                  <a:cubicBezTo>
                    <a:pt x="668" y="881"/>
                    <a:pt x="717" y="898"/>
                    <a:pt x="764" y="898"/>
                  </a:cubicBezTo>
                  <a:cubicBezTo>
                    <a:pt x="925" y="898"/>
                    <a:pt x="1063" y="694"/>
                    <a:pt x="922" y="541"/>
                  </a:cubicBezTo>
                  <a:lnTo>
                    <a:pt x="440" y="60"/>
                  </a:lnTo>
                  <a:cubicBezTo>
                    <a:pt x="395" y="18"/>
                    <a:pt x="34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2909319" y="4259229"/>
            <a:ext cx="539832" cy="455380"/>
            <a:chOff x="2181989" y="3378996"/>
            <a:chExt cx="404874" cy="341535"/>
          </a:xfrm>
        </p:grpSpPr>
        <p:sp>
          <p:nvSpPr>
            <p:cNvPr id="1103" name="Google Shape;1103;p38"/>
            <p:cNvSpPr/>
            <p:nvPr/>
          </p:nvSpPr>
          <p:spPr>
            <a:xfrm>
              <a:off x="2187916" y="3384924"/>
              <a:ext cx="393019" cy="329549"/>
            </a:xfrm>
            <a:custGeom>
              <a:rect b="b" l="l" r="r" t="t"/>
              <a:pathLst>
                <a:path extrusionOk="0" h="12565" w="14985">
                  <a:moveTo>
                    <a:pt x="727" y="1"/>
                  </a:moveTo>
                  <a:cubicBezTo>
                    <a:pt x="328" y="1"/>
                    <a:pt x="0" y="328"/>
                    <a:pt x="0" y="727"/>
                  </a:cubicBezTo>
                  <a:lnTo>
                    <a:pt x="0" y="11843"/>
                  </a:lnTo>
                  <a:cubicBezTo>
                    <a:pt x="0" y="12242"/>
                    <a:pt x="328" y="12564"/>
                    <a:pt x="727" y="12564"/>
                  </a:cubicBezTo>
                  <a:lnTo>
                    <a:pt x="14258" y="12564"/>
                  </a:lnTo>
                  <a:cubicBezTo>
                    <a:pt x="14657" y="12564"/>
                    <a:pt x="14984" y="12242"/>
                    <a:pt x="14984" y="11843"/>
                  </a:cubicBezTo>
                  <a:lnTo>
                    <a:pt x="14984" y="2176"/>
                  </a:lnTo>
                  <a:cubicBezTo>
                    <a:pt x="14984" y="1776"/>
                    <a:pt x="14657" y="1454"/>
                    <a:pt x="14258" y="1454"/>
                  </a:cubicBezTo>
                  <a:lnTo>
                    <a:pt x="9908" y="1454"/>
                  </a:lnTo>
                  <a:lnTo>
                    <a:pt x="8743" y="285"/>
                  </a:lnTo>
                  <a:cubicBezTo>
                    <a:pt x="8561" y="102"/>
                    <a:pt x="8315" y="1"/>
                    <a:pt x="8060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2282939" y="3467331"/>
              <a:ext cx="202843" cy="202843"/>
            </a:xfrm>
            <a:custGeom>
              <a:rect b="b" l="l" r="r" t="t"/>
              <a:pathLst>
                <a:path extrusionOk="0" h="7734" w="7734">
                  <a:moveTo>
                    <a:pt x="3869" y="1"/>
                  </a:moveTo>
                  <a:cubicBezTo>
                    <a:pt x="1733" y="1"/>
                    <a:pt x="1" y="1733"/>
                    <a:pt x="1" y="3870"/>
                  </a:cubicBezTo>
                  <a:cubicBezTo>
                    <a:pt x="1" y="6001"/>
                    <a:pt x="1733" y="7733"/>
                    <a:pt x="3869" y="7733"/>
                  </a:cubicBezTo>
                  <a:cubicBezTo>
                    <a:pt x="6006" y="7733"/>
                    <a:pt x="7733" y="6001"/>
                    <a:pt x="7733" y="3870"/>
                  </a:cubicBezTo>
                  <a:cubicBezTo>
                    <a:pt x="7733" y="1733"/>
                    <a:pt x="6006" y="1"/>
                    <a:pt x="386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2308301" y="3492719"/>
              <a:ext cx="152119" cy="152093"/>
            </a:xfrm>
            <a:custGeom>
              <a:rect b="b" l="l" r="r" t="t"/>
              <a:pathLst>
                <a:path extrusionOk="0" h="5799" w="5800">
                  <a:moveTo>
                    <a:pt x="2902" y="0"/>
                  </a:moveTo>
                  <a:cubicBezTo>
                    <a:pt x="1300" y="0"/>
                    <a:pt x="1" y="1299"/>
                    <a:pt x="1" y="2902"/>
                  </a:cubicBezTo>
                  <a:cubicBezTo>
                    <a:pt x="1" y="4499"/>
                    <a:pt x="1300" y="5798"/>
                    <a:pt x="2902" y="5798"/>
                  </a:cubicBezTo>
                  <a:cubicBezTo>
                    <a:pt x="4505" y="5798"/>
                    <a:pt x="5799" y="4499"/>
                    <a:pt x="5799" y="2902"/>
                  </a:cubicBezTo>
                  <a:cubicBezTo>
                    <a:pt x="5799" y="1299"/>
                    <a:pt x="4505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2346435" y="3575126"/>
              <a:ext cx="76112" cy="69686"/>
            </a:xfrm>
            <a:custGeom>
              <a:rect b="b" l="l" r="r" t="t"/>
              <a:pathLst>
                <a:path extrusionOk="0" h="2657" w="2902">
                  <a:moveTo>
                    <a:pt x="967" y="0"/>
                  </a:moveTo>
                  <a:lnTo>
                    <a:pt x="967" y="481"/>
                  </a:lnTo>
                  <a:cubicBezTo>
                    <a:pt x="967" y="573"/>
                    <a:pt x="914" y="659"/>
                    <a:pt x="832" y="698"/>
                  </a:cubicBezTo>
                  <a:lnTo>
                    <a:pt x="269" y="982"/>
                  </a:lnTo>
                  <a:cubicBezTo>
                    <a:pt x="106" y="1064"/>
                    <a:pt x="0" y="1232"/>
                    <a:pt x="0" y="1415"/>
                  </a:cubicBezTo>
                  <a:lnTo>
                    <a:pt x="0" y="2266"/>
                  </a:lnTo>
                  <a:cubicBezTo>
                    <a:pt x="448" y="2526"/>
                    <a:pt x="948" y="2656"/>
                    <a:pt x="1449" y="2656"/>
                  </a:cubicBezTo>
                  <a:cubicBezTo>
                    <a:pt x="1950" y="2656"/>
                    <a:pt x="2452" y="2526"/>
                    <a:pt x="2901" y="2266"/>
                  </a:cubicBezTo>
                  <a:lnTo>
                    <a:pt x="2901" y="1415"/>
                  </a:lnTo>
                  <a:cubicBezTo>
                    <a:pt x="2901" y="1232"/>
                    <a:pt x="2796" y="1064"/>
                    <a:pt x="2632" y="982"/>
                  </a:cubicBezTo>
                  <a:lnTo>
                    <a:pt x="2064" y="698"/>
                  </a:lnTo>
                  <a:cubicBezTo>
                    <a:pt x="1982" y="659"/>
                    <a:pt x="1930" y="573"/>
                    <a:pt x="1930" y="481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2304157" y="3384924"/>
              <a:ext cx="143622" cy="38161"/>
            </a:xfrm>
            <a:custGeom>
              <a:rect b="b" l="l" r="r" t="t"/>
              <a:pathLst>
                <a:path extrusionOk="0" h="1455" w="5476">
                  <a:moveTo>
                    <a:pt x="0" y="1"/>
                  </a:moveTo>
                  <a:cubicBezTo>
                    <a:pt x="260" y="1"/>
                    <a:pt x="505" y="102"/>
                    <a:pt x="683" y="285"/>
                  </a:cubicBezTo>
                  <a:lnTo>
                    <a:pt x="1641" y="1237"/>
                  </a:lnTo>
                  <a:cubicBezTo>
                    <a:pt x="1776" y="1377"/>
                    <a:pt x="1958" y="1454"/>
                    <a:pt x="2151" y="1454"/>
                  </a:cubicBezTo>
                  <a:lnTo>
                    <a:pt x="5476" y="1454"/>
                  </a:lnTo>
                  <a:lnTo>
                    <a:pt x="4311" y="285"/>
                  </a:lnTo>
                  <a:cubicBezTo>
                    <a:pt x="4129" y="102"/>
                    <a:pt x="3883" y="1"/>
                    <a:pt x="3628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2352730" y="3384924"/>
              <a:ext cx="95048" cy="38161"/>
            </a:xfrm>
            <a:custGeom>
              <a:rect b="b" l="l" r="r" t="t"/>
              <a:pathLst>
                <a:path extrusionOk="0" h="1455" w="3624">
                  <a:moveTo>
                    <a:pt x="1" y="1"/>
                  </a:moveTo>
                  <a:cubicBezTo>
                    <a:pt x="256" y="1"/>
                    <a:pt x="501" y="102"/>
                    <a:pt x="684" y="285"/>
                  </a:cubicBezTo>
                  <a:lnTo>
                    <a:pt x="1637" y="1237"/>
                  </a:lnTo>
                  <a:cubicBezTo>
                    <a:pt x="1771" y="1377"/>
                    <a:pt x="1959" y="1454"/>
                    <a:pt x="2151" y="1454"/>
                  </a:cubicBezTo>
                  <a:lnTo>
                    <a:pt x="3624" y="1454"/>
                  </a:lnTo>
                  <a:lnTo>
                    <a:pt x="2459" y="285"/>
                  </a:lnTo>
                  <a:cubicBezTo>
                    <a:pt x="2277" y="102"/>
                    <a:pt x="2031" y="1"/>
                    <a:pt x="177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2187916" y="3682894"/>
              <a:ext cx="392888" cy="31709"/>
            </a:xfrm>
            <a:custGeom>
              <a:rect b="b" l="l" r="r" t="t"/>
              <a:pathLst>
                <a:path extrusionOk="0" h="1209" w="14980">
                  <a:moveTo>
                    <a:pt x="0" y="0"/>
                  </a:moveTo>
                  <a:lnTo>
                    <a:pt x="0" y="482"/>
                  </a:lnTo>
                  <a:cubicBezTo>
                    <a:pt x="0" y="881"/>
                    <a:pt x="323" y="1208"/>
                    <a:pt x="722" y="1208"/>
                  </a:cubicBezTo>
                  <a:lnTo>
                    <a:pt x="14258" y="1208"/>
                  </a:lnTo>
                  <a:cubicBezTo>
                    <a:pt x="14657" y="1203"/>
                    <a:pt x="14979" y="881"/>
                    <a:pt x="14979" y="482"/>
                  </a:cubicBezTo>
                  <a:lnTo>
                    <a:pt x="14979" y="0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2346304" y="3595058"/>
              <a:ext cx="76112" cy="49754"/>
            </a:xfrm>
            <a:custGeom>
              <a:rect b="b" l="l" r="r" t="t"/>
              <a:pathLst>
                <a:path extrusionOk="0" h="1897" w="2902">
                  <a:moveTo>
                    <a:pt x="712" y="0"/>
                  </a:moveTo>
                  <a:lnTo>
                    <a:pt x="270" y="222"/>
                  </a:lnTo>
                  <a:cubicBezTo>
                    <a:pt x="106" y="304"/>
                    <a:pt x="0" y="472"/>
                    <a:pt x="0" y="655"/>
                  </a:cubicBezTo>
                  <a:lnTo>
                    <a:pt x="0" y="1506"/>
                  </a:lnTo>
                  <a:cubicBezTo>
                    <a:pt x="450" y="1766"/>
                    <a:pt x="952" y="1896"/>
                    <a:pt x="1453" y="1896"/>
                  </a:cubicBezTo>
                  <a:cubicBezTo>
                    <a:pt x="1954" y="1896"/>
                    <a:pt x="2454" y="1766"/>
                    <a:pt x="2902" y="1506"/>
                  </a:cubicBezTo>
                  <a:lnTo>
                    <a:pt x="2902" y="655"/>
                  </a:lnTo>
                  <a:cubicBezTo>
                    <a:pt x="2902" y="472"/>
                    <a:pt x="2801" y="304"/>
                    <a:pt x="2637" y="222"/>
                  </a:cubicBezTo>
                  <a:lnTo>
                    <a:pt x="2194" y="0"/>
                  </a:lnTo>
                  <a:cubicBezTo>
                    <a:pt x="2004" y="236"/>
                    <a:pt x="1729" y="354"/>
                    <a:pt x="1453" y="354"/>
                  </a:cubicBezTo>
                  <a:cubicBezTo>
                    <a:pt x="1178" y="354"/>
                    <a:pt x="902" y="236"/>
                    <a:pt x="712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2359051" y="3524375"/>
              <a:ext cx="50750" cy="57071"/>
            </a:xfrm>
            <a:custGeom>
              <a:rect b="b" l="l" r="r" t="t"/>
              <a:pathLst>
                <a:path extrusionOk="0" h="2176" w="1935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lnTo>
                    <a:pt x="0" y="1209"/>
                  </a:lnTo>
                  <a:cubicBezTo>
                    <a:pt x="0" y="1743"/>
                    <a:pt x="433" y="2176"/>
                    <a:pt x="967" y="2176"/>
                  </a:cubicBezTo>
                  <a:cubicBezTo>
                    <a:pt x="1501" y="2176"/>
                    <a:pt x="1935" y="1743"/>
                    <a:pt x="1935" y="1209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2359051" y="3524506"/>
              <a:ext cx="34987" cy="57019"/>
            </a:xfrm>
            <a:custGeom>
              <a:rect b="b" l="l" r="r" t="t"/>
              <a:pathLst>
                <a:path extrusionOk="0" h="2174" w="1334">
                  <a:moveTo>
                    <a:pt x="727" y="1"/>
                  </a:moveTo>
                  <a:cubicBezTo>
                    <a:pt x="327" y="1"/>
                    <a:pt x="0" y="323"/>
                    <a:pt x="0" y="722"/>
                  </a:cubicBezTo>
                  <a:lnTo>
                    <a:pt x="0" y="1204"/>
                  </a:lnTo>
                  <a:cubicBezTo>
                    <a:pt x="0" y="1759"/>
                    <a:pt x="455" y="2173"/>
                    <a:pt x="964" y="2173"/>
                  </a:cubicBezTo>
                  <a:cubicBezTo>
                    <a:pt x="1086" y="2173"/>
                    <a:pt x="1211" y="2150"/>
                    <a:pt x="1333" y="2099"/>
                  </a:cubicBezTo>
                  <a:cubicBezTo>
                    <a:pt x="967" y="1954"/>
                    <a:pt x="727" y="1598"/>
                    <a:pt x="727" y="1204"/>
                  </a:cubicBezTo>
                  <a:lnTo>
                    <a:pt x="727" y="722"/>
                  </a:lnTo>
                  <a:cubicBezTo>
                    <a:pt x="727" y="371"/>
                    <a:pt x="982" y="68"/>
                    <a:pt x="1328" y="10"/>
                  </a:cubicBezTo>
                  <a:cubicBezTo>
                    <a:pt x="1290" y="1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2359051" y="3524375"/>
              <a:ext cx="50750" cy="25388"/>
            </a:xfrm>
            <a:custGeom>
              <a:rect b="b" l="l" r="r" t="t"/>
              <a:pathLst>
                <a:path extrusionOk="0" h="968" w="1935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0" y="727"/>
                    <a:pt x="727" y="968"/>
                    <a:pt x="1935" y="968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2359051" y="3524375"/>
              <a:ext cx="34856" cy="23133"/>
            </a:xfrm>
            <a:custGeom>
              <a:rect b="b" l="l" r="r" t="t"/>
              <a:pathLst>
                <a:path extrusionOk="0" h="882" w="1329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241" y="795"/>
                    <a:pt x="481" y="848"/>
                    <a:pt x="727" y="881"/>
                  </a:cubicBezTo>
                  <a:lnTo>
                    <a:pt x="727" y="727"/>
                  </a:lnTo>
                  <a:cubicBezTo>
                    <a:pt x="727" y="371"/>
                    <a:pt x="982" y="73"/>
                    <a:pt x="1328" y="15"/>
                  </a:cubicBezTo>
                  <a:cubicBezTo>
                    <a:pt x="1290" y="6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2346304" y="3606284"/>
              <a:ext cx="19067" cy="36115"/>
            </a:xfrm>
            <a:custGeom>
              <a:rect b="b" l="l" r="r" t="t"/>
              <a:pathLst>
                <a:path extrusionOk="0" h="1377" w="727">
                  <a:moveTo>
                    <a:pt x="63" y="1"/>
                  </a:moveTo>
                  <a:cubicBezTo>
                    <a:pt x="24" y="68"/>
                    <a:pt x="0" y="145"/>
                    <a:pt x="0" y="227"/>
                  </a:cubicBezTo>
                  <a:lnTo>
                    <a:pt x="0" y="1078"/>
                  </a:lnTo>
                  <a:cubicBezTo>
                    <a:pt x="226" y="1208"/>
                    <a:pt x="472" y="1309"/>
                    <a:pt x="727" y="1377"/>
                  </a:cubicBezTo>
                  <a:lnTo>
                    <a:pt x="727" y="746"/>
                  </a:lnTo>
                  <a:cubicBezTo>
                    <a:pt x="727" y="592"/>
                    <a:pt x="655" y="448"/>
                    <a:pt x="534" y="35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2403349" y="3606284"/>
              <a:ext cx="19067" cy="35984"/>
            </a:xfrm>
            <a:custGeom>
              <a:rect b="b" l="l" r="r" t="t"/>
              <a:pathLst>
                <a:path extrusionOk="0" h="1372" w="727">
                  <a:moveTo>
                    <a:pt x="669" y="1"/>
                  </a:moveTo>
                  <a:lnTo>
                    <a:pt x="197" y="357"/>
                  </a:lnTo>
                  <a:cubicBezTo>
                    <a:pt x="72" y="448"/>
                    <a:pt x="0" y="592"/>
                    <a:pt x="5" y="742"/>
                  </a:cubicBezTo>
                  <a:lnTo>
                    <a:pt x="5" y="1372"/>
                  </a:lnTo>
                  <a:cubicBezTo>
                    <a:pt x="255" y="1309"/>
                    <a:pt x="501" y="1208"/>
                    <a:pt x="727" y="1078"/>
                  </a:cubicBezTo>
                  <a:lnTo>
                    <a:pt x="727" y="227"/>
                  </a:lnTo>
                  <a:cubicBezTo>
                    <a:pt x="727" y="145"/>
                    <a:pt x="703" y="68"/>
                    <a:pt x="6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181989" y="3378996"/>
              <a:ext cx="404874" cy="341535"/>
            </a:xfrm>
            <a:custGeom>
              <a:rect b="b" l="l" r="r" t="t"/>
              <a:pathLst>
                <a:path extrusionOk="0" h="13022" w="15437">
                  <a:moveTo>
                    <a:pt x="6506" y="453"/>
                  </a:moveTo>
                  <a:cubicBezTo>
                    <a:pt x="6703" y="453"/>
                    <a:pt x="6896" y="530"/>
                    <a:pt x="7035" y="670"/>
                  </a:cubicBezTo>
                  <a:lnTo>
                    <a:pt x="7815" y="1454"/>
                  </a:lnTo>
                  <a:lnTo>
                    <a:pt x="6809" y="1454"/>
                  </a:lnTo>
                  <a:cubicBezTo>
                    <a:pt x="6679" y="1454"/>
                    <a:pt x="6549" y="1401"/>
                    <a:pt x="6458" y="1305"/>
                  </a:cubicBezTo>
                  <a:lnTo>
                    <a:pt x="5606" y="453"/>
                  </a:lnTo>
                  <a:close/>
                  <a:moveTo>
                    <a:pt x="8286" y="453"/>
                  </a:moveTo>
                  <a:cubicBezTo>
                    <a:pt x="8479" y="453"/>
                    <a:pt x="8666" y="530"/>
                    <a:pt x="8806" y="670"/>
                  </a:cubicBezTo>
                  <a:lnTo>
                    <a:pt x="9590" y="1454"/>
                  </a:lnTo>
                  <a:lnTo>
                    <a:pt x="9407" y="1454"/>
                  </a:lnTo>
                  <a:cubicBezTo>
                    <a:pt x="9109" y="1454"/>
                    <a:pt x="9109" y="1906"/>
                    <a:pt x="9407" y="1906"/>
                  </a:cubicBezTo>
                  <a:lnTo>
                    <a:pt x="14484" y="1906"/>
                  </a:lnTo>
                  <a:cubicBezTo>
                    <a:pt x="14758" y="1906"/>
                    <a:pt x="14979" y="2128"/>
                    <a:pt x="14979" y="2402"/>
                  </a:cubicBezTo>
                  <a:lnTo>
                    <a:pt x="14979" y="12069"/>
                  </a:lnTo>
                  <a:lnTo>
                    <a:pt x="14984" y="12069"/>
                  </a:lnTo>
                  <a:cubicBezTo>
                    <a:pt x="14979" y="12343"/>
                    <a:pt x="14758" y="12564"/>
                    <a:pt x="14484" y="12564"/>
                  </a:cubicBezTo>
                  <a:lnTo>
                    <a:pt x="948" y="12564"/>
                  </a:lnTo>
                  <a:cubicBezTo>
                    <a:pt x="674" y="12564"/>
                    <a:pt x="453" y="12343"/>
                    <a:pt x="453" y="12069"/>
                  </a:cubicBezTo>
                  <a:lnTo>
                    <a:pt x="453" y="953"/>
                  </a:lnTo>
                  <a:cubicBezTo>
                    <a:pt x="453" y="674"/>
                    <a:pt x="674" y="453"/>
                    <a:pt x="948" y="453"/>
                  </a:cubicBezTo>
                  <a:lnTo>
                    <a:pt x="4658" y="453"/>
                  </a:lnTo>
                  <a:cubicBezTo>
                    <a:pt x="4855" y="453"/>
                    <a:pt x="5043" y="530"/>
                    <a:pt x="5183" y="670"/>
                  </a:cubicBezTo>
                  <a:lnTo>
                    <a:pt x="6135" y="1627"/>
                  </a:lnTo>
                  <a:cubicBezTo>
                    <a:pt x="6309" y="1801"/>
                    <a:pt x="6548" y="1902"/>
                    <a:pt x="6792" y="1902"/>
                  </a:cubicBezTo>
                  <a:cubicBezTo>
                    <a:pt x="6798" y="1902"/>
                    <a:pt x="6803" y="1901"/>
                    <a:pt x="6809" y="1901"/>
                  </a:cubicBezTo>
                  <a:lnTo>
                    <a:pt x="8358" y="1901"/>
                  </a:lnTo>
                  <a:cubicBezTo>
                    <a:pt x="8560" y="1901"/>
                    <a:pt x="8661" y="1661"/>
                    <a:pt x="8522" y="1516"/>
                  </a:cubicBezTo>
                  <a:lnTo>
                    <a:pt x="7454" y="453"/>
                  </a:lnTo>
                  <a:close/>
                  <a:moveTo>
                    <a:pt x="953" y="1"/>
                  </a:moveTo>
                  <a:cubicBezTo>
                    <a:pt x="429" y="1"/>
                    <a:pt x="0" y="429"/>
                    <a:pt x="0" y="953"/>
                  </a:cubicBezTo>
                  <a:lnTo>
                    <a:pt x="0" y="12069"/>
                  </a:lnTo>
                  <a:cubicBezTo>
                    <a:pt x="0" y="12593"/>
                    <a:pt x="429" y="13016"/>
                    <a:pt x="953" y="13021"/>
                  </a:cubicBezTo>
                  <a:lnTo>
                    <a:pt x="14484" y="13021"/>
                  </a:lnTo>
                  <a:cubicBezTo>
                    <a:pt x="15008" y="13016"/>
                    <a:pt x="15436" y="12593"/>
                    <a:pt x="15436" y="12069"/>
                  </a:cubicBezTo>
                  <a:lnTo>
                    <a:pt x="15436" y="2402"/>
                  </a:lnTo>
                  <a:cubicBezTo>
                    <a:pt x="15436" y="1877"/>
                    <a:pt x="15008" y="1454"/>
                    <a:pt x="14484" y="1454"/>
                  </a:cubicBezTo>
                  <a:lnTo>
                    <a:pt x="10230" y="1454"/>
                  </a:lnTo>
                  <a:lnTo>
                    <a:pt x="9128" y="352"/>
                  </a:lnTo>
                  <a:cubicBezTo>
                    <a:pt x="8902" y="126"/>
                    <a:pt x="8599" y="1"/>
                    <a:pt x="8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295947" y="3486765"/>
              <a:ext cx="170505" cy="164105"/>
            </a:xfrm>
            <a:custGeom>
              <a:rect b="b" l="l" r="r" t="t"/>
              <a:pathLst>
                <a:path extrusionOk="0" h="6257" w="6501">
                  <a:moveTo>
                    <a:pt x="3614" y="1666"/>
                  </a:moveTo>
                  <a:cubicBezTo>
                    <a:pt x="3888" y="1666"/>
                    <a:pt x="4110" y="1887"/>
                    <a:pt x="4110" y="2161"/>
                  </a:cubicBezTo>
                  <a:lnTo>
                    <a:pt x="4110" y="2643"/>
                  </a:lnTo>
                  <a:cubicBezTo>
                    <a:pt x="4110" y="3052"/>
                    <a:pt x="3782" y="3384"/>
                    <a:pt x="3373" y="3384"/>
                  </a:cubicBezTo>
                  <a:cubicBezTo>
                    <a:pt x="2964" y="3384"/>
                    <a:pt x="2632" y="3052"/>
                    <a:pt x="2632" y="2643"/>
                  </a:cubicBezTo>
                  <a:lnTo>
                    <a:pt x="2632" y="2161"/>
                  </a:lnTo>
                  <a:cubicBezTo>
                    <a:pt x="2632" y="1887"/>
                    <a:pt x="2858" y="1666"/>
                    <a:pt x="3133" y="1666"/>
                  </a:cubicBezTo>
                  <a:close/>
                  <a:moveTo>
                    <a:pt x="3633" y="3807"/>
                  </a:moveTo>
                  <a:lnTo>
                    <a:pt x="3633" y="3942"/>
                  </a:lnTo>
                  <a:cubicBezTo>
                    <a:pt x="3628" y="4024"/>
                    <a:pt x="3652" y="4105"/>
                    <a:pt x="3691" y="4178"/>
                  </a:cubicBezTo>
                  <a:lnTo>
                    <a:pt x="3383" y="4485"/>
                  </a:lnTo>
                  <a:cubicBezTo>
                    <a:pt x="3378" y="4490"/>
                    <a:pt x="3375" y="4493"/>
                    <a:pt x="3371" y="4493"/>
                  </a:cubicBezTo>
                  <a:cubicBezTo>
                    <a:pt x="3367" y="4493"/>
                    <a:pt x="3364" y="4490"/>
                    <a:pt x="3359" y="4485"/>
                  </a:cubicBezTo>
                  <a:lnTo>
                    <a:pt x="3051" y="4178"/>
                  </a:lnTo>
                  <a:cubicBezTo>
                    <a:pt x="3089" y="4105"/>
                    <a:pt x="3114" y="4024"/>
                    <a:pt x="3114" y="3942"/>
                  </a:cubicBezTo>
                  <a:lnTo>
                    <a:pt x="3114" y="3807"/>
                  </a:lnTo>
                  <a:cubicBezTo>
                    <a:pt x="3195" y="3826"/>
                    <a:pt x="3287" y="3836"/>
                    <a:pt x="3373" y="3836"/>
                  </a:cubicBezTo>
                  <a:cubicBezTo>
                    <a:pt x="3460" y="3836"/>
                    <a:pt x="3547" y="3826"/>
                    <a:pt x="3633" y="3807"/>
                  </a:cubicBezTo>
                  <a:close/>
                  <a:moveTo>
                    <a:pt x="3373" y="448"/>
                  </a:moveTo>
                  <a:cubicBezTo>
                    <a:pt x="4504" y="448"/>
                    <a:pt x="5519" y="1165"/>
                    <a:pt x="5895" y="2234"/>
                  </a:cubicBezTo>
                  <a:cubicBezTo>
                    <a:pt x="6270" y="3302"/>
                    <a:pt x="5933" y="4495"/>
                    <a:pt x="5048" y="5207"/>
                  </a:cubicBezTo>
                  <a:lnTo>
                    <a:pt x="5048" y="4875"/>
                  </a:lnTo>
                  <a:cubicBezTo>
                    <a:pt x="5048" y="4606"/>
                    <a:pt x="4899" y="4360"/>
                    <a:pt x="4658" y="4240"/>
                  </a:cubicBezTo>
                  <a:lnTo>
                    <a:pt x="4090" y="3956"/>
                  </a:lnTo>
                  <a:cubicBezTo>
                    <a:pt x="4085" y="3956"/>
                    <a:pt x="4081" y="3951"/>
                    <a:pt x="4081" y="3942"/>
                  </a:cubicBezTo>
                  <a:lnTo>
                    <a:pt x="4081" y="3600"/>
                  </a:lnTo>
                  <a:cubicBezTo>
                    <a:pt x="4384" y="3374"/>
                    <a:pt x="4562" y="3023"/>
                    <a:pt x="4562" y="2643"/>
                  </a:cubicBezTo>
                  <a:lnTo>
                    <a:pt x="4562" y="2161"/>
                  </a:lnTo>
                  <a:cubicBezTo>
                    <a:pt x="4562" y="1637"/>
                    <a:pt x="4138" y="1209"/>
                    <a:pt x="3614" y="1209"/>
                  </a:cubicBezTo>
                  <a:lnTo>
                    <a:pt x="3133" y="1209"/>
                  </a:lnTo>
                  <a:cubicBezTo>
                    <a:pt x="2608" y="1209"/>
                    <a:pt x="2185" y="1637"/>
                    <a:pt x="2180" y="2161"/>
                  </a:cubicBezTo>
                  <a:lnTo>
                    <a:pt x="2180" y="2643"/>
                  </a:lnTo>
                  <a:cubicBezTo>
                    <a:pt x="2180" y="3018"/>
                    <a:pt x="2358" y="3374"/>
                    <a:pt x="2661" y="3600"/>
                  </a:cubicBezTo>
                  <a:lnTo>
                    <a:pt x="2661" y="3942"/>
                  </a:lnTo>
                  <a:cubicBezTo>
                    <a:pt x="2661" y="3947"/>
                    <a:pt x="2661" y="3951"/>
                    <a:pt x="2656" y="3956"/>
                  </a:cubicBezTo>
                  <a:lnTo>
                    <a:pt x="2089" y="4240"/>
                  </a:lnTo>
                  <a:cubicBezTo>
                    <a:pt x="1848" y="4356"/>
                    <a:pt x="1694" y="4606"/>
                    <a:pt x="1699" y="4875"/>
                  </a:cubicBezTo>
                  <a:lnTo>
                    <a:pt x="1699" y="5207"/>
                  </a:lnTo>
                  <a:cubicBezTo>
                    <a:pt x="814" y="4495"/>
                    <a:pt x="472" y="3302"/>
                    <a:pt x="852" y="2234"/>
                  </a:cubicBezTo>
                  <a:cubicBezTo>
                    <a:pt x="1227" y="1165"/>
                    <a:pt x="2238" y="448"/>
                    <a:pt x="3373" y="448"/>
                  </a:cubicBezTo>
                  <a:close/>
                  <a:moveTo>
                    <a:pt x="4066" y="4452"/>
                  </a:moveTo>
                  <a:lnTo>
                    <a:pt x="4461" y="4644"/>
                  </a:lnTo>
                  <a:cubicBezTo>
                    <a:pt x="4547" y="4688"/>
                    <a:pt x="4600" y="4779"/>
                    <a:pt x="4600" y="4875"/>
                  </a:cubicBezTo>
                  <a:lnTo>
                    <a:pt x="4600" y="5506"/>
                  </a:lnTo>
                  <a:cubicBezTo>
                    <a:pt x="4218" y="5703"/>
                    <a:pt x="3798" y="5801"/>
                    <a:pt x="3378" y="5801"/>
                  </a:cubicBezTo>
                  <a:cubicBezTo>
                    <a:pt x="2958" y="5801"/>
                    <a:pt x="2539" y="5703"/>
                    <a:pt x="2156" y="5506"/>
                  </a:cubicBezTo>
                  <a:lnTo>
                    <a:pt x="2151" y="5506"/>
                  </a:lnTo>
                  <a:lnTo>
                    <a:pt x="2151" y="4875"/>
                  </a:lnTo>
                  <a:cubicBezTo>
                    <a:pt x="2151" y="4779"/>
                    <a:pt x="2204" y="4688"/>
                    <a:pt x="2291" y="4644"/>
                  </a:cubicBezTo>
                  <a:lnTo>
                    <a:pt x="2685" y="4452"/>
                  </a:lnTo>
                  <a:lnTo>
                    <a:pt x="3046" y="4813"/>
                  </a:lnTo>
                  <a:cubicBezTo>
                    <a:pt x="3138" y="4902"/>
                    <a:pt x="3257" y="4946"/>
                    <a:pt x="3376" y="4946"/>
                  </a:cubicBezTo>
                  <a:cubicBezTo>
                    <a:pt x="3495" y="4946"/>
                    <a:pt x="3614" y="4902"/>
                    <a:pt x="3705" y="4813"/>
                  </a:cubicBezTo>
                  <a:lnTo>
                    <a:pt x="4066" y="4452"/>
                  </a:lnTo>
                  <a:close/>
                  <a:moveTo>
                    <a:pt x="3373" y="1"/>
                  </a:moveTo>
                  <a:cubicBezTo>
                    <a:pt x="2108" y="1"/>
                    <a:pt x="967" y="761"/>
                    <a:pt x="481" y="1930"/>
                  </a:cubicBezTo>
                  <a:cubicBezTo>
                    <a:pt x="0" y="3100"/>
                    <a:pt x="270" y="4447"/>
                    <a:pt x="1160" y="5342"/>
                  </a:cubicBezTo>
                  <a:cubicBezTo>
                    <a:pt x="1760" y="5938"/>
                    <a:pt x="2562" y="6256"/>
                    <a:pt x="3379" y="6256"/>
                  </a:cubicBezTo>
                  <a:cubicBezTo>
                    <a:pt x="3781" y="6256"/>
                    <a:pt x="4186" y="6179"/>
                    <a:pt x="4571" y="6020"/>
                  </a:cubicBezTo>
                  <a:cubicBezTo>
                    <a:pt x="5741" y="5534"/>
                    <a:pt x="6501" y="4394"/>
                    <a:pt x="6501" y="3129"/>
                  </a:cubicBezTo>
                  <a:cubicBezTo>
                    <a:pt x="6501" y="1401"/>
                    <a:pt x="5101" y="1"/>
                    <a:pt x="3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66153" y="3461220"/>
              <a:ext cx="188812" cy="175593"/>
            </a:xfrm>
            <a:custGeom>
              <a:rect b="b" l="l" r="r" t="t"/>
              <a:pathLst>
                <a:path extrusionOk="0" h="6695" w="7199">
                  <a:moveTo>
                    <a:pt x="4499" y="0"/>
                  </a:moveTo>
                  <a:cubicBezTo>
                    <a:pt x="3447" y="0"/>
                    <a:pt x="2400" y="405"/>
                    <a:pt x="1608" y="1196"/>
                  </a:cubicBezTo>
                  <a:cubicBezTo>
                    <a:pt x="145" y="2659"/>
                    <a:pt x="1" y="4983"/>
                    <a:pt x="1276" y="6609"/>
                  </a:cubicBezTo>
                  <a:cubicBezTo>
                    <a:pt x="1326" y="6670"/>
                    <a:pt x="1387" y="6695"/>
                    <a:pt x="1446" y="6695"/>
                  </a:cubicBezTo>
                  <a:cubicBezTo>
                    <a:pt x="1609" y="6695"/>
                    <a:pt x="1759" y="6503"/>
                    <a:pt x="1632" y="6330"/>
                  </a:cubicBezTo>
                  <a:cubicBezTo>
                    <a:pt x="511" y="4882"/>
                    <a:pt x="641" y="2823"/>
                    <a:pt x="1935" y="1528"/>
                  </a:cubicBezTo>
                  <a:cubicBezTo>
                    <a:pt x="2642" y="821"/>
                    <a:pt x="3573" y="462"/>
                    <a:pt x="4508" y="462"/>
                  </a:cubicBezTo>
                  <a:cubicBezTo>
                    <a:pt x="5292" y="462"/>
                    <a:pt x="6080" y="714"/>
                    <a:pt x="6742" y="1225"/>
                  </a:cubicBezTo>
                  <a:cubicBezTo>
                    <a:pt x="6787" y="1258"/>
                    <a:pt x="6834" y="1273"/>
                    <a:pt x="6877" y="1273"/>
                  </a:cubicBezTo>
                  <a:cubicBezTo>
                    <a:pt x="7061" y="1273"/>
                    <a:pt x="7199" y="1021"/>
                    <a:pt x="7016" y="869"/>
                  </a:cubicBezTo>
                  <a:cubicBezTo>
                    <a:pt x="6273" y="286"/>
                    <a:pt x="5384" y="0"/>
                    <a:pt x="44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13284" y="3500639"/>
              <a:ext cx="189389" cy="175750"/>
            </a:xfrm>
            <a:custGeom>
              <a:rect b="b" l="l" r="r" t="t"/>
              <a:pathLst>
                <a:path extrusionOk="0" h="6701" w="7221">
                  <a:moveTo>
                    <a:pt x="5768" y="0"/>
                  </a:moveTo>
                  <a:cubicBezTo>
                    <a:pt x="5719" y="0"/>
                    <a:pt x="5669" y="17"/>
                    <a:pt x="5628" y="49"/>
                  </a:cubicBezTo>
                  <a:cubicBezTo>
                    <a:pt x="5527" y="126"/>
                    <a:pt x="5513" y="266"/>
                    <a:pt x="5590" y="367"/>
                  </a:cubicBezTo>
                  <a:cubicBezTo>
                    <a:pt x="6711" y="1815"/>
                    <a:pt x="6581" y="3875"/>
                    <a:pt x="5282" y="5169"/>
                  </a:cubicBezTo>
                  <a:cubicBezTo>
                    <a:pt x="4577" y="5874"/>
                    <a:pt x="3645" y="6234"/>
                    <a:pt x="2708" y="6234"/>
                  </a:cubicBezTo>
                  <a:cubicBezTo>
                    <a:pt x="1925" y="6234"/>
                    <a:pt x="1139" y="5983"/>
                    <a:pt x="480" y="5472"/>
                  </a:cubicBezTo>
                  <a:cubicBezTo>
                    <a:pt x="431" y="5433"/>
                    <a:pt x="381" y="5416"/>
                    <a:pt x="334" y="5416"/>
                  </a:cubicBezTo>
                  <a:cubicBezTo>
                    <a:pt x="145" y="5416"/>
                    <a:pt x="1" y="5682"/>
                    <a:pt x="201" y="5828"/>
                  </a:cubicBezTo>
                  <a:cubicBezTo>
                    <a:pt x="946" y="6413"/>
                    <a:pt x="1837" y="6701"/>
                    <a:pt x="2723" y="6701"/>
                  </a:cubicBezTo>
                  <a:cubicBezTo>
                    <a:pt x="3776" y="6701"/>
                    <a:pt x="4824" y="6295"/>
                    <a:pt x="5619" y="5501"/>
                  </a:cubicBezTo>
                  <a:cubicBezTo>
                    <a:pt x="7081" y="4038"/>
                    <a:pt x="7221" y="1714"/>
                    <a:pt x="5946" y="88"/>
                  </a:cubicBezTo>
                  <a:cubicBezTo>
                    <a:pt x="5902" y="30"/>
                    <a:pt x="5835" y="0"/>
                    <a:pt x="57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38"/>
          <p:cNvGrpSpPr/>
          <p:nvPr/>
        </p:nvGrpSpPr>
        <p:grpSpPr>
          <a:xfrm>
            <a:off x="4130087" y="4263112"/>
            <a:ext cx="481781" cy="451497"/>
            <a:chOff x="3097565" y="3381908"/>
            <a:chExt cx="361336" cy="338623"/>
          </a:xfrm>
        </p:grpSpPr>
        <p:sp>
          <p:nvSpPr>
            <p:cNvPr id="1122" name="Google Shape;1122;p38"/>
            <p:cNvSpPr/>
            <p:nvPr/>
          </p:nvSpPr>
          <p:spPr>
            <a:xfrm>
              <a:off x="3102732" y="3455607"/>
              <a:ext cx="350871" cy="259495"/>
            </a:xfrm>
            <a:custGeom>
              <a:rect b="b" l="l" r="r" t="t"/>
              <a:pathLst>
                <a:path extrusionOk="0" h="9894" w="13378">
                  <a:moveTo>
                    <a:pt x="1011" y="0"/>
                  </a:moveTo>
                  <a:cubicBezTo>
                    <a:pt x="453" y="5"/>
                    <a:pt x="6" y="453"/>
                    <a:pt x="1" y="1011"/>
                  </a:cubicBezTo>
                  <a:lnTo>
                    <a:pt x="1" y="8888"/>
                  </a:lnTo>
                  <a:cubicBezTo>
                    <a:pt x="6" y="9441"/>
                    <a:pt x="453" y="9893"/>
                    <a:pt x="1011" y="9893"/>
                  </a:cubicBezTo>
                  <a:lnTo>
                    <a:pt x="12372" y="9893"/>
                  </a:lnTo>
                  <a:cubicBezTo>
                    <a:pt x="12925" y="9893"/>
                    <a:pt x="13377" y="9441"/>
                    <a:pt x="13377" y="8888"/>
                  </a:cubicBezTo>
                  <a:lnTo>
                    <a:pt x="13377" y="1011"/>
                  </a:lnTo>
                  <a:cubicBezTo>
                    <a:pt x="13377" y="453"/>
                    <a:pt x="12925" y="5"/>
                    <a:pt x="12372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3102600" y="3455607"/>
              <a:ext cx="175593" cy="259495"/>
            </a:xfrm>
            <a:custGeom>
              <a:rect b="b" l="l" r="r" t="t"/>
              <a:pathLst>
                <a:path extrusionOk="0" h="9894" w="6695">
                  <a:moveTo>
                    <a:pt x="997" y="0"/>
                  </a:moveTo>
                  <a:cubicBezTo>
                    <a:pt x="444" y="10"/>
                    <a:pt x="1" y="462"/>
                    <a:pt x="6" y="1011"/>
                  </a:cubicBezTo>
                  <a:lnTo>
                    <a:pt x="6" y="8888"/>
                  </a:lnTo>
                  <a:cubicBezTo>
                    <a:pt x="1" y="9436"/>
                    <a:pt x="444" y="9889"/>
                    <a:pt x="997" y="9893"/>
                  </a:cubicBezTo>
                  <a:lnTo>
                    <a:pt x="6694" y="9893"/>
                  </a:lnTo>
                  <a:lnTo>
                    <a:pt x="669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3133156" y="3486031"/>
              <a:ext cx="290024" cy="198647"/>
            </a:xfrm>
            <a:custGeom>
              <a:rect b="b" l="l" r="r" t="t"/>
              <a:pathLst>
                <a:path extrusionOk="0" h="7574" w="11058">
                  <a:moveTo>
                    <a:pt x="270" y="0"/>
                  </a:moveTo>
                  <a:cubicBezTo>
                    <a:pt x="121" y="0"/>
                    <a:pt x="0" y="120"/>
                    <a:pt x="5" y="270"/>
                  </a:cubicBezTo>
                  <a:lnTo>
                    <a:pt x="5" y="7309"/>
                  </a:lnTo>
                  <a:cubicBezTo>
                    <a:pt x="5" y="7453"/>
                    <a:pt x="121" y="7574"/>
                    <a:pt x="270" y="7574"/>
                  </a:cubicBezTo>
                  <a:lnTo>
                    <a:pt x="10788" y="7574"/>
                  </a:lnTo>
                  <a:cubicBezTo>
                    <a:pt x="10937" y="7574"/>
                    <a:pt x="11058" y="7453"/>
                    <a:pt x="11058" y="7309"/>
                  </a:cubicBezTo>
                  <a:lnTo>
                    <a:pt x="11058" y="270"/>
                  </a:lnTo>
                  <a:cubicBezTo>
                    <a:pt x="11058" y="120"/>
                    <a:pt x="10937" y="0"/>
                    <a:pt x="107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3133156" y="3486136"/>
              <a:ext cx="145038" cy="198542"/>
            </a:xfrm>
            <a:custGeom>
              <a:rect b="b" l="l" r="r" t="t"/>
              <a:pathLst>
                <a:path extrusionOk="0" h="7570" w="5530">
                  <a:moveTo>
                    <a:pt x="265" y="1"/>
                  </a:moveTo>
                  <a:cubicBezTo>
                    <a:pt x="116" y="1"/>
                    <a:pt x="0" y="121"/>
                    <a:pt x="0" y="266"/>
                  </a:cubicBezTo>
                  <a:lnTo>
                    <a:pt x="0" y="7305"/>
                  </a:lnTo>
                  <a:cubicBezTo>
                    <a:pt x="0" y="7449"/>
                    <a:pt x="116" y="7570"/>
                    <a:pt x="265" y="7570"/>
                  </a:cubicBezTo>
                  <a:lnTo>
                    <a:pt x="5529" y="7570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3209241" y="3387205"/>
              <a:ext cx="137721" cy="114876"/>
            </a:xfrm>
            <a:custGeom>
              <a:rect b="b" l="l" r="r" t="t"/>
              <a:pathLst>
                <a:path extrusionOk="0" h="4380" w="5251">
                  <a:moveTo>
                    <a:pt x="2229" y="0"/>
                  </a:moveTo>
                  <a:cubicBezTo>
                    <a:pt x="1642" y="0"/>
                    <a:pt x="1165" y="477"/>
                    <a:pt x="1165" y="1069"/>
                  </a:cubicBezTo>
                  <a:lnTo>
                    <a:pt x="1165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6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6" y="4379"/>
                  </a:cubicBezTo>
                  <a:lnTo>
                    <a:pt x="4760" y="4379"/>
                  </a:lnTo>
                  <a:cubicBezTo>
                    <a:pt x="5029" y="4379"/>
                    <a:pt x="5250" y="4158"/>
                    <a:pt x="5250" y="3888"/>
                  </a:cubicBezTo>
                  <a:lnTo>
                    <a:pt x="5250" y="2522"/>
                  </a:lnTo>
                  <a:cubicBezTo>
                    <a:pt x="5250" y="2252"/>
                    <a:pt x="5029" y="2031"/>
                    <a:pt x="4760" y="2031"/>
                  </a:cubicBezTo>
                  <a:lnTo>
                    <a:pt x="4558" y="2031"/>
                  </a:lnTo>
                  <a:cubicBezTo>
                    <a:pt x="4298" y="2031"/>
                    <a:pt x="4091" y="1824"/>
                    <a:pt x="4091" y="1569"/>
                  </a:cubicBezTo>
                  <a:lnTo>
                    <a:pt x="4091" y="1069"/>
                  </a:lnTo>
                  <a:cubicBezTo>
                    <a:pt x="4091" y="477"/>
                    <a:pt x="3615" y="0"/>
                    <a:pt x="302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3200167" y="3606284"/>
              <a:ext cx="40023" cy="34332"/>
            </a:xfrm>
            <a:custGeom>
              <a:rect b="b" l="l" r="r" t="t"/>
              <a:pathLst>
                <a:path extrusionOk="0" h="1309" w="1526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1049"/>
                    <a:pt x="322" y="1309"/>
                    <a:pt x="658" y="1309"/>
                  </a:cubicBezTo>
                  <a:cubicBezTo>
                    <a:pt x="819" y="1309"/>
                    <a:pt x="983" y="1249"/>
                    <a:pt x="1117" y="1117"/>
                  </a:cubicBezTo>
                  <a:cubicBezTo>
                    <a:pt x="1526" y="703"/>
                    <a:pt x="1237" y="1"/>
                    <a:pt x="65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3262378" y="3541528"/>
              <a:ext cx="39184" cy="34542"/>
            </a:xfrm>
            <a:custGeom>
              <a:rect b="b" l="l" r="r" t="t"/>
              <a:pathLst>
                <a:path extrusionOk="0" h="1317" w="1494">
                  <a:moveTo>
                    <a:pt x="314" y="0"/>
                  </a:moveTo>
                  <a:cubicBezTo>
                    <a:pt x="145" y="0"/>
                    <a:pt x="1" y="218"/>
                    <a:pt x="159" y="377"/>
                  </a:cubicBezTo>
                  <a:lnTo>
                    <a:pt x="438" y="656"/>
                  </a:lnTo>
                  <a:lnTo>
                    <a:pt x="159" y="940"/>
                  </a:lnTo>
                  <a:cubicBezTo>
                    <a:pt x="73" y="1026"/>
                    <a:pt x="73" y="1161"/>
                    <a:pt x="159" y="1247"/>
                  </a:cubicBezTo>
                  <a:cubicBezTo>
                    <a:pt x="200" y="1291"/>
                    <a:pt x="256" y="1312"/>
                    <a:pt x="312" y="1312"/>
                  </a:cubicBezTo>
                  <a:cubicBezTo>
                    <a:pt x="368" y="1312"/>
                    <a:pt x="424" y="1291"/>
                    <a:pt x="467" y="1247"/>
                  </a:cubicBezTo>
                  <a:lnTo>
                    <a:pt x="746" y="964"/>
                  </a:lnTo>
                  <a:lnTo>
                    <a:pt x="1030" y="1247"/>
                  </a:lnTo>
                  <a:cubicBezTo>
                    <a:pt x="1078" y="1296"/>
                    <a:pt x="1131" y="1316"/>
                    <a:pt x="1181" y="1316"/>
                  </a:cubicBezTo>
                  <a:cubicBezTo>
                    <a:pt x="1348" y="1316"/>
                    <a:pt x="1493" y="1098"/>
                    <a:pt x="1338" y="940"/>
                  </a:cubicBezTo>
                  <a:lnTo>
                    <a:pt x="1054" y="656"/>
                  </a:lnTo>
                  <a:lnTo>
                    <a:pt x="1338" y="377"/>
                  </a:lnTo>
                  <a:cubicBezTo>
                    <a:pt x="1493" y="218"/>
                    <a:pt x="1348" y="0"/>
                    <a:pt x="1181" y="0"/>
                  </a:cubicBezTo>
                  <a:cubicBezTo>
                    <a:pt x="1131" y="0"/>
                    <a:pt x="1078" y="20"/>
                    <a:pt x="1030" y="69"/>
                  </a:cubicBezTo>
                  <a:lnTo>
                    <a:pt x="746" y="348"/>
                  </a:lnTo>
                  <a:lnTo>
                    <a:pt x="467" y="69"/>
                  </a:lnTo>
                  <a:cubicBezTo>
                    <a:pt x="419" y="20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3209241" y="3387205"/>
              <a:ext cx="68952" cy="114876"/>
            </a:xfrm>
            <a:custGeom>
              <a:rect b="b" l="l" r="r" t="t"/>
              <a:pathLst>
                <a:path extrusionOk="0" h="4380" w="2629">
                  <a:moveTo>
                    <a:pt x="2229" y="0"/>
                  </a:moveTo>
                  <a:cubicBezTo>
                    <a:pt x="1642" y="0"/>
                    <a:pt x="1165" y="477"/>
                    <a:pt x="1161" y="1069"/>
                  </a:cubicBezTo>
                  <a:lnTo>
                    <a:pt x="1161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2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2" y="4379"/>
                  </a:cubicBezTo>
                  <a:lnTo>
                    <a:pt x="2628" y="437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3257343" y="3448001"/>
              <a:ext cx="36482" cy="31237"/>
            </a:xfrm>
            <a:custGeom>
              <a:rect b="b" l="l" r="r" t="t"/>
              <a:pathLst>
                <a:path extrusionOk="0" h="1191" w="1391">
                  <a:moveTo>
                    <a:pt x="785" y="0"/>
                  </a:moveTo>
                  <a:cubicBezTo>
                    <a:pt x="640" y="0"/>
                    <a:pt x="492" y="54"/>
                    <a:pt x="371" y="175"/>
                  </a:cubicBezTo>
                  <a:cubicBezTo>
                    <a:pt x="0" y="550"/>
                    <a:pt x="265" y="1190"/>
                    <a:pt x="794" y="1190"/>
                  </a:cubicBezTo>
                  <a:cubicBezTo>
                    <a:pt x="1121" y="1190"/>
                    <a:pt x="1386" y="926"/>
                    <a:pt x="1391" y="598"/>
                  </a:cubicBezTo>
                  <a:cubicBezTo>
                    <a:pt x="1387" y="240"/>
                    <a:pt x="1092" y="0"/>
                    <a:pt x="78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3188679" y="3534342"/>
              <a:ext cx="187894" cy="117709"/>
            </a:xfrm>
            <a:custGeom>
              <a:rect b="b" l="l" r="r" t="t"/>
              <a:pathLst>
                <a:path extrusionOk="0" h="4488" w="7164">
                  <a:moveTo>
                    <a:pt x="1093" y="2744"/>
                  </a:moveTo>
                  <a:cubicBezTo>
                    <a:pt x="1675" y="2744"/>
                    <a:pt x="1964" y="3446"/>
                    <a:pt x="1555" y="3860"/>
                  </a:cubicBezTo>
                  <a:cubicBezTo>
                    <a:pt x="1421" y="3992"/>
                    <a:pt x="1257" y="4052"/>
                    <a:pt x="1096" y="4052"/>
                  </a:cubicBezTo>
                  <a:cubicBezTo>
                    <a:pt x="760" y="4052"/>
                    <a:pt x="438" y="3792"/>
                    <a:pt x="438" y="3398"/>
                  </a:cubicBezTo>
                  <a:cubicBezTo>
                    <a:pt x="438" y="3037"/>
                    <a:pt x="732" y="2744"/>
                    <a:pt x="1093" y="2744"/>
                  </a:cubicBezTo>
                  <a:close/>
                  <a:moveTo>
                    <a:pt x="6564" y="1"/>
                  </a:moveTo>
                  <a:lnTo>
                    <a:pt x="6540" y="6"/>
                  </a:lnTo>
                  <a:lnTo>
                    <a:pt x="6535" y="6"/>
                  </a:lnTo>
                  <a:cubicBezTo>
                    <a:pt x="6525" y="11"/>
                    <a:pt x="6516" y="11"/>
                    <a:pt x="6511" y="15"/>
                  </a:cubicBezTo>
                  <a:lnTo>
                    <a:pt x="5929" y="304"/>
                  </a:lnTo>
                  <a:cubicBezTo>
                    <a:pt x="5716" y="421"/>
                    <a:pt x="5825" y="717"/>
                    <a:pt x="6023" y="717"/>
                  </a:cubicBezTo>
                  <a:cubicBezTo>
                    <a:pt x="6054" y="717"/>
                    <a:pt x="6087" y="710"/>
                    <a:pt x="6121" y="694"/>
                  </a:cubicBezTo>
                  <a:lnTo>
                    <a:pt x="6280" y="617"/>
                  </a:lnTo>
                  <a:lnTo>
                    <a:pt x="6280" y="617"/>
                  </a:lnTo>
                  <a:cubicBezTo>
                    <a:pt x="5991" y="1574"/>
                    <a:pt x="5496" y="2277"/>
                    <a:pt x="4803" y="2724"/>
                  </a:cubicBezTo>
                  <a:cubicBezTo>
                    <a:pt x="4119" y="3161"/>
                    <a:pt x="3361" y="3261"/>
                    <a:pt x="2808" y="3261"/>
                  </a:cubicBezTo>
                  <a:cubicBezTo>
                    <a:pt x="2531" y="3261"/>
                    <a:pt x="2305" y="3236"/>
                    <a:pt x="2166" y="3215"/>
                  </a:cubicBezTo>
                  <a:cubicBezTo>
                    <a:pt x="2075" y="2688"/>
                    <a:pt x="1620" y="2311"/>
                    <a:pt x="1095" y="2311"/>
                  </a:cubicBezTo>
                  <a:cubicBezTo>
                    <a:pt x="1064" y="2311"/>
                    <a:pt x="1033" y="2313"/>
                    <a:pt x="1001" y="2315"/>
                  </a:cubicBezTo>
                  <a:cubicBezTo>
                    <a:pt x="438" y="2364"/>
                    <a:pt x="5" y="2835"/>
                    <a:pt x="5" y="3403"/>
                  </a:cubicBezTo>
                  <a:lnTo>
                    <a:pt x="5" y="3398"/>
                  </a:lnTo>
                  <a:lnTo>
                    <a:pt x="5" y="3398"/>
                  </a:lnTo>
                  <a:cubicBezTo>
                    <a:pt x="1" y="3951"/>
                    <a:pt x="414" y="4413"/>
                    <a:pt x="963" y="4481"/>
                  </a:cubicBezTo>
                  <a:cubicBezTo>
                    <a:pt x="1005" y="4485"/>
                    <a:pt x="1047" y="4488"/>
                    <a:pt x="1088" y="4488"/>
                  </a:cubicBezTo>
                  <a:cubicBezTo>
                    <a:pt x="1587" y="4488"/>
                    <a:pt x="2031" y="4146"/>
                    <a:pt x="2147" y="3653"/>
                  </a:cubicBezTo>
                  <a:cubicBezTo>
                    <a:pt x="2363" y="3682"/>
                    <a:pt x="2584" y="3696"/>
                    <a:pt x="2801" y="3696"/>
                  </a:cubicBezTo>
                  <a:cubicBezTo>
                    <a:pt x="3417" y="3696"/>
                    <a:pt x="4254" y="3581"/>
                    <a:pt x="5029" y="3085"/>
                  </a:cubicBezTo>
                  <a:cubicBezTo>
                    <a:pt x="5799" y="2594"/>
                    <a:pt x="6342" y="1839"/>
                    <a:pt x="6665" y="819"/>
                  </a:cubicBezTo>
                  <a:lnTo>
                    <a:pt x="6694" y="882"/>
                  </a:lnTo>
                  <a:cubicBezTo>
                    <a:pt x="6738" y="965"/>
                    <a:pt x="6810" y="999"/>
                    <a:pt x="6881" y="999"/>
                  </a:cubicBezTo>
                  <a:cubicBezTo>
                    <a:pt x="7023" y="999"/>
                    <a:pt x="7164" y="859"/>
                    <a:pt x="7083" y="689"/>
                  </a:cubicBezTo>
                  <a:lnTo>
                    <a:pt x="6795" y="107"/>
                  </a:lnTo>
                  <a:lnTo>
                    <a:pt x="6790" y="102"/>
                  </a:lnTo>
                  <a:cubicBezTo>
                    <a:pt x="6790" y="97"/>
                    <a:pt x="6785" y="88"/>
                    <a:pt x="6780" y="83"/>
                  </a:cubicBezTo>
                  <a:lnTo>
                    <a:pt x="6776" y="78"/>
                  </a:lnTo>
                  <a:cubicBezTo>
                    <a:pt x="6766" y="64"/>
                    <a:pt x="6751" y="49"/>
                    <a:pt x="6737" y="39"/>
                  </a:cubicBezTo>
                  <a:cubicBezTo>
                    <a:pt x="6727" y="30"/>
                    <a:pt x="6723" y="25"/>
                    <a:pt x="6713" y="20"/>
                  </a:cubicBezTo>
                  <a:cubicBezTo>
                    <a:pt x="6703" y="15"/>
                    <a:pt x="6699" y="15"/>
                    <a:pt x="6689" y="11"/>
                  </a:cubicBezTo>
                  <a:lnTo>
                    <a:pt x="6684" y="11"/>
                  </a:lnTo>
                  <a:lnTo>
                    <a:pt x="6660" y="6"/>
                  </a:lnTo>
                  <a:lnTo>
                    <a:pt x="6655" y="6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3163422" y="3526316"/>
              <a:ext cx="39315" cy="34463"/>
            </a:xfrm>
            <a:custGeom>
              <a:rect b="b" l="l" r="r" t="t"/>
              <a:pathLst>
                <a:path extrusionOk="0" h="1314" w="1499">
                  <a:moveTo>
                    <a:pt x="317" y="0"/>
                  </a:moveTo>
                  <a:cubicBezTo>
                    <a:pt x="147" y="0"/>
                    <a:pt x="1" y="219"/>
                    <a:pt x="160" y="374"/>
                  </a:cubicBezTo>
                  <a:lnTo>
                    <a:pt x="439" y="658"/>
                  </a:lnTo>
                  <a:lnTo>
                    <a:pt x="160" y="937"/>
                  </a:lnTo>
                  <a:cubicBezTo>
                    <a:pt x="73" y="1024"/>
                    <a:pt x="73" y="1163"/>
                    <a:pt x="160" y="1245"/>
                  </a:cubicBezTo>
                  <a:cubicBezTo>
                    <a:pt x="203" y="1289"/>
                    <a:pt x="259" y="1310"/>
                    <a:pt x="314" y="1310"/>
                  </a:cubicBezTo>
                  <a:cubicBezTo>
                    <a:pt x="369" y="1310"/>
                    <a:pt x="425" y="1289"/>
                    <a:pt x="468" y="1245"/>
                  </a:cubicBezTo>
                  <a:lnTo>
                    <a:pt x="747" y="966"/>
                  </a:lnTo>
                  <a:lnTo>
                    <a:pt x="1031" y="1245"/>
                  </a:lnTo>
                  <a:cubicBezTo>
                    <a:pt x="1079" y="1294"/>
                    <a:pt x="1133" y="1314"/>
                    <a:pt x="1185" y="1314"/>
                  </a:cubicBezTo>
                  <a:cubicBezTo>
                    <a:pt x="1354" y="1314"/>
                    <a:pt x="1497" y="1096"/>
                    <a:pt x="1339" y="937"/>
                  </a:cubicBezTo>
                  <a:lnTo>
                    <a:pt x="1055" y="658"/>
                  </a:lnTo>
                  <a:lnTo>
                    <a:pt x="1339" y="374"/>
                  </a:lnTo>
                  <a:cubicBezTo>
                    <a:pt x="1498" y="219"/>
                    <a:pt x="1352" y="0"/>
                    <a:pt x="1182" y="0"/>
                  </a:cubicBezTo>
                  <a:cubicBezTo>
                    <a:pt x="1131" y="0"/>
                    <a:pt x="1079" y="20"/>
                    <a:pt x="1031" y="66"/>
                  </a:cubicBezTo>
                  <a:lnTo>
                    <a:pt x="747" y="350"/>
                  </a:lnTo>
                  <a:lnTo>
                    <a:pt x="468" y="66"/>
                  </a:lnTo>
                  <a:cubicBezTo>
                    <a:pt x="420" y="20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3361309" y="3617614"/>
              <a:ext cx="39184" cy="34542"/>
            </a:xfrm>
            <a:custGeom>
              <a:rect b="b" l="l" r="r" t="t"/>
              <a:pathLst>
                <a:path extrusionOk="0" h="1317" w="1494">
                  <a:moveTo>
                    <a:pt x="1182" y="1"/>
                  </a:moveTo>
                  <a:cubicBezTo>
                    <a:pt x="1131" y="1"/>
                    <a:pt x="1078" y="21"/>
                    <a:pt x="1031" y="69"/>
                  </a:cubicBezTo>
                  <a:lnTo>
                    <a:pt x="747" y="353"/>
                  </a:lnTo>
                  <a:lnTo>
                    <a:pt x="468" y="69"/>
                  </a:lnTo>
                  <a:cubicBezTo>
                    <a:pt x="424" y="26"/>
                    <a:pt x="368" y="4"/>
                    <a:pt x="311" y="4"/>
                  </a:cubicBezTo>
                  <a:cubicBezTo>
                    <a:pt x="255" y="4"/>
                    <a:pt x="198" y="26"/>
                    <a:pt x="155" y="69"/>
                  </a:cubicBezTo>
                  <a:cubicBezTo>
                    <a:pt x="73" y="156"/>
                    <a:pt x="73" y="290"/>
                    <a:pt x="155" y="377"/>
                  </a:cubicBezTo>
                  <a:lnTo>
                    <a:pt x="439" y="656"/>
                  </a:lnTo>
                  <a:lnTo>
                    <a:pt x="155" y="940"/>
                  </a:lnTo>
                  <a:cubicBezTo>
                    <a:pt x="0" y="1099"/>
                    <a:pt x="145" y="1317"/>
                    <a:pt x="314" y="1317"/>
                  </a:cubicBezTo>
                  <a:cubicBezTo>
                    <a:pt x="366" y="1317"/>
                    <a:pt x="419" y="1296"/>
                    <a:pt x="468" y="1248"/>
                  </a:cubicBezTo>
                  <a:lnTo>
                    <a:pt x="747" y="969"/>
                  </a:lnTo>
                  <a:lnTo>
                    <a:pt x="1031" y="1248"/>
                  </a:lnTo>
                  <a:cubicBezTo>
                    <a:pt x="1078" y="1296"/>
                    <a:pt x="1131" y="1317"/>
                    <a:pt x="1182" y="1317"/>
                  </a:cubicBezTo>
                  <a:cubicBezTo>
                    <a:pt x="1349" y="1317"/>
                    <a:pt x="1494" y="1099"/>
                    <a:pt x="1339" y="940"/>
                  </a:cubicBezTo>
                  <a:lnTo>
                    <a:pt x="1055" y="661"/>
                  </a:lnTo>
                  <a:lnTo>
                    <a:pt x="1339" y="377"/>
                  </a:lnTo>
                  <a:cubicBezTo>
                    <a:pt x="1494" y="218"/>
                    <a:pt x="1349" y="1"/>
                    <a:pt x="1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3097565" y="3381908"/>
              <a:ext cx="361336" cy="338623"/>
            </a:xfrm>
            <a:custGeom>
              <a:rect b="b" l="l" r="r" t="t"/>
              <a:pathLst>
                <a:path extrusionOk="0" h="12911" w="13777">
                  <a:moveTo>
                    <a:pt x="7285" y="433"/>
                  </a:moveTo>
                  <a:cubicBezTo>
                    <a:pt x="7747" y="433"/>
                    <a:pt x="8118" y="809"/>
                    <a:pt x="8123" y="1271"/>
                  </a:cubicBezTo>
                  <a:lnTo>
                    <a:pt x="8123" y="1771"/>
                  </a:lnTo>
                  <a:cubicBezTo>
                    <a:pt x="8123" y="2156"/>
                    <a:pt x="8431" y="2464"/>
                    <a:pt x="8816" y="2464"/>
                  </a:cubicBezTo>
                  <a:lnTo>
                    <a:pt x="9018" y="2464"/>
                  </a:lnTo>
                  <a:cubicBezTo>
                    <a:pt x="9162" y="2464"/>
                    <a:pt x="9278" y="2579"/>
                    <a:pt x="9278" y="2724"/>
                  </a:cubicBezTo>
                  <a:lnTo>
                    <a:pt x="9278" y="4090"/>
                  </a:lnTo>
                  <a:cubicBezTo>
                    <a:pt x="9278" y="4235"/>
                    <a:pt x="9162" y="4350"/>
                    <a:pt x="9018" y="4350"/>
                  </a:cubicBezTo>
                  <a:lnTo>
                    <a:pt x="4750" y="4350"/>
                  </a:lnTo>
                  <a:cubicBezTo>
                    <a:pt x="4605" y="4350"/>
                    <a:pt x="4490" y="4235"/>
                    <a:pt x="4490" y="4090"/>
                  </a:cubicBezTo>
                  <a:lnTo>
                    <a:pt x="4490" y="2724"/>
                  </a:lnTo>
                  <a:lnTo>
                    <a:pt x="4495" y="2724"/>
                  </a:lnTo>
                  <a:cubicBezTo>
                    <a:pt x="4495" y="2579"/>
                    <a:pt x="4610" y="2464"/>
                    <a:pt x="4754" y="2464"/>
                  </a:cubicBezTo>
                  <a:lnTo>
                    <a:pt x="4961" y="2464"/>
                  </a:lnTo>
                  <a:cubicBezTo>
                    <a:pt x="5346" y="2464"/>
                    <a:pt x="5654" y="2156"/>
                    <a:pt x="5654" y="1771"/>
                  </a:cubicBezTo>
                  <a:lnTo>
                    <a:pt x="5654" y="1271"/>
                  </a:lnTo>
                  <a:cubicBezTo>
                    <a:pt x="5654" y="809"/>
                    <a:pt x="6030" y="433"/>
                    <a:pt x="6492" y="433"/>
                  </a:cubicBezTo>
                  <a:close/>
                  <a:moveTo>
                    <a:pt x="12569" y="3046"/>
                  </a:moveTo>
                  <a:cubicBezTo>
                    <a:pt x="12997" y="3046"/>
                    <a:pt x="13343" y="3393"/>
                    <a:pt x="13343" y="3821"/>
                  </a:cubicBezTo>
                  <a:lnTo>
                    <a:pt x="13343" y="11698"/>
                  </a:lnTo>
                  <a:cubicBezTo>
                    <a:pt x="13343" y="12126"/>
                    <a:pt x="12997" y="12472"/>
                    <a:pt x="12564" y="12472"/>
                  </a:cubicBezTo>
                  <a:lnTo>
                    <a:pt x="1208" y="12472"/>
                  </a:lnTo>
                  <a:cubicBezTo>
                    <a:pt x="780" y="12472"/>
                    <a:pt x="434" y="12126"/>
                    <a:pt x="434" y="11698"/>
                  </a:cubicBezTo>
                  <a:lnTo>
                    <a:pt x="434" y="3821"/>
                  </a:lnTo>
                  <a:cubicBezTo>
                    <a:pt x="434" y="3393"/>
                    <a:pt x="780" y="3046"/>
                    <a:pt x="1208" y="3046"/>
                  </a:cubicBezTo>
                  <a:lnTo>
                    <a:pt x="4057" y="3046"/>
                  </a:lnTo>
                  <a:lnTo>
                    <a:pt x="4057" y="3773"/>
                  </a:lnTo>
                  <a:lnTo>
                    <a:pt x="1377" y="3773"/>
                  </a:lnTo>
                  <a:cubicBezTo>
                    <a:pt x="1256" y="3773"/>
                    <a:pt x="1155" y="3869"/>
                    <a:pt x="1155" y="3989"/>
                  </a:cubicBezTo>
                  <a:lnTo>
                    <a:pt x="1155" y="11529"/>
                  </a:lnTo>
                  <a:cubicBezTo>
                    <a:pt x="1155" y="11650"/>
                    <a:pt x="1256" y="11751"/>
                    <a:pt x="1377" y="11751"/>
                  </a:cubicBezTo>
                  <a:lnTo>
                    <a:pt x="8719" y="11751"/>
                  </a:lnTo>
                  <a:cubicBezTo>
                    <a:pt x="8835" y="11751"/>
                    <a:pt x="8936" y="11650"/>
                    <a:pt x="8936" y="11529"/>
                  </a:cubicBezTo>
                  <a:cubicBezTo>
                    <a:pt x="8936" y="11409"/>
                    <a:pt x="8835" y="11313"/>
                    <a:pt x="8719" y="11313"/>
                  </a:cubicBezTo>
                  <a:lnTo>
                    <a:pt x="1588" y="11313"/>
                  </a:lnTo>
                  <a:lnTo>
                    <a:pt x="1588" y="4206"/>
                  </a:lnTo>
                  <a:lnTo>
                    <a:pt x="4066" y="4206"/>
                  </a:lnTo>
                  <a:cubicBezTo>
                    <a:pt x="4119" y="4538"/>
                    <a:pt x="4413" y="4783"/>
                    <a:pt x="4750" y="4788"/>
                  </a:cubicBezTo>
                  <a:lnTo>
                    <a:pt x="9023" y="4788"/>
                  </a:lnTo>
                  <a:cubicBezTo>
                    <a:pt x="9359" y="4783"/>
                    <a:pt x="9648" y="4538"/>
                    <a:pt x="9706" y="4206"/>
                  </a:cubicBezTo>
                  <a:lnTo>
                    <a:pt x="12184" y="4206"/>
                  </a:lnTo>
                  <a:lnTo>
                    <a:pt x="12184" y="11313"/>
                  </a:lnTo>
                  <a:lnTo>
                    <a:pt x="9783" y="11313"/>
                  </a:lnTo>
                  <a:cubicBezTo>
                    <a:pt x="9662" y="11313"/>
                    <a:pt x="9561" y="11409"/>
                    <a:pt x="9561" y="11529"/>
                  </a:cubicBezTo>
                  <a:cubicBezTo>
                    <a:pt x="9561" y="11650"/>
                    <a:pt x="9662" y="11746"/>
                    <a:pt x="9783" y="11746"/>
                  </a:cubicBezTo>
                  <a:lnTo>
                    <a:pt x="12400" y="11746"/>
                  </a:lnTo>
                  <a:cubicBezTo>
                    <a:pt x="12521" y="11746"/>
                    <a:pt x="12617" y="11650"/>
                    <a:pt x="12617" y="11529"/>
                  </a:cubicBezTo>
                  <a:lnTo>
                    <a:pt x="12617" y="3989"/>
                  </a:lnTo>
                  <a:cubicBezTo>
                    <a:pt x="12617" y="3869"/>
                    <a:pt x="12521" y="3768"/>
                    <a:pt x="12400" y="3768"/>
                  </a:cubicBezTo>
                  <a:lnTo>
                    <a:pt x="9715" y="3768"/>
                  </a:lnTo>
                  <a:lnTo>
                    <a:pt x="9715" y="3046"/>
                  </a:lnTo>
                  <a:close/>
                  <a:moveTo>
                    <a:pt x="6492" y="0"/>
                  </a:moveTo>
                  <a:cubicBezTo>
                    <a:pt x="5789" y="0"/>
                    <a:pt x="5221" y="568"/>
                    <a:pt x="5221" y="1271"/>
                  </a:cubicBezTo>
                  <a:lnTo>
                    <a:pt x="5221" y="1771"/>
                  </a:lnTo>
                  <a:cubicBezTo>
                    <a:pt x="5221" y="1915"/>
                    <a:pt x="5106" y="2031"/>
                    <a:pt x="4961" y="2031"/>
                  </a:cubicBezTo>
                  <a:lnTo>
                    <a:pt x="4754" y="2031"/>
                  </a:lnTo>
                  <a:cubicBezTo>
                    <a:pt x="4418" y="2031"/>
                    <a:pt x="4124" y="2276"/>
                    <a:pt x="4071" y="2608"/>
                  </a:cubicBezTo>
                  <a:lnTo>
                    <a:pt x="1213" y="2608"/>
                  </a:lnTo>
                  <a:cubicBezTo>
                    <a:pt x="544" y="2613"/>
                    <a:pt x="0" y="3152"/>
                    <a:pt x="0" y="3821"/>
                  </a:cubicBezTo>
                  <a:lnTo>
                    <a:pt x="0" y="11698"/>
                  </a:lnTo>
                  <a:cubicBezTo>
                    <a:pt x="0" y="12367"/>
                    <a:pt x="544" y="12905"/>
                    <a:pt x="1213" y="12910"/>
                  </a:cubicBezTo>
                  <a:lnTo>
                    <a:pt x="12569" y="12910"/>
                  </a:lnTo>
                  <a:cubicBezTo>
                    <a:pt x="13238" y="12905"/>
                    <a:pt x="13777" y="12367"/>
                    <a:pt x="13777" y="11698"/>
                  </a:cubicBezTo>
                  <a:lnTo>
                    <a:pt x="13777" y="3821"/>
                  </a:lnTo>
                  <a:cubicBezTo>
                    <a:pt x="13777" y="3152"/>
                    <a:pt x="13238" y="2613"/>
                    <a:pt x="12569" y="2608"/>
                  </a:cubicBezTo>
                  <a:lnTo>
                    <a:pt x="9706" y="2608"/>
                  </a:lnTo>
                  <a:cubicBezTo>
                    <a:pt x="9653" y="2276"/>
                    <a:pt x="9364" y="2031"/>
                    <a:pt x="9023" y="2031"/>
                  </a:cubicBezTo>
                  <a:lnTo>
                    <a:pt x="8816" y="2031"/>
                  </a:lnTo>
                  <a:cubicBezTo>
                    <a:pt x="8671" y="2031"/>
                    <a:pt x="8556" y="1915"/>
                    <a:pt x="8556" y="1771"/>
                  </a:cubicBezTo>
                  <a:lnTo>
                    <a:pt x="8556" y="1271"/>
                  </a:lnTo>
                  <a:cubicBezTo>
                    <a:pt x="8556" y="568"/>
                    <a:pt x="7988" y="0"/>
                    <a:pt x="7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3257212" y="3442703"/>
              <a:ext cx="48862" cy="41964"/>
            </a:xfrm>
            <a:custGeom>
              <a:rect b="b" l="l" r="r" t="t"/>
              <a:pathLst>
                <a:path extrusionOk="0" h="1600" w="1863">
                  <a:moveTo>
                    <a:pt x="799" y="440"/>
                  </a:moveTo>
                  <a:cubicBezTo>
                    <a:pt x="1121" y="440"/>
                    <a:pt x="1280" y="824"/>
                    <a:pt x="1054" y="1055"/>
                  </a:cubicBezTo>
                  <a:cubicBezTo>
                    <a:pt x="981" y="1128"/>
                    <a:pt x="892" y="1161"/>
                    <a:pt x="804" y="1161"/>
                  </a:cubicBezTo>
                  <a:cubicBezTo>
                    <a:pt x="618" y="1161"/>
                    <a:pt x="438" y="1016"/>
                    <a:pt x="438" y="800"/>
                  </a:cubicBezTo>
                  <a:cubicBezTo>
                    <a:pt x="438" y="598"/>
                    <a:pt x="597" y="440"/>
                    <a:pt x="799" y="440"/>
                  </a:cubicBezTo>
                  <a:close/>
                  <a:moveTo>
                    <a:pt x="803" y="0"/>
                  </a:moveTo>
                  <a:cubicBezTo>
                    <a:pt x="394" y="0"/>
                    <a:pt x="0" y="319"/>
                    <a:pt x="0" y="800"/>
                  </a:cubicBezTo>
                  <a:cubicBezTo>
                    <a:pt x="0" y="1238"/>
                    <a:pt x="356" y="1594"/>
                    <a:pt x="799" y="1599"/>
                  </a:cubicBezTo>
                  <a:cubicBezTo>
                    <a:pt x="1511" y="1599"/>
                    <a:pt x="1862" y="738"/>
                    <a:pt x="1362" y="237"/>
                  </a:cubicBezTo>
                  <a:cubicBezTo>
                    <a:pt x="1200" y="74"/>
                    <a:pt x="1000" y="0"/>
                    <a:pt x="8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1161868" y="2418408"/>
            <a:ext cx="432299" cy="451288"/>
            <a:chOff x="871401" y="1998381"/>
            <a:chExt cx="324224" cy="338466"/>
          </a:xfrm>
        </p:grpSpPr>
        <p:sp>
          <p:nvSpPr>
            <p:cNvPr id="1137" name="Google Shape;1137;p38"/>
            <p:cNvSpPr/>
            <p:nvPr/>
          </p:nvSpPr>
          <p:spPr>
            <a:xfrm>
              <a:off x="987379" y="2003180"/>
              <a:ext cx="203840" cy="156499"/>
            </a:xfrm>
            <a:custGeom>
              <a:rect b="b" l="l" r="r" t="t"/>
              <a:pathLst>
                <a:path extrusionOk="0" h="5967" w="7772">
                  <a:moveTo>
                    <a:pt x="4336" y="0"/>
                  </a:moveTo>
                  <a:cubicBezTo>
                    <a:pt x="4292" y="0"/>
                    <a:pt x="4254" y="24"/>
                    <a:pt x="4230" y="58"/>
                  </a:cubicBezTo>
                  <a:lnTo>
                    <a:pt x="0" y="5967"/>
                  </a:lnTo>
                  <a:lnTo>
                    <a:pt x="3590" y="5967"/>
                  </a:lnTo>
                  <a:lnTo>
                    <a:pt x="7709" y="212"/>
                  </a:lnTo>
                  <a:cubicBezTo>
                    <a:pt x="7771" y="121"/>
                    <a:pt x="7709" y="0"/>
                    <a:pt x="76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019927" y="2003311"/>
              <a:ext cx="144277" cy="156368"/>
            </a:xfrm>
            <a:custGeom>
              <a:rect b="b" l="l" r="r" t="t"/>
              <a:pathLst>
                <a:path extrusionOk="0" h="5962" w="5501">
                  <a:moveTo>
                    <a:pt x="4264" y="0"/>
                  </a:moveTo>
                  <a:lnTo>
                    <a:pt x="1" y="5962"/>
                  </a:lnTo>
                  <a:lnTo>
                    <a:pt x="1233" y="5962"/>
                  </a:lnTo>
                  <a:lnTo>
                    <a:pt x="550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052239" y="2003311"/>
              <a:ext cx="138848" cy="156368"/>
            </a:xfrm>
            <a:custGeom>
              <a:rect b="b" l="l" r="r" t="t"/>
              <a:pathLst>
                <a:path extrusionOk="0" h="5962" w="5294">
                  <a:moveTo>
                    <a:pt x="4269" y="0"/>
                  </a:moveTo>
                  <a:lnTo>
                    <a:pt x="1" y="5962"/>
                  </a:lnTo>
                  <a:lnTo>
                    <a:pt x="1117" y="5962"/>
                  </a:lnTo>
                  <a:lnTo>
                    <a:pt x="5236" y="207"/>
                  </a:lnTo>
                  <a:cubicBezTo>
                    <a:pt x="5294" y="116"/>
                    <a:pt x="5236" y="0"/>
                    <a:pt x="513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877827" y="2003311"/>
              <a:ext cx="203840" cy="156368"/>
            </a:xfrm>
            <a:custGeom>
              <a:rect b="b" l="l" r="r" t="t"/>
              <a:pathLst>
                <a:path extrusionOk="0" h="5962" w="7772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7772" y="5962"/>
                  </a:lnTo>
                  <a:lnTo>
                    <a:pt x="3542" y="53"/>
                  </a:lnTo>
                  <a:cubicBezTo>
                    <a:pt x="3518" y="19"/>
                    <a:pt x="3480" y="0"/>
                    <a:pt x="3436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906598" y="2003311"/>
              <a:ext cx="144277" cy="156368"/>
            </a:xfrm>
            <a:custGeom>
              <a:rect b="b" l="l" r="r" t="t"/>
              <a:pathLst>
                <a:path extrusionOk="0" h="5962" w="5501">
                  <a:moveTo>
                    <a:pt x="1" y="0"/>
                  </a:moveTo>
                  <a:lnTo>
                    <a:pt x="4269" y="5962"/>
                  </a:lnTo>
                  <a:lnTo>
                    <a:pt x="5501" y="596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877827" y="2003311"/>
              <a:ext cx="140737" cy="156368"/>
            </a:xfrm>
            <a:custGeom>
              <a:rect b="b" l="l" r="r" t="t"/>
              <a:pathLst>
                <a:path extrusionOk="0" h="5962" w="5366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5366" y="596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066874" y="2114621"/>
              <a:ext cx="32339" cy="45059"/>
            </a:xfrm>
            <a:custGeom>
              <a:rect b="b" l="l" r="r" t="t"/>
              <a:pathLst>
                <a:path extrusionOk="0" h="1718" w="1233">
                  <a:moveTo>
                    <a:pt x="674" y="0"/>
                  </a:moveTo>
                  <a:lnTo>
                    <a:pt x="1" y="938"/>
                  </a:lnTo>
                  <a:lnTo>
                    <a:pt x="559" y="1718"/>
                  </a:lnTo>
                  <a:lnTo>
                    <a:pt x="1021" y="1073"/>
                  </a:lnTo>
                  <a:lnTo>
                    <a:pt x="1233" y="78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050718" y="2092013"/>
              <a:ext cx="33860" cy="47236"/>
            </a:xfrm>
            <a:custGeom>
              <a:rect b="b" l="l" r="r" t="t"/>
              <a:pathLst>
                <a:path extrusionOk="0" h="1801" w="1291">
                  <a:moveTo>
                    <a:pt x="670" y="1"/>
                  </a:moveTo>
                  <a:lnTo>
                    <a:pt x="1" y="934"/>
                  </a:lnTo>
                  <a:lnTo>
                    <a:pt x="617" y="1800"/>
                  </a:lnTo>
                  <a:lnTo>
                    <a:pt x="1290" y="86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034457" y="2069300"/>
              <a:ext cx="33833" cy="47236"/>
            </a:xfrm>
            <a:custGeom>
              <a:rect b="b" l="l" r="r" t="t"/>
              <a:pathLst>
                <a:path extrusionOk="0" h="1801" w="1290">
                  <a:moveTo>
                    <a:pt x="674" y="1"/>
                  </a:moveTo>
                  <a:lnTo>
                    <a:pt x="0" y="934"/>
                  </a:lnTo>
                  <a:lnTo>
                    <a:pt x="621" y="1800"/>
                  </a:lnTo>
                  <a:lnTo>
                    <a:pt x="1290" y="867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932721" y="2133452"/>
              <a:ext cx="203473" cy="198437"/>
            </a:xfrm>
            <a:custGeom>
              <a:rect b="b" l="l" r="r" t="t"/>
              <a:pathLst>
                <a:path extrusionOk="0" h="7566" w="7758">
                  <a:moveTo>
                    <a:pt x="3883" y="0"/>
                  </a:moveTo>
                  <a:cubicBezTo>
                    <a:pt x="3728" y="0"/>
                    <a:pt x="3571" y="59"/>
                    <a:pt x="3451" y="177"/>
                  </a:cubicBezTo>
                  <a:cubicBezTo>
                    <a:pt x="3333" y="292"/>
                    <a:pt x="3177" y="353"/>
                    <a:pt x="3018" y="353"/>
                  </a:cubicBezTo>
                  <a:cubicBezTo>
                    <a:pt x="2944" y="353"/>
                    <a:pt x="2869" y="339"/>
                    <a:pt x="2797" y="312"/>
                  </a:cubicBezTo>
                  <a:cubicBezTo>
                    <a:pt x="2726" y="284"/>
                    <a:pt x="2653" y="272"/>
                    <a:pt x="2581" y="272"/>
                  </a:cubicBezTo>
                  <a:cubicBezTo>
                    <a:pt x="2335" y="272"/>
                    <a:pt x="2100" y="422"/>
                    <a:pt x="2007" y="668"/>
                  </a:cubicBezTo>
                  <a:cubicBezTo>
                    <a:pt x="1921" y="894"/>
                    <a:pt x="1704" y="1043"/>
                    <a:pt x="1464" y="1058"/>
                  </a:cubicBezTo>
                  <a:cubicBezTo>
                    <a:pt x="1127" y="1077"/>
                    <a:pt x="867" y="1366"/>
                    <a:pt x="886" y="1702"/>
                  </a:cubicBezTo>
                  <a:cubicBezTo>
                    <a:pt x="896" y="1943"/>
                    <a:pt x="766" y="2169"/>
                    <a:pt x="554" y="2280"/>
                  </a:cubicBezTo>
                  <a:cubicBezTo>
                    <a:pt x="251" y="2434"/>
                    <a:pt x="131" y="2799"/>
                    <a:pt x="285" y="3103"/>
                  </a:cubicBezTo>
                  <a:cubicBezTo>
                    <a:pt x="391" y="3319"/>
                    <a:pt x="367" y="3574"/>
                    <a:pt x="213" y="3767"/>
                  </a:cubicBezTo>
                  <a:cubicBezTo>
                    <a:pt x="1" y="4026"/>
                    <a:pt x="39" y="4416"/>
                    <a:pt x="304" y="4628"/>
                  </a:cubicBezTo>
                  <a:cubicBezTo>
                    <a:pt x="492" y="4782"/>
                    <a:pt x="569" y="5027"/>
                    <a:pt x="511" y="5263"/>
                  </a:cubicBezTo>
                  <a:cubicBezTo>
                    <a:pt x="424" y="5590"/>
                    <a:pt x="617" y="5922"/>
                    <a:pt x="944" y="6014"/>
                  </a:cubicBezTo>
                  <a:cubicBezTo>
                    <a:pt x="1175" y="6076"/>
                    <a:pt x="1348" y="6269"/>
                    <a:pt x="1387" y="6509"/>
                  </a:cubicBezTo>
                  <a:cubicBezTo>
                    <a:pt x="1439" y="6811"/>
                    <a:pt x="1703" y="7026"/>
                    <a:pt x="2000" y="7026"/>
                  </a:cubicBezTo>
                  <a:cubicBezTo>
                    <a:pt x="2029" y="7026"/>
                    <a:pt x="2059" y="7024"/>
                    <a:pt x="2089" y="7019"/>
                  </a:cubicBezTo>
                  <a:cubicBezTo>
                    <a:pt x="2122" y="7014"/>
                    <a:pt x="2155" y="7011"/>
                    <a:pt x="2187" y="7011"/>
                  </a:cubicBezTo>
                  <a:cubicBezTo>
                    <a:pt x="2392" y="7011"/>
                    <a:pt x="2584" y="7114"/>
                    <a:pt x="2700" y="7289"/>
                  </a:cubicBezTo>
                  <a:cubicBezTo>
                    <a:pt x="2816" y="7469"/>
                    <a:pt x="3012" y="7566"/>
                    <a:pt x="3212" y="7566"/>
                  </a:cubicBezTo>
                  <a:cubicBezTo>
                    <a:pt x="3327" y="7566"/>
                    <a:pt x="3443" y="7534"/>
                    <a:pt x="3547" y="7467"/>
                  </a:cubicBezTo>
                  <a:cubicBezTo>
                    <a:pt x="3648" y="7402"/>
                    <a:pt x="3764" y="7369"/>
                    <a:pt x="3879" y="7369"/>
                  </a:cubicBezTo>
                  <a:cubicBezTo>
                    <a:pt x="3995" y="7369"/>
                    <a:pt x="4110" y="7402"/>
                    <a:pt x="4211" y="7467"/>
                  </a:cubicBezTo>
                  <a:cubicBezTo>
                    <a:pt x="4315" y="7534"/>
                    <a:pt x="4432" y="7566"/>
                    <a:pt x="4547" y="7566"/>
                  </a:cubicBezTo>
                  <a:cubicBezTo>
                    <a:pt x="4747" y="7566"/>
                    <a:pt x="4944" y="7469"/>
                    <a:pt x="5063" y="7289"/>
                  </a:cubicBezTo>
                  <a:cubicBezTo>
                    <a:pt x="5175" y="7114"/>
                    <a:pt x="5366" y="7011"/>
                    <a:pt x="5571" y="7011"/>
                  </a:cubicBezTo>
                  <a:cubicBezTo>
                    <a:pt x="5604" y="7011"/>
                    <a:pt x="5636" y="7014"/>
                    <a:pt x="5669" y="7019"/>
                  </a:cubicBezTo>
                  <a:cubicBezTo>
                    <a:pt x="5699" y="7024"/>
                    <a:pt x="5730" y="7026"/>
                    <a:pt x="5759" y="7026"/>
                  </a:cubicBezTo>
                  <a:cubicBezTo>
                    <a:pt x="6060" y="7026"/>
                    <a:pt x="6323" y="6811"/>
                    <a:pt x="6372" y="6504"/>
                  </a:cubicBezTo>
                  <a:cubicBezTo>
                    <a:pt x="6410" y="6269"/>
                    <a:pt x="6583" y="6071"/>
                    <a:pt x="6819" y="6009"/>
                  </a:cubicBezTo>
                  <a:cubicBezTo>
                    <a:pt x="7142" y="5922"/>
                    <a:pt x="7339" y="5585"/>
                    <a:pt x="7252" y="5258"/>
                  </a:cubicBezTo>
                  <a:cubicBezTo>
                    <a:pt x="7190" y="5027"/>
                    <a:pt x="7271" y="4777"/>
                    <a:pt x="7459" y="4628"/>
                  </a:cubicBezTo>
                  <a:cubicBezTo>
                    <a:pt x="7719" y="4411"/>
                    <a:pt x="7757" y="4026"/>
                    <a:pt x="7546" y="3767"/>
                  </a:cubicBezTo>
                  <a:cubicBezTo>
                    <a:pt x="7397" y="3574"/>
                    <a:pt x="7368" y="3319"/>
                    <a:pt x="7478" y="3103"/>
                  </a:cubicBezTo>
                  <a:cubicBezTo>
                    <a:pt x="7628" y="2799"/>
                    <a:pt x="7512" y="2434"/>
                    <a:pt x="7214" y="2280"/>
                  </a:cubicBezTo>
                  <a:cubicBezTo>
                    <a:pt x="6997" y="2169"/>
                    <a:pt x="6867" y="1943"/>
                    <a:pt x="6877" y="1702"/>
                  </a:cubicBezTo>
                  <a:cubicBezTo>
                    <a:pt x="6896" y="1366"/>
                    <a:pt x="6636" y="1077"/>
                    <a:pt x="6299" y="1058"/>
                  </a:cubicBezTo>
                  <a:cubicBezTo>
                    <a:pt x="6059" y="1043"/>
                    <a:pt x="5847" y="894"/>
                    <a:pt x="5756" y="668"/>
                  </a:cubicBezTo>
                  <a:cubicBezTo>
                    <a:pt x="5663" y="423"/>
                    <a:pt x="5431" y="276"/>
                    <a:pt x="5186" y="276"/>
                  </a:cubicBezTo>
                  <a:cubicBezTo>
                    <a:pt x="5113" y="276"/>
                    <a:pt x="5039" y="289"/>
                    <a:pt x="4967" y="317"/>
                  </a:cubicBezTo>
                  <a:cubicBezTo>
                    <a:pt x="4896" y="342"/>
                    <a:pt x="4823" y="354"/>
                    <a:pt x="4751" y="354"/>
                  </a:cubicBezTo>
                  <a:cubicBezTo>
                    <a:pt x="4590" y="354"/>
                    <a:pt x="4432" y="293"/>
                    <a:pt x="4312" y="177"/>
                  </a:cubicBezTo>
                  <a:cubicBezTo>
                    <a:pt x="4194" y="59"/>
                    <a:pt x="4039" y="0"/>
                    <a:pt x="3883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019560" y="2133347"/>
              <a:ext cx="116765" cy="198542"/>
            </a:xfrm>
            <a:custGeom>
              <a:rect b="b" l="l" r="r" t="t"/>
              <a:pathLst>
                <a:path extrusionOk="0" h="7570" w="4452">
                  <a:moveTo>
                    <a:pt x="568" y="1"/>
                  </a:moveTo>
                  <a:cubicBezTo>
                    <a:pt x="412" y="1"/>
                    <a:pt x="255" y="61"/>
                    <a:pt x="135" y="181"/>
                  </a:cubicBezTo>
                  <a:cubicBezTo>
                    <a:pt x="92" y="220"/>
                    <a:pt x="48" y="253"/>
                    <a:pt x="0" y="282"/>
                  </a:cubicBezTo>
                  <a:cubicBezTo>
                    <a:pt x="92" y="332"/>
                    <a:pt x="193" y="358"/>
                    <a:pt x="296" y="358"/>
                  </a:cubicBezTo>
                  <a:cubicBezTo>
                    <a:pt x="371" y="358"/>
                    <a:pt x="447" y="344"/>
                    <a:pt x="520" y="316"/>
                  </a:cubicBezTo>
                  <a:cubicBezTo>
                    <a:pt x="591" y="288"/>
                    <a:pt x="664" y="276"/>
                    <a:pt x="736" y="276"/>
                  </a:cubicBezTo>
                  <a:cubicBezTo>
                    <a:pt x="982" y="276"/>
                    <a:pt x="1216" y="426"/>
                    <a:pt x="1309" y="672"/>
                  </a:cubicBezTo>
                  <a:cubicBezTo>
                    <a:pt x="1396" y="898"/>
                    <a:pt x="1608" y="1047"/>
                    <a:pt x="1853" y="1062"/>
                  </a:cubicBezTo>
                  <a:cubicBezTo>
                    <a:pt x="2190" y="1081"/>
                    <a:pt x="2450" y="1370"/>
                    <a:pt x="2430" y="1706"/>
                  </a:cubicBezTo>
                  <a:cubicBezTo>
                    <a:pt x="2421" y="1947"/>
                    <a:pt x="2551" y="2173"/>
                    <a:pt x="2762" y="2284"/>
                  </a:cubicBezTo>
                  <a:cubicBezTo>
                    <a:pt x="3065" y="2438"/>
                    <a:pt x="3186" y="2803"/>
                    <a:pt x="3032" y="3107"/>
                  </a:cubicBezTo>
                  <a:cubicBezTo>
                    <a:pt x="2926" y="3323"/>
                    <a:pt x="2950" y="3578"/>
                    <a:pt x="3099" y="3771"/>
                  </a:cubicBezTo>
                  <a:cubicBezTo>
                    <a:pt x="3311" y="4030"/>
                    <a:pt x="3272" y="4415"/>
                    <a:pt x="3013" y="4632"/>
                  </a:cubicBezTo>
                  <a:cubicBezTo>
                    <a:pt x="2825" y="4781"/>
                    <a:pt x="2743" y="5031"/>
                    <a:pt x="2806" y="5262"/>
                  </a:cubicBezTo>
                  <a:cubicBezTo>
                    <a:pt x="2892" y="5589"/>
                    <a:pt x="2700" y="5926"/>
                    <a:pt x="2373" y="6013"/>
                  </a:cubicBezTo>
                  <a:cubicBezTo>
                    <a:pt x="2137" y="6075"/>
                    <a:pt x="1964" y="6273"/>
                    <a:pt x="1925" y="6508"/>
                  </a:cubicBezTo>
                  <a:cubicBezTo>
                    <a:pt x="1877" y="6809"/>
                    <a:pt x="1617" y="7026"/>
                    <a:pt x="1319" y="7026"/>
                  </a:cubicBezTo>
                  <a:cubicBezTo>
                    <a:pt x="1287" y="7026"/>
                    <a:pt x="1255" y="7024"/>
                    <a:pt x="1223" y="7018"/>
                  </a:cubicBezTo>
                  <a:cubicBezTo>
                    <a:pt x="1191" y="7013"/>
                    <a:pt x="1160" y="7011"/>
                    <a:pt x="1129" y="7011"/>
                  </a:cubicBezTo>
                  <a:cubicBezTo>
                    <a:pt x="925" y="7011"/>
                    <a:pt x="729" y="7117"/>
                    <a:pt x="616" y="7293"/>
                  </a:cubicBezTo>
                  <a:cubicBezTo>
                    <a:pt x="597" y="7322"/>
                    <a:pt x="573" y="7350"/>
                    <a:pt x="549" y="7375"/>
                  </a:cubicBezTo>
                  <a:cubicBezTo>
                    <a:pt x="557" y="7374"/>
                    <a:pt x="565" y="7374"/>
                    <a:pt x="572" y="7374"/>
                  </a:cubicBezTo>
                  <a:cubicBezTo>
                    <a:pt x="689" y="7374"/>
                    <a:pt x="801" y="7408"/>
                    <a:pt x="900" y="7471"/>
                  </a:cubicBezTo>
                  <a:cubicBezTo>
                    <a:pt x="1004" y="7538"/>
                    <a:pt x="1121" y="7570"/>
                    <a:pt x="1236" y="7570"/>
                  </a:cubicBezTo>
                  <a:cubicBezTo>
                    <a:pt x="1436" y="7570"/>
                    <a:pt x="1633" y="7473"/>
                    <a:pt x="1752" y="7293"/>
                  </a:cubicBezTo>
                  <a:cubicBezTo>
                    <a:pt x="1864" y="7118"/>
                    <a:pt x="2055" y="7015"/>
                    <a:pt x="2260" y="7015"/>
                  </a:cubicBezTo>
                  <a:cubicBezTo>
                    <a:pt x="2293" y="7015"/>
                    <a:pt x="2325" y="7018"/>
                    <a:pt x="2358" y="7023"/>
                  </a:cubicBezTo>
                  <a:cubicBezTo>
                    <a:pt x="2388" y="7028"/>
                    <a:pt x="2418" y="7030"/>
                    <a:pt x="2447" y="7030"/>
                  </a:cubicBezTo>
                  <a:cubicBezTo>
                    <a:pt x="2745" y="7030"/>
                    <a:pt x="3008" y="6815"/>
                    <a:pt x="3061" y="6513"/>
                  </a:cubicBezTo>
                  <a:cubicBezTo>
                    <a:pt x="3099" y="6273"/>
                    <a:pt x="3272" y="6080"/>
                    <a:pt x="3503" y="6018"/>
                  </a:cubicBezTo>
                  <a:cubicBezTo>
                    <a:pt x="3831" y="5926"/>
                    <a:pt x="4023" y="5594"/>
                    <a:pt x="3941" y="5267"/>
                  </a:cubicBezTo>
                  <a:cubicBezTo>
                    <a:pt x="3879" y="5031"/>
                    <a:pt x="3956" y="4786"/>
                    <a:pt x="4143" y="4632"/>
                  </a:cubicBezTo>
                  <a:cubicBezTo>
                    <a:pt x="4408" y="4420"/>
                    <a:pt x="4451" y="4030"/>
                    <a:pt x="4235" y="3771"/>
                  </a:cubicBezTo>
                  <a:cubicBezTo>
                    <a:pt x="4086" y="3578"/>
                    <a:pt x="4057" y="3323"/>
                    <a:pt x="4167" y="3107"/>
                  </a:cubicBezTo>
                  <a:cubicBezTo>
                    <a:pt x="4321" y="2803"/>
                    <a:pt x="4201" y="2438"/>
                    <a:pt x="3898" y="2284"/>
                  </a:cubicBezTo>
                  <a:cubicBezTo>
                    <a:pt x="3686" y="2173"/>
                    <a:pt x="3556" y="1947"/>
                    <a:pt x="3566" y="1706"/>
                  </a:cubicBezTo>
                  <a:cubicBezTo>
                    <a:pt x="3580" y="1370"/>
                    <a:pt x="3320" y="1081"/>
                    <a:pt x="2984" y="1062"/>
                  </a:cubicBezTo>
                  <a:cubicBezTo>
                    <a:pt x="2743" y="1047"/>
                    <a:pt x="2531" y="898"/>
                    <a:pt x="2445" y="672"/>
                  </a:cubicBezTo>
                  <a:cubicBezTo>
                    <a:pt x="2348" y="426"/>
                    <a:pt x="2116" y="276"/>
                    <a:pt x="1869" y="276"/>
                  </a:cubicBezTo>
                  <a:cubicBezTo>
                    <a:pt x="1796" y="276"/>
                    <a:pt x="1723" y="288"/>
                    <a:pt x="1651" y="316"/>
                  </a:cubicBezTo>
                  <a:cubicBezTo>
                    <a:pt x="1579" y="343"/>
                    <a:pt x="1504" y="357"/>
                    <a:pt x="1429" y="357"/>
                  </a:cubicBezTo>
                  <a:cubicBezTo>
                    <a:pt x="1271" y="357"/>
                    <a:pt x="1116" y="296"/>
                    <a:pt x="1001" y="181"/>
                  </a:cubicBezTo>
                  <a:cubicBezTo>
                    <a:pt x="881" y="61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959473" y="2157529"/>
              <a:ext cx="150100" cy="150074"/>
            </a:xfrm>
            <a:custGeom>
              <a:rect b="b" l="l" r="r" t="t"/>
              <a:pathLst>
                <a:path extrusionOk="0" h="5722" w="5723">
                  <a:moveTo>
                    <a:pt x="2859" y="0"/>
                  </a:moveTo>
                  <a:cubicBezTo>
                    <a:pt x="1281" y="0"/>
                    <a:pt x="1" y="1280"/>
                    <a:pt x="1" y="2858"/>
                  </a:cubicBezTo>
                  <a:cubicBezTo>
                    <a:pt x="1" y="4441"/>
                    <a:pt x="1281" y="5721"/>
                    <a:pt x="2859" y="5721"/>
                  </a:cubicBezTo>
                  <a:cubicBezTo>
                    <a:pt x="4442" y="5721"/>
                    <a:pt x="5722" y="4441"/>
                    <a:pt x="5722" y="2858"/>
                  </a:cubicBezTo>
                  <a:cubicBezTo>
                    <a:pt x="5722" y="1280"/>
                    <a:pt x="4442" y="0"/>
                    <a:pt x="28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019691" y="2157529"/>
              <a:ext cx="93921" cy="150074"/>
            </a:xfrm>
            <a:custGeom>
              <a:rect b="b" l="l" r="r" t="t"/>
              <a:pathLst>
                <a:path extrusionOk="0" h="5722" w="3581">
                  <a:moveTo>
                    <a:pt x="563" y="0"/>
                  </a:moveTo>
                  <a:cubicBezTo>
                    <a:pt x="376" y="0"/>
                    <a:pt x="183" y="19"/>
                    <a:pt x="0" y="58"/>
                  </a:cubicBezTo>
                  <a:cubicBezTo>
                    <a:pt x="1333" y="327"/>
                    <a:pt x="2291" y="1496"/>
                    <a:pt x="2291" y="2858"/>
                  </a:cubicBezTo>
                  <a:cubicBezTo>
                    <a:pt x="2291" y="4220"/>
                    <a:pt x="1333" y="5394"/>
                    <a:pt x="0" y="5663"/>
                  </a:cubicBezTo>
                  <a:cubicBezTo>
                    <a:pt x="193" y="5703"/>
                    <a:pt x="384" y="5721"/>
                    <a:pt x="573" y="5721"/>
                  </a:cubicBezTo>
                  <a:cubicBezTo>
                    <a:pt x="2005" y="5721"/>
                    <a:pt x="3263" y="4635"/>
                    <a:pt x="3412" y="3147"/>
                  </a:cubicBezTo>
                  <a:cubicBezTo>
                    <a:pt x="3580" y="1463"/>
                    <a:pt x="2257" y="0"/>
                    <a:pt x="563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871401" y="1998381"/>
              <a:ext cx="324224" cy="338466"/>
            </a:xfrm>
            <a:custGeom>
              <a:rect b="b" l="l" r="r" t="t"/>
              <a:pathLst>
                <a:path extrusionOk="0" h="12905" w="12362">
                  <a:moveTo>
                    <a:pt x="9566" y="376"/>
                  </a:moveTo>
                  <a:lnTo>
                    <a:pt x="6843" y="4177"/>
                  </a:lnTo>
                  <a:lnTo>
                    <a:pt x="6453" y="3638"/>
                  </a:lnTo>
                  <a:lnTo>
                    <a:pt x="8791" y="376"/>
                  </a:lnTo>
                  <a:close/>
                  <a:moveTo>
                    <a:pt x="10793" y="376"/>
                  </a:moveTo>
                  <a:lnTo>
                    <a:pt x="7454" y="5038"/>
                  </a:lnTo>
                  <a:lnTo>
                    <a:pt x="7074" y="4504"/>
                  </a:lnTo>
                  <a:lnTo>
                    <a:pt x="10028" y="376"/>
                  </a:lnTo>
                  <a:close/>
                  <a:moveTo>
                    <a:pt x="2478" y="376"/>
                  </a:moveTo>
                  <a:lnTo>
                    <a:pt x="5832" y="5058"/>
                  </a:lnTo>
                  <a:cubicBezTo>
                    <a:pt x="5765" y="5091"/>
                    <a:pt x="5707" y="5135"/>
                    <a:pt x="5654" y="5187"/>
                  </a:cubicBezTo>
                  <a:cubicBezTo>
                    <a:pt x="5573" y="5268"/>
                    <a:pt x="5464" y="5311"/>
                    <a:pt x="5355" y="5311"/>
                  </a:cubicBezTo>
                  <a:cubicBezTo>
                    <a:pt x="5315" y="5311"/>
                    <a:pt x="5274" y="5305"/>
                    <a:pt x="5236" y="5293"/>
                  </a:cubicBezTo>
                  <a:lnTo>
                    <a:pt x="1709" y="376"/>
                  </a:lnTo>
                  <a:close/>
                  <a:moveTo>
                    <a:pt x="3653" y="376"/>
                  </a:moveTo>
                  <a:lnTo>
                    <a:pt x="7180" y="5308"/>
                  </a:lnTo>
                  <a:cubicBezTo>
                    <a:pt x="7150" y="5314"/>
                    <a:pt x="7121" y="5317"/>
                    <a:pt x="7091" y="5317"/>
                  </a:cubicBezTo>
                  <a:cubicBezTo>
                    <a:pt x="6978" y="5317"/>
                    <a:pt x="6869" y="5273"/>
                    <a:pt x="6785" y="5192"/>
                  </a:cubicBezTo>
                  <a:cubicBezTo>
                    <a:pt x="6636" y="5043"/>
                    <a:pt x="6434" y="4961"/>
                    <a:pt x="6222" y="4961"/>
                  </a:cubicBezTo>
                  <a:lnTo>
                    <a:pt x="2940" y="376"/>
                  </a:lnTo>
                  <a:close/>
                  <a:moveTo>
                    <a:pt x="1247" y="376"/>
                  </a:moveTo>
                  <a:lnTo>
                    <a:pt x="4735" y="5255"/>
                  </a:lnTo>
                  <a:cubicBezTo>
                    <a:pt x="4538" y="5298"/>
                    <a:pt x="4369" y="5414"/>
                    <a:pt x="4254" y="5582"/>
                  </a:cubicBezTo>
                  <a:lnTo>
                    <a:pt x="530" y="376"/>
                  </a:lnTo>
                  <a:close/>
                  <a:moveTo>
                    <a:pt x="11909" y="376"/>
                  </a:moveTo>
                  <a:lnTo>
                    <a:pt x="8190" y="5582"/>
                  </a:lnTo>
                  <a:cubicBezTo>
                    <a:pt x="8084" y="5433"/>
                    <a:pt x="7935" y="5322"/>
                    <a:pt x="7762" y="5269"/>
                  </a:cubicBezTo>
                  <a:lnTo>
                    <a:pt x="11260" y="376"/>
                  </a:lnTo>
                  <a:close/>
                  <a:moveTo>
                    <a:pt x="6223" y="5339"/>
                  </a:moveTo>
                  <a:cubicBezTo>
                    <a:pt x="6331" y="5339"/>
                    <a:pt x="6441" y="5380"/>
                    <a:pt x="6525" y="5462"/>
                  </a:cubicBezTo>
                  <a:cubicBezTo>
                    <a:pt x="6676" y="5613"/>
                    <a:pt x="6881" y="5694"/>
                    <a:pt x="7089" y="5694"/>
                  </a:cubicBezTo>
                  <a:cubicBezTo>
                    <a:pt x="7186" y="5694"/>
                    <a:pt x="7283" y="5677"/>
                    <a:pt x="7377" y="5640"/>
                  </a:cubicBezTo>
                  <a:cubicBezTo>
                    <a:pt x="7425" y="5621"/>
                    <a:pt x="7475" y="5613"/>
                    <a:pt x="7524" y="5613"/>
                  </a:cubicBezTo>
                  <a:cubicBezTo>
                    <a:pt x="7695" y="5613"/>
                    <a:pt x="7858" y="5717"/>
                    <a:pt x="7925" y="5885"/>
                  </a:cubicBezTo>
                  <a:cubicBezTo>
                    <a:pt x="7930" y="5900"/>
                    <a:pt x="7940" y="5914"/>
                    <a:pt x="7945" y="5928"/>
                  </a:cubicBezTo>
                  <a:cubicBezTo>
                    <a:pt x="7993" y="6054"/>
                    <a:pt x="8079" y="6159"/>
                    <a:pt x="8190" y="6236"/>
                  </a:cubicBezTo>
                  <a:cubicBezTo>
                    <a:pt x="8315" y="6333"/>
                    <a:pt x="8464" y="6386"/>
                    <a:pt x="8623" y="6395"/>
                  </a:cubicBezTo>
                  <a:cubicBezTo>
                    <a:pt x="8859" y="6410"/>
                    <a:pt x="9037" y="6612"/>
                    <a:pt x="9027" y="6843"/>
                  </a:cubicBezTo>
                  <a:cubicBezTo>
                    <a:pt x="9013" y="7160"/>
                    <a:pt x="9181" y="7454"/>
                    <a:pt x="9460" y="7598"/>
                  </a:cubicBezTo>
                  <a:cubicBezTo>
                    <a:pt x="9667" y="7704"/>
                    <a:pt x="9754" y="7959"/>
                    <a:pt x="9648" y="8171"/>
                  </a:cubicBezTo>
                  <a:cubicBezTo>
                    <a:pt x="9504" y="8450"/>
                    <a:pt x="9542" y="8787"/>
                    <a:pt x="9739" y="9037"/>
                  </a:cubicBezTo>
                  <a:cubicBezTo>
                    <a:pt x="9884" y="9215"/>
                    <a:pt x="9860" y="9484"/>
                    <a:pt x="9677" y="9634"/>
                  </a:cubicBezTo>
                  <a:cubicBezTo>
                    <a:pt x="9431" y="9831"/>
                    <a:pt x="9330" y="10153"/>
                    <a:pt x="9407" y="10461"/>
                  </a:cubicBezTo>
                  <a:cubicBezTo>
                    <a:pt x="9465" y="10687"/>
                    <a:pt x="9335" y="10918"/>
                    <a:pt x="9109" y="10981"/>
                  </a:cubicBezTo>
                  <a:cubicBezTo>
                    <a:pt x="8801" y="11063"/>
                    <a:pt x="8575" y="11318"/>
                    <a:pt x="8527" y="11626"/>
                  </a:cubicBezTo>
                  <a:cubicBezTo>
                    <a:pt x="8492" y="11836"/>
                    <a:pt x="8309" y="11986"/>
                    <a:pt x="8099" y="11986"/>
                  </a:cubicBezTo>
                  <a:cubicBezTo>
                    <a:pt x="8078" y="11986"/>
                    <a:pt x="8057" y="11985"/>
                    <a:pt x="8036" y="11982"/>
                  </a:cubicBezTo>
                  <a:cubicBezTo>
                    <a:pt x="7995" y="11975"/>
                    <a:pt x="7954" y="11972"/>
                    <a:pt x="7914" y="11972"/>
                  </a:cubicBezTo>
                  <a:cubicBezTo>
                    <a:pt x="7645" y="11972"/>
                    <a:pt x="7393" y="12108"/>
                    <a:pt x="7242" y="12338"/>
                  </a:cubicBezTo>
                  <a:cubicBezTo>
                    <a:pt x="7159" y="12461"/>
                    <a:pt x="7022" y="12529"/>
                    <a:pt x="6883" y="12529"/>
                  </a:cubicBezTo>
                  <a:cubicBezTo>
                    <a:pt x="6805" y="12529"/>
                    <a:pt x="6726" y="12508"/>
                    <a:pt x="6655" y="12463"/>
                  </a:cubicBezTo>
                  <a:cubicBezTo>
                    <a:pt x="6523" y="12376"/>
                    <a:pt x="6371" y="12333"/>
                    <a:pt x="6220" y="12333"/>
                  </a:cubicBezTo>
                  <a:cubicBezTo>
                    <a:pt x="6068" y="12333"/>
                    <a:pt x="5916" y="12376"/>
                    <a:pt x="5784" y="12463"/>
                  </a:cubicBezTo>
                  <a:cubicBezTo>
                    <a:pt x="5713" y="12508"/>
                    <a:pt x="5634" y="12529"/>
                    <a:pt x="5556" y="12529"/>
                  </a:cubicBezTo>
                  <a:cubicBezTo>
                    <a:pt x="5417" y="12529"/>
                    <a:pt x="5280" y="12461"/>
                    <a:pt x="5197" y="12338"/>
                  </a:cubicBezTo>
                  <a:cubicBezTo>
                    <a:pt x="5047" y="12108"/>
                    <a:pt x="4791" y="11972"/>
                    <a:pt x="4521" y="11972"/>
                  </a:cubicBezTo>
                  <a:cubicBezTo>
                    <a:pt x="4480" y="11972"/>
                    <a:pt x="4439" y="11975"/>
                    <a:pt x="4398" y="11982"/>
                  </a:cubicBezTo>
                  <a:cubicBezTo>
                    <a:pt x="4378" y="11985"/>
                    <a:pt x="4357" y="11986"/>
                    <a:pt x="4337" y="11986"/>
                  </a:cubicBezTo>
                  <a:cubicBezTo>
                    <a:pt x="4131" y="11986"/>
                    <a:pt x="3952" y="11836"/>
                    <a:pt x="3917" y="11626"/>
                  </a:cubicBezTo>
                  <a:cubicBezTo>
                    <a:pt x="3864" y="11318"/>
                    <a:pt x="3638" y="11063"/>
                    <a:pt x="3335" y="10981"/>
                  </a:cubicBezTo>
                  <a:cubicBezTo>
                    <a:pt x="3109" y="10918"/>
                    <a:pt x="2974" y="10687"/>
                    <a:pt x="3032" y="10461"/>
                  </a:cubicBezTo>
                  <a:cubicBezTo>
                    <a:pt x="3114" y="10153"/>
                    <a:pt x="3008" y="9831"/>
                    <a:pt x="2762" y="9634"/>
                  </a:cubicBezTo>
                  <a:cubicBezTo>
                    <a:pt x="2584" y="9484"/>
                    <a:pt x="2555" y="9215"/>
                    <a:pt x="2705" y="9037"/>
                  </a:cubicBezTo>
                  <a:cubicBezTo>
                    <a:pt x="2902" y="8787"/>
                    <a:pt x="2936" y="8450"/>
                    <a:pt x="2796" y="8171"/>
                  </a:cubicBezTo>
                  <a:cubicBezTo>
                    <a:pt x="2690" y="7959"/>
                    <a:pt x="2772" y="7704"/>
                    <a:pt x="2979" y="7598"/>
                  </a:cubicBezTo>
                  <a:cubicBezTo>
                    <a:pt x="3258" y="7454"/>
                    <a:pt x="3431" y="7160"/>
                    <a:pt x="3417" y="6843"/>
                  </a:cubicBezTo>
                  <a:cubicBezTo>
                    <a:pt x="3402" y="6612"/>
                    <a:pt x="3585" y="6410"/>
                    <a:pt x="3816" y="6400"/>
                  </a:cubicBezTo>
                  <a:cubicBezTo>
                    <a:pt x="4062" y="6386"/>
                    <a:pt x="4288" y="6260"/>
                    <a:pt x="4427" y="6058"/>
                  </a:cubicBezTo>
                  <a:lnTo>
                    <a:pt x="4437" y="6049"/>
                  </a:lnTo>
                  <a:cubicBezTo>
                    <a:pt x="4471" y="5996"/>
                    <a:pt x="4499" y="5943"/>
                    <a:pt x="4523" y="5885"/>
                  </a:cubicBezTo>
                  <a:cubicBezTo>
                    <a:pt x="4587" y="5717"/>
                    <a:pt x="4749" y="5613"/>
                    <a:pt x="4922" y="5613"/>
                  </a:cubicBezTo>
                  <a:cubicBezTo>
                    <a:pt x="4972" y="5613"/>
                    <a:pt x="5022" y="5621"/>
                    <a:pt x="5072" y="5640"/>
                  </a:cubicBezTo>
                  <a:cubicBezTo>
                    <a:pt x="5165" y="5677"/>
                    <a:pt x="5263" y="5694"/>
                    <a:pt x="5359" y="5694"/>
                  </a:cubicBezTo>
                  <a:cubicBezTo>
                    <a:pt x="5566" y="5694"/>
                    <a:pt x="5769" y="5613"/>
                    <a:pt x="5924" y="5462"/>
                  </a:cubicBezTo>
                  <a:cubicBezTo>
                    <a:pt x="6005" y="5380"/>
                    <a:pt x="6114" y="5339"/>
                    <a:pt x="6223" y="5339"/>
                  </a:cubicBezTo>
                  <a:close/>
                  <a:moveTo>
                    <a:pt x="12037" y="0"/>
                  </a:moveTo>
                  <a:cubicBezTo>
                    <a:pt x="12033" y="0"/>
                    <a:pt x="12029" y="0"/>
                    <a:pt x="12025" y="0"/>
                  </a:cubicBezTo>
                  <a:lnTo>
                    <a:pt x="8758" y="0"/>
                  </a:lnTo>
                  <a:cubicBezTo>
                    <a:pt x="8652" y="0"/>
                    <a:pt x="8556" y="49"/>
                    <a:pt x="8498" y="130"/>
                  </a:cubicBezTo>
                  <a:lnTo>
                    <a:pt x="6217" y="3316"/>
                  </a:lnTo>
                  <a:lnTo>
                    <a:pt x="3941" y="135"/>
                  </a:lnTo>
                  <a:cubicBezTo>
                    <a:pt x="3883" y="49"/>
                    <a:pt x="3782" y="0"/>
                    <a:pt x="3681" y="0"/>
                  </a:cubicBezTo>
                  <a:lnTo>
                    <a:pt x="414" y="0"/>
                  </a:lnTo>
                  <a:cubicBezTo>
                    <a:pt x="154" y="0"/>
                    <a:pt x="0" y="294"/>
                    <a:pt x="154" y="506"/>
                  </a:cubicBezTo>
                  <a:lnTo>
                    <a:pt x="4033" y="5928"/>
                  </a:lnTo>
                  <a:cubicBezTo>
                    <a:pt x="3965" y="5981"/>
                    <a:pt x="3879" y="6015"/>
                    <a:pt x="3792" y="6020"/>
                  </a:cubicBezTo>
                  <a:cubicBezTo>
                    <a:pt x="3354" y="6044"/>
                    <a:pt x="3013" y="6419"/>
                    <a:pt x="3037" y="6862"/>
                  </a:cubicBezTo>
                  <a:cubicBezTo>
                    <a:pt x="3041" y="7030"/>
                    <a:pt x="2950" y="7184"/>
                    <a:pt x="2806" y="7261"/>
                  </a:cubicBezTo>
                  <a:cubicBezTo>
                    <a:pt x="2411" y="7463"/>
                    <a:pt x="2257" y="7945"/>
                    <a:pt x="2454" y="8339"/>
                  </a:cubicBezTo>
                  <a:cubicBezTo>
                    <a:pt x="2527" y="8488"/>
                    <a:pt x="2507" y="8666"/>
                    <a:pt x="2406" y="8796"/>
                  </a:cubicBezTo>
                  <a:cubicBezTo>
                    <a:pt x="2132" y="9143"/>
                    <a:pt x="2185" y="9648"/>
                    <a:pt x="2527" y="9927"/>
                  </a:cubicBezTo>
                  <a:cubicBezTo>
                    <a:pt x="2656" y="10033"/>
                    <a:pt x="2709" y="10201"/>
                    <a:pt x="2666" y="10365"/>
                  </a:cubicBezTo>
                  <a:cubicBezTo>
                    <a:pt x="2555" y="10793"/>
                    <a:pt x="2810" y="11231"/>
                    <a:pt x="3234" y="11346"/>
                  </a:cubicBezTo>
                  <a:cubicBezTo>
                    <a:pt x="3397" y="11390"/>
                    <a:pt x="3518" y="11525"/>
                    <a:pt x="3542" y="11688"/>
                  </a:cubicBezTo>
                  <a:cubicBezTo>
                    <a:pt x="3607" y="12080"/>
                    <a:pt x="3948" y="12362"/>
                    <a:pt x="4337" y="12362"/>
                  </a:cubicBezTo>
                  <a:cubicBezTo>
                    <a:pt x="4378" y="12362"/>
                    <a:pt x="4419" y="12359"/>
                    <a:pt x="4461" y="12352"/>
                  </a:cubicBezTo>
                  <a:cubicBezTo>
                    <a:pt x="4482" y="12349"/>
                    <a:pt x="4503" y="12348"/>
                    <a:pt x="4523" y="12348"/>
                  </a:cubicBezTo>
                  <a:cubicBezTo>
                    <a:pt x="4665" y="12348"/>
                    <a:pt x="4800" y="12418"/>
                    <a:pt x="4880" y="12540"/>
                  </a:cubicBezTo>
                  <a:cubicBezTo>
                    <a:pt x="5033" y="12776"/>
                    <a:pt x="5290" y="12905"/>
                    <a:pt x="5552" y="12905"/>
                  </a:cubicBezTo>
                  <a:cubicBezTo>
                    <a:pt x="5701" y="12905"/>
                    <a:pt x="5852" y="12863"/>
                    <a:pt x="5986" y="12776"/>
                  </a:cubicBezTo>
                  <a:cubicBezTo>
                    <a:pt x="6058" y="12732"/>
                    <a:pt x="6139" y="12711"/>
                    <a:pt x="6219" y="12711"/>
                  </a:cubicBezTo>
                  <a:cubicBezTo>
                    <a:pt x="6299" y="12711"/>
                    <a:pt x="6378" y="12732"/>
                    <a:pt x="6448" y="12776"/>
                  </a:cubicBezTo>
                  <a:cubicBezTo>
                    <a:pt x="6583" y="12863"/>
                    <a:pt x="6733" y="12905"/>
                    <a:pt x="6883" y="12905"/>
                  </a:cubicBezTo>
                  <a:cubicBezTo>
                    <a:pt x="7145" y="12905"/>
                    <a:pt x="7403" y="12776"/>
                    <a:pt x="7560" y="12540"/>
                  </a:cubicBezTo>
                  <a:cubicBezTo>
                    <a:pt x="7639" y="12418"/>
                    <a:pt x="7774" y="12348"/>
                    <a:pt x="7916" y="12348"/>
                  </a:cubicBezTo>
                  <a:cubicBezTo>
                    <a:pt x="7937" y="12348"/>
                    <a:pt x="7957" y="12349"/>
                    <a:pt x="7978" y="12352"/>
                  </a:cubicBezTo>
                  <a:cubicBezTo>
                    <a:pt x="8020" y="12359"/>
                    <a:pt x="8061" y="12362"/>
                    <a:pt x="8102" y="12362"/>
                  </a:cubicBezTo>
                  <a:cubicBezTo>
                    <a:pt x="8491" y="12362"/>
                    <a:pt x="8832" y="12080"/>
                    <a:pt x="8897" y="11688"/>
                  </a:cubicBezTo>
                  <a:cubicBezTo>
                    <a:pt x="8921" y="11525"/>
                    <a:pt x="9042" y="11390"/>
                    <a:pt x="9205" y="11346"/>
                  </a:cubicBezTo>
                  <a:cubicBezTo>
                    <a:pt x="9629" y="11226"/>
                    <a:pt x="9884" y="10793"/>
                    <a:pt x="9773" y="10365"/>
                  </a:cubicBezTo>
                  <a:cubicBezTo>
                    <a:pt x="9730" y="10201"/>
                    <a:pt x="9783" y="10028"/>
                    <a:pt x="9913" y="9927"/>
                  </a:cubicBezTo>
                  <a:cubicBezTo>
                    <a:pt x="10254" y="9643"/>
                    <a:pt x="10307" y="9143"/>
                    <a:pt x="10033" y="8796"/>
                  </a:cubicBezTo>
                  <a:cubicBezTo>
                    <a:pt x="9927" y="8666"/>
                    <a:pt x="9913" y="8488"/>
                    <a:pt x="9985" y="8339"/>
                  </a:cubicBezTo>
                  <a:cubicBezTo>
                    <a:pt x="10182" y="7945"/>
                    <a:pt x="10028" y="7463"/>
                    <a:pt x="9634" y="7261"/>
                  </a:cubicBezTo>
                  <a:cubicBezTo>
                    <a:pt x="9489" y="7184"/>
                    <a:pt x="9398" y="7030"/>
                    <a:pt x="9403" y="6862"/>
                  </a:cubicBezTo>
                  <a:cubicBezTo>
                    <a:pt x="9427" y="6419"/>
                    <a:pt x="9085" y="6044"/>
                    <a:pt x="8647" y="6020"/>
                  </a:cubicBezTo>
                  <a:cubicBezTo>
                    <a:pt x="8560" y="6015"/>
                    <a:pt x="8474" y="5981"/>
                    <a:pt x="8407" y="5928"/>
                  </a:cubicBezTo>
                  <a:lnTo>
                    <a:pt x="12285" y="506"/>
                  </a:lnTo>
                  <a:cubicBezTo>
                    <a:pt x="12357" y="409"/>
                    <a:pt x="12362" y="280"/>
                    <a:pt x="12309" y="174"/>
                  </a:cubicBezTo>
                  <a:cubicBezTo>
                    <a:pt x="12253" y="67"/>
                    <a:pt x="12152" y="0"/>
                    <a:pt x="1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954883" y="2152441"/>
              <a:ext cx="159280" cy="73699"/>
            </a:xfrm>
            <a:custGeom>
              <a:rect b="b" l="l" r="r" t="t"/>
              <a:pathLst>
                <a:path extrusionOk="0" h="2810" w="6073">
                  <a:moveTo>
                    <a:pt x="3023" y="0"/>
                  </a:moveTo>
                  <a:cubicBezTo>
                    <a:pt x="2335" y="0"/>
                    <a:pt x="1634" y="234"/>
                    <a:pt x="1042" y="747"/>
                  </a:cubicBezTo>
                  <a:cubicBezTo>
                    <a:pt x="494" y="1224"/>
                    <a:pt x="133" y="1873"/>
                    <a:pt x="22" y="2590"/>
                  </a:cubicBezTo>
                  <a:cubicBezTo>
                    <a:pt x="1" y="2730"/>
                    <a:pt x="107" y="2809"/>
                    <a:pt x="213" y="2809"/>
                  </a:cubicBezTo>
                  <a:cubicBezTo>
                    <a:pt x="297" y="2809"/>
                    <a:pt x="380" y="2759"/>
                    <a:pt x="397" y="2648"/>
                  </a:cubicBezTo>
                  <a:cubicBezTo>
                    <a:pt x="599" y="1344"/>
                    <a:pt x="1721" y="386"/>
                    <a:pt x="3034" y="386"/>
                  </a:cubicBezTo>
                  <a:cubicBezTo>
                    <a:pt x="4353" y="386"/>
                    <a:pt x="5474" y="1344"/>
                    <a:pt x="5676" y="2648"/>
                  </a:cubicBezTo>
                  <a:cubicBezTo>
                    <a:pt x="5693" y="2758"/>
                    <a:pt x="5774" y="2807"/>
                    <a:pt x="5857" y="2807"/>
                  </a:cubicBezTo>
                  <a:cubicBezTo>
                    <a:pt x="5964" y="2807"/>
                    <a:pt x="6073" y="2726"/>
                    <a:pt x="6051" y="2585"/>
                  </a:cubicBezTo>
                  <a:cubicBezTo>
                    <a:pt x="5805" y="992"/>
                    <a:pt x="4441" y="0"/>
                    <a:pt x="30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954883" y="2238992"/>
              <a:ext cx="159096" cy="73516"/>
            </a:xfrm>
            <a:custGeom>
              <a:rect b="b" l="l" r="r" t="t"/>
              <a:pathLst>
                <a:path extrusionOk="0" h="2803" w="6066">
                  <a:moveTo>
                    <a:pt x="5864" y="0"/>
                  </a:moveTo>
                  <a:cubicBezTo>
                    <a:pt x="5770" y="0"/>
                    <a:pt x="5689" y="65"/>
                    <a:pt x="5676" y="161"/>
                  </a:cubicBezTo>
                  <a:cubicBezTo>
                    <a:pt x="5474" y="1460"/>
                    <a:pt x="4357" y="2423"/>
                    <a:pt x="3039" y="2423"/>
                  </a:cubicBezTo>
                  <a:cubicBezTo>
                    <a:pt x="3036" y="2423"/>
                    <a:pt x="3032" y="2423"/>
                    <a:pt x="3029" y="2423"/>
                  </a:cubicBezTo>
                  <a:cubicBezTo>
                    <a:pt x="1720" y="2423"/>
                    <a:pt x="604" y="1467"/>
                    <a:pt x="397" y="171"/>
                  </a:cubicBezTo>
                  <a:cubicBezTo>
                    <a:pt x="380" y="60"/>
                    <a:pt x="297" y="10"/>
                    <a:pt x="213" y="10"/>
                  </a:cubicBezTo>
                  <a:cubicBezTo>
                    <a:pt x="107" y="10"/>
                    <a:pt x="1" y="89"/>
                    <a:pt x="22" y="229"/>
                  </a:cubicBezTo>
                  <a:cubicBezTo>
                    <a:pt x="257" y="1712"/>
                    <a:pt x="1532" y="2803"/>
                    <a:pt x="3029" y="2803"/>
                  </a:cubicBezTo>
                  <a:cubicBezTo>
                    <a:pt x="3032" y="2803"/>
                    <a:pt x="3036" y="2803"/>
                    <a:pt x="3039" y="2803"/>
                  </a:cubicBezTo>
                  <a:cubicBezTo>
                    <a:pt x="4545" y="2803"/>
                    <a:pt x="5820" y="1706"/>
                    <a:pt x="6051" y="219"/>
                  </a:cubicBezTo>
                  <a:cubicBezTo>
                    <a:pt x="6066" y="118"/>
                    <a:pt x="5993" y="17"/>
                    <a:pt x="5892" y="2"/>
                  </a:cubicBezTo>
                  <a:cubicBezTo>
                    <a:pt x="5883" y="1"/>
                    <a:pt x="5873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019560" y="2198785"/>
              <a:ext cx="18438" cy="67405"/>
            </a:xfrm>
            <a:custGeom>
              <a:rect b="b" l="l" r="r" t="t"/>
              <a:pathLst>
                <a:path extrusionOk="0" h="2570" w="703">
                  <a:moveTo>
                    <a:pt x="539" y="0"/>
                  </a:moveTo>
                  <a:cubicBezTo>
                    <a:pt x="506" y="0"/>
                    <a:pt x="467" y="15"/>
                    <a:pt x="443" y="39"/>
                  </a:cubicBezTo>
                  <a:lnTo>
                    <a:pt x="77" y="390"/>
                  </a:lnTo>
                  <a:cubicBezTo>
                    <a:pt x="34" y="424"/>
                    <a:pt x="5" y="477"/>
                    <a:pt x="5" y="535"/>
                  </a:cubicBezTo>
                  <a:cubicBezTo>
                    <a:pt x="0" y="612"/>
                    <a:pt x="58" y="679"/>
                    <a:pt x="130" y="684"/>
                  </a:cubicBezTo>
                  <a:cubicBezTo>
                    <a:pt x="159" y="684"/>
                    <a:pt x="188" y="674"/>
                    <a:pt x="207" y="650"/>
                  </a:cubicBezTo>
                  <a:lnTo>
                    <a:pt x="328" y="496"/>
                  </a:lnTo>
                  <a:lnTo>
                    <a:pt x="332" y="2450"/>
                  </a:lnTo>
                  <a:cubicBezTo>
                    <a:pt x="332" y="2527"/>
                    <a:pt x="429" y="2570"/>
                    <a:pt x="520" y="2570"/>
                  </a:cubicBezTo>
                  <a:cubicBezTo>
                    <a:pt x="611" y="2570"/>
                    <a:pt x="703" y="2527"/>
                    <a:pt x="703" y="2450"/>
                  </a:cubicBezTo>
                  <a:lnTo>
                    <a:pt x="703" y="121"/>
                  </a:lnTo>
                  <a:cubicBezTo>
                    <a:pt x="703" y="49"/>
                    <a:pt x="616" y="0"/>
                    <a:pt x="5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38"/>
          <p:cNvGrpSpPr/>
          <p:nvPr/>
        </p:nvGrpSpPr>
        <p:grpSpPr>
          <a:xfrm>
            <a:off x="2335845" y="2406274"/>
            <a:ext cx="480803" cy="480628"/>
            <a:chOff x="1751884" y="1989280"/>
            <a:chExt cx="360602" cy="360471"/>
          </a:xfrm>
        </p:grpSpPr>
        <p:sp>
          <p:nvSpPr>
            <p:cNvPr id="1155" name="Google Shape;1155;p38"/>
            <p:cNvSpPr/>
            <p:nvPr/>
          </p:nvSpPr>
          <p:spPr>
            <a:xfrm>
              <a:off x="1757208" y="1994604"/>
              <a:ext cx="265449" cy="174937"/>
            </a:xfrm>
            <a:custGeom>
              <a:rect b="b" l="l" r="r" t="t"/>
              <a:pathLst>
                <a:path extrusionOk="0" h="6670" w="10121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7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2367" y="6669"/>
                  </a:lnTo>
                  <a:cubicBezTo>
                    <a:pt x="2603" y="6669"/>
                    <a:pt x="2796" y="6477"/>
                    <a:pt x="2800" y="6241"/>
                  </a:cubicBezTo>
                  <a:lnTo>
                    <a:pt x="2800" y="5813"/>
                  </a:lnTo>
                  <a:cubicBezTo>
                    <a:pt x="2800" y="5625"/>
                    <a:pt x="2723" y="5447"/>
                    <a:pt x="2584" y="5327"/>
                  </a:cubicBezTo>
                  <a:cubicBezTo>
                    <a:pt x="1727" y="4619"/>
                    <a:pt x="2223" y="3234"/>
                    <a:pt x="3330" y="3229"/>
                  </a:cubicBezTo>
                  <a:cubicBezTo>
                    <a:pt x="3334" y="3229"/>
                    <a:pt x="3337" y="3229"/>
                    <a:pt x="3341" y="3229"/>
                  </a:cubicBezTo>
                  <a:cubicBezTo>
                    <a:pt x="4440" y="3229"/>
                    <a:pt x="4944" y="4607"/>
                    <a:pt x="4100" y="5317"/>
                  </a:cubicBezTo>
                  <a:cubicBezTo>
                    <a:pt x="3955" y="5437"/>
                    <a:pt x="3873" y="5615"/>
                    <a:pt x="3873" y="5803"/>
                  </a:cubicBezTo>
                  <a:lnTo>
                    <a:pt x="3873" y="6241"/>
                  </a:lnTo>
                  <a:cubicBezTo>
                    <a:pt x="3873" y="6474"/>
                    <a:pt x="4061" y="6669"/>
                    <a:pt x="4293" y="6669"/>
                  </a:cubicBezTo>
                  <a:cubicBezTo>
                    <a:pt x="4296" y="6669"/>
                    <a:pt x="4299" y="6669"/>
                    <a:pt x="4302" y="6669"/>
                  </a:cubicBezTo>
                  <a:lnTo>
                    <a:pt x="6669" y="6669"/>
                  </a:lnTo>
                  <a:lnTo>
                    <a:pt x="6669" y="4302"/>
                  </a:lnTo>
                  <a:cubicBezTo>
                    <a:pt x="6669" y="4066"/>
                    <a:pt x="6862" y="3874"/>
                    <a:pt x="7102" y="3874"/>
                  </a:cubicBezTo>
                  <a:lnTo>
                    <a:pt x="7540" y="3874"/>
                  </a:lnTo>
                  <a:cubicBezTo>
                    <a:pt x="7728" y="3874"/>
                    <a:pt x="7906" y="3955"/>
                    <a:pt x="8026" y="4100"/>
                  </a:cubicBezTo>
                  <a:cubicBezTo>
                    <a:pt x="8272" y="4392"/>
                    <a:pt x="8598" y="4523"/>
                    <a:pt x="8920" y="4523"/>
                  </a:cubicBezTo>
                  <a:cubicBezTo>
                    <a:pt x="9529" y="4523"/>
                    <a:pt x="10121" y="4054"/>
                    <a:pt x="10114" y="3330"/>
                  </a:cubicBezTo>
                  <a:cubicBezTo>
                    <a:pt x="10111" y="2611"/>
                    <a:pt x="9523" y="2150"/>
                    <a:pt x="8919" y="2150"/>
                  </a:cubicBezTo>
                  <a:cubicBezTo>
                    <a:pt x="8593" y="2150"/>
                    <a:pt x="8262" y="2284"/>
                    <a:pt x="8016" y="2584"/>
                  </a:cubicBezTo>
                  <a:cubicBezTo>
                    <a:pt x="7899" y="2720"/>
                    <a:pt x="7728" y="2801"/>
                    <a:pt x="7546" y="2801"/>
                  </a:cubicBezTo>
                  <a:cubicBezTo>
                    <a:pt x="7541" y="2801"/>
                    <a:pt x="7536" y="2801"/>
                    <a:pt x="7530" y="2801"/>
                  </a:cubicBezTo>
                  <a:lnTo>
                    <a:pt x="7102" y="2801"/>
                  </a:lnTo>
                  <a:cubicBezTo>
                    <a:pt x="6862" y="2801"/>
                    <a:pt x="6669" y="2608"/>
                    <a:pt x="6669" y="2367"/>
                  </a:cubicBezTo>
                  <a:lnTo>
                    <a:pt x="6669" y="217"/>
                  </a:lnTo>
                  <a:cubicBezTo>
                    <a:pt x="6669" y="96"/>
                    <a:pt x="6573" y="0"/>
                    <a:pt x="6457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932120" y="1994604"/>
              <a:ext cx="175042" cy="265291"/>
            </a:xfrm>
            <a:custGeom>
              <a:rect b="b" l="l" r="r" t="t"/>
              <a:pathLst>
                <a:path extrusionOk="0" h="10115" w="6674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0" y="2603"/>
                    <a:pt x="193" y="2796"/>
                    <a:pt x="433" y="2796"/>
                  </a:cubicBezTo>
                  <a:lnTo>
                    <a:pt x="861" y="2796"/>
                  </a:lnTo>
                  <a:cubicBezTo>
                    <a:pt x="867" y="2796"/>
                    <a:pt x="872" y="2796"/>
                    <a:pt x="878" y="2796"/>
                  </a:cubicBezTo>
                  <a:cubicBezTo>
                    <a:pt x="1059" y="2796"/>
                    <a:pt x="1231" y="2719"/>
                    <a:pt x="1347" y="2584"/>
                  </a:cubicBezTo>
                  <a:cubicBezTo>
                    <a:pt x="1593" y="2284"/>
                    <a:pt x="1924" y="2150"/>
                    <a:pt x="2250" y="2150"/>
                  </a:cubicBezTo>
                  <a:cubicBezTo>
                    <a:pt x="2854" y="2150"/>
                    <a:pt x="3442" y="2611"/>
                    <a:pt x="3445" y="3330"/>
                  </a:cubicBezTo>
                  <a:cubicBezTo>
                    <a:pt x="3452" y="4054"/>
                    <a:pt x="2860" y="4523"/>
                    <a:pt x="2251" y="4523"/>
                  </a:cubicBezTo>
                  <a:cubicBezTo>
                    <a:pt x="1929" y="4523"/>
                    <a:pt x="1603" y="4392"/>
                    <a:pt x="1357" y="4100"/>
                  </a:cubicBezTo>
                  <a:cubicBezTo>
                    <a:pt x="1237" y="3955"/>
                    <a:pt x="1059" y="3874"/>
                    <a:pt x="871" y="3874"/>
                  </a:cubicBezTo>
                  <a:lnTo>
                    <a:pt x="433" y="3874"/>
                  </a:lnTo>
                  <a:cubicBezTo>
                    <a:pt x="193" y="3874"/>
                    <a:pt x="0" y="4066"/>
                    <a:pt x="0" y="4302"/>
                  </a:cubicBezTo>
                  <a:lnTo>
                    <a:pt x="0" y="6669"/>
                  </a:lnTo>
                  <a:lnTo>
                    <a:pt x="2372" y="6669"/>
                  </a:lnTo>
                  <a:cubicBezTo>
                    <a:pt x="2608" y="6669"/>
                    <a:pt x="2801" y="6862"/>
                    <a:pt x="2801" y="7102"/>
                  </a:cubicBezTo>
                  <a:lnTo>
                    <a:pt x="2801" y="7540"/>
                  </a:lnTo>
                  <a:cubicBezTo>
                    <a:pt x="2801" y="7723"/>
                    <a:pt x="2719" y="7906"/>
                    <a:pt x="2574" y="8026"/>
                  </a:cubicBezTo>
                  <a:cubicBezTo>
                    <a:pt x="1729" y="8737"/>
                    <a:pt x="2236" y="10114"/>
                    <a:pt x="3338" y="10114"/>
                  </a:cubicBezTo>
                  <a:cubicBezTo>
                    <a:pt x="3340" y="10114"/>
                    <a:pt x="3342" y="10114"/>
                    <a:pt x="3344" y="10114"/>
                  </a:cubicBezTo>
                  <a:cubicBezTo>
                    <a:pt x="4451" y="10110"/>
                    <a:pt x="4947" y="8719"/>
                    <a:pt x="4090" y="8016"/>
                  </a:cubicBezTo>
                  <a:cubicBezTo>
                    <a:pt x="3951" y="7896"/>
                    <a:pt x="3869" y="7713"/>
                    <a:pt x="3874" y="7530"/>
                  </a:cubicBezTo>
                  <a:lnTo>
                    <a:pt x="3874" y="7102"/>
                  </a:lnTo>
                  <a:cubicBezTo>
                    <a:pt x="3874" y="6862"/>
                    <a:pt x="4066" y="6669"/>
                    <a:pt x="4307" y="6669"/>
                  </a:cubicBezTo>
                  <a:lnTo>
                    <a:pt x="6457" y="6669"/>
                  </a:lnTo>
                  <a:cubicBezTo>
                    <a:pt x="6573" y="6669"/>
                    <a:pt x="6669" y="6573"/>
                    <a:pt x="6674" y="6457"/>
                  </a:cubicBezTo>
                  <a:lnTo>
                    <a:pt x="6674" y="861"/>
                  </a:lnTo>
                  <a:cubicBezTo>
                    <a:pt x="6674" y="385"/>
                    <a:pt x="6284" y="0"/>
                    <a:pt x="581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841661" y="2169515"/>
              <a:ext cx="265396" cy="175042"/>
            </a:xfrm>
            <a:custGeom>
              <a:rect b="b" l="l" r="r" t="t"/>
              <a:pathLst>
                <a:path extrusionOk="0" h="6674" w="10119">
                  <a:moveTo>
                    <a:pt x="3449" y="0"/>
                  </a:moveTo>
                  <a:lnTo>
                    <a:pt x="3449" y="2368"/>
                  </a:lnTo>
                  <a:cubicBezTo>
                    <a:pt x="3449" y="2608"/>
                    <a:pt x="3257" y="2801"/>
                    <a:pt x="3021" y="2801"/>
                  </a:cubicBezTo>
                  <a:lnTo>
                    <a:pt x="2583" y="2801"/>
                  </a:lnTo>
                  <a:cubicBezTo>
                    <a:pt x="2395" y="2801"/>
                    <a:pt x="2217" y="2719"/>
                    <a:pt x="2097" y="2574"/>
                  </a:cubicBezTo>
                  <a:cubicBezTo>
                    <a:pt x="1849" y="2282"/>
                    <a:pt x="1522" y="2151"/>
                    <a:pt x="1201" y="2151"/>
                  </a:cubicBezTo>
                  <a:cubicBezTo>
                    <a:pt x="591" y="2151"/>
                    <a:pt x="1" y="2620"/>
                    <a:pt x="4" y="3344"/>
                  </a:cubicBezTo>
                  <a:cubicBezTo>
                    <a:pt x="10" y="4063"/>
                    <a:pt x="597" y="4522"/>
                    <a:pt x="1200" y="4522"/>
                  </a:cubicBezTo>
                  <a:cubicBezTo>
                    <a:pt x="1526" y="4522"/>
                    <a:pt x="1856" y="4389"/>
                    <a:pt x="2102" y="4090"/>
                  </a:cubicBezTo>
                  <a:cubicBezTo>
                    <a:pt x="2223" y="3954"/>
                    <a:pt x="2395" y="3873"/>
                    <a:pt x="2577" y="3873"/>
                  </a:cubicBezTo>
                  <a:cubicBezTo>
                    <a:pt x="2582" y="3873"/>
                    <a:pt x="2587" y="3873"/>
                    <a:pt x="2593" y="3874"/>
                  </a:cubicBezTo>
                  <a:lnTo>
                    <a:pt x="3021" y="3874"/>
                  </a:lnTo>
                  <a:cubicBezTo>
                    <a:pt x="3257" y="3874"/>
                    <a:pt x="3449" y="4066"/>
                    <a:pt x="3449" y="4307"/>
                  </a:cubicBezTo>
                  <a:lnTo>
                    <a:pt x="3449" y="6457"/>
                  </a:lnTo>
                  <a:cubicBezTo>
                    <a:pt x="3449" y="6578"/>
                    <a:pt x="3545" y="6674"/>
                    <a:pt x="3666" y="6674"/>
                  </a:cubicBezTo>
                  <a:lnTo>
                    <a:pt x="9262" y="6674"/>
                  </a:lnTo>
                  <a:cubicBezTo>
                    <a:pt x="9733" y="6669"/>
                    <a:pt x="10118" y="6284"/>
                    <a:pt x="10118" y="5808"/>
                  </a:cubicBezTo>
                  <a:lnTo>
                    <a:pt x="10118" y="217"/>
                  </a:lnTo>
                  <a:cubicBezTo>
                    <a:pt x="10118" y="96"/>
                    <a:pt x="10022" y="0"/>
                    <a:pt x="9902" y="0"/>
                  </a:cubicBezTo>
                  <a:lnTo>
                    <a:pt x="7751" y="0"/>
                  </a:lnTo>
                  <a:cubicBezTo>
                    <a:pt x="7515" y="0"/>
                    <a:pt x="7323" y="193"/>
                    <a:pt x="7323" y="433"/>
                  </a:cubicBezTo>
                  <a:lnTo>
                    <a:pt x="7323" y="861"/>
                  </a:lnTo>
                  <a:cubicBezTo>
                    <a:pt x="7318" y="1044"/>
                    <a:pt x="7395" y="1227"/>
                    <a:pt x="7534" y="1347"/>
                  </a:cubicBezTo>
                  <a:cubicBezTo>
                    <a:pt x="8391" y="2050"/>
                    <a:pt x="7900" y="3441"/>
                    <a:pt x="6793" y="3445"/>
                  </a:cubicBezTo>
                  <a:cubicBezTo>
                    <a:pt x="6791" y="3445"/>
                    <a:pt x="6789" y="3445"/>
                    <a:pt x="6787" y="3445"/>
                  </a:cubicBezTo>
                  <a:cubicBezTo>
                    <a:pt x="5680" y="3445"/>
                    <a:pt x="5178" y="2068"/>
                    <a:pt x="6023" y="1357"/>
                  </a:cubicBezTo>
                  <a:cubicBezTo>
                    <a:pt x="6168" y="1237"/>
                    <a:pt x="6250" y="1054"/>
                    <a:pt x="6250" y="871"/>
                  </a:cubicBezTo>
                  <a:lnTo>
                    <a:pt x="6250" y="433"/>
                  </a:lnTo>
                  <a:cubicBezTo>
                    <a:pt x="6250" y="193"/>
                    <a:pt x="6052" y="0"/>
                    <a:pt x="5816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757208" y="2079135"/>
              <a:ext cx="175042" cy="265317"/>
            </a:xfrm>
            <a:custGeom>
              <a:rect b="b" l="l" r="r" t="t"/>
              <a:pathLst>
                <a:path extrusionOk="0" h="10116" w="6674">
                  <a:moveTo>
                    <a:pt x="3335" y="1"/>
                  </a:moveTo>
                  <a:cubicBezTo>
                    <a:pt x="3334" y="1"/>
                    <a:pt x="3332" y="1"/>
                    <a:pt x="3330" y="1"/>
                  </a:cubicBezTo>
                  <a:cubicBezTo>
                    <a:pt x="2223" y="11"/>
                    <a:pt x="1727" y="1396"/>
                    <a:pt x="2584" y="2099"/>
                  </a:cubicBezTo>
                  <a:cubicBezTo>
                    <a:pt x="2723" y="2224"/>
                    <a:pt x="2805" y="2402"/>
                    <a:pt x="2800" y="2590"/>
                  </a:cubicBezTo>
                  <a:lnTo>
                    <a:pt x="2800" y="3018"/>
                  </a:lnTo>
                  <a:cubicBezTo>
                    <a:pt x="2800" y="3254"/>
                    <a:pt x="2608" y="3446"/>
                    <a:pt x="2367" y="3446"/>
                  </a:cubicBezTo>
                  <a:lnTo>
                    <a:pt x="217" y="3446"/>
                  </a:lnTo>
                  <a:cubicBezTo>
                    <a:pt x="96" y="3446"/>
                    <a:pt x="0" y="3542"/>
                    <a:pt x="0" y="3663"/>
                  </a:cubicBezTo>
                  <a:lnTo>
                    <a:pt x="0" y="9254"/>
                  </a:lnTo>
                  <a:cubicBezTo>
                    <a:pt x="0" y="9730"/>
                    <a:pt x="385" y="10115"/>
                    <a:pt x="861" y="10115"/>
                  </a:cubicBezTo>
                  <a:lnTo>
                    <a:pt x="6457" y="10115"/>
                  </a:lnTo>
                  <a:cubicBezTo>
                    <a:pt x="6573" y="10115"/>
                    <a:pt x="6669" y="10019"/>
                    <a:pt x="6674" y="9899"/>
                  </a:cubicBezTo>
                  <a:lnTo>
                    <a:pt x="6674" y="7748"/>
                  </a:lnTo>
                  <a:cubicBezTo>
                    <a:pt x="6669" y="7512"/>
                    <a:pt x="6477" y="7320"/>
                    <a:pt x="6241" y="7320"/>
                  </a:cubicBezTo>
                  <a:lnTo>
                    <a:pt x="5813" y="7320"/>
                  </a:lnTo>
                  <a:cubicBezTo>
                    <a:pt x="5807" y="7319"/>
                    <a:pt x="5802" y="7319"/>
                    <a:pt x="5796" y="7319"/>
                  </a:cubicBezTo>
                  <a:cubicBezTo>
                    <a:pt x="5614" y="7319"/>
                    <a:pt x="5443" y="7396"/>
                    <a:pt x="5327" y="7531"/>
                  </a:cubicBezTo>
                  <a:cubicBezTo>
                    <a:pt x="5078" y="7832"/>
                    <a:pt x="4746" y="7967"/>
                    <a:pt x="4419" y="7967"/>
                  </a:cubicBezTo>
                  <a:cubicBezTo>
                    <a:pt x="3816" y="7967"/>
                    <a:pt x="3232" y="7508"/>
                    <a:pt x="3229" y="6790"/>
                  </a:cubicBezTo>
                  <a:cubicBezTo>
                    <a:pt x="3222" y="6064"/>
                    <a:pt x="3813" y="5596"/>
                    <a:pt x="4421" y="5596"/>
                  </a:cubicBezTo>
                  <a:cubicBezTo>
                    <a:pt x="4743" y="5596"/>
                    <a:pt x="5070" y="5727"/>
                    <a:pt x="5317" y="6020"/>
                  </a:cubicBezTo>
                  <a:cubicBezTo>
                    <a:pt x="5434" y="6161"/>
                    <a:pt x="5605" y="6242"/>
                    <a:pt x="5787" y="6242"/>
                  </a:cubicBezTo>
                  <a:cubicBezTo>
                    <a:pt x="5793" y="6242"/>
                    <a:pt x="5798" y="6242"/>
                    <a:pt x="5803" y="6242"/>
                  </a:cubicBezTo>
                  <a:lnTo>
                    <a:pt x="6241" y="6242"/>
                  </a:lnTo>
                  <a:cubicBezTo>
                    <a:pt x="6477" y="6242"/>
                    <a:pt x="6674" y="6049"/>
                    <a:pt x="6674" y="5814"/>
                  </a:cubicBezTo>
                  <a:lnTo>
                    <a:pt x="6674" y="3446"/>
                  </a:lnTo>
                  <a:lnTo>
                    <a:pt x="4302" y="3446"/>
                  </a:lnTo>
                  <a:cubicBezTo>
                    <a:pt x="4066" y="3446"/>
                    <a:pt x="3873" y="3254"/>
                    <a:pt x="3873" y="3018"/>
                  </a:cubicBezTo>
                  <a:lnTo>
                    <a:pt x="3873" y="2580"/>
                  </a:lnTo>
                  <a:cubicBezTo>
                    <a:pt x="3873" y="2392"/>
                    <a:pt x="3955" y="2214"/>
                    <a:pt x="4100" y="2094"/>
                  </a:cubicBezTo>
                  <a:cubicBezTo>
                    <a:pt x="4945" y="1378"/>
                    <a:pt x="4438" y="1"/>
                    <a:pt x="3335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757208" y="2169515"/>
              <a:ext cx="39525" cy="174937"/>
            </a:xfrm>
            <a:custGeom>
              <a:rect b="b" l="l" r="r" t="t"/>
              <a:pathLst>
                <a:path extrusionOk="0" h="6670" w="1507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5813"/>
                  </a:lnTo>
                  <a:cubicBezTo>
                    <a:pt x="0" y="6284"/>
                    <a:pt x="385" y="6669"/>
                    <a:pt x="861" y="6669"/>
                  </a:cubicBezTo>
                  <a:lnTo>
                    <a:pt x="1489" y="6669"/>
                  </a:lnTo>
                  <a:cubicBezTo>
                    <a:pt x="1020" y="6664"/>
                    <a:pt x="645" y="6278"/>
                    <a:pt x="645" y="5813"/>
                  </a:cubicBezTo>
                  <a:lnTo>
                    <a:pt x="645" y="217"/>
                  </a:lnTo>
                  <a:cubicBezTo>
                    <a:pt x="645" y="96"/>
                    <a:pt x="741" y="0"/>
                    <a:pt x="861" y="0"/>
                  </a:cubicBezTo>
                  <a:close/>
                  <a:moveTo>
                    <a:pt x="1489" y="6669"/>
                  </a:moveTo>
                  <a:cubicBezTo>
                    <a:pt x="1492" y="6669"/>
                    <a:pt x="1494" y="6669"/>
                    <a:pt x="1497" y="6669"/>
                  </a:cubicBezTo>
                  <a:cubicBezTo>
                    <a:pt x="1500" y="6669"/>
                    <a:pt x="1503" y="6669"/>
                    <a:pt x="1506" y="6669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810581" y="2079240"/>
              <a:ext cx="39892" cy="90301"/>
            </a:xfrm>
            <a:custGeom>
              <a:rect b="b" l="l" r="r" t="t"/>
              <a:pathLst>
                <a:path extrusionOk="0" h="3443" w="1521">
                  <a:moveTo>
                    <a:pt x="1301" y="0"/>
                  </a:moveTo>
                  <a:cubicBezTo>
                    <a:pt x="849" y="0"/>
                    <a:pt x="426" y="262"/>
                    <a:pt x="231" y="685"/>
                  </a:cubicBezTo>
                  <a:cubicBezTo>
                    <a:pt x="0" y="1171"/>
                    <a:pt x="135" y="1753"/>
                    <a:pt x="549" y="2095"/>
                  </a:cubicBezTo>
                  <a:cubicBezTo>
                    <a:pt x="688" y="2220"/>
                    <a:pt x="765" y="2398"/>
                    <a:pt x="761" y="2586"/>
                  </a:cubicBezTo>
                  <a:lnTo>
                    <a:pt x="761" y="3014"/>
                  </a:lnTo>
                  <a:cubicBezTo>
                    <a:pt x="761" y="3250"/>
                    <a:pt x="568" y="3442"/>
                    <a:pt x="332" y="3442"/>
                  </a:cubicBezTo>
                  <a:lnTo>
                    <a:pt x="761" y="3442"/>
                  </a:lnTo>
                  <a:cubicBezTo>
                    <a:pt x="1001" y="3442"/>
                    <a:pt x="1194" y="3250"/>
                    <a:pt x="1194" y="3014"/>
                  </a:cubicBezTo>
                  <a:lnTo>
                    <a:pt x="1194" y="2586"/>
                  </a:lnTo>
                  <a:cubicBezTo>
                    <a:pt x="1198" y="2398"/>
                    <a:pt x="1117" y="2220"/>
                    <a:pt x="977" y="2095"/>
                  </a:cubicBezTo>
                  <a:cubicBezTo>
                    <a:pt x="202" y="1455"/>
                    <a:pt x="530" y="199"/>
                    <a:pt x="1521" y="21"/>
                  </a:cubicBezTo>
                  <a:cubicBezTo>
                    <a:pt x="1447" y="7"/>
                    <a:pt x="1374" y="0"/>
                    <a:pt x="130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757208" y="1994604"/>
              <a:ext cx="39525" cy="174937"/>
            </a:xfrm>
            <a:custGeom>
              <a:rect b="b" l="l" r="r" t="t"/>
              <a:pathLst>
                <a:path extrusionOk="0" h="6670" w="1507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3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861" y="6669"/>
                  </a:lnTo>
                  <a:cubicBezTo>
                    <a:pt x="741" y="6669"/>
                    <a:pt x="645" y="6573"/>
                    <a:pt x="645" y="6457"/>
                  </a:cubicBezTo>
                  <a:lnTo>
                    <a:pt x="645" y="861"/>
                  </a:lnTo>
                  <a:cubicBezTo>
                    <a:pt x="645" y="385"/>
                    <a:pt x="1030" y="0"/>
                    <a:pt x="1506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997111" y="2050941"/>
              <a:ext cx="40023" cy="62159"/>
            </a:xfrm>
            <a:custGeom>
              <a:rect b="b" l="l" r="r" t="t"/>
              <a:pathLst>
                <a:path extrusionOk="0" h="2370" w="1526">
                  <a:moveTo>
                    <a:pt x="248" y="0"/>
                  </a:moveTo>
                  <a:cubicBezTo>
                    <a:pt x="166" y="0"/>
                    <a:pt x="83" y="9"/>
                    <a:pt x="0" y="27"/>
                  </a:cubicBezTo>
                  <a:cubicBezTo>
                    <a:pt x="558" y="128"/>
                    <a:pt x="967" y="614"/>
                    <a:pt x="967" y="1182"/>
                  </a:cubicBezTo>
                  <a:cubicBezTo>
                    <a:pt x="972" y="1750"/>
                    <a:pt x="568" y="2240"/>
                    <a:pt x="10" y="2351"/>
                  </a:cubicBezTo>
                  <a:lnTo>
                    <a:pt x="5" y="2351"/>
                  </a:lnTo>
                  <a:cubicBezTo>
                    <a:pt x="77" y="2363"/>
                    <a:pt x="150" y="2369"/>
                    <a:pt x="224" y="2369"/>
                  </a:cubicBezTo>
                  <a:cubicBezTo>
                    <a:pt x="297" y="2369"/>
                    <a:pt x="371" y="2363"/>
                    <a:pt x="443" y="2351"/>
                  </a:cubicBezTo>
                  <a:cubicBezTo>
                    <a:pt x="1092" y="2236"/>
                    <a:pt x="1525" y="1615"/>
                    <a:pt x="1405" y="960"/>
                  </a:cubicBezTo>
                  <a:cubicBezTo>
                    <a:pt x="1296" y="395"/>
                    <a:pt x="800" y="0"/>
                    <a:pt x="24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932120" y="1994604"/>
              <a:ext cx="22608" cy="73332"/>
            </a:xfrm>
            <a:custGeom>
              <a:rect b="b" l="l" r="r" t="t"/>
              <a:pathLst>
                <a:path extrusionOk="0" h="2796" w="862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5" y="2603"/>
                    <a:pt x="197" y="2796"/>
                    <a:pt x="433" y="2796"/>
                  </a:cubicBezTo>
                  <a:lnTo>
                    <a:pt x="861" y="2796"/>
                  </a:lnTo>
                  <a:cubicBezTo>
                    <a:pt x="626" y="2796"/>
                    <a:pt x="433" y="2603"/>
                    <a:pt x="433" y="2367"/>
                  </a:cubicBezTo>
                  <a:lnTo>
                    <a:pt x="433" y="217"/>
                  </a:lnTo>
                  <a:cubicBezTo>
                    <a:pt x="433" y="96"/>
                    <a:pt x="529" y="0"/>
                    <a:pt x="650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932120" y="2096183"/>
              <a:ext cx="22608" cy="73358"/>
            </a:xfrm>
            <a:custGeom>
              <a:rect b="b" l="l" r="r" t="t"/>
              <a:pathLst>
                <a:path extrusionOk="0" h="2797" w="862">
                  <a:moveTo>
                    <a:pt x="433" y="1"/>
                  </a:moveTo>
                  <a:cubicBezTo>
                    <a:pt x="193" y="1"/>
                    <a:pt x="0" y="193"/>
                    <a:pt x="0" y="429"/>
                  </a:cubicBezTo>
                  <a:lnTo>
                    <a:pt x="0" y="2796"/>
                  </a:lnTo>
                  <a:lnTo>
                    <a:pt x="433" y="2796"/>
                  </a:lnTo>
                  <a:lnTo>
                    <a:pt x="433" y="429"/>
                  </a:lnTo>
                  <a:cubicBezTo>
                    <a:pt x="433" y="193"/>
                    <a:pt x="626" y="1"/>
                    <a:pt x="861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979932" y="2169515"/>
              <a:ext cx="45347" cy="90301"/>
            </a:xfrm>
            <a:custGeom>
              <a:rect b="b" l="l" r="r" t="t"/>
              <a:pathLst>
                <a:path extrusionOk="0" h="3443" w="1729">
                  <a:moveTo>
                    <a:pt x="544" y="0"/>
                  </a:moveTo>
                  <a:cubicBezTo>
                    <a:pt x="785" y="0"/>
                    <a:pt x="978" y="193"/>
                    <a:pt x="978" y="433"/>
                  </a:cubicBezTo>
                  <a:lnTo>
                    <a:pt x="978" y="871"/>
                  </a:lnTo>
                  <a:cubicBezTo>
                    <a:pt x="978" y="1054"/>
                    <a:pt x="896" y="1237"/>
                    <a:pt x="751" y="1357"/>
                  </a:cubicBezTo>
                  <a:cubicBezTo>
                    <a:pt x="1" y="1987"/>
                    <a:pt x="299" y="3205"/>
                    <a:pt x="1261" y="3416"/>
                  </a:cubicBezTo>
                  <a:cubicBezTo>
                    <a:pt x="1341" y="3434"/>
                    <a:pt x="1423" y="3442"/>
                    <a:pt x="1504" y="3442"/>
                  </a:cubicBezTo>
                  <a:cubicBezTo>
                    <a:pt x="1579" y="3442"/>
                    <a:pt x="1654" y="3435"/>
                    <a:pt x="1728" y="3421"/>
                  </a:cubicBezTo>
                  <a:cubicBezTo>
                    <a:pt x="1714" y="3421"/>
                    <a:pt x="1704" y="3421"/>
                    <a:pt x="1690" y="3416"/>
                  </a:cubicBezTo>
                  <a:cubicBezTo>
                    <a:pt x="732" y="3205"/>
                    <a:pt x="429" y="1987"/>
                    <a:pt x="1184" y="1357"/>
                  </a:cubicBezTo>
                  <a:cubicBezTo>
                    <a:pt x="1324" y="1237"/>
                    <a:pt x="1406" y="1054"/>
                    <a:pt x="1406" y="871"/>
                  </a:cubicBezTo>
                  <a:lnTo>
                    <a:pt x="1406" y="433"/>
                  </a:lnTo>
                  <a:cubicBezTo>
                    <a:pt x="1406" y="193"/>
                    <a:pt x="1213" y="0"/>
                    <a:pt x="97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920868" y="2169515"/>
              <a:ext cx="22634" cy="73463"/>
            </a:xfrm>
            <a:custGeom>
              <a:rect b="b" l="l" r="r" t="t"/>
              <a:pathLst>
                <a:path extrusionOk="0" h="2801" w="863">
                  <a:moveTo>
                    <a:pt x="429" y="0"/>
                  </a:moveTo>
                  <a:lnTo>
                    <a:pt x="429" y="2368"/>
                  </a:lnTo>
                  <a:cubicBezTo>
                    <a:pt x="429" y="2603"/>
                    <a:pt x="237" y="2801"/>
                    <a:pt x="1" y="2801"/>
                  </a:cubicBezTo>
                  <a:lnTo>
                    <a:pt x="429" y="2801"/>
                  </a:lnTo>
                  <a:cubicBezTo>
                    <a:pt x="670" y="2796"/>
                    <a:pt x="862" y="2603"/>
                    <a:pt x="862" y="2368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838461" y="2225983"/>
              <a:ext cx="40154" cy="62212"/>
            </a:xfrm>
            <a:custGeom>
              <a:rect b="b" l="l" r="r" t="t"/>
              <a:pathLst>
                <a:path extrusionOk="0" h="2372" w="1531">
                  <a:moveTo>
                    <a:pt x="1305" y="0"/>
                  </a:moveTo>
                  <a:cubicBezTo>
                    <a:pt x="1233" y="0"/>
                    <a:pt x="1160" y="8"/>
                    <a:pt x="1088" y="22"/>
                  </a:cubicBezTo>
                  <a:cubicBezTo>
                    <a:pt x="434" y="133"/>
                    <a:pt x="1" y="758"/>
                    <a:pt x="121" y="1408"/>
                  </a:cubicBezTo>
                  <a:cubicBezTo>
                    <a:pt x="230" y="1976"/>
                    <a:pt x="730" y="2371"/>
                    <a:pt x="1288" y="2371"/>
                  </a:cubicBezTo>
                  <a:cubicBezTo>
                    <a:pt x="1368" y="2371"/>
                    <a:pt x="1449" y="2363"/>
                    <a:pt x="1531" y="2346"/>
                  </a:cubicBezTo>
                  <a:cubicBezTo>
                    <a:pt x="872" y="2221"/>
                    <a:pt x="443" y="1581"/>
                    <a:pt x="588" y="927"/>
                  </a:cubicBezTo>
                  <a:cubicBezTo>
                    <a:pt x="689" y="465"/>
                    <a:pt x="1055" y="109"/>
                    <a:pt x="1516" y="22"/>
                  </a:cubicBezTo>
                  <a:lnTo>
                    <a:pt x="1521" y="22"/>
                  </a:lnTo>
                  <a:cubicBezTo>
                    <a:pt x="1449" y="8"/>
                    <a:pt x="1377" y="0"/>
                    <a:pt x="130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920868" y="2271094"/>
              <a:ext cx="28168" cy="73463"/>
            </a:xfrm>
            <a:custGeom>
              <a:rect b="b" l="l" r="r" t="t"/>
              <a:pathLst>
                <a:path extrusionOk="0" h="2801" w="1074">
                  <a:moveTo>
                    <a:pt x="1" y="1"/>
                  </a:moveTo>
                  <a:cubicBezTo>
                    <a:pt x="237" y="1"/>
                    <a:pt x="429" y="193"/>
                    <a:pt x="429" y="434"/>
                  </a:cubicBezTo>
                  <a:lnTo>
                    <a:pt x="429" y="2584"/>
                  </a:lnTo>
                  <a:cubicBezTo>
                    <a:pt x="429" y="2700"/>
                    <a:pt x="525" y="2801"/>
                    <a:pt x="646" y="2801"/>
                  </a:cubicBezTo>
                  <a:lnTo>
                    <a:pt x="1074" y="2801"/>
                  </a:lnTo>
                  <a:cubicBezTo>
                    <a:pt x="954" y="2796"/>
                    <a:pt x="862" y="2700"/>
                    <a:pt x="862" y="2584"/>
                  </a:cubicBezTo>
                  <a:lnTo>
                    <a:pt x="862" y="434"/>
                  </a:lnTo>
                  <a:cubicBezTo>
                    <a:pt x="862" y="193"/>
                    <a:pt x="670" y="1"/>
                    <a:pt x="42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751884" y="1989280"/>
              <a:ext cx="360602" cy="360471"/>
            </a:xfrm>
            <a:custGeom>
              <a:rect b="b" l="l" r="r" t="t"/>
              <a:pathLst>
                <a:path extrusionOk="0" h="13744" w="13749">
                  <a:moveTo>
                    <a:pt x="3545" y="3631"/>
                  </a:moveTo>
                  <a:cubicBezTo>
                    <a:pt x="3615" y="3631"/>
                    <a:pt x="3685" y="3638"/>
                    <a:pt x="3754" y="3653"/>
                  </a:cubicBezTo>
                  <a:cubicBezTo>
                    <a:pt x="4548" y="3831"/>
                    <a:pt x="4798" y="4842"/>
                    <a:pt x="4173" y="5366"/>
                  </a:cubicBezTo>
                  <a:cubicBezTo>
                    <a:pt x="3985" y="5525"/>
                    <a:pt x="3874" y="5761"/>
                    <a:pt x="3879" y="6006"/>
                  </a:cubicBezTo>
                  <a:lnTo>
                    <a:pt x="3879" y="6444"/>
                  </a:lnTo>
                  <a:cubicBezTo>
                    <a:pt x="3879" y="6790"/>
                    <a:pt x="4158" y="7074"/>
                    <a:pt x="4510" y="7074"/>
                  </a:cubicBezTo>
                  <a:lnTo>
                    <a:pt x="6675" y="7074"/>
                  </a:lnTo>
                  <a:lnTo>
                    <a:pt x="6675" y="9240"/>
                  </a:lnTo>
                  <a:cubicBezTo>
                    <a:pt x="6675" y="9369"/>
                    <a:pt x="6574" y="9470"/>
                    <a:pt x="6444" y="9470"/>
                  </a:cubicBezTo>
                  <a:lnTo>
                    <a:pt x="6006" y="9470"/>
                  </a:lnTo>
                  <a:cubicBezTo>
                    <a:pt x="5876" y="9470"/>
                    <a:pt x="5756" y="9413"/>
                    <a:pt x="5674" y="9316"/>
                  </a:cubicBezTo>
                  <a:cubicBezTo>
                    <a:pt x="5389" y="8978"/>
                    <a:pt x="5002" y="8821"/>
                    <a:pt x="4619" y="8821"/>
                  </a:cubicBezTo>
                  <a:cubicBezTo>
                    <a:pt x="4009" y="8821"/>
                    <a:pt x="3411" y="9221"/>
                    <a:pt x="3263" y="9913"/>
                  </a:cubicBezTo>
                  <a:cubicBezTo>
                    <a:pt x="3124" y="10539"/>
                    <a:pt x="3432" y="11179"/>
                    <a:pt x="4009" y="11458"/>
                  </a:cubicBezTo>
                  <a:cubicBezTo>
                    <a:pt x="4203" y="11553"/>
                    <a:pt x="4411" y="11599"/>
                    <a:pt x="4616" y="11599"/>
                  </a:cubicBezTo>
                  <a:cubicBezTo>
                    <a:pt x="5020" y="11599"/>
                    <a:pt x="5415" y="11421"/>
                    <a:pt x="5684" y="11092"/>
                  </a:cubicBezTo>
                  <a:cubicBezTo>
                    <a:pt x="5762" y="11000"/>
                    <a:pt x="5876" y="10947"/>
                    <a:pt x="5999" y="10947"/>
                  </a:cubicBezTo>
                  <a:cubicBezTo>
                    <a:pt x="6005" y="10947"/>
                    <a:pt x="6010" y="10947"/>
                    <a:pt x="6016" y="10948"/>
                  </a:cubicBezTo>
                  <a:lnTo>
                    <a:pt x="6444" y="10948"/>
                  </a:lnTo>
                  <a:cubicBezTo>
                    <a:pt x="6569" y="10948"/>
                    <a:pt x="6675" y="11049"/>
                    <a:pt x="6675" y="11174"/>
                  </a:cubicBezTo>
                  <a:lnTo>
                    <a:pt x="6675" y="13339"/>
                  </a:lnTo>
                  <a:lnTo>
                    <a:pt x="1064" y="13339"/>
                  </a:lnTo>
                  <a:cubicBezTo>
                    <a:pt x="703" y="13339"/>
                    <a:pt x="405" y="13046"/>
                    <a:pt x="405" y="12685"/>
                  </a:cubicBezTo>
                  <a:lnTo>
                    <a:pt x="405" y="7074"/>
                  </a:lnTo>
                  <a:lnTo>
                    <a:pt x="2570" y="7074"/>
                  </a:lnTo>
                  <a:cubicBezTo>
                    <a:pt x="2917" y="7074"/>
                    <a:pt x="3201" y="6790"/>
                    <a:pt x="3201" y="6444"/>
                  </a:cubicBezTo>
                  <a:lnTo>
                    <a:pt x="3201" y="6016"/>
                  </a:lnTo>
                  <a:cubicBezTo>
                    <a:pt x="3206" y="5765"/>
                    <a:pt x="3100" y="5530"/>
                    <a:pt x="2912" y="5371"/>
                  </a:cubicBezTo>
                  <a:cubicBezTo>
                    <a:pt x="2436" y="4976"/>
                    <a:pt x="2436" y="4245"/>
                    <a:pt x="2922" y="3850"/>
                  </a:cubicBezTo>
                  <a:cubicBezTo>
                    <a:pt x="3098" y="3707"/>
                    <a:pt x="3319" y="3631"/>
                    <a:pt x="3545" y="3631"/>
                  </a:cubicBezTo>
                  <a:close/>
                  <a:moveTo>
                    <a:pt x="12685" y="400"/>
                  </a:moveTo>
                  <a:cubicBezTo>
                    <a:pt x="13050" y="400"/>
                    <a:pt x="13344" y="699"/>
                    <a:pt x="13344" y="1064"/>
                  </a:cubicBezTo>
                  <a:lnTo>
                    <a:pt x="13344" y="6670"/>
                  </a:lnTo>
                  <a:lnTo>
                    <a:pt x="13118" y="6670"/>
                  </a:lnTo>
                  <a:cubicBezTo>
                    <a:pt x="12863" y="6684"/>
                    <a:pt x="12863" y="7060"/>
                    <a:pt x="13118" y="7074"/>
                  </a:cubicBezTo>
                  <a:lnTo>
                    <a:pt x="13344" y="7074"/>
                  </a:lnTo>
                  <a:lnTo>
                    <a:pt x="13344" y="12685"/>
                  </a:lnTo>
                  <a:cubicBezTo>
                    <a:pt x="13344" y="13046"/>
                    <a:pt x="13046" y="13344"/>
                    <a:pt x="12685" y="13344"/>
                  </a:cubicBezTo>
                  <a:lnTo>
                    <a:pt x="7074" y="13344"/>
                  </a:lnTo>
                  <a:lnTo>
                    <a:pt x="7074" y="11179"/>
                  </a:lnTo>
                  <a:cubicBezTo>
                    <a:pt x="7074" y="10832"/>
                    <a:pt x="6790" y="10548"/>
                    <a:pt x="6444" y="10548"/>
                  </a:cubicBezTo>
                  <a:lnTo>
                    <a:pt x="6016" y="10548"/>
                  </a:lnTo>
                  <a:cubicBezTo>
                    <a:pt x="6010" y="10548"/>
                    <a:pt x="6005" y="10548"/>
                    <a:pt x="5999" y="10548"/>
                  </a:cubicBezTo>
                  <a:cubicBezTo>
                    <a:pt x="5755" y="10548"/>
                    <a:pt x="5526" y="10653"/>
                    <a:pt x="5371" y="10837"/>
                  </a:cubicBezTo>
                  <a:cubicBezTo>
                    <a:pt x="5174" y="11075"/>
                    <a:pt x="4893" y="11194"/>
                    <a:pt x="4613" y="11194"/>
                  </a:cubicBezTo>
                  <a:cubicBezTo>
                    <a:pt x="4330" y="11194"/>
                    <a:pt x="4048" y="11073"/>
                    <a:pt x="3850" y="10832"/>
                  </a:cubicBezTo>
                  <a:cubicBezTo>
                    <a:pt x="3663" y="10596"/>
                    <a:pt x="3590" y="10288"/>
                    <a:pt x="3653" y="9995"/>
                  </a:cubicBezTo>
                  <a:cubicBezTo>
                    <a:pt x="3762" y="9507"/>
                    <a:pt x="4186" y="9224"/>
                    <a:pt x="4619" y="9224"/>
                  </a:cubicBezTo>
                  <a:cubicBezTo>
                    <a:pt x="4890" y="9224"/>
                    <a:pt x="5164" y="9335"/>
                    <a:pt x="5366" y="9576"/>
                  </a:cubicBezTo>
                  <a:cubicBezTo>
                    <a:pt x="5521" y="9760"/>
                    <a:pt x="5751" y="9870"/>
                    <a:pt x="5991" y="9870"/>
                  </a:cubicBezTo>
                  <a:cubicBezTo>
                    <a:pt x="5996" y="9870"/>
                    <a:pt x="6001" y="9870"/>
                    <a:pt x="6006" y="9870"/>
                  </a:cubicBezTo>
                  <a:lnTo>
                    <a:pt x="6444" y="9870"/>
                  </a:lnTo>
                  <a:cubicBezTo>
                    <a:pt x="6795" y="9870"/>
                    <a:pt x="7074" y="9591"/>
                    <a:pt x="7074" y="9240"/>
                  </a:cubicBezTo>
                  <a:lnTo>
                    <a:pt x="7074" y="7074"/>
                  </a:lnTo>
                  <a:lnTo>
                    <a:pt x="9239" y="7074"/>
                  </a:lnTo>
                  <a:cubicBezTo>
                    <a:pt x="9369" y="7074"/>
                    <a:pt x="9470" y="7175"/>
                    <a:pt x="9470" y="7305"/>
                  </a:cubicBezTo>
                  <a:lnTo>
                    <a:pt x="9470" y="7743"/>
                  </a:lnTo>
                  <a:cubicBezTo>
                    <a:pt x="9470" y="7868"/>
                    <a:pt x="9413" y="7993"/>
                    <a:pt x="9316" y="8075"/>
                  </a:cubicBezTo>
                  <a:cubicBezTo>
                    <a:pt x="8436" y="8811"/>
                    <a:pt x="8787" y="10240"/>
                    <a:pt x="9913" y="10486"/>
                  </a:cubicBezTo>
                  <a:cubicBezTo>
                    <a:pt x="10009" y="10505"/>
                    <a:pt x="10106" y="10515"/>
                    <a:pt x="10207" y="10519"/>
                  </a:cubicBezTo>
                  <a:cubicBezTo>
                    <a:pt x="10794" y="10519"/>
                    <a:pt x="11313" y="10154"/>
                    <a:pt x="11511" y="9600"/>
                  </a:cubicBezTo>
                  <a:cubicBezTo>
                    <a:pt x="11713" y="9052"/>
                    <a:pt x="11539" y="8436"/>
                    <a:pt x="11087" y="8065"/>
                  </a:cubicBezTo>
                  <a:cubicBezTo>
                    <a:pt x="10996" y="7979"/>
                    <a:pt x="10943" y="7859"/>
                    <a:pt x="10948" y="7733"/>
                  </a:cubicBezTo>
                  <a:lnTo>
                    <a:pt x="10948" y="7305"/>
                  </a:lnTo>
                  <a:cubicBezTo>
                    <a:pt x="10948" y="7175"/>
                    <a:pt x="11049" y="7074"/>
                    <a:pt x="11179" y="7074"/>
                  </a:cubicBezTo>
                  <a:lnTo>
                    <a:pt x="12252" y="7074"/>
                  </a:lnTo>
                  <a:cubicBezTo>
                    <a:pt x="12507" y="7060"/>
                    <a:pt x="12507" y="6684"/>
                    <a:pt x="12252" y="6670"/>
                  </a:cubicBezTo>
                  <a:lnTo>
                    <a:pt x="11179" y="6670"/>
                  </a:lnTo>
                  <a:cubicBezTo>
                    <a:pt x="10827" y="6670"/>
                    <a:pt x="10548" y="6954"/>
                    <a:pt x="10548" y="7305"/>
                  </a:cubicBezTo>
                  <a:lnTo>
                    <a:pt x="10548" y="7733"/>
                  </a:lnTo>
                  <a:cubicBezTo>
                    <a:pt x="10539" y="7979"/>
                    <a:pt x="10644" y="8215"/>
                    <a:pt x="10832" y="8373"/>
                  </a:cubicBezTo>
                  <a:cubicBezTo>
                    <a:pt x="11313" y="8768"/>
                    <a:pt x="11308" y="9504"/>
                    <a:pt x="10827" y="9894"/>
                  </a:cubicBezTo>
                  <a:cubicBezTo>
                    <a:pt x="10651" y="10037"/>
                    <a:pt x="10430" y="10113"/>
                    <a:pt x="10204" y="10113"/>
                  </a:cubicBezTo>
                  <a:cubicBezTo>
                    <a:pt x="10134" y="10113"/>
                    <a:pt x="10064" y="10106"/>
                    <a:pt x="9995" y="10091"/>
                  </a:cubicBezTo>
                  <a:cubicBezTo>
                    <a:pt x="9201" y="9918"/>
                    <a:pt x="8951" y="8908"/>
                    <a:pt x="9576" y="8383"/>
                  </a:cubicBezTo>
                  <a:cubicBezTo>
                    <a:pt x="9764" y="8224"/>
                    <a:pt x="9870" y="7988"/>
                    <a:pt x="9870" y="7743"/>
                  </a:cubicBezTo>
                  <a:lnTo>
                    <a:pt x="9870" y="7305"/>
                  </a:lnTo>
                  <a:cubicBezTo>
                    <a:pt x="9870" y="6954"/>
                    <a:pt x="9586" y="6675"/>
                    <a:pt x="9239" y="6675"/>
                  </a:cubicBezTo>
                  <a:lnTo>
                    <a:pt x="7074" y="6675"/>
                  </a:lnTo>
                  <a:lnTo>
                    <a:pt x="7074" y="4510"/>
                  </a:lnTo>
                  <a:cubicBezTo>
                    <a:pt x="7074" y="4380"/>
                    <a:pt x="7175" y="4279"/>
                    <a:pt x="7300" y="4279"/>
                  </a:cubicBezTo>
                  <a:lnTo>
                    <a:pt x="7738" y="4279"/>
                  </a:lnTo>
                  <a:cubicBezTo>
                    <a:pt x="7868" y="4279"/>
                    <a:pt x="7988" y="4332"/>
                    <a:pt x="8070" y="4433"/>
                  </a:cubicBezTo>
                  <a:cubicBezTo>
                    <a:pt x="8355" y="4771"/>
                    <a:pt x="8741" y="4927"/>
                    <a:pt x="9123" y="4927"/>
                  </a:cubicBezTo>
                  <a:cubicBezTo>
                    <a:pt x="9735" y="4927"/>
                    <a:pt x="10335" y="4526"/>
                    <a:pt x="10486" y="3836"/>
                  </a:cubicBezTo>
                  <a:cubicBezTo>
                    <a:pt x="10625" y="3210"/>
                    <a:pt x="10317" y="2570"/>
                    <a:pt x="9740" y="2287"/>
                  </a:cubicBezTo>
                  <a:cubicBezTo>
                    <a:pt x="9547" y="2193"/>
                    <a:pt x="9341" y="2148"/>
                    <a:pt x="9138" y="2148"/>
                  </a:cubicBezTo>
                  <a:cubicBezTo>
                    <a:pt x="8731" y="2148"/>
                    <a:pt x="8333" y="2327"/>
                    <a:pt x="8061" y="2657"/>
                  </a:cubicBezTo>
                  <a:cubicBezTo>
                    <a:pt x="7982" y="2749"/>
                    <a:pt x="7868" y="2802"/>
                    <a:pt x="7749" y="2802"/>
                  </a:cubicBezTo>
                  <a:cubicBezTo>
                    <a:pt x="7744" y="2802"/>
                    <a:pt x="7739" y="2802"/>
                    <a:pt x="7733" y="2801"/>
                  </a:cubicBezTo>
                  <a:lnTo>
                    <a:pt x="7300" y="2801"/>
                  </a:lnTo>
                  <a:cubicBezTo>
                    <a:pt x="7175" y="2801"/>
                    <a:pt x="7069" y="2696"/>
                    <a:pt x="7069" y="2570"/>
                  </a:cubicBezTo>
                  <a:lnTo>
                    <a:pt x="7069" y="1493"/>
                  </a:lnTo>
                  <a:cubicBezTo>
                    <a:pt x="7065" y="1365"/>
                    <a:pt x="6968" y="1301"/>
                    <a:pt x="6871" y="1301"/>
                  </a:cubicBezTo>
                  <a:cubicBezTo>
                    <a:pt x="6775" y="1301"/>
                    <a:pt x="6677" y="1365"/>
                    <a:pt x="6670" y="1493"/>
                  </a:cubicBezTo>
                  <a:lnTo>
                    <a:pt x="6670" y="2570"/>
                  </a:lnTo>
                  <a:cubicBezTo>
                    <a:pt x="6670" y="2917"/>
                    <a:pt x="6954" y="3201"/>
                    <a:pt x="7300" y="3201"/>
                  </a:cubicBezTo>
                  <a:lnTo>
                    <a:pt x="7733" y="3201"/>
                  </a:lnTo>
                  <a:cubicBezTo>
                    <a:pt x="7739" y="3201"/>
                    <a:pt x="7744" y="3201"/>
                    <a:pt x="7749" y="3201"/>
                  </a:cubicBezTo>
                  <a:cubicBezTo>
                    <a:pt x="7989" y="3201"/>
                    <a:pt x="8218" y="3096"/>
                    <a:pt x="8373" y="2912"/>
                  </a:cubicBezTo>
                  <a:cubicBezTo>
                    <a:pt x="8570" y="2675"/>
                    <a:pt x="8850" y="2556"/>
                    <a:pt x="9131" y="2556"/>
                  </a:cubicBezTo>
                  <a:cubicBezTo>
                    <a:pt x="9415" y="2556"/>
                    <a:pt x="9698" y="2678"/>
                    <a:pt x="9894" y="2922"/>
                  </a:cubicBezTo>
                  <a:cubicBezTo>
                    <a:pt x="10082" y="3153"/>
                    <a:pt x="10154" y="3461"/>
                    <a:pt x="10091" y="3754"/>
                  </a:cubicBezTo>
                  <a:cubicBezTo>
                    <a:pt x="9982" y="4242"/>
                    <a:pt x="9558" y="4525"/>
                    <a:pt x="9125" y="4525"/>
                  </a:cubicBezTo>
                  <a:cubicBezTo>
                    <a:pt x="8854" y="4525"/>
                    <a:pt x="8580" y="4414"/>
                    <a:pt x="8378" y="4173"/>
                  </a:cubicBezTo>
                  <a:cubicBezTo>
                    <a:pt x="8223" y="3989"/>
                    <a:pt x="7993" y="3879"/>
                    <a:pt x="7754" y="3879"/>
                  </a:cubicBezTo>
                  <a:cubicBezTo>
                    <a:pt x="7748" y="3879"/>
                    <a:pt x="7743" y="3879"/>
                    <a:pt x="7738" y="3879"/>
                  </a:cubicBezTo>
                  <a:lnTo>
                    <a:pt x="7300" y="3879"/>
                  </a:lnTo>
                  <a:cubicBezTo>
                    <a:pt x="6954" y="3879"/>
                    <a:pt x="6670" y="4158"/>
                    <a:pt x="6670" y="4510"/>
                  </a:cubicBezTo>
                  <a:lnTo>
                    <a:pt x="6670" y="6675"/>
                  </a:lnTo>
                  <a:lnTo>
                    <a:pt x="4510" y="6675"/>
                  </a:lnTo>
                  <a:cubicBezTo>
                    <a:pt x="4384" y="6675"/>
                    <a:pt x="4283" y="6574"/>
                    <a:pt x="4283" y="6444"/>
                  </a:cubicBezTo>
                  <a:lnTo>
                    <a:pt x="4283" y="6006"/>
                  </a:lnTo>
                  <a:cubicBezTo>
                    <a:pt x="4279" y="5881"/>
                    <a:pt x="4336" y="5756"/>
                    <a:pt x="4433" y="5674"/>
                  </a:cubicBezTo>
                  <a:cubicBezTo>
                    <a:pt x="5313" y="4938"/>
                    <a:pt x="4962" y="3509"/>
                    <a:pt x="3836" y="3263"/>
                  </a:cubicBezTo>
                  <a:cubicBezTo>
                    <a:pt x="3734" y="3241"/>
                    <a:pt x="3632" y="3230"/>
                    <a:pt x="3532" y="3230"/>
                  </a:cubicBezTo>
                  <a:cubicBezTo>
                    <a:pt x="2788" y="3230"/>
                    <a:pt x="2152" y="3835"/>
                    <a:pt x="2152" y="4615"/>
                  </a:cubicBezTo>
                  <a:cubicBezTo>
                    <a:pt x="2152" y="5029"/>
                    <a:pt x="2339" y="5424"/>
                    <a:pt x="2657" y="5684"/>
                  </a:cubicBezTo>
                  <a:cubicBezTo>
                    <a:pt x="2753" y="5770"/>
                    <a:pt x="2806" y="5891"/>
                    <a:pt x="2801" y="6016"/>
                  </a:cubicBezTo>
                  <a:lnTo>
                    <a:pt x="2801" y="6449"/>
                  </a:lnTo>
                  <a:cubicBezTo>
                    <a:pt x="2797" y="6574"/>
                    <a:pt x="2695" y="6675"/>
                    <a:pt x="2570" y="6675"/>
                  </a:cubicBezTo>
                  <a:lnTo>
                    <a:pt x="405" y="6675"/>
                  </a:lnTo>
                  <a:lnTo>
                    <a:pt x="405" y="1064"/>
                  </a:lnTo>
                  <a:cubicBezTo>
                    <a:pt x="405" y="699"/>
                    <a:pt x="699" y="400"/>
                    <a:pt x="1064" y="400"/>
                  </a:cubicBezTo>
                  <a:lnTo>
                    <a:pt x="6675" y="400"/>
                  </a:lnTo>
                  <a:lnTo>
                    <a:pt x="6675" y="631"/>
                  </a:lnTo>
                  <a:cubicBezTo>
                    <a:pt x="6668" y="773"/>
                    <a:pt x="6772" y="844"/>
                    <a:pt x="6877" y="844"/>
                  </a:cubicBezTo>
                  <a:cubicBezTo>
                    <a:pt x="6982" y="844"/>
                    <a:pt x="7086" y="773"/>
                    <a:pt x="7079" y="631"/>
                  </a:cubicBezTo>
                  <a:lnTo>
                    <a:pt x="7079" y="400"/>
                  </a:lnTo>
                  <a:close/>
                  <a:moveTo>
                    <a:pt x="1064" y="1"/>
                  </a:moveTo>
                  <a:cubicBezTo>
                    <a:pt x="477" y="1"/>
                    <a:pt x="1" y="473"/>
                    <a:pt x="1" y="1060"/>
                  </a:cubicBezTo>
                  <a:lnTo>
                    <a:pt x="1" y="12685"/>
                  </a:lnTo>
                  <a:cubicBezTo>
                    <a:pt x="1" y="13267"/>
                    <a:pt x="477" y="13743"/>
                    <a:pt x="1064" y="13743"/>
                  </a:cubicBezTo>
                  <a:lnTo>
                    <a:pt x="12685" y="13743"/>
                  </a:lnTo>
                  <a:cubicBezTo>
                    <a:pt x="13272" y="13743"/>
                    <a:pt x="13743" y="13267"/>
                    <a:pt x="13748" y="12685"/>
                  </a:cubicBezTo>
                  <a:lnTo>
                    <a:pt x="13748" y="1064"/>
                  </a:lnTo>
                  <a:cubicBezTo>
                    <a:pt x="13748" y="477"/>
                    <a:pt x="13272" y="1"/>
                    <a:pt x="126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38"/>
          <p:cNvGrpSpPr/>
          <p:nvPr/>
        </p:nvGrpSpPr>
        <p:grpSpPr>
          <a:xfrm>
            <a:off x="2917398" y="2398650"/>
            <a:ext cx="519128" cy="471045"/>
            <a:chOff x="2188048" y="1983562"/>
            <a:chExt cx="389346" cy="353284"/>
          </a:xfrm>
        </p:grpSpPr>
        <p:sp>
          <p:nvSpPr>
            <p:cNvPr id="1171" name="Google Shape;1171;p38"/>
            <p:cNvSpPr/>
            <p:nvPr/>
          </p:nvSpPr>
          <p:spPr>
            <a:xfrm>
              <a:off x="2258468" y="2033211"/>
              <a:ext cx="253935" cy="253935"/>
            </a:xfrm>
            <a:custGeom>
              <a:rect b="b" l="l" r="r" t="t"/>
              <a:pathLst>
                <a:path extrusionOk="0" h="9682" w="9682">
                  <a:moveTo>
                    <a:pt x="4841" y="0"/>
                  </a:moveTo>
                  <a:cubicBezTo>
                    <a:pt x="2170" y="0"/>
                    <a:pt x="0" y="2171"/>
                    <a:pt x="0" y="4841"/>
                  </a:cubicBezTo>
                  <a:cubicBezTo>
                    <a:pt x="0" y="7516"/>
                    <a:pt x="2170" y="9682"/>
                    <a:pt x="4841" y="9682"/>
                  </a:cubicBezTo>
                  <a:cubicBezTo>
                    <a:pt x="7516" y="9682"/>
                    <a:pt x="9681" y="7516"/>
                    <a:pt x="9681" y="4841"/>
                  </a:cubicBezTo>
                  <a:cubicBezTo>
                    <a:pt x="9681" y="2171"/>
                    <a:pt x="7516" y="0"/>
                    <a:pt x="4841" y="0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311081" y="2034601"/>
              <a:ext cx="200824" cy="250525"/>
            </a:xfrm>
            <a:custGeom>
              <a:rect b="b" l="l" r="r" t="t"/>
              <a:pathLst>
                <a:path extrusionOk="0" h="9552" w="7657">
                  <a:moveTo>
                    <a:pt x="3533" y="0"/>
                  </a:moveTo>
                  <a:lnTo>
                    <a:pt x="3542" y="5"/>
                  </a:lnTo>
                  <a:lnTo>
                    <a:pt x="3865" y="405"/>
                  </a:lnTo>
                  <a:cubicBezTo>
                    <a:pt x="3903" y="448"/>
                    <a:pt x="3913" y="515"/>
                    <a:pt x="3889" y="573"/>
                  </a:cubicBezTo>
                  <a:lnTo>
                    <a:pt x="3614" y="1218"/>
                  </a:lnTo>
                  <a:lnTo>
                    <a:pt x="3258" y="578"/>
                  </a:lnTo>
                  <a:lnTo>
                    <a:pt x="2623" y="578"/>
                  </a:lnTo>
                  <a:lnTo>
                    <a:pt x="2180" y="1425"/>
                  </a:lnTo>
                  <a:cubicBezTo>
                    <a:pt x="2118" y="1545"/>
                    <a:pt x="2200" y="1689"/>
                    <a:pt x="2334" y="1699"/>
                  </a:cubicBezTo>
                  <a:lnTo>
                    <a:pt x="2686" y="1728"/>
                  </a:lnTo>
                  <a:lnTo>
                    <a:pt x="2974" y="1324"/>
                  </a:lnTo>
                  <a:lnTo>
                    <a:pt x="3263" y="1689"/>
                  </a:lnTo>
                  <a:lnTo>
                    <a:pt x="3181" y="2252"/>
                  </a:lnTo>
                  <a:lnTo>
                    <a:pt x="2431" y="2368"/>
                  </a:lnTo>
                  <a:lnTo>
                    <a:pt x="1656" y="2936"/>
                  </a:lnTo>
                  <a:lnTo>
                    <a:pt x="1560" y="3325"/>
                  </a:lnTo>
                  <a:cubicBezTo>
                    <a:pt x="1542" y="3397"/>
                    <a:pt x="1474" y="3451"/>
                    <a:pt x="1400" y="3451"/>
                  </a:cubicBezTo>
                  <a:cubicBezTo>
                    <a:pt x="1394" y="3451"/>
                    <a:pt x="1388" y="3451"/>
                    <a:pt x="1382" y="3450"/>
                  </a:cubicBezTo>
                  <a:lnTo>
                    <a:pt x="1088" y="3417"/>
                  </a:lnTo>
                  <a:cubicBezTo>
                    <a:pt x="1081" y="3416"/>
                    <a:pt x="1074" y="3415"/>
                    <a:pt x="1067" y="3415"/>
                  </a:cubicBezTo>
                  <a:cubicBezTo>
                    <a:pt x="998" y="3415"/>
                    <a:pt x="937" y="3457"/>
                    <a:pt x="915" y="3523"/>
                  </a:cubicBezTo>
                  <a:lnTo>
                    <a:pt x="751" y="3960"/>
                  </a:lnTo>
                  <a:cubicBezTo>
                    <a:pt x="718" y="4052"/>
                    <a:pt x="766" y="4153"/>
                    <a:pt x="862" y="4177"/>
                  </a:cubicBezTo>
                  <a:lnTo>
                    <a:pt x="1391" y="4331"/>
                  </a:lnTo>
                  <a:lnTo>
                    <a:pt x="1694" y="3653"/>
                  </a:lnTo>
                  <a:cubicBezTo>
                    <a:pt x="1738" y="3566"/>
                    <a:pt x="1810" y="3499"/>
                    <a:pt x="1901" y="3470"/>
                  </a:cubicBezTo>
                  <a:lnTo>
                    <a:pt x="2758" y="3195"/>
                  </a:lnTo>
                  <a:lnTo>
                    <a:pt x="3470" y="3739"/>
                  </a:lnTo>
                  <a:lnTo>
                    <a:pt x="3845" y="3580"/>
                  </a:lnTo>
                  <a:lnTo>
                    <a:pt x="4096" y="3855"/>
                  </a:lnTo>
                  <a:lnTo>
                    <a:pt x="4606" y="3811"/>
                  </a:lnTo>
                  <a:cubicBezTo>
                    <a:pt x="4609" y="3811"/>
                    <a:pt x="4612" y="3811"/>
                    <a:pt x="4616" y="3811"/>
                  </a:cubicBezTo>
                  <a:cubicBezTo>
                    <a:pt x="4698" y="3811"/>
                    <a:pt x="4770" y="3867"/>
                    <a:pt x="4788" y="3946"/>
                  </a:cubicBezTo>
                  <a:lnTo>
                    <a:pt x="4808" y="4057"/>
                  </a:lnTo>
                  <a:cubicBezTo>
                    <a:pt x="4846" y="4254"/>
                    <a:pt x="4707" y="4442"/>
                    <a:pt x="4509" y="4456"/>
                  </a:cubicBezTo>
                  <a:lnTo>
                    <a:pt x="3667" y="4523"/>
                  </a:lnTo>
                  <a:cubicBezTo>
                    <a:pt x="3571" y="4528"/>
                    <a:pt x="3504" y="4624"/>
                    <a:pt x="3533" y="4716"/>
                  </a:cubicBezTo>
                  <a:cubicBezTo>
                    <a:pt x="3566" y="4819"/>
                    <a:pt x="3485" y="4912"/>
                    <a:pt x="3389" y="4912"/>
                  </a:cubicBezTo>
                  <a:cubicBezTo>
                    <a:pt x="3373" y="4912"/>
                    <a:pt x="3357" y="4909"/>
                    <a:pt x="3340" y="4904"/>
                  </a:cubicBezTo>
                  <a:lnTo>
                    <a:pt x="2710" y="4697"/>
                  </a:lnTo>
                  <a:cubicBezTo>
                    <a:pt x="2628" y="4668"/>
                    <a:pt x="2565" y="4596"/>
                    <a:pt x="2551" y="4509"/>
                  </a:cubicBezTo>
                  <a:cubicBezTo>
                    <a:pt x="2532" y="4392"/>
                    <a:pt x="2436" y="4307"/>
                    <a:pt x="2320" y="4307"/>
                  </a:cubicBezTo>
                  <a:cubicBezTo>
                    <a:pt x="2317" y="4307"/>
                    <a:pt x="2314" y="4307"/>
                    <a:pt x="2310" y="4307"/>
                  </a:cubicBezTo>
                  <a:lnTo>
                    <a:pt x="1391" y="4331"/>
                  </a:lnTo>
                  <a:lnTo>
                    <a:pt x="891" y="4552"/>
                  </a:lnTo>
                  <a:cubicBezTo>
                    <a:pt x="771" y="4605"/>
                    <a:pt x="694" y="4716"/>
                    <a:pt x="689" y="4846"/>
                  </a:cubicBezTo>
                  <a:lnTo>
                    <a:pt x="684" y="5009"/>
                  </a:lnTo>
                  <a:lnTo>
                    <a:pt x="83" y="5697"/>
                  </a:lnTo>
                  <a:cubicBezTo>
                    <a:pt x="30" y="5755"/>
                    <a:pt x="1" y="5832"/>
                    <a:pt x="1" y="5914"/>
                  </a:cubicBezTo>
                  <a:lnTo>
                    <a:pt x="1" y="6650"/>
                  </a:lnTo>
                  <a:cubicBezTo>
                    <a:pt x="1" y="6785"/>
                    <a:pt x="54" y="6915"/>
                    <a:pt x="155" y="7011"/>
                  </a:cubicBezTo>
                  <a:lnTo>
                    <a:pt x="679" y="7516"/>
                  </a:lnTo>
                  <a:cubicBezTo>
                    <a:pt x="761" y="7598"/>
                    <a:pt x="867" y="7646"/>
                    <a:pt x="982" y="7656"/>
                  </a:cubicBezTo>
                  <a:lnTo>
                    <a:pt x="2739" y="7805"/>
                  </a:lnTo>
                  <a:lnTo>
                    <a:pt x="2705" y="8055"/>
                  </a:lnTo>
                  <a:cubicBezTo>
                    <a:pt x="2690" y="8176"/>
                    <a:pt x="2739" y="8296"/>
                    <a:pt x="2835" y="8368"/>
                  </a:cubicBezTo>
                  <a:lnTo>
                    <a:pt x="3225" y="8652"/>
                  </a:lnTo>
                  <a:lnTo>
                    <a:pt x="3162" y="8844"/>
                  </a:lnTo>
                  <a:cubicBezTo>
                    <a:pt x="3124" y="8974"/>
                    <a:pt x="3162" y="9114"/>
                    <a:pt x="3268" y="9200"/>
                  </a:cubicBezTo>
                  <a:lnTo>
                    <a:pt x="3677" y="9552"/>
                  </a:lnTo>
                  <a:lnTo>
                    <a:pt x="4841" y="9181"/>
                  </a:lnTo>
                  <a:lnTo>
                    <a:pt x="5472" y="8431"/>
                  </a:lnTo>
                  <a:cubicBezTo>
                    <a:pt x="5573" y="8305"/>
                    <a:pt x="5659" y="8166"/>
                    <a:pt x="5722" y="8022"/>
                  </a:cubicBezTo>
                  <a:lnTo>
                    <a:pt x="6626" y="5928"/>
                  </a:lnTo>
                  <a:lnTo>
                    <a:pt x="6626" y="5928"/>
                  </a:lnTo>
                  <a:lnTo>
                    <a:pt x="6049" y="5972"/>
                  </a:lnTo>
                  <a:cubicBezTo>
                    <a:pt x="6049" y="5972"/>
                    <a:pt x="6049" y="5972"/>
                    <a:pt x="6048" y="5972"/>
                  </a:cubicBezTo>
                  <a:cubicBezTo>
                    <a:pt x="5942" y="5972"/>
                    <a:pt x="6901" y="4663"/>
                    <a:pt x="6829" y="4576"/>
                  </a:cubicBezTo>
                  <a:lnTo>
                    <a:pt x="6617" y="4158"/>
                  </a:lnTo>
                  <a:lnTo>
                    <a:pt x="7040" y="3946"/>
                  </a:lnTo>
                  <a:lnTo>
                    <a:pt x="7656" y="4384"/>
                  </a:lnTo>
                  <a:cubicBezTo>
                    <a:pt x="7469" y="2142"/>
                    <a:pt x="5760" y="323"/>
                    <a:pt x="353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233342" y="2035860"/>
              <a:ext cx="241582" cy="251338"/>
            </a:xfrm>
            <a:custGeom>
              <a:rect b="b" l="l" r="r" t="t"/>
              <a:pathLst>
                <a:path extrusionOk="0" h="9583" w="9211">
                  <a:moveTo>
                    <a:pt x="4812" y="1"/>
                  </a:moveTo>
                  <a:cubicBezTo>
                    <a:pt x="1642" y="660"/>
                    <a:pt x="1" y="4187"/>
                    <a:pt x="1536" y="7035"/>
                  </a:cubicBezTo>
                  <a:cubicBezTo>
                    <a:pt x="2427" y="8695"/>
                    <a:pt x="4105" y="9582"/>
                    <a:pt x="5805" y="9582"/>
                  </a:cubicBezTo>
                  <a:cubicBezTo>
                    <a:pt x="7022" y="9582"/>
                    <a:pt x="8251" y="9127"/>
                    <a:pt x="9210" y="8176"/>
                  </a:cubicBezTo>
                  <a:lnTo>
                    <a:pt x="9210" y="8176"/>
                  </a:lnTo>
                  <a:cubicBezTo>
                    <a:pt x="8883" y="8243"/>
                    <a:pt x="8551" y="8277"/>
                    <a:pt x="8219" y="8277"/>
                  </a:cubicBezTo>
                  <a:cubicBezTo>
                    <a:pt x="6261" y="8277"/>
                    <a:pt x="4490" y="7093"/>
                    <a:pt x="3744" y="5284"/>
                  </a:cubicBezTo>
                  <a:cubicBezTo>
                    <a:pt x="2998" y="3470"/>
                    <a:pt x="3417" y="1381"/>
                    <a:pt x="4812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310950" y="2166342"/>
              <a:ext cx="146061" cy="118915"/>
            </a:xfrm>
            <a:custGeom>
              <a:rect b="b" l="l" r="r" t="t"/>
              <a:pathLst>
                <a:path extrusionOk="0" h="4534" w="5569">
                  <a:moveTo>
                    <a:pt x="670" y="1"/>
                  </a:moveTo>
                  <a:lnTo>
                    <a:pt x="88" y="670"/>
                  </a:lnTo>
                  <a:cubicBezTo>
                    <a:pt x="35" y="732"/>
                    <a:pt x="1" y="809"/>
                    <a:pt x="1" y="891"/>
                  </a:cubicBezTo>
                  <a:lnTo>
                    <a:pt x="1" y="1622"/>
                  </a:lnTo>
                  <a:cubicBezTo>
                    <a:pt x="1" y="1762"/>
                    <a:pt x="59" y="1892"/>
                    <a:pt x="155" y="1983"/>
                  </a:cubicBezTo>
                  <a:lnTo>
                    <a:pt x="684" y="2493"/>
                  </a:lnTo>
                  <a:cubicBezTo>
                    <a:pt x="766" y="2570"/>
                    <a:pt x="872" y="2623"/>
                    <a:pt x="987" y="2633"/>
                  </a:cubicBezTo>
                  <a:lnTo>
                    <a:pt x="2566" y="2768"/>
                  </a:lnTo>
                  <a:cubicBezTo>
                    <a:pt x="2662" y="2777"/>
                    <a:pt x="2734" y="2864"/>
                    <a:pt x="2724" y="2960"/>
                  </a:cubicBezTo>
                  <a:lnTo>
                    <a:pt x="2715" y="3037"/>
                  </a:lnTo>
                  <a:cubicBezTo>
                    <a:pt x="2700" y="3153"/>
                    <a:pt x="2748" y="3273"/>
                    <a:pt x="2845" y="3345"/>
                  </a:cubicBezTo>
                  <a:lnTo>
                    <a:pt x="3234" y="3634"/>
                  </a:lnTo>
                  <a:lnTo>
                    <a:pt x="3172" y="3826"/>
                  </a:lnTo>
                  <a:cubicBezTo>
                    <a:pt x="3133" y="3951"/>
                    <a:pt x="3172" y="4091"/>
                    <a:pt x="3278" y="4177"/>
                  </a:cubicBezTo>
                  <a:lnTo>
                    <a:pt x="3687" y="4533"/>
                  </a:lnTo>
                  <a:lnTo>
                    <a:pt x="3696" y="4533"/>
                  </a:lnTo>
                  <a:cubicBezTo>
                    <a:pt x="3985" y="4481"/>
                    <a:pt x="4269" y="4399"/>
                    <a:pt x="4548" y="4298"/>
                  </a:cubicBezTo>
                  <a:lnTo>
                    <a:pt x="4611" y="4269"/>
                  </a:lnTo>
                  <a:cubicBezTo>
                    <a:pt x="4673" y="4250"/>
                    <a:pt x="4731" y="4221"/>
                    <a:pt x="4789" y="4197"/>
                  </a:cubicBezTo>
                  <a:lnTo>
                    <a:pt x="4846" y="4173"/>
                  </a:lnTo>
                  <a:lnTo>
                    <a:pt x="5486" y="3408"/>
                  </a:lnTo>
                  <a:cubicBezTo>
                    <a:pt x="5515" y="3369"/>
                    <a:pt x="5539" y="3331"/>
                    <a:pt x="5568" y="3292"/>
                  </a:cubicBezTo>
                  <a:lnTo>
                    <a:pt x="5568" y="3292"/>
                  </a:lnTo>
                  <a:cubicBezTo>
                    <a:pt x="5462" y="3302"/>
                    <a:pt x="5361" y="3302"/>
                    <a:pt x="5260" y="3302"/>
                  </a:cubicBezTo>
                  <a:cubicBezTo>
                    <a:pt x="3181" y="3302"/>
                    <a:pt x="1334" y="1974"/>
                    <a:pt x="670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38981" y="2081469"/>
              <a:ext cx="338413" cy="255377"/>
            </a:xfrm>
            <a:custGeom>
              <a:rect b="b" l="l" r="r" t="t"/>
              <a:pathLst>
                <a:path extrusionOk="0" h="9737" w="12903">
                  <a:moveTo>
                    <a:pt x="11501" y="1"/>
                  </a:moveTo>
                  <a:cubicBezTo>
                    <a:pt x="11372" y="1"/>
                    <a:pt x="11241" y="128"/>
                    <a:pt x="11315" y="287"/>
                  </a:cubicBezTo>
                  <a:cubicBezTo>
                    <a:pt x="12474" y="2732"/>
                    <a:pt x="11950" y="5648"/>
                    <a:pt x="10011" y="7539"/>
                  </a:cubicBezTo>
                  <a:cubicBezTo>
                    <a:pt x="8797" y="8722"/>
                    <a:pt x="7198" y="9342"/>
                    <a:pt x="5578" y="9342"/>
                  </a:cubicBezTo>
                  <a:cubicBezTo>
                    <a:pt x="4610" y="9342"/>
                    <a:pt x="3634" y="9120"/>
                    <a:pt x="2730" y="8664"/>
                  </a:cubicBezTo>
                  <a:cubicBezTo>
                    <a:pt x="1985" y="8284"/>
                    <a:pt x="1321" y="7765"/>
                    <a:pt x="772" y="7130"/>
                  </a:cubicBezTo>
                  <a:lnTo>
                    <a:pt x="772" y="7130"/>
                  </a:lnTo>
                  <a:lnTo>
                    <a:pt x="1552" y="7389"/>
                  </a:lnTo>
                  <a:cubicBezTo>
                    <a:pt x="1579" y="7400"/>
                    <a:pt x="1605" y="7404"/>
                    <a:pt x="1629" y="7404"/>
                  </a:cubicBezTo>
                  <a:cubicBezTo>
                    <a:pt x="1830" y="7404"/>
                    <a:pt x="1909" y="7083"/>
                    <a:pt x="1677" y="7014"/>
                  </a:cubicBezTo>
                  <a:lnTo>
                    <a:pt x="276" y="6547"/>
                  </a:lnTo>
                  <a:cubicBezTo>
                    <a:pt x="256" y="6541"/>
                    <a:pt x="236" y="6538"/>
                    <a:pt x="216" y="6538"/>
                  </a:cubicBezTo>
                  <a:cubicBezTo>
                    <a:pt x="100" y="6538"/>
                    <a:pt x="0" y="6640"/>
                    <a:pt x="17" y="6764"/>
                  </a:cubicBezTo>
                  <a:lnTo>
                    <a:pt x="252" y="8400"/>
                  </a:lnTo>
                  <a:cubicBezTo>
                    <a:pt x="267" y="8496"/>
                    <a:pt x="349" y="8568"/>
                    <a:pt x="450" y="8568"/>
                  </a:cubicBezTo>
                  <a:lnTo>
                    <a:pt x="474" y="8568"/>
                  </a:lnTo>
                  <a:cubicBezTo>
                    <a:pt x="584" y="8554"/>
                    <a:pt x="657" y="8453"/>
                    <a:pt x="642" y="8347"/>
                  </a:cubicBezTo>
                  <a:lnTo>
                    <a:pt x="512" y="7433"/>
                  </a:lnTo>
                  <a:lnTo>
                    <a:pt x="512" y="7433"/>
                  </a:lnTo>
                  <a:cubicBezTo>
                    <a:pt x="1085" y="8082"/>
                    <a:pt x="1778" y="8621"/>
                    <a:pt x="2552" y="9016"/>
                  </a:cubicBezTo>
                  <a:cubicBezTo>
                    <a:pt x="3514" y="9500"/>
                    <a:pt x="4552" y="9736"/>
                    <a:pt x="5582" y="9736"/>
                  </a:cubicBezTo>
                  <a:cubicBezTo>
                    <a:pt x="7302" y="9736"/>
                    <a:pt x="9001" y="9078"/>
                    <a:pt x="10290" y="7822"/>
                  </a:cubicBezTo>
                  <a:cubicBezTo>
                    <a:pt x="12349" y="5811"/>
                    <a:pt x="12903" y="2712"/>
                    <a:pt x="11671" y="114"/>
                  </a:cubicBezTo>
                  <a:cubicBezTo>
                    <a:pt x="11633" y="34"/>
                    <a:pt x="11568" y="1"/>
                    <a:pt x="1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188048" y="1983562"/>
              <a:ext cx="343843" cy="255325"/>
            </a:xfrm>
            <a:custGeom>
              <a:rect b="b" l="l" r="r" t="t"/>
              <a:pathLst>
                <a:path extrusionOk="0" h="9735" w="13110">
                  <a:moveTo>
                    <a:pt x="7525" y="1"/>
                  </a:moveTo>
                  <a:cubicBezTo>
                    <a:pt x="6251" y="1"/>
                    <a:pt x="4968" y="362"/>
                    <a:pt x="3835" y="1104"/>
                  </a:cubicBezTo>
                  <a:cubicBezTo>
                    <a:pt x="1025" y="2947"/>
                    <a:pt x="0" y="6585"/>
                    <a:pt x="1439" y="9621"/>
                  </a:cubicBezTo>
                  <a:cubicBezTo>
                    <a:pt x="1478" y="9701"/>
                    <a:pt x="1545" y="9735"/>
                    <a:pt x="1612" y="9735"/>
                  </a:cubicBezTo>
                  <a:cubicBezTo>
                    <a:pt x="1742" y="9735"/>
                    <a:pt x="1871" y="9608"/>
                    <a:pt x="1795" y="9453"/>
                  </a:cubicBezTo>
                  <a:cubicBezTo>
                    <a:pt x="1391" y="8601"/>
                    <a:pt x="1184" y="7672"/>
                    <a:pt x="1184" y="6734"/>
                  </a:cubicBezTo>
                  <a:cubicBezTo>
                    <a:pt x="1184" y="4083"/>
                    <a:pt x="2834" y="1711"/>
                    <a:pt x="5322" y="787"/>
                  </a:cubicBezTo>
                  <a:cubicBezTo>
                    <a:pt x="6041" y="521"/>
                    <a:pt x="6785" y="393"/>
                    <a:pt x="7523" y="393"/>
                  </a:cubicBezTo>
                  <a:cubicBezTo>
                    <a:pt x="9338" y="393"/>
                    <a:pt x="11109" y="1172"/>
                    <a:pt x="12338" y="2606"/>
                  </a:cubicBezTo>
                  <a:lnTo>
                    <a:pt x="11558" y="2346"/>
                  </a:lnTo>
                  <a:cubicBezTo>
                    <a:pt x="11536" y="2339"/>
                    <a:pt x="11515" y="2336"/>
                    <a:pt x="11495" y="2336"/>
                  </a:cubicBezTo>
                  <a:cubicBezTo>
                    <a:pt x="11295" y="2336"/>
                    <a:pt x="11219" y="2638"/>
                    <a:pt x="11433" y="2721"/>
                  </a:cubicBezTo>
                  <a:lnTo>
                    <a:pt x="12833" y="3188"/>
                  </a:lnTo>
                  <a:cubicBezTo>
                    <a:pt x="12853" y="3194"/>
                    <a:pt x="12874" y="3197"/>
                    <a:pt x="12893" y="3197"/>
                  </a:cubicBezTo>
                  <a:cubicBezTo>
                    <a:pt x="13010" y="3197"/>
                    <a:pt x="13109" y="3095"/>
                    <a:pt x="13093" y="2971"/>
                  </a:cubicBezTo>
                  <a:lnTo>
                    <a:pt x="12857" y="1335"/>
                  </a:lnTo>
                  <a:cubicBezTo>
                    <a:pt x="12842" y="1220"/>
                    <a:pt x="12756" y="1167"/>
                    <a:pt x="12668" y="1167"/>
                  </a:cubicBezTo>
                  <a:cubicBezTo>
                    <a:pt x="12558" y="1167"/>
                    <a:pt x="12446" y="1249"/>
                    <a:pt x="12468" y="1393"/>
                  </a:cubicBezTo>
                  <a:lnTo>
                    <a:pt x="12597" y="2302"/>
                  </a:lnTo>
                  <a:cubicBezTo>
                    <a:pt x="11276" y="792"/>
                    <a:pt x="9411" y="1"/>
                    <a:pt x="7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341006" y="2077116"/>
              <a:ext cx="16418" cy="27434"/>
            </a:xfrm>
            <a:custGeom>
              <a:rect b="b" l="l" r="r" t="t"/>
              <a:pathLst>
                <a:path extrusionOk="0" h="1046" w="626">
                  <a:moveTo>
                    <a:pt x="419" y="1"/>
                  </a:moveTo>
                  <a:cubicBezTo>
                    <a:pt x="308" y="6"/>
                    <a:pt x="221" y="92"/>
                    <a:pt x="221" y="203"/>
                  </a:cubicBezTo>
                  <a:lnTo>
                    <a:pt x="226" y="564"/>
                  </a:lnTo>
                  <a:lnTo>
                    <a:pt x="82" y="703"/>
                  </a:lnTo>
                  <a:cubicBezTo>
                    <a:pt x="0" y="780"/>
                    <a:pt x="0" y="906"/>
                    <a:pt x="77" y="983"/>
                  </a:cubicBezTo>
                  <a:cubicBezTo>
                    <a:pt x="114" y="1025"/>
                    <a:pt x="166" y="1045"/>
                    <a:pt x="218" y="1045"/>
                  </a:cubicBezTo>
                  <a:cubicBezTo>
                    <a:pt x="267" y="1045"/>
                    <a:pt x="317" y="1027"/>
                    <a:pt x="356" y="992"/>
                  </a:cubicBezTo>
                  <a:lnTo>
                    <a:pt x="563" y="795"/>
                  </a:lnTo>
                  <a:cubicBezTo>
                    <a:pt x="602" y="756"/>
                    <a:pt x="626" y="703"/>
                    <a:pt x="626" y="646"/>
                  </a:cubicBezTo>
                  <a:lnTo>
                    <a:pt x="616" y="198"/>
                  </a:lnTo>
                  <a:cubicBezTo>
                    <a:pt x="616" y="88"/>
                    <a:pt x="529" y="1"/>
                    <a:pt x="4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40030" y="2027913"/>
              <a:ext cx="286876" cy="264662"/>
            </a:xfrm>
            <a:custGeom>
              <a:rect b="b" l="l" r="r" t="t"/>
              <a:pathLst>
                <a:path extrusionOk="0" h="10091" w="10938">
                  <a:moveTo>
                    <a:pt x="3792" y="3864"/>
                  </a:moveTo>
                  <a:lnTo>
                    <a:pt x="4062" y="3898"/>
                  </a:lnTo>
                  <a:cubicBezTo>
                    <a:pt x="4073" y="3899"/>
                    <a:pt x="4085" y="3900"/>
                    <a:pt x="4097" y="3900"/>
                  </a:cubicBezTo>
                  <a:cubicBezTo>
                    <a:pt x="4128" y="3900"/>
                    <a:pt x="4160" y="3895"/>
                    <a:pt x="4192" y="3888"/>
                  </a:cubicBezTo>
                  <a:lnTo>
                    <a:pt x="4192" y="3888"/>
                  </a:lnTo>
                  <a:lnTo>
                    <a:pt x="3985" y="4345"/>
                  </a:lnTo>
                  <a:lnTo>
                    <a:pt x="3648" y="4249"/>
                  </a:lnTo>
                  <a:lnTo>
                    <a:pt x="3792" y="3864"/>
                  </a:lnTo>
                  <a:close/>
                  <a:moveTo>
                    <a:pt x="5111" y="3768"/>
                  </a:moveTo>
                  <a:lnTo>
                    <a:pt x="5501" y="4249"/>
                  </a:lnTo>
                  <a:lnTo>
                    <a:pt x="5452" y="4384"/>
                  </a:lnTo>
                  <a:cubicBezTo>
                    <a:pt x="5402" y="4539"/>
                    <a:pt x="5524" y="4645"/>
                    <a:pt x="5645" y="4645"/>
                  </a:cubicBezTo>
                  <a:cubicBezTo>
                    <a:pt x="5720" y="4645"/>
                    <a:pt x="5795" y="4605"/>
                    <a:pt x="5828" y="4509"/>
                  </a:cubicBezTo>
                  <a:lnTo>
                    <a:pt x="5876" y="4360"/>
                  </a:lnTo>
                  <a:cubicBezTo>
                    <a:pt x="5919" y="4240"/>
                    <a:pt x="5895" y="4110"/>
                    <a:pt x="5818" y="4013"/>
                  </a:cubicBezTo>
                  <a:lnTo>
                    <a:pt x="5712" y="3879"/>
                  </a:lnTo>
                  <a:lnTo>
                    <a:pt x="6059" y="4143"/>
                  </a:lnTo>
                  <a:cubicBezTo>
                    <a:pt x="6091" y="4170"/>
                    <a:pt x="6133" y="4184"/>
                    <a:pt x="6176" y="4184"/>
                  </a:cubicBezTo>
                  <a:cubicBezTo>
                    <a:pt x="6203" y="4184"/>
                    <a:pt x="6230" y="4178"/>
                    <a:pt x="6256" y="4167"/>
                  </a:cubicBezTo>
                  <a:lnTo>
                    <a:pt x="6501" y="4066"/>
                  </a:lnTo>
                  <a:lnTo>
                    <a:pt x="6655" y="4240"/>
                  </a:lnTo>
                  <a:cubicBezTo>
                    <a:pt x="6695" y="4279"/>
                    <a:pt x="6747" y="4303"/>
                    <a:pt x="6803" y="4303"/>
                  </a:cubicBezTo>
                  <a:cubicBezTo>
                    <a:pt x="6808" y="4303"/>
                    <a:pt x="6814" y="4302"/>
                    <a:pt x="6819" y="4302"/>
                  </a:cubicBezTo>
                  <a:lnTo>
                    <a:pt x="7305" y="4264"/>
                  </a:lnTo>
                  <a:lnTo>
                    <a:pt x="7324" y="4345"/>
                  </a:lnTo>
                  <a:cubicBezTo>
                    <a:pt x="7339" y="4427"/>
                    <a:pt x="7281" y="4504"/>
                    <a:pt x="7199" y="4509"/>
                  </a:cubicBezTo>
                  <a:lnTo>
                    <a:pt x="6357" y="4576"/>
                  </a:lnTo>
                  <a:cubicBezTo>
                    <a:pt x="6169" y="4591"/>
                    <a:pt x="6025" y="4754"/>
                    <a:pt x="6039" y="4947"/>
                  </a:cubicBezTo>
                  <a:lnTo>
                    <a:pt x="5481" y="4759"/>
                  </a:lnTo>
                  <a:cubicBezTo>
                    <a:pt x="5467" y="4754"/>
                    <a:pt x="5457" y="4740"/>
                    <a:pt x="5452" y="4725"/>
                  </a:cubicBezTo>
                  <a:cubicBezTo>
                    <a:pt x="5419" y="4514"/>
                    <a:pt x="5236" y="4360"/>
                    <a:pt x="5024" y="4360"/>
                  </a:cubicBezTo>
                  <a:lnTo>
                    <a:pt x="5015" y="4360"/>
                  </a:lnTo>
                  <a:lnTo>
                    <a:pt x="4403" y="4374"/>
                  </a:lnTo>
                  <a:lnTo>
                    <a:pt x="4581" y="3984"/>
                  </a:lnTo>
                  <a:cubicBezTo>
                    <a:pt x="4596" y="3951"/>
                    <a:pt x="4625" y="3922"/>
                    <a:pt x="4663" y="3912"/>
                  </a:cubicBezTo>
                  <a:lnTo>
                    <a:pt x="5111" y="3768"/>
                  </a:lnTo>
                  <a:close/>
                  <a:moveTo>
                    <a:pt x="9698" y="4445"/>
                  </a:moveTo>
                  <a:cubicBezTo>
                    <a:pt x="9732" y="4445"/>
                    <a:pt x="9766" y="4458"/>
                    <a:pt x="9793" y="4485"/>
                  </a:cubicBezTo>
                  <a:lnTo>
                    <a:pt x="10192" y="4875"/>
                  </a:lnTo>
                  <a:cubicBezTo>
                    <a:pt x="10197" y="4995"/>
                    <a:pt x="10197" y="5115"/>
                    <a:pt x="10192" y="5236"/>
                  </a:cubicBezTo>
                  <a:cubicBezTo>
                    <a:pt x="10144" y="6405"/>
                    <a:pt x="9663" y="7511"/>
                    <a:pt x="8835" y="8339"/>
                  </a:cubicBezTo>
                  <a:cubicBezTo>
                    <a:pt x="8705" y="8464"/>
                    <a:pt x="8575" y="8580"/>
                    <a:pt x="8436" y="8695"/>
                  </a:cubicBezTo>
                  <a:cubicBezTo>
                    <a:pt x="8508" y="8589"/>
                    <a:pt x="8570" y="8479"/>
                    <a:pt x="8619" y="8358"/>
                  </a:cubicBezTo>
                  <a:lnTo>
                    <a:pt x="9528" y="6265"/>
                  </a:lnTo>
                  <a:cubicBezTo>
                    <a:pt x="9584" y="6130"/>
                    <a:pt x="9486" y="5986"/>
                    <a:pt x="9344" y="5986"/>
                  </a:cubicBezTo>
                  <a:cubicBezTo>
                    <a:pt x="9340" y="5986"/>
                    <a:pt x="9335" y="5986"/>
                    <a:pt x="9331" y="5986"/>
                  </a:cubicBezTo>
                  <a:lnTo>
                    <a:pt x="9244" y="5996"/>
                  </a:lnTo>
                  <a:lnTo>
                    <a:pt x="9735" y="5019"/>
                  </a:lnTo>
                  <a:cubicBezTo>
                    <a:pt x="9817" y="4855"/>
                    <a:pt x="9764" y="4658"/>
                    <a:pt x="9615" y="4552"/>
                  </a:cubicBezTo>
                  <a:lnTo>
                    <a:pt x="9571" y="4523"/>
                  </a:lnTo>
                  <a:lnTo>
                    <a:pt x="9581" y="4509"/>
                  </a:lnTo>
                  <a:cubicBezTo>
                    <a:pt x="9608" y="4468"/>
                    <a:pt x="9653" y="4445"/>
                    <a:pt x="9698" y="4445"/>
                  </a:cubicBezTo>
                  <a:close/>
                  <a:moveTo>
                    <a:pt x="5550" y="1"/>
                  </a:moveTo>
                  <a:cubicBezTo>
                    <a:pt x="4253" y="1"/>
                    <a:pt x="2961" y="498"/>
                    <a:pt x="1978" y="1478"/>
                  </a:cubicBezTo>
                  <a:cubicBezTo>
                    <a:pt x="131" y="3330"/>
                    <a:pt x="1" y="6284"/>
                    <a:pt x="1680" y="8291"/>
                  </a:cubicBezTo>
                  <a:cubicBezTo>
                    <a:pt x="1722" y="8334"/>
                    <a:pt x="1770" y="8352"/>
                    <a:pt x="1817" y="8352"/>
                  </a:cubicBezTo>
                  <a:cubicBezTo>
                    <a:pt x="1959" y="8352"/>
                    <a:pt x="2087" y="8184"/>
                    <a:pt x="1978" y="8036"/>
                  </a:cubicBezTo>
                  <a:cubicBezTo>
                    <a:pt x="838" y="6679"/>
                    <a:pt x="573" y="4788"/>
                    <a:pt x="1290" y="3166"/>
                  </a:cubicBezTo>
                  <a:cubicBezTo>
                    <a:pt x="2007" y="1545"/>
                    <a:pt x="3581" y="472"/>
                    <a:pt x="5356" y="395"/>
                  </a:cubicBezTo>
                  <a:cubicBezTo>
                    <a:pt x="5409" y="393"/>
                    <a:pt x="5462" y="392"/>
                    <a:pt x="5516" y="392"/>
                  </a:cubicBezTo>
                  <a:cubicBezTo>
                    <a:pt x="5724" y="392"/>
                    <a:pt x="5935" y="407"/>
                    <a:pt x="6145" y="433"/>
                  </a:cubicBezTo>
                  <a:lnTo>
                    <a:pt x="6410" y="761"/>
                  </a:lnTo>
                  <a:lnTo>
                    <a:pt x="6299" y="1025"/>
                  </a:lnTo>
                  <a:lnTo>
                    <a:pt x="6136" y="732"/>
                  </a:lnTo>
                  <a:cubicBezTo>
                    <a:pt x="6102" y="669"/>
                    <a:pt x="6035" y="631"/>
                    <a:pt x="5967" y="631"/>
                  </a:cubicBezTo>
                  <a:lnTo>
                    <a:pt x="5332" y="631"/>
                  </a:lnTo>
                  <a:cubicBezTo>
                    <a:pt x="5260" y="631"/>
                    <a:pt x="5193" y="674"/>
                    <a:pt x="5159" y="737"/>
                  </a:cubicBezTo>
                  <a:lnTo>
                    <a:pt x="4716" y="1583"/>
                  </a:lnTo>
                  <a:cubicBezTo>
                    <a:pt x="4586" y="1829"/>
                    <a:pt x="4750" y="2127"/>
                    <a:pt x="5024" y="2151"/>
                  </a:cubicBezTo>
                  <a:lnTo>
                    <a:pt x="5380" y="2180"/>
                  </a:lnTo>
                  <a:cubicBezTo>
                    <a:pt x="5385" y="2180"/>
                    <a:pt x="5391" y="2181"/>
                    <a:pt x="5396" y="2181"/>
                  </a:cubicBezTo>
                  <a:cubicBezTo>
                    <a:pt x="5462" y="2181"/>
                    <a:pt x="5523" y="2152"/>
                    <a:pt x="5558" y="2098"/>
                  </a:cubicBezTo>
                  <a:lnTo>
                    <a:pt x="5693" y="1906"/>
                  </a:lnTo>
                  <a:lnTo>
                    <a:pt x="5765" y="1997"/>
                  </a:lnTo>
                  <a:lnTo>
                    <a:pt x="5717" y="2334"/>
                  </a:lnTo>
                  <a:lnTo>
                    <a:pt x="5111" y="2425"/>
                  </a:lnTo>
                  <a:cubicBezTo>
                    <a:pt x="5082" y="2430"/>
                    <a:pt x="5048" y="2440"/>
                    <a:pt x="5024" y="2459"/>
                  </a:cubicBezTo>
                  <a:lnTo>
                    <a:pt x="4245" y="3032"/>
                  </a:lnTo>
                  <a:cubicBezTo>
                    <a:pt x="4206" y="3061"/>
                    <a:pt x="4177" y="3099"/>
                    <a:pt x="4168" y="3147"/>
                  </a:cubicBezTo>
                  <a:lnTo>
                    <a:pt x="4081" y="3503"/>
                  </a:lnTo>
                  <a:lnTo>
                    <a:pt x="3816" y="3470"/>
                  </a:lnTo>
                  <a:cubicBezTo>
                    <a:pt x="3802" y="3468"/>
                    <a:pt x="3788" y="3467"/>
                    <a:pt x="3774" y="3467"/>
                  </a:cubicBezTo>
                  <a:cubicBezTo>
                    <a:pt x="3622" y="3467"/>
                    <a:pt x="3484" y="3560"/>
                    <a:pt x="3431" y="3705"/>
                  </a:cubicBezTo>
                  <a:lnTo>
                    <a:pt x="3268" y="4143"/>
                  </a:lnTo>
                  <a:cubicBezTo>
                    <a:pt x="3196" y="4345"/>
                    <a:pt x="3306" y="4562"/>
                    <a:pt x="3508" y="4624"/>
                  </a:cubicBezTo>
                  <a:cubicBezTo>
                    <a:pt x="3326" y="4706"/>
                    <a:pt x="3201" y="4884"/>
                    <a:pt x="3191" y="5091"/>
                  </a:cubicBezTo>
                  <a:lnTo>
                    <a:pt x="3191" y="5187"/>
                  </a:lnTo>
                  <a:lnTo>
                    <a:pt x="2633" y="5818"/>
                  </a:lnTo>
                  <a:cubicBezTo>
                    <a:pt x="2551" y="5919"/>
                    <a:pt x="2503" y="6039"/>
                    <a:pt x="2503" y="6169"/>
                  </a:cubicBezTo>
                  <a:lnTo>
                    <a:pt x="2503" y="6905"/>
                  </a:lnTo>
                  <a:cubicBezTo>
                    <a:pt x="2503" y="7093"/>
                    <a:pt x="2580" y="7276"/>
                    <a:pt x="2715" y="7406"/>
                  </a:cubicBezTo>
                  <a:lnTo>
                    <a:pt x="3244" y="7916"/>
                  </a:lnTo>
                  <a:cubicBezTo>
                    <a:pt x="3359" y="8026"/>
                    <a:pt x="3508" y="8094"/>
                    <a:pt x="3667" y="8108"/>
                  </a:cubicBezTo>
                  <a:lnTo>
                    <a:pt x="5226" y="8243"/>
                  </a:lnTo>
                  <a:lnTo>
                    <a:pt x="5217" y="8291"/>
                  </a:lnTo>
                  <a:cubicBezTo>
                    <a:pt x="5193" y="8483"/>
                    <a:pt x="5274" y="8671"/>
                    <a:pt x="5428" y="8787"/>
                  </a:cubicBezTo>
                  <a:lnTo>
                    <a:pt x="5703" y="8989"/>
                  </a:lnTo>
                  <a:lnTo>
                    <a:pt x="5683" y="9051"/>
                  </a:lnTo>
                  <a:cubicBezTo>
                    <a:pt x="5621" y="9253"/>
                    <a:pt x="5683" y="9475"/>
                    <a:pt x="5847" y="9609"/>
                  </a:cubicBezTo>
                  <a:lnTo>
                    <a:pt x="5929" y="9682"/>
                  </a:lnTo>
                  <a:cubicBezTo>
                    <a:pt x="5861" y="9686"/>
                    <a:pt x="5799" y="9691"/>
                    <a:pt x="5736" y="9691"/>
                  </a:cubicBezTo>
                  <a:cubicBezTo>
                    <a:pt x="5667" y="9694"/>
                    <a:pt x="5597" y="9696"/>
                    <a:pt x="5527" y="9696"/>
                  </a:cubicBezTo>
                  <a:cubicBezTo>
                    <a:pt x="4441" y="9696"/>
                    <a:pt x="3388" y="9310"/>
                    <a:pt x="2551" y="8609"/>
                  </a:cubicBezTo>
                  <a:cubicBezTo>
                    <a:pt x="2507" y="8566"/>
                    <a:pt x="2459" y="8548"/>
                    <a:pt x="2414" y="8548"/>
                  </a:cubicBezTo>
                  <a:cubicBezTo>
                    <a:pt x="2252" y="8548"/>
                    <a:pt x="2120" y="8779"/>
                    <a:pt x="2301" y="8907"/>
                  </a:cubicBezTo>
                  <a:cubicBezTo>
                    <a:pt x="3205" y="9672"/>
                    <a:pt x="4355" y="10091"/>
                    <a:pt x="5544" y="10091"/>
                  </a:cubicBezTo>
                  <a:cubicBezTo>
                    <a:pt x="5611" y="10091"/>
                    <a:pt x="5679" y="10091"/>
                    <a:pt x="5751" y="10086"/>
                  </a:cubicBezTo>
                  <a:cubicBezTo>
                    <a:pt x="7671" y="10009"/>
                    <a:pt x="9384" y="8844"/>
                    <a:pt x="10163" y="7083"/>
                  </a:cubicBezTo>
                  <a:cubicBezTo>
                    <a:pt x="10938" y="5322"/>
                    <a:pt x="10649" y="3272"/>
                    <a:pt x="9408" y="1795"/>
                  </a:cubicBezTo>
                  <a:cubicBezTo>
                    <a:pt x="9364" y="1735"/>
                    <a:pt x="9310" y="1711"/>
                    <a:pt x="9256" y="1711"/>
                  </a:cubicBezTo>
                  <a:cubicBezTo>
                    <a:pt x="9106" y="1711"/>
                    <a:pt x="8964" y="1901"/>
                    <a:pt x="9109" y="2050"/>
                  </a:cubicBezTo>
                  <a:cubicBezTo>
                    <a:pt x="9639" y="2681"/>
                    <a:pt x="9995" y="3446"/>
                    <a:pt x="10129" y="4259"/>
                  </a:cubicBezTo>
                  <a:lnTo>
                    <a:pt x="10072" y="4196"/>
                  </a:lnTo>
                  <a:cubicBezTo>
                    <a:pt x="9968" y="4095"/>
                    <a:pt x="9835" y="4046"/>
                    <a:pt x="9702" y="4046"/>
                  </a:cubicBezTo>
                  <a:cubicBezTo>
                    <a:pt x="9527" y="4046"/>
                    <a:pt x="9353" y="4131"/>
                    <a:pt x="9249" y="4292"/>
                  </a:cubicBezTo>
                  <a:lnTo>
                    <a:pt x="9215" y="4345"/>
                  </a:lnTo>
                  <a:cubicBezTo>
                    <a:pt x="9124" y="4345"/>
                    <a:pt x="9032" y="4379"/>
                    <a:pt x="8960" y="4446"/>
                  </a:cubicBezTo>
                  <a:lnTo>
                    <a:pt x="8700" y="4138"/>
                  </a:lnTo>
                  <a:cubicBezTo>
                    <a:pt x="8657" y="4079"/>
                    <a:pt x="8603" y="4054"/>
                    <a:pt x="8549" y="4054"/>
                  </a:cubicBezTo>
                  <a:cubicBezTo>
                    <a:pt x="8400" y="4054"/>
                    <a:pt x="8260" y="4245"/>
                    <a:pt x="8402" y="4393"/>
                  </a:cubicBezTo>
                  <a:lnTo>
                    <a:pt x="8797" y="4860"/>
                  </a:lnTo>
                  <a:cubicBezTo>
                    <a:pt x="8837" y="4908"/>
                    <a:pt x="8893" y="4933"/>
                    <a:pt x="8948" y="4933"/>
                  </a:cubicBezTo>
                  <a:cubicBezTo>
                    <a:pt x="8997" y="4933"/>
                    <a:pt x="9047" y="4913"/>
                    <a:pt x="9085" y="4875"/>
                  </a:cubicBezTo>
                  <a:lnTo>
                    <a:pt x="9215" y="4750"/>
                  </a:lnTo>
                  <a:lnTo>
                    <a:pt x="9369" y="4860"/>
                  </a:lnTo>
                  <a:lnTo>
                    <a:pt x="8782" y="6025"/>
                  </a:lnTo>
                  <a:lnTo>
                    <a:pt x="8753" y="6025"/>
                  </a:lnTo>
                  <a:cubicBezTo>
                    <a:pt x="8749" y="6025"/>
                    <a:pt x="8744" y="6025"/>
                    <a:pt x="8740" y="6025"/>
                  </a:cubicBezTo>
                  <a:cubicBezTo>
                    <a:pt x="8701" y="6025"/>
                    <a:pt x="8664" y="6007"/>
                    <a:pt x="8638" y="5977"/>
                  </a:cubicBezTo>
                  <a:lnTo>
                    <a:pt x="7853" y="5024"/>
                  </a:lnTo>
                  <a:cubicBezTo>
                    <a:pt x="7810" y="4966"/>
                    <a:pt x="7755" y="4942"/>
                    <a:pt x="7702" y="4942"/>
                  </a:cubicBezTo>
                  <a:cubicBezTo>
                    <a:pt x="7556" y="4942"/>
                    <a:pt x="7420" y="5122"/>
                    <a:pt x="7550" y="5274"/>
                  </a:cubicBezTo>
                  <a:lnTo>
                    <a:pt x="8330" y="6227"/>
                  </a:lnTo>
                  <a:cubicBezTo>
                    <a:pt x="8434" y="6349"/>
                    <a:pt x="8589" y="6420"/>
                    <a:pt x="8751" y="6420"/>
                  </a:cubicBezTo>
                  <a:cubicBezTo>
                    <a:pt x="8762" y="6420"/>
                    <a:pt x="8772" y="6420"/>
                    <a:pt x="8782" y="6419"/>
                  </a:cubicBezTo>
                  <a:lnTo>
                    <a:pt x="9037" y="6400"/>
                  </a:lnTo>
                  <a:lnTo>
                    <a:pt x="8258" y="8195"/>
                  </a:lnTo>
                  <a:cubicBezTo>
                    <a:pt x="8205" y="8325"/>
                    <a:pt x="8128" y="8450"/>
                    <a:pt x="8036" y="8556"/>
                  </a:cubicBezTo>
                  <a:lnTo>
                    <a:pt x="7416" y="9301"/>
                  </a:lnTo>
                  <a:cubicBezTo>
                    <a:pt x="7103" y="9436"/>
                    <a:pt x="6780" y="9537"/>
                    <a:pt x="6448" y="9600"/>
                  </a:cubicBezTo>
                  <a:lnTo>
                    <a:pt x="6107" y="9301"/>
                  </a:lnTo>
                  <a:cubicBezTo>
                    <a:pt x="6064" y="9268"/>
                    <a:pt x="6044" y="9210"/>
                    <a:pt x="6064" y="9157"/>
                  </a:cubicBezTo>
                  <a:lnTo>
                    <a:pt x="6121" y="8965"/>
                  </a:lnTo>
                  <a:cubicBezTo>
                    <a:pt x="6150" y="8883"/>
                    <a:pt x="6121" y="8796"/>
                    <a:pt x="6054" y="8748"/>
                  </a:cubicBezTo>
                  <a:lnTo>
                    <a:pt x="5664" y="8459"/>
                  </a:lnTo>
                  <a:cubicBezTo>
                    <a:pt x="5626" y="8431"/>
                    <a:pt x="5606" y="8382"/>
                    <a:pt x="5611" y="8334"/>
                  </a:cubicBezTo>
                  <a:lnTo>
                    <a:pt x="5640" y="8079"/>
                  </a:lnTo>
                  <a:cubicBezTo>
                    <a:pt x="5655" y="7969"/>
                    <a:pt x="5573" y="7868"/>
                    <a:pt x="5462" y="7858"/>
                  </a:cubicBezTo>
                  <a:lnTo>
                    <a:pt x="3701" y="7718"/>
                  </a:lnTo>
                  <a:cubicBezTo>
                    <a:pt x="3634" y="7709"/>
                    <a:pt x="3566" y="7680"/>
                    <a:pt x="3518" y="7632"/>
                  </a:cubicBezTo>
                  <a:lnTo>
                    <a:pt x="2989" y="7127"/>
                  </a:lnTo>
                  <a:cubicBezTo>
                    <a:pt x="2931" y="7069"/>
                    <a:pt x="2897" y="6992"/>
                    <a:pt x="2897" y="6910"/>
                  </a:cubicBezTo>
                  <a:lnTo>
                    <a:pt x="2897" y="6169"/>
                  </a:lnTo>
                  <a:cubicBezTo>
                    <a:pt x="2897" y="6135"/>
                    <a:pt x="2907" y="6106"/>
                    <a:pt x="2931" y="6082"/>
                  </a:cubicBezTo>
                  <a:lnTo>
                    <a:pt x="3533" y="5394"/>
                  </a:lnTo>
                  <a:cubicBezTo>
                    <a:pt x="3561" y="5361"/>
                    <a:pt x="3581" y="5317"/>
                    <a:pt x="3581" y="5274"/>
                  </a:cubicBezTo>
                  <a:lnTo>
                    <a:pt x="3585" y="5110"/>
                  </a:lnTo>
                  <a:cubicBezTo>
                    <a:pt x="3590" y="5058"/>
                    <a:pt x="3619" y="5009"/>
                    <a:pt x="3667" y="4990"/>
                  </a:cubicBezTo>
                  <a:lnTo>
                    <a:pt x="4139" y="4783"/>
                  </a:lnTo>
                  <a:lnTo>
                    <a:pt x="5019" y="4759"/>
                  </a:lnTo>
                  <a:cubicBezTo>
                    <a:pt x="5039" y="4759"/>
                    <a:pt x="5058" y="4774"/>
                    <a:pt x="5063" y="4793"/>
                  </a:cubicBezTo>
                  <a:cubicBezTo>
                    <a:pt x="5087" y="4956"/>
                    <a:pt x="5197" y="5086"/>
                    <a:pt x="5351" y="5139"/>
                  </a:cubicBezTo>
                  <a:lnTo>
                    <a:pt x="5982" y="5351"/>
                  </a:lnTo>
                  <a:cubicBezTo>
                    <a:pt x="6018" y="5362"/>
                    <a:pt x="6054" y="5368"/>
                    <a:pt x="6089" y="5368"/>
                  </a:cubicBezTo>
                  <a:cubicBezTo>
                    <a:pt x="6293" y="5368"/>
                    <a:pt x="6468" y="5189"/>
                    <a:pt x="6439" y="4971"/>
                  </a:cubicBezTo>
                  <a:lnTo>
                    <a:pt x="7233" y="4913"/>
                  </a:lnTo>
                  <a:cubicBezTo>
                    <a:pt x="7550" y="4889"/>
                    <a:pt x="7776" y="4591"/>
                    <a:pt x="7714" y="4278"/>
                  </a:cubicBezTo>
                  <a:lnTo>
                    <a:pt x="7690" y="4167"/>
                  </a:lnTo>
                  <a:cubicBezTo>
                    <a:pt x="7658" y="3994"/>
                    <a:pt x="7505" y="3873"/>
                    <a:pt x="7334" y="3873"/>
                  </a:cubicBezTo>
                  <a:cubicBezTo>
                    <a:pt x="7324" y="3873"/>
                    <a:pt x="7315" y="3873"/>
                    <a:pt x="7305" y="3874"/>
                  </a:cubicBezTo>
                  <a:lnTo>
                    <a:pt x="6886" y="3908"/>
                  </a:lnTo>
                  <a:lnTo>
                    <a:pt x="6829" y="3840"/>
                  </a:lnTo>
                  <a:lnTo>
                    <a:pt x="7377" y="3292"/>
                  </a:lnTo>
                  <a:cubicBezTo>
                    <a:pt x="7521" y="3148"/>
                    <a:pt x="7391" y="2950"/>
                    <a:pt x="7237" y="2950"/>
                  </a:cubicBezTo>
                  <a:cubicBezTo>
                    <a:pt x="7191" y="2950"/>
                    <a:pt x="7142" y="2969"/>
                    <a:pt x="7098" y="3013"/>
                  </a:cubicBezTo>
                  <a:lnTo>
                    <a:pt x="6434" y="3672"/>
                  </a:lnTo>
                  <a:lnTo>
                    <a:pt x="6213" y="3768"/>
                  </a:lnTo>
                  <a:lnTo>
                    <a:pt x="5592" y="3292"/>
                  </a:lnTo>
                  <a:cubicBezTo>
                    <a:pt x="5557" y="3266"/>
                    <a:pt x="5515" y="3253"/>
                    <a:pt x="5474" y="3253"/>
                  </a:cubicBezTo>
                  <a:cubicBezTo>
                    <a:pt x="5453" y="3253"/>
                    <a:pt x="5433" y="3256"/>
                    <a:pt x="5414" y="3263"/>
                  </a:cubicBezTo>
                  <a:lnTo>
                    <a:pt x="4543" y="3532"/>
                  </a:lnTo>
                  <a:cubicBezTo>
                    <a:pt x="4519" y="3542"/>
                    <a:pt x="4495" y="3551"/>
                    <a:pt x="4471" y="3561"/>
                  </a:cubicBezTo>
                  <a:lnTo>
                    <a:pt x="4533" y="3306"/>
                  </a:lnTo>
                  <a:lnTo>
                    <a:pt x="5212" y="2806"/>
                  </a:lnTo>
                  <a:lnTo>
                    <a:pt x="5919" y="2705"/>
                  </a:lnTo>
                  <a:cubicBezTo>
                    <a:pt x="6006" y="2690"/>
                    <a:pt x="6073" y="2623"/>
                    <a:pt x="6083" y="2536"/>
                  </a:cubicBezTo>
                  <a:lnTo>
                    <a:pt x="6169" y="1968"/>
                  </a:lnTo>
                  <a:cubicBezTo>
                    <a:pt x="6174" y="1911"/>
                    <a:pt x="6160" y="1858"/>
                    <a:pt x="6126" y="1814"/>
                  </a:cubicBezTo>
                  <a:lnTo>
                    <a:pt x="5837" y="1449"/>
                  </a:lnTo>
                  <a:cubicBezTo>
                    <a:pt x="5798" y="1400"/>
                    <a:pt x="5740" y="1376"/>
                    <a:pt x="5683" y="1376"/>
                  </a:cubicBezTo>
                  <a:cubicBezTo>
                    <a:pt x="5621" y="1376"/>
                    <a:pt x="5560" y="1404"/>
                    <a:pt x="5520" y="1458"/>
                  </a:cubicBezTo>
                  <a:lnTo>
                    <a:pt x="5298" y="1776"/>
                  </a:lnTo>
                  <a:lnTo>
                    <a:pt x="5067" y="1757"/>
                  </a:lnTo>
                  <a:lnTo>
                    <a:pt x="5452" y="1025"/>
                  </a:lnTo>
                  <a:lnTo>
                    <a:pt x="5852" y="1025"/>
                  </a:lnTo>
                  <a:lnTo>
                    <a:pt x="6150" y="1564"/>
                  </a:lnTo>
                  <a:cubicBezTo>
                    <a:pt x="6189" y="1633"/>
                    <a:pt x="6256" y="1667"/>
                    <a:pt x="6323" y="1667"/>
                  </a:cubicBezTo>
                  <a:cubicBezTo>
                    <a:pt x="6397" y="1667"/>
                    <a:pt x="6471" y="1626"/>
                    <a:pt x="6506" y="1545"/>
                  </a:cubicBezTo>
                  <a:lnTo>
                    <a:pt x="6780" y="895"/>
                  </a:lnTo>
                  <a:cubicBezTo>
                    <a:pt x="6833" y="785"/>
                    <a:pt x="6819" y="650"/>
                    <a:pt x="6747" y="549"/>
                  </a:cubicBezTo>
                  <a:lnTo>
                    <a:pt x="6747" y="549"/>
                  </a:lnTo>
                  <a:cubicBezTo>
                    <a:pt x="7406" y="722"/>
                    <a:pt x="8017" y="1040"/>
                    <a:pt x="8537" y="1478"/>
                  </a:cubicBezTo>
                  <a:cubicBezTo>
                    <a:pt x="8581" y="1522"/>
                    <a:pt x="8630" y="1541"/>
                    <a:pt x="8676" y="1541"/>
                  </a:cubicBezTo>
                  <a:cubicBezTo>
                    <a:pt x="8838" y="1541"/>
                    <a:pt x="8968" y="1310"/>
                    <a:pt x="8792" y="1179"/>
                  </a:cubicBezTo>
                  <a:cubicBezTo>
                    <a:pt x="7849" y="391"/>
                    <a:pt x="6698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38"/>
          <p:cNvGrpSpPr/>
          <p:nvPr/>
        </p:nvGrpSpPr>
        <p:grpSpPr>
          <a:xfrm>
            <a:off x="3539199" y="2452189"/>
            <a:ext cx="457303" cy="383552"/>
            <a:chOff x="2654399" y="2023716"/>
            <a:chExt cx="342977" cy="287664"/>
          </a:xfrm>
        </p:grpSpPr>
        <p:sp>
          <p:nvSpPr>
            <p:cNvPr id="1180" name="Google Shape;1180;p38"/>
            <p:cNvSpPr/>
            <p:nvPr/>
          </p:nvSpPr>
          <p:spPr>
            <a:xfrm>
              <a:off x="2814623" y="2091777"/>
              <a:ext cx="174570" cy="158912"/>
            </a:xfrm>
            <a:custGeom>
              <a:rect b="b" l="l" r="r" t="t"/>
              <a:pathLst>
                <a:path extrusionOk="0" h="6059" w="6656">
                  <a:moveTo>
                    <a:pt x="4192" y="0"/>
                  </a:moveTo>
                  <a:lnTo>
                    <a:pt x="2912" y="977"/>
                  </a:lnTo>
                  <a:lnTo>
                    <a:pt x="1843" y="626"/>
                  </a:lnTo>
                  <a:lnTo>
                    <a:pt x="1" y="2127"/>
                  </a:lnTo>
                  <a:lnTo>
                    <a:pt x="2844" y="6058"/>
                  </a:lnTo>
                  <a:lnTo>
                    <a:pt x="6655" y="334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891364" y="2028673"/>
              <a:ext cx="98825" cy="175173"/>
            </a:xfrm>
            <a:custGeom>
              <a:rect b="b" l="l" r="r" t="t"/>
              <a:pathLst>
                <a:path extrusionOk="0" h="6679" w="3768">
                  <a:moveTo>
                    <a:pt x="3768" y="0"/>
                  </a:moveTo>
                  <a:lnTo>
                    <a:pt x="0" y="2421"/>
                  </a:lnTo>
                  <a:lnTo>
                    <a:pt x="3248" y="6679"/>
                  </a:lnTo>
                  <a:lnTo>
                    <a:pt x="3768" y="6265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D7E0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957851" y="2158159"/>
              <a:ext cx="32339" cy="45688"/>
            </a:xfrm>
            <a:custGeom>
              <a:rect b="b" l="l" r="r" t="t"/>
              <a:pathLst>
                <a:path extrusionOk="0" h="1742" w="1233">
                  <a:moveTo>
                    <a:pt x="1233" y="0"/>
                  </a:moveTo>
                  <a:lnTo>
                    <a:pt x="1" y="813"/>
                  </a:lnTo>
                  <a:lnTo>
                    <a:pt x="713" y="1742"/>
                  </a:lnTo>
                  <a:lnTo>
                    <a:pt x="1233" y="1328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CED9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825979" y="2144258"/>
              <a:ext cx="132790" cy="88282"/>
            </a:xfrm>
            <a:custGeom>
              <a:rect b="b" l="l" r="r" t="t"/>
              <a:pathLst>
                <a:path extrusionOk="0" h="3366" w="5063">
                  <a:moveTo>
                    <a:pt x="583" y="1"/>
                  </a:moveTo>
                  <a:lnTo>
                    <a:pt x="1" y="1069"/>
                  </a:lnTo>
                  <a:lnTo>
                    <a:pt x="4081" y="3292"/>
                  </a:lnTo>
                  <a:cubicBezTo>
                    <a:pt x="4173" y="3342"/>
                    <a:pt x="4273" y="3366"/>
                    <a:pt x="4372" y="3366"/>
                  </a:cubicBezTo>
                  <a:cubicBezTo>
                    <a:pt x="4587" y="3366"/>
                    <a:pt x="4795" y="3253"/>
                    <a:pt x="4904" y="3051"/>
                  </a:cubicBezTo>
                  <a:cubicBezTo>
                    <a:pt x="5063" y="2758"/>
                    <a:pt x="4957" y="2387"/>
                    <a:pt x="4663" y="222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877857" y="2188687"/>
              <a:ext cx="77896" cy="43774"/>
            </a:xfrm>
            <a:custGeom>
              <a:rect b="b" l="l" r="r" t="t"/>
              <a:pathLst>
                <a:path extrusionOk="0" h="1669" w="2970">
                  <a:moveTo>
                    <a:pt x="265" y="1"/>
                  </a:moveTo>
                  <a:lnTo>
                    <a:pt x="0" y="453"/>
                  </a:lnTo>
                  <a:lnTo>
                    <a:pt x="2103" y="1593"/>
                  </a:lnTo>
                  <a:cubicBezTo>
                    <a:pt x="2196" y="1645"/>
                    <a:pt x="2296" y="1669"/>
                    <a:pt x="2394" y="1669"/>
                  </a:cubicBezTo>
                  <a:cubicBezTo>
                    <a:pt x="2644" y="1669"/>
                    <a:pt x="2883" y="1511"/>
                    <a:pt x="2969" y="1252"/>
                  </a:cubicBezTo>
                  <a:lnTo>
                    <a:pt x="2969" y="1252"/>
                  </a:lnTo>
                  <a:cubicBezTo>
                    <a:pt x="2906" y="1273"/>
                    <a:pt x="2840" y="1283"/>
                    <a:pt x="2775" y="1283"/>
                  </a:cubicBezTo>
                  <a:cubicBezTo>
                    <a:pt x="2676" y="1283"/>
                    <a:pt x="2578" y="1259"/>
                    <a:pt x="2488" y="1213"/>
                  </a:cubicBezTo>
                  <a:lnTo>
                    <a:pt x="265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801509" y="2167102"/>
              <a:ext cx="132790" cy="88256"/>
            </a:xfrm>
            <a:custGeom>
              <a:rect b="b" l="l" r="r" t="t"/>
              <a:pathLst>
                <a:path extrusionOk="0" h="3365" w="5063">
                  <a:moveTo>
                    <a:pt x="582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69" y="3365"/>
                    <a:pt x="4366" y="3365"/>
                  </a:cubicBezTo>
                  <a:cubicBezTo>
                    <a:pt x="4581" y="3365"/>
                    <a:pt x="4790" y="3249"/>
                    <a:pt x="4903" y="3047"/>
                  </a:cubicBezTo>
                  <a:cubicBezTo>
                    <a:pt x="5062" y="2753"/>
                    <a:pt x="4956" y="2387"/>
                    <a:pt x="4663" y="222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861937" y="2217328"/>
              <a:ext cx="69319" cy="38056"/>
            </a:xfrm>
            <a:custGeom>
              <a:rect b="b" l="l" r="r" t="t"/>
              <a:pathLst>
                <a:path extrusionOk="0" h="1451" w="2643">
                  <a:moveTo>
                    <a:pt x="237" y="1"/>
                  </a:moveTo>
                  <a:lnTo>
                    <a:pt x="1" y="410"/>
                  </a:lnTo>
                  <a:lnTo>
                    <a:pt x="1777" y="1377"/>
                  </a:lnTo>
                  <a:cubicBezTo>
                    <a:pt x="1870" y="1427"/>
                    <a:pt x="1969" y="1450"/>
                    <a:pt x="2066" y="1450"/>
                  </a:cubicBezTo>
                  <a:cubicBezTo>
                    <a:pt x="2316" y="1450"/>
                    <a:pt x="2553" y="1296"/>
                    <a:pt x="2643" y="1040"/>
                  </a:cubicBezTo>
                  <a:lnTo>
                    <a:pt x="2643" y="1040"/>
                  </a:lnTo>
                  <a:cubicBezTo>
                    <a:pt x="2562" y="1076"/>
                    <a:pt x="2476" y="1094"/>
                    <a:pt x="2389" y="1094"/>
                  </a:cubicBezTo>
                  <a:cubicBezTo>
                    <a:pt x="2289" y="1094"/>
                    <a:pt x="2189" y="1070"/>
                    <a:pt x="2099" y="1021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777012" y="2189946"/>
              <a:ext cx="132790" cy="88256"/>
            </a:xfrm>
            <a:custGeom>
              <a:rect b="b" l="l" r="r" t="t"/>
              <a:pathLst>
                <a:path extrusionOk="0" h="3365" w="5063">
                  <a:moveTo>
                    <a:pt x="578" y="1"/>
                  </a:moveTo>
                  <a:lnTo>
                    <a:pt x="1" y="1064"/>
                  </a:lnTo>
                  <a:lnTo>
                    <a:pt x="4081" y="3292"/>
                  </a:lnTo>
                  <a:cubicBezTo>
                    <a:pt x="4172" y="3341"/>
                    <a:pt x="4270" y="3364"/>
                    <a:pt x="4367" y="3364"/>
                  </a:cubicBezTo>
                  <a:cubicBezTo>
                    <a:pt x="4581" y="3364"/>
                    <a:pt x="4789" y="3249"/>
                    <a:pt x="4899" y="3046"/>
                  </a:cubicBezTo>
                  <a:cubicBezTo>
                    <a:pt x="5063" y="2753"/>
                    <a:pt x="4952" y="2387"/>
                    <a:pt x="4658" y="2228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845912" y="2245234"/>
              <a:ext cx="60481" cy="32994"/>
            </a:xfrm>
            <a:custGeom>
              <a:rect b="b" l="l" r="r" t="t"/>
              <a:pathLst>
                <a:path extrusionOk="0" h="1258" w="2306">
                  <a:moveTo>
                    <a:pt x="232" y="0"/>
                  </a:moveTo>
                  <a:lnTo>
                    <a:pt x="1" y="390"/>
                  </a:lnTo>
                  <a:lnTo>
                    <a:pt x="1454" y="1184"/>
                  </a:lnTo>
                  <a:cubicBezTo>
                    <a:pt x="1546" y="1234"/>
                    <a:pt x="1645" y="1257"/>
                    <a:pt x="1742" y="1257"/>
                  </a:cubicBezTo>
                  <a:cubicBezTo>
                    <a:pt x="1980" y="1257"/>
                    <a:pt x="2210" y="1115"/>
                    <a:pt x="2306" y="876"/>
                  </a:cubicBezTo>
                  <a:lnTo>
                    <a:pt x="2306" y="876"/>
                  </a:lnTo>
                  <a:cubicBezTo>
                    <a:pt x="2232" y="905"/>
                    <a:pt x="2154" y="920"/>
                    <a:pt x="2076" y="920"/>
                  </a:cubicBezTo>
                  <a:cubicBezTo>
                    <a:pt x="1975" y="920"/>
                    <a:pt x="1875" y="896"/>
                    <a:pt x="1786" y="84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752411" y="2212791"/>
              <a:ext cx="132790" cy="88256"/>
            </a:xfrm>
            <a:custGeom>
              <a:rect b="b" l="l" r="r" t="t"/>
              <a:pathLst>
                <a:path extrusionOk="0" h="3365" w="5063">
                  <a:moveTo>
                    <a:pt x="583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71" y="3364"/>
                    <a:pt x="4368" y="3364"/>
                  </a:cubicBezTo>
                  <a:cubicBezTo>
                    <a:pt x="4584" y="3364"/>
                    <a:pt x="4794" y="3250"/>
                    <a:pt x="4904" y="3051"/>
                  </a:cubicBezTo>
                  <a:cubicBezTo>
                    <a:pt x="5062" y="2758"/>
                    <a:pt x="4956" y="2387"/>
                    <a:pt x="4663" y="2228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830018" y="2271724"/>
              <a:ext cx="52035" cy="29349"/>
            </a:xfrm>
            <a:custGeom>
              <a:rect b="b" l="l" r="r" t="t"/>
              <a:pathLst>
                <a:path extrusionOk="0" h="1119" w="1984">
                  <a:moveTo>
                    <a:pt x="246" y="1"/>
                  </a:moveTo>
                  <a:lnTo>
                    <a:pt x="1" y="434"/>
                  </a:lnTo>
                  <a:lnTo>
                    <a:pt x="1122" y="1045"/>
                  </a:lnTo>
                  <a:cubicBezTo>
                    <a:pt x="1214" y="1095"/>
                    <a:pt x="1314" y="1118"/>
                    <a:pt x="1412" y="1118"/>
                  </a:cubicBezTo>
                  <a:cubicBezTo>
                    <a:pt x="1627" y="1118"/>
                    <a:pt x="1836" y="1005"/>
                    <a:pt x="1945" y="804"/>
                  </a:cubicBezTo>
                  <a:cubicBezTo>
                    <a:pt x="1959" y="775"/>
                    <a:pt x="1973" y="746"/>
                    <a:pt x="1983" y="718"/>
                  </a:cubicBezTo>
                  <a:lnTo>
                    <a:pt x="1983" y="718"/>
                  </a:lnTo>
                  <a:cubicBezTo>
                    <a:pt x="1917" y="741"/>
                    <a:pt x="1848" y="753"/>
                    <a:pt x="1779" y="753"/>
                  </a:cubicBezTo>
                  <a:cubicBezTo>
                    <a:pt x="1679" y="753"/>
                    <a:pt x="1579" y="728"/>
                    <a:pt x="1487" y="679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672260" y="2102871"/>
              <a:ext cx="169010" cy="153116"/>
            </a:xfrm>
            <a:custGeom>
              <a:rect b="b" l="l" r="r" t="t"/>
              <a:pathLst>
                <a:path extrusionOk="0" h="5838" w="6444">
                  <a:moveTo>
                    <a:pt x="2017" y="1"/>
                  </a:moveTo>
                  <a:lnTo>
                    <a:pt x="1" y="3638"/>
                  </a:lnTo>
                  <a:lnTo>
                    <a:pt x="4125" y="5837"/>
                  </a:lnTo>
                  <a:lnTo>
                    <a:pt x="6444" y="1579"/>
                  </a:lnTo>
                  <a:lnTo>
                    <a:pt x="4351" y="698"/>
                  </a:lnTo>
                  <a:lnTo>
                    <a:pt x="3412" y="809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2664942" y="2085718"/>
              <a:ext cx="93160" cy="134914"/>
            </a:xfrm>
            <a:custGeom>
              <a:rect b="b" l="l" r="r" t="t"/>
              <a:pathLst>
                <a:path extrusionOk="0" h="5144" w="3552">
                  <a:moveTo>
                    <a:pt x="2676" y="0"/>
                  </a:moveTo>
                  <a:lnTo>
                    <a:pt x="1" y="4639"/>
                  </a:lnTo>
                  <a:lnTo>
                    <a:pt x="872" y="5144"/>
                  </a:lnTo>
                  <a:lnTo>
                    <a:pt x="3552" y="505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2661664" y="2043308"/>
              <a:ext cx="79915" cy="167882"/>
            </a:xfrm>
            <a:custGeom>
              <a:rect b="b" l="l" r="r" t="t"/>
              <a:pathLst>
                <a:path extrusionOk="0" h="6401" w="3047">
                  <a:moveTo>
                    <a:pt x="1" y="0"/>
                  </a:moveTo>
                  <a:lnTo>
                    <a:pt x="1" y="6183"/>
                  </a:lnTo>
                  <a:lnTo>
                    <a:pt x="366" y="6400"/>
                  </a:lnTo>
                  <a:lnTo>
                    <a:pt x="3047" y="17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2664942" y="2178092"/>
              <a:ext cx="40049" cy="42672"/>
            </a:xfrm>
            <a:custGeom>
              <a:rect b="b" l="l" r="r" t="t"/>
              <a:pathLst>
                <a:path extrusionOk="0" h="1627" w="1527">
                  <a:moveTo>
                    <a:pt x="646" y="0"/>
                  </a:moveTo>
                  <a:lnTo>
                    <a:pt x="1" y="1121"/>
                  </a:lnTo>
                  <a:lnTo>
                    <a:pt x="872" y="1627"/>
                  </a:lnTo>
                  <a:lnTo>
                    <a:pt x="1526" y="49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2661664" y="2166604"/>
              <a:ext cx="26673" cy="44587"/>
            </a:xfrm>
            <a:custGeom>
              <a:rect b="b" l="l" r="r" t="t"/>
              <a:pathLst>
                <a:path extrusionOk="0" h="1700" w="1017">
                  <a:moveTo>
                    <a:pt x="1" y="0"/>
                  </a:moveTo>
                  <a:lnTo>
                    <a:pt x="1" y="1482"/>
                  </a:lnTo>
                  <a:lnTo>
                    <a:pt x="366" y="1699"/>
                  </a:lnTo>
                  <a:lnTo>
                    <a:pt x="1016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2707221" y="2190576"/>
              <a:ext cx="71208" cy="57281"/>
            </a:xfrm>
            <a:custGeom>
              <a:rect b="b" l="l" r="r" t="t"/>
              <a:pathLst>
                <a:path extrusionOk="0" h="2184" w="2715">
                  <a:moveTo>
                    <a:pt x="2026" y="1"/>
                  </a:moveTo>
                  <a:cubicBezTo>
                    <a:pt x="1902" y="1"/>
                    <a:pt x="1778" y="38"/>
                    <a:pt x="1670" y="116"/>
                  </a:cubicBezTo>
                  <a:lnTo>
                    <a:pt x="333" y="1088"/>
                  </a:lnTo>
                  <a:cubicBezTo>
                    <a:pt x="59" y="1281"/>
                    <a:pt x="1" y="1661"/>
                    <a:pt x="193" y="1935"/>
                  </a:cubicBezTo>
                  <a:cubicBezTo>
                    <a:pt x="312" y="2098"/>
                    <a:pt x="498" y="2183"/>
                    <a:pt x="685" y="2183"/>
                  </a:cubicBezTo>
                  <a:cubicBezTo>
                    <a:pt x="809" y="2183"/>
                    <a:pt x="933" y="2146"/>
                    <a:pt x="1040" y="2070"/>
                  </a:cubicBezTo>
                  <a:lnTo>
                    <a:pt x="2383" y="1098"/>
                  </a:lnTo>
                  <a:cubicBezTo>
                    <a:pt x="2657" y="900"/>
                    <a:pt x="2715" y="511"/>
                    <a:pt x="2508" y="241"/>
                  </a:cubicBezTo>
                  <a:lnTo>
                    <a:pt x="2508" y="236"/>
                  </a:lnTo>
                  <a:cubicBezTo>
                    <a:pt x="2387" y="82"/>
                    <a:pt x="2208" y="1"/>
                    <a:pt x="20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2710394" y="2191730"/>
              <a:ext cx="68034" cy="56048"/>
            </a:xfrm>
            <a:custGeom>
              <a:rect b="b" l="l" r="r" t="t"/>
              <a:pathLst>
                <a:path extrusionOk="0" h="2137" w="2594">
                  <a:moveTo>
                    <a:pt x="2132" y="0"/>
                  </a:moveTo>
                  <a:cubicBezTo>
                    <a:pt x="2233" y="260"/>
                    <a:pt x="2146" y="553"/>
                    <a:pt x="1925" y="717"/>
                  </a:cubicBezTo>
                  <a:lnTo>
                    <a:pt x="582" y="1684"/>
                  </a:lnTo>
                  <a:cubicBezTo>
                    <a:pt x="478" y="1762"/>
                    <a:pt x="355" y="1800"/>
                    <a:pt x="230" y="1800"/>
                  </a:cubicBezTo>
                  <a:cubicBezTo>
                    <a:pt x="153" y="1800"/>
                    <a:pt x="75" y="1786"/>
                    <a:pt x="0" y="1756"/>
                  </a:cubicBezTo>
                  <a:lnTo>
                    <a:pt x="0" y="1756"/>
                  </a:lnTo>
                  <a:cubicBezTo>
                    <a:pt x="99" y="1998"/>
                    <a:pt x="329" y="2136"/>
                    <a:pt x="566" y="2136"/>
                  </a:cubicBezTo>
                  <a:cubicBezTo>
                    <a:pt x="688" y="2136"/>
                    <a:pt x="811" y="2099"/>
                    <a:pt x="919" y="2021"/>
                  </a:cubicBezTo>
                  <a:lnTo>
                    <a:pt x="2262" y="1054"/>
                  </a:lnTo>
                  <a:cubicBezTo>
                    <a:pt x="2536" y="852"/>
                    <a:pt x="2594" y="462"/>
                    <a:pt x="2387" y="192"/>
                  </a:cubicBezTo>
                  <a:cubicBezTo>
                    <a:pt x="2319" y="106"/>
                    <a:pt x="2233" y="38"/>
                    <a:pt x="213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2734498" y="2215754"/>
              <a:ext cx="63366" cy="51642"/>
            </a:xfrm>
            <a:custGeom>
              <a:rect b="b" l="l" r="r" t="t"/>
              <a:pathLst>
                <a:path extrusionOk="0" h="1969" w="2416">
                  <a:moveTo>
                    <a:pt x="1726" y="1"/>
                  </a:moveTo>
                  <a:cubicBezTo>
                    <a:pt x="1602" y="1"/>
                    <a:pt x="1478" y="39"/>
                    <a:pt x="1371" y="119"/>
                  </a:cubicBezTo>
                  <a:lnTo>
                    <a:pt x="342" y="864"/>
                  </a:lnTo>
                  <a:cubicBezTo>
                    <a:pt x="63" y="1062"/>
                    <a:pt x="0" y="1451"/>
                    <a:pt x="202" y="1726"/>
                  </a:cubicBezTo>
                  <a:cubicBezTo>
                    <a:pt x="320" y="1884"/>
                    <a:pt x="502" y="1968"/>
                    <a:pt x="686" y="1968"/>
                  </a:cubicBezTo>
                  <a:cubicBezTo>
                    <a:pt x="810" y="1968"/>
                    <a:pt x="936" y="1930"/>
                    <a:pt x="1044" y="1851"/>
                  </a:cubicBezTo>
                  <a:lnTo>
                    <a:pt x="2084" y="1100"/>
                  </a:lnTo>
                  <a:cubicBezTo>
                    <a:pt x="2358" y="898"/>
                    <a:pt x="2416" y="508"/>
                    <a:pt x="2209" y="239"/>
                  </a:cubicBezTo>
                  <a:cubicBezTo>
                    <a:pt x="2088" y="84"/>
                    <a:pt x="1908" y="1"/>
                    <a:pt x="17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2737776" y="2216961"/>
              <a:ext cx="60087" cy="50435"/>
            </a:xfrm>
            <a:custGeom>
              <a:rect b="b" l="l" r="r" t="t"/>
              <a:pathLst>
                <a:path extrusionOk="0" h="1923" w="2291">
                  <a:moveTo>
                    <a:pt x="1829" y="0"/>
                  </a:moveTo>
                  <a:cubicBezTo>
                    <a:pt x="1930" y="260"/>
                    <a:pt x="1848" y="554"/>
                    <a:pt x="1622" y="717"/>
                  </a:cubicBezTo>
                  <a:lnTo>
                    <a:pt x="578" y="1473"/>
                  </a:lnTo>
                  <a:cubicBezTo>
                    <a:pt x="472" y="1548"/>
                    <a:pt x="348" y="1586"/>
                    <a:pt x="223" y="1586"/>
                  </a:cubicBezTo>
                  <a:cubicBezTo>
                    <a:pt x="148" y="1586"/>
                    <a:pt x="72" y="1572"/>
                    <a:pt x="0" y="1545"/>
                  </a:cubicBezTo>
                  <a:lnTo>
                    <a:pt x="0" y="1545"/>
                  </a:lnTo>
                  <a:cubicBezTo>
                    <a:pt x="19" y="1593"/>
                    <a:pt x="44" y="1636"/>
                    <a:pt x="77" y="1680"/>
                  </a:cubicBezTo>
                  <a:cubicBezTo>
                    <a:pt x="195" y="1838"/>
                    <a:pt x="377" y="1922"/>
                    <a:pt x="561" y="1922"/>
                  </a:cubicBezTo>
                  <a:cubicBezTo>
                    <a:pt x="685" y="1922"/>
                    <a:pt x="811" y="1884"/>
                    <a:pt x="919" y="1805"/>
                  </a:cubicBezTo>
                  <a:lnTo>
                    <a:pt x="1959" y="1054"/>
                  </a:lnTo>
                  <a:cubicBezTo>
                    <a:pt x="2233" y="852"/>
                    <a:pt x="2291" y="462"/>
                    <a:pt x="2079" y="193"/>
                  </a:cubicBezTo>
                  <a:cubicBezTo>
                    <a:pt x="2016" y="106"/>
                    <a:pt x="1925" y="39"/>
                    <a:pt x="182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2761617" y="2241064"/>
              <a:ext cx="55550" cy="45819"/>
            </a:xfrm>
            <a:custGeom>
              <a:rect b="b" l="l" r="r" t="t"/>
              <a:pathLst>
                <a:path extrusionOk="0" h="1747" w="2118">
                  <a:moveTo>
                    <a:pt x="1429" y="0"/>
                  </a:moveTo>
                  <a:cubicBezTo>
                    <a:pt x="1305" y="0"/>
                    <a:pt x="1181" y="38"/>
                    <a:pt x="1074" y="116"/>
                  </a:cubicBezTo>
                  <a:lnTo>
                    <a:pt x="333" y="650"/>
                  </a:lnTo>
                  <a:cubicBezTo>
                    <a:pt x="63" y="847"/>
                    <a:pt x="1" y="1227"/>
                    <a:pt x="198" y="1497"/>
                  </a:cubicBezTo>
                  <a:cubicBezTo>
                    <a:pt x="317" y="1660"/>
                    <a:pt x="501" y="1747"/>
                    <a:pt x="689" y="1747"/>
                  </a:cubicBezTo>
                  <a:cubicBezTo>
                    <a:pt x="812" y="1747"/>
                    <a:pt x="936" y="1710"/>
                    <a:pt x="1045" y="1632"/>
                  </a:cubicBezTo>
                  <a:lnTo>
                    <a:pt x="1786" y="1097"/>
                  </a:lnTo>
                  <a:cubicBezTo>
                    <a:pt x="2060" y="895"/>
                    <a:pt x="2118" y="506"/>
                    <a:pt x="1911" y="236"/>
                  </a:cubicBezTo>
                  <a:cubicBezTo>
                    <a:pt x="1791" y="82"/>
                    <a:pt x="1611" y="0"/>
                    <a:pt x="142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2764659" y="2241955"/>
              <a:ext cx="52507" cy="45006"/>
            </a:xfrm>
            <a:custGeom>
              <a:rect b="b" l="l" r="r" t="t"/>
              <a:pathLst>
                <a:path extrusionOk="0" h="1716" w="2002">
                  <a:moveTo>
                    <a:pt x="1516" y="0"/>
                  </a:moveTo>
                  <a:cubicBezTo>
                    <a:pt x="1602" y="255"/>
                    <a:pt x="1516" y="534"/>
                    <a:pt x="1299" y="693"/>
                  </a:cubicBezTo>
                  <a:lnTo>
                    <a:pt x="558" y="1227"/>
                  </a:lnTo>
                  <a:cubicBezTo>
                    <a:pt x="451" y="1306"/>
                    <a:pt x="324" y="1346"/>
                    <a:pt x="197" y="1346"/>
                  </a:cubicBezTo>
                  <a:cubicBezTo>
                    <a:pt x="131" y="1346"/>
                    <a:pt x="64" y="1335"/>
                    <a:pt x="0" y="1314"/>
                  </a:cubicBezTo>
                  <a:lnTo>
                    <a:pt x="0" y="1314"/>
                  </a:lnTo>
                  <a:cubicBezTo>
                    <a:pt x="19" y="1367"/>
                    <a:pt x="43" y="1420"/>
                    <a:pt x="77" y="1468"/>
                  </a:cubicBezTo>
                  <a:cubicBezTo>
                    <a:pt x="196" y="1630"/>
                    <a:pt x="382" y="1716"/>
                    <a:pt x="569" y="1716"/>
                  </a:cubicBezTo>
                  <a:cubicBezTo>
                    <a:pt x="693" y="1716"/>
                    <a:pt x="817" y="1679"/>
                    <a:pt x="924" y="1602"/>
                  </a:cubicBezTo>
                  <a:lnTo>
                    <a:pt x="1665" y="1063"/>
                  </a:lnTo>
                  <a:cubicBezTo>
                    <a:pt x="1944" y="866"/>
                    <a:pt x="2002" y="476"/>
                    <a:pt x="1795" y="202"/>
                  </a:cubicBezTo>
                  <a:cubicBezTo>
                    <a:pt x="1723" y="111"/>
                    <a:pt x="1626" y="39"/>
                    <a:pt x="15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2788867" y="2266295"/>
              <a:ext cx="47734" cy="40154"/>
            </a:xfrm>
            <a:custGeom>
              <a:rect b="b" l="l" r="r" t="t"/>
              <a:pathLst>
                <a:path extrusionOk="0" h="1531" w="1820">
                  <a:moveTo>
                    <a:pt x="1131" y="1"/>
                  </a:moveTo>
                  <a:cubicBezTo>
                    <a:pt x="1007" y="1"/>
                    <a:pt x="883" y="38"/>
                    <a:pt x="776" y="116"/>
                  </a:cubicBezTo>
                  <a:lnTo>
                    <a:pt x="333" y="434"/>
                  </a:lnTo>
                  <a:cubicBezTo>
                    <a:pt x="64" y="631"/>
                    <a:pt x="1" y="1011"/>
                    <a:pt x="198" y="1281"/>
                  </a:cubicBezTo>
                  <a:cubicBezTo>
                    <a:pt x="315" y="1444"/>
                    <a:pt x="499" y="1531"/>
                    <a:pt x="688" y="1531"/>
                  </a:cubicBezTo>
                  <a:cubicBezTo>
                    <a:pt x="812" y="1531"/>
                    <a:pt x="937" y="1493"/>
                    <a:pt x="1045" y="1415"/>
                  </a:cubicBezTo>
                  <a:lnTo>
                    <a:pt x="1483" y="1098"/>
                  </a:lnTo>
                  <a:cubicBezTo>
                    <a:pt x="1762" y="896"/>
                    <a:pt x="1820" y="506"/>
                    <a:pt x="1608" y="237"/>
                  </a:cubicBezTo>
                  <a:cubicBezTo>
                    <a:pt x="1491" y="82"/>
                    <a:pt x="1312" y="1"/>
                    <a:pt x="113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2792041" y="2267317"/>
              <a:ext cx="44561" cy="39184"/>
            </a:xfrm>
            <a:custGeom>
              <a:rect b="b" l="l" r="r" t="t"/>
              <a:pathLst>
                <a:path extrusionOk="0" h="1494" w="1699">
                  <a:moveTo>
                    <a:pt x="1227" y="0"/>
                  </a:moveTo>
                  <a:lnTo>
                    <a:pt x="1227" y="0"/>
                  </a:lnTo>
                  <a:cubicBezTo>
                    <a:pt x="1328" y="260"/>
                    <a:pt x="1242" y="549"/>
                    <a:pt x="1020" y="712"/>
                  </a:cubicBezTo>
                  <a:lnTo>
                    <a:pt x="578" y="1030"/>
                  </a:lnTo>
                  <a:cubicBezTo>
                    <a:pt x="470" y="1107"/>
                    <a:pt x="344" y="1146"/>
                    <a:pt x="216" y="1146"/>
                  </a:cubicBezTo>
                  <a:cubicBezTo>
                    <a:pt x="143" y="1146"/>
                    <a:pt x="70" y="1133"/>
                    <a:pt x="0" y="1107"/>
                  </a:cubicBezTo>
                  <a:lnTo>
                    <a:pt x="0" y="1107"/>
                  </a:lnTo>
                  <a:cubicBezTo>
                    <a:pt x="96" y="1352"/>
                    <a:pt x="328" y="1494"/>
                    <a:pt x="567" y="1494"/>
                  </a:cubicBezTo>
                  <a:cubicBezTo>
                    <a:pt x="690" y="1494"/>
                    <a:pt x="815" y="1456"/>
                    <a:pt x="924" y="1376"/>
                  </a:cubicBezTo>
                  <a:lnTo>
                    <a:pt x="1367" y="1059"/>
                  </a:lnTo>
                  <a:cubicBezTo>
                    <a:pt x="1641" y="857"/>
                    <a:pt x="1699" y="467"/>
                    <a:pt x="1492" y="198"/>
                  </a:cubicBezTo>
                  <a:cubicBezTo>
                    <a:pt x="1420" y="111"/>
                    <a:pt x="1333" y="39"/>
                    <a:pt x="1227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2794060" y="2108169"/>
              <a:ext cx="68926" cy="106038"/>
            </a:xfrm>
            <a:custGeom>
              <a:rect b="b" l="l" r="r" t="t"/>
              <a:pathLst>
                <a:path extrusionOk="0" h="4043" w="2628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1" y="4042"/>
                    <a:pt x="809" y="4042"/>
                  </a:cubicBezTo>
                  <a:cubicBezTo>
                    <a:pt x="1256" y="4042"/>
                    <a:pt x="1617" y="3682"/>
                    <a:pt x="1617" y="3234"/>
                  </a:cubicBezTo>
                  <a:lnTo>
                    <a:pt x="1617" y="1617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2794060" y="2108169"/>
              <a:ext cx="29165" cy="106038"/>
            </a:xfrm>
            <a:custGeom>
              <a:rect b="b" l="l" r="r" t="t"/>
              <a:pathLst>
                <a:path extrusionOk="0" h="4043" w="1112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6" y="4042"/>
                    <a:pt x="809" y="4042"/>
                  </a:cubicBezTo>
                  <a:cubicBezTo>
                    <a:pt x="914" y="4042"/>
                    <a:pt x="1016" y="4023"/>
                    <a:pt x="1112" y="3985"/>
                  </a:cubicBezTo>
                  <a:cubicBezTo>
                    <a:pt x="809" y="3860"/>
                    <a:pt x="607" y="3561"/>
                    <a:pt x="607" y="3234"/>
                  </a:cubicBezTo>
                  <a:lnTo>
                    <a:pt x="607" y="1617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2654399" y="2038404"/>
              <a:ext cx="342977" cy="272976"/>
            </a:xfrm>
            <a:custGeom>
              <a:rect b="b" l="l" r="r" t="t"/>
              <a:pathLst>
                <a:path extrusionOk="0" h="10408" w="13077">
                  <a:moveTo>
                    <a:pt x="7924" y="2853"/>
                  </a:moveTo>
                  <a:lnTo>
                    <a:pt x="8958" y="3195"/>
                  </a:lnTo>
                  <a:cubicBezTo>
                    <a:pt x="8976" y="3201"/>
                    <a:pt x="8994" y="3203"/>
                    <a:pt x="9013" y="3203"/>
                  </a:cubicBezTo>
                  <a:cubicBezTo>
                    <a:pt x="9055" y="3203"/>
                    <a:pt x="9098" y="3189"/>
                    <a:pt x="9131" y="3166"/>
                  </a:cubicBezTo>
                  <a:lnTo>
                    <a:pt x="9459" y="2916"/>
                  </a:lnTo>
                  <a:lnTo>
                    <a:pt x="11725" y="5894"/>
                  </a:lnTo>
                  <a:lnTo>
                    <a:pt x="11374" y="6140"/>
                  </a:lnTo>
                  <a:cubicBezTo>
                    <a:pt x="11345" y="6125"/>
                    <a:pt x="11321" y="6111"/>
                    <a:pt x="11297" y="6096"/>
                  </a:cubicBezTo>
                  <a:lnTo>
                    <a:pt x="7370" y="3955"/>
                  </a:lnTo>
                  <a:lnTo>
                    <a:pt x="7515" y="3719"/>
                  </a:lnTo>
                  <a:cubicBezTo>
                    <a:pt x="7602" y="3572"/>
                    <a:pt x="7476" y="3433"/>
                    <a:pt x="7346" y="3433"/>
                  </a:cubicBezTo>
                  <a:cubicBezTo>
                    <a:pt x="7290" y="3433"/>
                    <a:pt x="7233" y="3459"/>
                    <a:pt x="7192" y="3522"/>
                  </a:cubicBezTo>
                  <a:lnTo>
                    <a:pt x="6783" y="4176"/>
                  </a:lnTo>
                  <a:cubicBezTo>
                    <a:pt x="6764" y="4205"/>
                    <a:pt x="6754" y="4239"/>
                    <a:pt x="6754" y="4277"/>
                  </a:cubicBezTo>
                  <a:lnTo>
                    <a:pt x="6754" y="5894"/>
                  </a:lnTo>
                  <a:cubicBezTo>
                    <a:pt x="6754" y="6236"/>
                    <a:pt x="6475" y="6510"/>
                    <a:pt x="6134" y="6510"/>
                  </a:cubicBezTo>
                  <a:cubicBezTo>
                    <a:pt x="5792" y="6510"/>
                    <a:pt x="5518" y="6236"/>
                    <a:pt x="5518" y="5894"/>
                  </a:cubicBezTo>
                  <a:lnTo>
                    <a:pt x="5518" y="4301"/>
                  </a:lnTo>
                  <a:lnTo>
                    <a:pt x="5879" y="2853"/>
                  </a:lnTo>
                  <a:close/>
                  <a:moveTo>
                    <a:pt x="3396" y="2208"/>
                  </a:moveTo>
                  <a:lnTo>
                    <a:pt x="3694" y="2382"/>
                  </a:lnTo>
                  <a:lnTo>
                    <a:pt x="1206" y="6693"/>
                  </a:lnTo>
                  <a:lnTo>
                    <a:pt x="908" y="6515"/>
                  </a:lnTo>
                  <a:lnTo>
                    <a:pt x="3396" y="2208"/>
                  </a:lnTo>
                  <a:close/>
                  <a:moveTo>
                    <a:pt x="4041" y="5990"/>
                  </a:moveTo>
                  <a:cubicBezTo>
                    <a:pt x="4170" y="5990"/>
                    <a:pt x="4296" y="6051"/>
                    <a:pt x="4377" y="6164"/>
                  </a:cubicBezTo>
                  <a:cubicBezTo>
                    <a:pt x="4512" y="6351"/>
                    <a:pt x="4474" y="6611"/>
                    <a:pt x="4286" y="6746"/>
                  </a:cubicBezTo>
                  <a:lnTo>
                    <a:pt x="2943" y="7713"/>
                  </a:lnTo>
                  <a:cubicBezTo>
                    <a:pt x="2870" y="7767"/>
                    <a:pt x="2784" y="7793"/>
                    <a:pt x="2698" y="7793"/>
                  </a:cubicBezTo>
                  <a:cubicBezTo>
                    <a:pt x="2570" y="7793"/>
                    <a:pt x="2442" y="7734"/>
                    <a:pt x="2361" y="7622"/>
                  </a:cubicBezTo>
                  <a:cubicBezTo>
                    <a:pt x="2227" y="7434"/>
                    <a:pt x="2270" y="7174"/>
                    <a:pt x="2457" y="7039"/>
                  </a:cubicBezTo>
                  <a:lnTo>
                    <a:pt x="3795" y="6072"/>
                  </a:lnTo>
                  <a:cubicBezTo>
                    <a:pt x="3870" y="6017"/>
                    <a:pt x="3956" y="5990"/>
                    <a:pt x="4041" y="5990"/>
                  </a:cubicBezTo>
                  <a:close/>
                  <a:moveTo>
                    <a:pt x="4778" y="6954"/>
                  </a:moveTo>
                  <a:cubicBezTo>
                    <a:pt x="4904" y="6954"/>
                    <a:pt x="5028" y="7012"/>
                    <a:pt x="5109" y="7116"/>
                  </a:cubicBezTo>
                  <a:cubicBezTo>
                    <a:pt x="5248" y="7304"/>
                    <a:pt x="5210" y="7569"/>
                    <a:pt x="5022" y="7708"/>
                  </a:cubicBezTo>
                  <a:lnTo>
                    <a:pt x="3983" y="8464"/>
                  </a:lnTo>
                  <a:cubicBezTo>
                    <a:pt x="3910" y="8515"/>
                    <a:pt x="3826" y="8540"/>
                    <a:pt x="3743" y="8540"/>
                  </a:cubicBezTo>
                  <a:cubicBezTo>
                    <a:pt x="3616" y="8540"/>
                    <a:pt x="3490" y="8482"/>
                    <a:pt x="3405" y="8372"/>
                  </a:cubicBezTo>
                  <a:cubicBezTo>
                    <a:pt x="3271" y="8180"/>
                    <a:pt x="3314" y="7915"/>
                    <a:pt x="3506" y="7776"/>
                  </a:cubicBezTo>
                  <a:lnTo>
                    <a:pt x="4507" y="7054"/>
                  </a:lnTo>
                  <a:cubicBezTo>
                    <a:pt x="4541" y="7030"/>
                    <a:pt x="4579" y="7006"/>
                    <a:pt x="4618" y="6986"/>
                  </a:cubicBezTo>
                  <a:cubicBezTo>
                    <a:pt x="4670" y="6965"/>
                    <a:pt x="4724" y="6954"/>
                    <a:pt x="4778" y="6954"/>
                  </a:cubicBezTo>
                  <a:close/>
                  <a:moveTo>
                    <a:pt x="5517" y="7914"/>
                  </a:moveTo>
                  <a:cubicBezTo>
                    <a:pt x="5642" y="7914"/>
                    <a:pt x="5765" y="7970"/>
                    <a:pt x="5845" y="8079"/>
                  </a:cubicBezTo>
                  <a:cubicBezTo>
                    <a:pt x="5989" y="8266"/>
                    <a:pt x="5951" y="8531"/>
                    <a:pt x="5758" y="8670"/>
                  </a:cubicBezTo>
                  <a:lnTo>
                    <a:pt x="5017" y="9205"/>
                  </a:lnTo>
                  <a:cubicBezTo>
                    <a:pt x="4947" y="9259"/>
                    <a:pt x="4860" y="9286"/>
                    <a:pt x="4771" y="9286"/>
                  </a:cubicBezTo>
                  <a:cubicBezTo>
                    <a:pt x="4750" y="9286"/>
                    <a:pt x="4730" y="9284"/>
                    <a:pt x="4709" y="9282"/>
                  </a:cubicBezTo>
                  <a:cubicBezTo>
                    <a:pt x="4344" y="9224"/>
                    <a:pt x="4228" y="8747"/>
                    <a:pt x="4531" y="8531"/>
                  </a:cubicBezTo>
                  <a:lnTo>
                    <a:pt x="5243" y="8016"/>
                  </a:lnTo>
                  <a:lnTo>
                    <a:pt x="5272" y="7992"/>
                  </a:lnTo>
                  <a:cubicBezTo>
                    <a:pt x="5346" y="7940"/>
                    <a:pt x="5432" y="7914"/>
                    <a:pt x="5517" y="7914"/>
                  </a:cubicBezTo>
                  <a:close/>
                  <a:moveTo>
                    <a:pt x="3646" y="3224"/>
                  </a:moveTo>
                  <a:lnTo>
                    <a:pt x="3997" y="3426"/>
                  </a:lnTo>
                  <a:cubicBezTo>
                    <a:pt x="4022" y="3444"/>
                    <a:pt x="4052" y="3453"/>
                    <a:pt x="4082" y="3453"/>
                  </a:cubicBezTo>
                  <a:cubicBezTo>
                    <a:pt x="4092" y="3453"/>
                    <a:pt x="4103" y="3452"/>
                    <a:pt x="4113" y="3450"/>
                  </a:cubicBezTo>
                  <a:lnTo>
                    <a:pt x="5008" y="3349"/>
                  </a:lnTo>
                  <a:lnTo>
                    <a:pt x="5330" y="3483"/>
                  </a:lnTo>
                  <a:lnTo>
                    <a:pt x="5142" y="4229"/>
                  </a:lnTo>
                  <a:cubicBezTo>
                    <a:pt x="5138" y="4244"/>
                    <a:pt x="5138" y="4258"/>
                    <a:pt x="5138" y="4273"/>
                  </a:cubicBezTo>
                  <a:lnTo>
                    <a:pt x="5138" y="5889"/>
                  </a:lnTo>
                  <a:cubicBezTo>
                    <a:pt x="5138" y="6443"/>
                    <a:pt x="5585" y="6890"/>
                    <a:pt x="6138" y="6890"/>
                  </a:cubicBezTo>
                  <a:cubicBezTo>
                    <a:pt x="6687" y="6890"/>
                    <a:pt x="7134" y="6443"/>
                    <a:pt x="7134" y="5889"/>
                  </a:cubicBezTo>
                  <a:lnTo>
                    <a:pt x="7134" y="4325"/>
                  </a:lnTo>
                  <a:lnTo>
                    <a:pt x="7168" y="4273"/>
                  </a:lnTo>
                  <a:lnTo>
                    <a:pt x="11114" y="6428"/>
                  </a:lnTo>
                  <a:cubicBezTo>
                    <a:pt x="11316" y="6539"/>
                    <a:pt x="11388" y="6789"/>
                    <a:pt x="11282" y="6996"/>
                  </a:cubicBezTo>
                  <a:lnTo>
                    <a:pt x="11282" y="6991"/>
                  </a:lnTo>
                  <a:cubicBezTo>
                    <a:pt x="11206" y="7131"/>
                    <a:pt x="11061" y="7208"/>
                    <a:pt x="10912" y="7208"/>
                  </a:cubicBezTo>
                  <a:cubicBezTo>
                    <a:pt x="10845" y="7208"/>
                    <a:pt x="10777" y="7192"/>
                    <a:pt x="10714" y="7160"/>
                  </a:cubicBezTo>
                  <a:lnTo>
                    <a:pt x="8525" y="5966"/>
                  </a:lnTo>
                  <a:cubicBezTo>
                    <a:pt x="8495" y="5951"/>
                    <a:pt x="8465" y="5945"/>
                    <a:pt x="8437" y="5945"/>
                  </a:cubicBezTo>
                  <a:cubicBezTo>
                    <a:pt x="8269" y="5945"/>
                    <a:pt x="8169" y="6191"/>
                    <a:pt x="8347" y="6298"/>
                  </a:cubicBezTo>
                  <a:lnTo>
                    <a:pt x="10180" y="7299"/>
                  </a:lnTo>
                  <a:cubicBezTo>
                    <a:pt x="10387" y="7405"/>
                    <a:pt x="10464" y="7660"/>
                    <a:pt x="10354" y="7867"/>
                  </a:cubicBezTo>
                  <a:cubicBezTo>
                    <a:pt x="10278" y="8005"/>
                    <a:pt x="10133" y="8084"/>
                    <a:pt x="9984" y="8084"/>
                  </a:cubicBezTo>
                  <a:cubicBezTo>
                    <a:pt x="9915" y="8084"/>
                    <a:pt x="9845" y="8067"/>
                    <a:pt x="9781" y="8031"/>
                  </a:cubicBezTo>
                  <a:lnTo>
                    <a:pt x="7919" y="7015"/>
                  </a:lnTo>
                  <a:cubicBezTo>
                    <a:pt x="7888" y="7000"/>
                    <a:pt x="7859" y="6994"/>
                    <a:pt x="7831" y="6994"/>
                  </a:cubicBezTo>
                  <a:cubicBezTo>
                    <a:pt x="7662" y="6994"/>
                    <a:pt x="7562" y="7240"/>
                    <a:pt x="7736" y="7347"/>
                  </a:cubicBezTo>
                  <a:lnTo>
                    <a:pt x="9242" y="8170"/>
                  </a:lnTo>
                  <a:cubicBezTo>
                    <a:pt x="9449" y="8281"/>
                    <a:pt x="9521" y="8536"/>
                    <a:pt x="9410" y="8738"/>
                  </a:cubicBezTo>
                  <a:cubicBezTo>
                    <a:pt x="9335" y="8876"/>
                    <a:pt x="9194" y="8953"/>
                    <a:pt x="9047" y="8953"/>
                  </a:cubicBezTo>
                  <a:cubicBezTo>
                    <a:pt x="8978" y="8953"/>
                    <a:pt x="8908" y="8937"/>
                    <a:pt x="8843" y="8901"/>
                  </a:cubicBezTo>
                  <a:lnTo>
                    <a:pt x="7269" y="8040"/>
                  </a:lnTo>
                  <a:cubicBezTo>
                    <a:pt x="7240" y="8026"/>
                    <a:pt x="7211" y="8020"/>
                    <a:pt x="7184" y="8020"/>
                  </a:cubicBezTo>
                  <a:cubicBezTo>
                    <a:pt x="7014" y="8020"/>
                    <a:pt x="6913" y="8265"/>
                    <a:pt x="7091" y="8377"/>
                  </a:cubicBezTo>
                  <a:lnTo>
                    <a:pt x="8313" y="9041"/>
                  </a:lnTo>
                  <a:cubicBezTo>
                    <a:pt x="8515" y="9152"/>
                    <a:pt x="8592" y="9407"/>
                    <a:pt x="8482" y="9609"/>
                  </a:cubicBezTo>
                  <a:cubicBezTo>
                    <a:pt x="8407" y="9749"/>
                    <a:pt x="8265" y="9827"/>
                    <a:pt x="8119" y="9827"/>
                  </a:cubicBezTo>
                  <a:cubicBezTo>
                    <a:pt x="8050" y="9827"/>
                    <a:pt x="7979" y="9810"/>
                    <a:pt x="7914" y="9772"/>
                  </a:cubicBezTo>
                  <a:lnTo>
                    <a:pt x="7053" y="9306"/>
                  </a:lnTo>
                  <a:cubicBezTo>
                    <a:pt x="7062" y="8877"/>
                    <a:pt x="6725" y="8521"/>
                    <a:pt x="6297" y="8497"/>
                  </a:cubicBezTo>
                  <a:cubicBezTo>
                    <a:pt x="6302" y="8483"/>
                    <a:pt x="6307" y="8464"/>
                    <a:pt x="6307" y="8449"/>
                  </a:cubicBezTo>
                  <a:cubicBezTo>
                    <a:pt x="6374" y="7982"/>
                    <a:pt x="6028" y="7559"/>
                    <a:pt x="5561" y="7535"/>
                  </a:cubicBezTo>
                  <a:cubicBezTo>
                    <a:pt x="5561" y="7520"/>
                    <a:pt x="5566" y="7501"/>
                    <a:pt x="5571" y="7487"/>
                  </a:cubicBezTo>
                  <a:cubicBezTo>
                    <a:pt x="5638" y="7020"/>
                    <a:pt x="5292" y="6597"/>
                    <a:pt x="4820" y="6573"/>
                  </a:cubicBezTo>
                  <a:cubicBezTo>
                    <a:pt x="4825" y="6558"/>
                    <a:pt x="4825" y="6539"/>
                    <a:pt x="4830" y="6524"/>
                  </a:cubicBezTo>
                  <a:cubicBezTo>
                    <a:pt x="4863" y="6308"/>
                    <a:pt x="4806" y="6091"/>
                    <a:pt x="4676" y="5923"/>
                  </a:cubicBezTo>
                  <a:cubicBezTo>
                    <a:pt x="4518" y="5716"/>
                    <a:pt x="4281" y="5607"/>
                    <a:pt x="4041" y="5607"/>
                  </a:cubicBezTo>
                  <a:cubicBezTo>
                    <a:pt x="3879" y="5607"/>
                    <a:pt x="3715" y="5657"/>
                    <a:pt x="3574" y="5759"/>
                  </a:cubicBezTo>
                  <a:lnTo>
                    <a:pt x="2251" y="6717"/>
                  </a:lnTo>
                  <a:lnTo>
                    <a:pt x="1774" y="6462"/>
                  </a:lnTo>
                  <a:lnTo>
                    <a:pt x="3646" y="3224"/>
                  </a:lnTo>
                  <a:close/>
                  <a:moveTo>
                    <a:pt x="6259" y="8876"/>
                  </a:moveTo>
                  <a:cubicBezTo>
                    <a:pt x="6384" y="8876"/>
                    <a:pt x="6506" y="8931"/>
                    <a:pt x="6586" y="9036"/>
                  </a:cubicBezTo>
                  <a:cubicBezTo>
                    <a:pt x="6658" y="9128"/>
                    <a:pt x="6687" y="9243"/>
                    <a:pt x="6668" y="9354"/>
                  </a:cubicBezTo>
                  <a:cubicBezTo>
                    <a:pt x="6653" y="9464"/>
                    <a:pt x="6591" y="9565"/>
                    <a:pt x="6499" y="9633"/>
                  </a:cubicBezTo>
                  <a:lnTo>
                    <a:pt x="6061" y="9950"/>
                  </a:lnTo>
                  <a:cubicBezTo>
                    <a:pt x="5986" y="10007"/>
                    <a:pt x="5898" y="10034"/>
                    <a:pt x="5810" y="10034"/>
                  </a:cubicBezTo>
                  <a:cubicBezTo>
                    <a:pt x="5681" y="10034"/>
                    <a:pt x="5553" y="9974"/>
                    <a:pt x="5470" y="9859"/>
                  </a:cubicBezTo>
                  <a:cubicBezTo>
                    <a:pt x="5335" y="9671"/>
                    <a:pt x="5378" y="9407"/>
                    <a:pt x="5571" y="9277"/>
                  </a:cubicBezTo>
                  <a:lnTo>
                    <a:pt x="5984" y="8974"/>
                  </a:lnTo>
                  <a:lnTo>
                    <a:pt x="6013" y="8954"/>
                  </a:lnTo>
                  <a:cubicBezTo>
                    <a:pt x="6088" y="8902"/>
                    <a:pt x="6174" y="8876"/>
                    <a:pt x="6259" y="8876"/>
                  </a:cubicBezTo>
                  <a:close/>
                  <a:moveTo>
                    <a:pt x="272" y="0"/>
                  </a:moveTo>
                  <a:cubicBezTo>
                    <a:pt x="104" y="0"/>
                    <a:pt x="0" y="240"/>
                    <a:pt x="177" y="351"/>
                  </a:cubicBezTo>
                  <a:lnTo>
                    <a:pt x="3059" y="2016"/>
                  </a:lnTo>
                  <a:lnTo>
                    <a:pt x="571" y="6327"/>
                  </a:lnTo>
                  <a:lnTo>
                    <a:pt x="364" y="6207"/>
                  </a:lnTo>
                  <a:cubicBezTo>
                    <a:pt x="332" y="6189"/>
                    <a:pt x="300" y="6182"/>
                    <a:pt x="270" y="6182"/>
                  </a:cubicBezTo>
                  <a:cubicBezTo>
                    <a:pt x="103" y="6182"/>
                    <a:pt x="1" y="6424"/>
                    <a:pt x="177" y="6534"/>
                  </a:cubicBezTo>
                  <a:lnTo>
                    <a:pt x="1178" y="7111"/>
                  </a:lnTo>
                  <a:cubicBezTo>
                    <a:pt x="1206" y="7129"/>
                    <a:pt x="1237" y="7137"/>
                    <a:pt x="1268" y="7137"/>
                  </a:cubicBezTo>
                  <a:cubicBezTo>
                    <a:pt x="1333" y="7137"/>
                    <a:pt x="1397" y="7102"/>
                    <a:pt x="1433" y="7044"/>
                  </a:cubicBezTo>
                  <a:lnTo>
                    <a:pt x="1582" y="6794"/>
                  </a:lnTo>
                  <a:lnTo>
                    <a:pt x="1986" y="7010"/>
                  </a:lnTo>
                  <a:cubicBezTo>
                    <a:pt x="1705" y="7560"/>
                    <a:pt x="2127" y="8173"/>
                    <a:pt x="2686" y="8173"/>
                  </a:cubicBezTo>
                  <a:cubicBezTo>
                    <a:pt x="2768" y="8173"/>
                    <a:pt x="2853" y="8160"/>
                    <a:pt x="2939" y="8132"/>
                  </a:cubicBezTo>
                  <a:cubicBezTo>
                    <a:pt x="2939" y="8300"/>
                    <a:pt x="2996" y="8464"/>
                    <a:pt x="3097" y="8598"/>
                  </a:cubicBezTo>
                  <a:cubicBezTo>
                    <a:pt x="3250" y="8801"/>
                    <a:pt x="3487" y="8914"/>
                    <a:pt x="3732" y="8914"/>
                  </a:cubicBezTo>
                  <a:cubicBezTo>
                    <a:pt x="3813" y="8914"/>
                    <a:pt x="3894" y="8902"/>
                    <a:pt x="3973" y="8877"/>
                  </a:cubicBezTo>
                  <a:cubicBezTo>
                    <a:pt x="3978" y="9262"/>
                    <a:pt x="4262" y="9590"/>
                    <a:pt x="4642" y="9652"/>
                  </a:cubicBezTo>
                  <a:cubicBezTo>
                    <a:pt x="4685" y="9657"/>
                    <a:pt x="4729" y="9662"/>
                    <a:pt x="4772" y="9662"/>
                  </a:cubicBezTo>
                  <a:cubicBezTo>
                    <a:pt x="4854" y="9662"/>
                    <a:pt x="4936" y="9647"/>
                    <a:pt x="5012" y="9623"/>
                  </a:cubicBezTo>
                  <a:cubicBezTo>
                    <a:pt x="5017" y="10008"/>
                    <a:pt x="5301" y="10335"/>
                    <a:pt x="5681" y="10398"/>
                  </a:cubicBezTo>
                  <a:cubicBezTo>
                    <a:pt x="5725" y="10403"/>
                    <a:pt x="5768" y="10408"/>
                    <a:pt x="5806" y="10408"/>
                  </a:cubicBezTo>
                  <a:cubicBezTo>
                    <a:pt x="5975" y="10408"/>
                    <a:pt x="6138" y="10355"/>
                    <a:pt x="6273" y="10258"/>
                  </a:cubicBezTo>
                  <a:lnTo>
                    <a:pt x="6716" y="9936"/>
                  </a:lnTo>
                  <a:cubicBezTo>
                    <a:pt x="6812" y="9869"/>
                    <a:pt x="6889" y="9782"/>
                    <a:pt x="6942" y="9681"/>
                  </a:cubicBezTo>
                  <a:lnTo>
                    <a:pt x="7722" y="10100"/>
                  </a:lnTo>
                  <a:cubicBezTo>
                    <a:pt x="7847" y="10168"/>
                    <a:pt x="7978" y="10199"/>
                    <a:pt x="8105" y="10199"/>
                  </a:cubicBezTo>
                  <a:cubicBezTo>
                    <a:pt x="8552" y="10199"/>
                    <a:pt x="8952" y="9814"/>
                    <a:pt x="8896" y="9315"/>
                  </a:cubicBezTo>
                  <a:lnTo>
                    <a:pt x="8896" y="9315"/>
                  </a:lnTo>
                  <a:cubicBezTo>
                    <a:pt x="8945" y="9324"/>
                    <a:pt x="8993" y="9329"/>
                    <a:pt x="9041" y="9329"/>
                  </a:cubicBezTo>
                  <a:cubicBezTo>
                    <a:pt x="9503" y="9329"/>
                    <a:pt x="9881" y="8924"/>
                    <a:pt x="9829" y="8444"/>
                  </a:cubicBezTo>
                  <a:lnTo>
                    <a:pt x="9829" y="8444"/>
                  </a:lnTo>
                  <a:cubicBezTo>
                    <a:pt x="9878" y="8453"/>
                    <a:pt x="9927" y="8458"/>
                    <a:pt x="9975" y="8458"/>
                  </a:cubicBezTo>
                  <a:cubicBezTo>
                    <a:pt x="10437" y="8458"/>
                    <a:pt x="10819" y="8053"/>
                    <a:pt x="10763" y="7573"/>
                  </a:cubicBezTo>
                  <a:lnTo>
                    <a:pt x="10763" y="7573"/>
                  </a:lnTo>
                  <a:cubicBezTo>
                    <a:pt x="10811" y="7583"/>
                    <a:pt x="10859" y="7583"/>
                    <a:pt x="10907" y="7588"/>
                  </a:cubicBezTo>
                  <a:cubicBezTo>
                    <a:pt x="10984" y="7588"/>
                    <a:pt x="11061" y="7573"/>
                    <a:pt x="11133" y="7554"/>
                  </a:cubicBezTo>
                  <a:cubicBezTo>
                    <a:pt x="11556" y="7429"/>
                    <a:pt x="11797" y="6986"/>
                    <a:pt x="11672" y="6563"/>
                  </a:cubicBezTo>
                  <a:cubicBezTo>
                    <a:pt x="11662" y="6515"/>
                    <a:pt x="11643" y="6472"/>
                    <a:pt x="11619" y="6423"/>
                  </a:cubicBezTo>
                  <a:lnTo>
                    <a:pt x="11951" y="6188"/>
                  </a:lnTo>
                  <a:lnTo>
                    <a:pt x="12124" y="6419"/>
                  </a:lnTo>
                  <a:cubicBezTo>
                    <a:pt x="12164" y="6467"/>
                    <a:pt x="12222" y="6493"/>
                    <a:pt x="12279" y="6493"/>
                  </a:cubicBezTo>
                  <a:cubicBezTo>
                    <a:pt x="12320" y="6493"/>
                    <a:pt x="12360" y="6480"/>
                    <a:pt x="12394" y="6452"/>
                  </a:cubicBezTo>
                  <a:lnTo>
                    <a:pt x="12918" y="6038"/>
                  </a:lnTo>
                  <a:cubicBezTo>
                    <a:pt x="13076" y="5911"/>
                    <a:pt x="12957" y="5695"/>
                    <a:pt x="12801" y="5695"/>
                  </a:cubicBezTo>
                  <a:cubicBezTo>
                    <a:pt x="12763" y="5695"/>
                    <a:pt x="12722" y="5708"/>
                    <a:pt x="12682" y="5740"/>
                  </a:cubicBezTo>
                  <a:lnTo>
                    <a:pt x="12687" y="5745"/>
                  </a:lnTo>
                  <a:lnTo>
                    <a:pt x="12312" y="6038"/>
                  </a:lnTo>
                  <a:lnTo>
                    <a:pt x="9309" y="2098"/>
                  </a:lnTo>
                  <a:lnTo>
                    <a:pt x="11027" y="996"/>
                  </a:lnTo>
                  <a:cubicBezTo>
                    <a:pt x="11196" y="879"/>
                    <a:pt x="11086" y="644"/>
                    <a:pt x="10924" y="644"/>
                  </a:cubicBezTo>
                  <a:cubicBezTo>
                    <a:pt x="10892" y="644"/>
                    <a:pt x="10859" y="653"/>
                    <a:pt x="10825" y="673"/>
                  </a:cubicBezTo>
                  <a:lnTo>
                    <a:pt x="8934" y="1886"/>
                  </a:lnTo>
                  <a:cubicBezTo>
                    <a:pt x="8843" y="1949"/>
                    <a:pt x="8819" y="2074"/>
                    <a:pt x="8886" y="2160"/>
                  </a:cubicBezTo>
                  <a:lnTo>
                    <a:pt x="9228" y="2613"/>
                  </a:lnTo>
                  <a:lnTo>
                    <a:pt x="8987" y="2800"/>
                  </a:lnTo>
                  <a:lnTo>
                    <a:pt x="8015" y="2483"/>
                  </a:lnTo>
                  <a:cubicBezTo>
                    <a:pt x="7996" y="2473"/>
                    <a:pt x="7972" y="2473"/>
                    <a:pt x="7952" y="2473"/>
                  </a:cubicBezTo>
                  <a:lnTo>
                    <a:pt x="5729" y="2473"/>
                  </a:lnTo>
                  <a:cubicBezTo>
                    <a:pt x="5726" y="2473"/>
                    <a:pt x="5723" y="2473"/>
                    <a:pt x="5720" y="2473"/>
                  </a:cubicBezTo>
                  <a:cubicBezTo>
                    <a:pt x="5637" y="2473"/>
                    <a:pt x="5565" y="2534"/>
                    <a:pt x="5547" y="2613"/>
                  </a:cubicBezTo>
                  <a:lnTo>
                    <a:pt x="5421" y="3113"/>
                  </a:lnTo>
                  <a:lnTo>
                    <a:pt x="5104" y="2983"/>
                  </a:lnTo>
                  <a:cubicBezTo>
                    <a:pt x="5082" y="2972"/>
                    <a:pt x="5058" y="2967"/>
                    <a:pt x="5033" y="2967"/>
                  </a:cubicBezTo>
                  <a:cubicBezTo>
                    <a:pt x="5025" y="2967"/>
                    <a:pt x="5016" y="2967"/>
                    <a:pt x="5008" y="2969"/>
                  </a:cubicBezTo>
                  <a:lnTo>
                    <a:pt x="4132" y="3070"/>
                  </a:lnTo>
                  <a:lnTo>
                    <a:pt x="3829" y="2896"/>
                  </a:lnTo>
                  <a:lnTo>
                    <a:pt x="4113" y="2406"/>
                  </a:lnTo>
                  <a:cubicBezTo>
                    <a:pt x="4166" y="2314"/>
                    <a:pt x="4132" y="2199"/>
                    <a:pt x="4045" y="2146"/>
                  </a:cubicBezTo>
                  <a:lnTo>
                    <a:pt x="364" y="24"/>
                  </a:lnTo>
                  <a:cubicBezTo>
                    <a:pt x="332" y="7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2955464" y="2023716"/>
              <a:ext cx="41833" cy="27827"/>
            </a:xfrm>
            <a:custGeom>
              <a:rect b="b" l="l" r="r" t="t"/>
              <a:pathLst>
                <a:path extrusionOk="0" h="1061" w="1595">
                  <a:moveTo>
                    <a:pt x="1324" y="1"/>
                  </a:moveTo>
                  <a:cubicBezTo>
                    <a:pt x="1292" y="1"/>
                    <a:pt x="1258" y="10"/>
                    <a:pt x="1223" y="30"/>
                  </a:cubicBezTo>
                  <a:lnTo>
                    <a:pt x="159" y="714"/>
                  </a:lnTo>
                  <a:cubicBezTo>
                    <a:pt x="0" y="815"/>
                    <a:pt x="73" y="1060"/>
                    <a:pt x="265" y="1060"/>
                  </a:cubicBezTo>
                  <a:cubicBezTo>
                    <a:pt x="299" y="1060"/>
                    <a:pt x="337" y="1051"/>
                    <a:pt x="366" y="1031"/>
                  </a:cubicBezTo>
                  <a:lnTo>
                    <a:pt x="1430" y="348"/>
                  </a:lnTo>
                  <a:cubicBezTo>
                    <a:pt x="1594" y="232"/>
                    <a:pt x="1487" y="1"/>
                    <a:pt x="1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4139353" y="2418409"/>
            <a:ext cx="451323" cy="451463"/>
            <a:chOff x="3104515" y="1998381"/>
            <a:chExt cx="338492" cy="338597"/>
          </a:xfrm>
        </p:grpSpPr>
        <p:sp>
          <p:nvSpPr>
            <p:cNvPr id="1209" name="Google Shape;1209;p38"/>
            <p:cNvSpPr/>
            <p:nvPr/>
          </p:nvSpPr>
          <p:spPr>
            <a:xfrm>
              <a:off x="3204835" y="2024503"/>
              <a:ext cx="158912" cy="145458"/>
            </a:xfrm>
            <a:custGeom>
              <a:rect b="b" l="l" r="r" t="t"/>
              <a:pathLst>
                <a:path extrusionOk="0" h="5546" w="6059">
                  <a:moveTo>
                    <a:pt x="607" y="0"/>
                  </a:moveTo>
                  <a:cubicBezTo>
                    <a:pt x="275" y="0"/>
                    <a:pt x="0" y="270"/>
                    <a:pt x="0" y="607"/>
                  </a:cubicBezTo>
                  <a:lnTo>
                    <a:pt x="0" y="3840"/>
                  </a:lnTo>
                  <a:cubicBezTo>
                    <a:pt x="0" y="4172"/>
                    <a:pt x="275" y="4447"/>
                    <a:pt x="607" y="4447"/>
                  </a:cubicBezTo>
                  <a:lnTo>
                    <a:pt x="2223" y="4447"/>
                  </a:lnTo>
                  <a:lnTo>
                    <a:pt x="3845" y="5529"/>
                  </a:lnTo>
                  <a:cubicBezTo>
                    <a:pt x="3862" y="5541"/>
                    <a:pt x="3881" y="5546"/>
                    <a:pt x="3899" y="5546"/>
                  </a:cubicBezTo>
                  <a:cubicBezTo>
                    <a:pt x="3957" y="5546"/>
                    <a:pt x="4010" y="5494"/>
                    <a:pt x="3999" y="5428"/>
                  </a:cubicBezTo>
                  <a:lnTo>
                    <a:pt x="3835" y="4447"/>
                  </a:lnTo>
                  <a:lnTo>
                    <a:pt x="5452" y="4447"/>
                  </a:lnTo>
                  <a:cubicBezTo>
                    <a:pt x="5789" y="4447"/>
                    <a:pt x="6058" y="4172"/>
                    <a:pt x="6058" y="3840"/>
                  </a:cubicBezTo>
                  <a:lnTo>
                    <a:pt x="6058" y="607"/>
                  </a:lnTo>
                  <a:cubicBezTo>
                    <a:pt x="6058" y="270"/>
                    <a:pt x="5789" y="0"/>
                    <a:pt x="545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110180" y="2151707"/>
              <a:ext cx="116503" cy="116634"/>
            </a:xfrm>
            <a:custGeom>
              <a:rect b="b" l="l" r="r" t="t"/>
              <a:pathLst>
                <a:path extrusionOk="0" h="4447" w="4442">
                  <a:moveTo>
                    <a:pt x="2224" y="1"/>
                  </a:moveTo>
                  <a:cubicBezTo>
                    <a:pt x="1252" y="1"/>
                    <a:pt x="535" y="775"/>
                    <a:pt x="463" y="1728"/>
                  </a:cubicBezTo>
                  <a:cubicBezTo>
                    <a:pt x="429" y="2229"/>
                    <a:pt x="261" y="3191"/>
                    <a:pt x="49" y="3749"/>
                  </a:cubicBezTo>
                  <a:cubicBezTo>
                    <a:pt x="1" y="3874"/>
                    <a:pt x="58" y="4009"/>
                    <a:pt x="179" y="4067"/>
                  </a:cubicBezTo>
                  <a:cubicBezTo>
                    <a:pt x="588" y="4254"/>
                    <a:pt x="1021" y="4379"/>
                    <a:pt x="1468" y="4447"/>
                  </a:cubicBezTo>
                  <a:lnTo>
                    <a:pt x="2974" y="4447"/>
                  </a:lnTo>
                  <a:cubicBezTo>
                    <a:pt x="3417" y="4379"/>
                    <a:pt x="3855" y="4249"/>
                    <a:pt x="4264" y="4067"/>
                  </a:cubicBezTo>
                  <a:cubicBezTo>
                    <a:pt x="4384" y="4014"/>
                    <a:pt x="4442" y="3874"/>
                    <a:pt x="4394" y="3749"/>
                  </a:cubicBezTo>
                  <a:cubicBezTo>
                    <a:pt x="4182" y="3191"/>
                    <a:pt x="4014" y="2229"/>
                    <a:pt x="3980" y="1728"/>
                  </a:cubicBezTo>
                  <a:cubicBezTo>
                    <a:pt x="3913" y="775"/>
                    <a:pt x="3191" y="1"/>
                    <a:pt x="2224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141863" y="2151707"/>
              <a:ext cx="84820" cy="116634"/>
            </a:xfrm>
            <a:custGeom>
              <a:rect b="b" l="l" r="r" t="t"/>
              <a:pathLst>
                <a:path extrusionOk="0" h="4447" w="3234">
                  <a:moveTo>
                    <a:pt x="1006" y="1"/>
                  </a:moveTo>
                  <a:cubicBezTo>
                    <a:pt x="260" y="5"/>
                    <a:pt x="0" y="1021"/>
                    <a:pt x="640" y="1396"/>
                  </a:cubicBezTo>
                  <a:cubicBezTo>
                    <a:pt x="660" y="1411"/>
                    <a:pt x="679" y="1420"/>
                    <a:pt x="698" y="1430"/>
                  </a:cubicBezTo>
                  <a:lnTo>
                    <a:pt x="1261" y="4447"/>
                  </a:lnTo>
                  <a:lnTo>
                    <a:pt x="1762" y="4447"/>
                  </a:lnTo>
                  <a:cubicBezTo>
                    <a:pt x="2209" y="4379"/>
                    <a:pt x="2647" y="4249"/>
                    <a:pt x="3061" y="4062"/>
                  </a:cubicBezTo>
                  <a:cubicBezTo>
                    <a:pt x="3176" y="4009"/>
                    <a:pt x="3234" y="3869"/>
                    <a:pt x="3186" y="3749"/>
                  </a:cubicBezTo>
                  <a:cubicBezTo>
                    <a:pt x="2974" y="3191"/>
                    <a:pt x="2810" y="2229"/>
                    <a:pt x="2772" y="1728"/>
                  </a:cubicBezTo>
                  <a:cubicBezTo>
                    <a:pt x="2705" y="775"/>
                    <a:pt x="1983" y="1"/>
                    <a:pt x="1016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09420" y="2239805"/>
              <a:ext cx="116634" cy="92032"/>
            </a:xfrm>
            <a:custGeom>
              <a:rect b="b" l="l" r="r" t="t"/>
              <a:pathLst>
                <a:path extrusionOk="0" h="3509" w="4447">
                  <a:moveTo>
                    <a:pt x="1483" y="0"/>
                  </a:moveTo>
                  <a:lnTo>
                    <a:pt x="1483" y="741"/>
                  </a:lnTo>
                  <a:cubicBezTo>
                    <a:pt x="1483" y="929"/>
                    <a:pt x="1377" y="1097"/>
                    <a:pt x="1209" y="1184"/>
                  </a:cubicBezTo>
                  <a:lnTo>
                    <a:pt x="410" y="1583"/>
                  </a:lnTo>
                  <a:cubicBezTo>
                    <a:pt x="160" y="1708"/>
                    <a:pt x="1" y="1963"/>
                    <a:pt x="1" y="2243"/>
                  </a:cubicBezTo>
                  <a:lnTo>
                    <a:pt x="1" y="3508"/>
                  </a:lnTo>
                  <a:lnTo>
                    <a:pt x="4447" y="3508"/>
                  </a:lnTo>
                  <a:lnTo>
                    <a:pt x="4447" y="2243"/>
                  </a:lnTo>
                  <a:cubicBezTo>
                    <a:pt x="4447" y="1963"/>
                    <a:pt x="4288" y="1708"/>
                    <a:pt x="4038" y="1583"/>
                  </a:cubicBezTo>
                  <a:lnTo>
                    <a:pt x="3239" y="1184"/>
                  </a:lnTo>
                  <a:cubicBezTo>
                    <a:pt x="3071" y="1097"/>
                    <a:pt x="2965" y="929"/>
                    <a:pt x="2965" y="741"/>
                  </a:cubicBezTo>
                  <a:lnTo>
                    <a:pt x="296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147922" y="2239805"/>
              <a:ext cx="39656" cy="25887"/>
            </a:xfrm>
            <a:custGeom>
              <a:rect b="b" l="l" r="r" t="t"/>
              <a:pathLst>
                <a:path extrusionOk="0" h="987" w="1512">
                  <a:moveTo>
                    <a:pt x="15" y="0"/>
                  </a:moveTo>
                  <a:lnTo>
                    <a:pt x="15" y="741"/>
                  </a:lnTo>
                  <a:cubicBezTo>
                    <a:pt x="15" y="770"/>
                    <a:pt x="10" y="804"/>
                    <a:pt x="0" y="838"/>
                  </a:cubicBezTo>
                  <a:cubicBezTo>
                    <a:pt x="241" y="934"/>
                    <a:pt x="496" y="987"/>
                    <a:pt x="756" y="987"/>
                  </a:cubicBezTo>
                  <a:cubicBezTo>
                    <a:pt x="1016" y="987"/>
                    <a:pt x="1271" y="934"/>
                    <a:pt x="1511" y="838"/>
                  </a:cubicBezTo>
                  <a:cubicBezTo>
                    <a:pt x="1502" y="804"/>
                    <a:pt x="1497" y="770"/>
                    <a:pt x="1497" y="741"/>
                  </a:cubicBezTo>
                  <a:lnTo>
                    <a:pt x="1497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109420" y="2273874"/>
              <a:ext cx="116634" cy="57963"/>
            </a:xfrm>
            <a:custGeom>
              <a:rect b="b" l="l" r="r" t="t"/>
              <a:pathLst>
                <a:path extrusionOk="0" h="2210" w="4447">
                  <a:moveTo>
                    <a:pt x="982" y="0"/>
                  </a:moveTo>
                  <a:lnTo>
                    <a:pt x="410" y="284"/>
                  </a:lnTo>
                  <a:cubicBezTo>
                    <a:pt x="160" y="409"/>
                    <a:pt x="1" y="664"/>
                    <a:pt x="1" y="944"/>
                  </a:cubicBezTo>
                  <a:lnTo>
                    <a:pt x="1" y="2209"/>
                  </a:lnTo>
                  <a:lnTo>
                    <a:pt x="4447" y="2209"/>
                  </a:lnTo>
                  <a:lnTo>
                    <a:pt x="4447" y="944"/>
                  </a:lnTo>
                  <a:cubicBezTo>
                    <a:pt x="4447" y="664"/>
                    <a:pt x="4288" y="409"/>
                    <a:pt x="4038" y="284"/>
                  </a:cubicBezTo>
                  <a:lnTo>
                    <a:pt x="3470" y="0"/>
                  </a:lnTo>
                  <a:cubicBezTo>
                    <a:pt x="3179" y="450"/>
                    <a:pt x="2703" y="675"/>
                    <a:pt x="2226" y="675"/>
                  </a:cubicBezTo>
                  <a:cubicBezTo>
                    <a:pt x="1750" y="675"/>
                    <a:pt x="1274" y="450"/>
                    <a:pt x="98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128854" y="2189002"/>
              <a:ext cx="77765" cy="63707"/>
            </a:xfrm>
            <a:custGeom>
              <a:rect b="b" l="l" r="r" t="t"/>
              <a:pathLst>
                <a:path extrusionOk="0" h="2429" w="2965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38" y="311"/>
                    <a:pt x="723" y="460"/>
                    <a:pt x="583" y="585"/>
                  </a:cubicBezTo>
                  <a:cubicBezTo>
                    <a:pt x="448" y="701"/>
                    <a:pt x="304" y="802"/>
                    <a:pt x="145" y="884"/>
                  </a:cubicBezTo>
                  <a:cubicBezTo>
                    <a:pt x="54" y="932"/>
                    <a:pt x="1" y="1033"/>
                    <a:pt x="15" y="1139"/>
                  </a:cubicBezTo>
                  <a:cubicBezTo>
                    <a:pt x="111" y="1875"/>
                    <a:pt x="737" y="2428"/>
                    <a:pt x="1483" y="2428"/>
                  </a:cubicBezTo>
                  <a:cubicBezTo>
                    <a:pt x="2258" y="2428"/>
                    <a:pt x="2897" y="1831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128854" y="2189002"/>
              <a:ext cx="77765" cy="63077"/>
            </a:xfrm>
            <a:custGeom>
              <a:rect b="b" l="l" r="r" t="t"/>
              <a:pathLst>
                <a:path extrusionOk="0" h="2405" w="2965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62" y="263"/>
                    <a:pt x="785" y="373"/>
                    <a:pt x="694" y="470"/>
                  </a:cubicBezTo>
                  <a:cubicBezTo>
                    <a:pt x="660" y="513"/>
                    <a:pt x="622" y="547"/>
                    <a:pt x="583" y="585"/>
                  </a:cubicBezTo>
                  <a:cubicBezTo>
                    <a:pt x="453" y="701"/>
                    <a:pt x="304" y="802"/>
                    <a:pt x="145" y="879"/>
                  </a:cubicBezTo>
                  <a:cubicBezTo>
                    <a:pt x="54" y="927"/>
                    <a:pt x="1" y="1033"/>
                    <a:pt x="15" y="1139"/>
                  </a:cubicBezTo>
                  <a:cubicBezTo>
                    <a:pt x="102" y="1788"/>
                    <a:pt x="607" y="2308"/>
                    <a:pt x="1261" y="2404"/>
                  </a:cubicBezTo>
                  <a:cubicBezTo>
                    <a:pt x="963" y="2207"/>
                    <a:pt x="742" y="1932"/>
                    <a:pt x="742" y="1437"/>
                  </a:cubicBezTo>
                  <a:lnTo>
                    <a:pt x="742" y="1086"/>
                  </a:lnTo>
                  <a:cubicBezTo>
                    <a:pt x="800" y="1047"/>
                    <a:pt x="857" y="1004"/>
                    <a:pt x="915" y="951"/>
                  </a:cubicBezTo>
                  <a:cubicBezTo>
                    <a:pt x="1050" y="831"/>
                    <a:pt x="1170" y="691"/>
                    <a:pt x="1266" y="537"/>
                  </a:cubicBezTo>
                  <a:cubicBezTo>
                    <a:pt x="2493" y="797"/>
                    <a:pt x="2893" y="1394"/>
                    <a:pt x="2893" y="1394"/>
                  </a:cubicBezTo>
                  <a:cubicBezTo>
                    <a:pt x="2926" y="1288"/>
                    <a:pt x="2950" y="1177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204835" y="2286988"/>
              <a:ext cx="21218" cy="44849"/>
            </a:xfrm>
            <a:custGeom>
              <a:rect b="b" l="l" r="r" t="t"/>
              <a:pathLst>
                <a:path extrusionOk="0" h="1710" w="809">
                  <a:moveTo>
                    <a:pt x="660" y="1"/>
                  </a:moveTo>
                  <a:lnTo>
                    <a:pt x="116" y="554"/>
                  </a:lnTo>
                  <a:cubicBezTo>
                    <a:pt x="39" y="626"/>
                    <a:pt x="0" y="727"/>
                    <a:pt x="0" y="833"/>
                  </a:cubicBezTo>
                  <a:lnTo>
                    <a:pt x="0" y="1709"/>
                  </a:lnTo>
                  <a:lnTo>
                    <a:pt x="809" y="1709"/>
                  </a:lnTo>
                  <a:lnTo>
                    <a:pt x="809" y="444"/>
                  </a:lnTo>
                  <a:cubicBezTo>
                    <a:pt x="809" y="285"/>
                    <a:pt x="756" y="126"/>
                    <a:pt x="66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109420" y="2286988"/>
              <a:ext cx="21244" cy="44849"/>
            </a:xfrm>
            <a:custGeom>
              <a:rect b="b" l="l" r="r" t="t"/>
              <a:pathLst>
                <a:path extrusionOk="0" h="1710" w="810">
                  <a:moveTo>
                    <a:pt x="155" y="1"/>
                  </a:moveTo>
                  <a:cubicBezTo>
                    <a:pt x="54" y="126"/>
                    <a:pt x="1" y="285"/>
                    <a:pt x="1" y="444"/>
                  </a:cubicBezTo>
                  <a:lnTo>
                    <a:pt x="1" y="1709"/>
                  </a:lnTo>
                  <a:lnTo>
                    <a:pt x="809" y="1709"/>
                  </a:lnTo>
                  <a:lnTo>
                    <a:pt x="809" y="833"/>
                  </a:lnTo>
                  <a:cubicBezTo>
                    <a:pt x="809" y="727"/>
                    <a:pt x="771" y="626"/>
                    <a:pt x="694" y="55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32668" y="2162932"/>
              <a:ext cx="29821" cy="65543"/>
            </a:xfrm>
            <a:custGeom>
              <a:rect b="b" l="l" r="r" t="t"/>
              <a:pathLst>
                <a:path extrusionOk="0" h="2499" w="1137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lnTo>
                    <a:pt x="1" y="843"/>
                  </a:lnTo>
                  <a:cubicBezTo>
                    <a:pt x="1" y="1035"/>
                    <a:pt x="34" y="1233"/>
                    <a:pt x="97" y="1416"/>
                  </a:cubicBezTo>
                  <a:lnTo>
                    <a:pt x="458" y="2498"/>
                  </a:lnTo>
                  <a:lnTo>
                    <a:pt x="1136" y="249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44654" y="2157005"/>
              <a:ext cx="71470" cy="71601"/>
            </a:xfrm>
            <a:custGeom>
              <a:rect b="b" l="l" r="r" t="t"/>
              <a:pathLst>
                <a:path extrusionOk="0" h="2730" w="2725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934"/>
                    <a:pt x="203" y="1136"/>
                    <a:pt x="453" y="1136"/>
                  </a:cubicBezTo>
                  <a:lnTo>
                    <a:pt x="2272" y="2729"/>
                  </a:lnTo>
                  <a:lnTo>
                    <a:pt x="2657" y="1382"/>
                  </a:lnTo>
                  <a:cubicBezTo>
                    <a:pt x="2705" y="1218"/>
                    <a:pt x="2724" y="1050"/>
                    <a:pt x="2724" y="881"/>
                  </a:cubicBezTo>
                  <a:lnTo>
                    <a:pt x="272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355381" y="2247122"/>
              <a:ext cx="38161" cy="33466"/>
            </a:xfrm>
            <a:custGeom>
              <a:rect b="b" l="l" r="r" t="t"/>
              <a:pathLst>
                <a:path extrusionOk="0" h="1276" w="1455">
                  <a:moveTo>
                    <a:pt x="1" y="0"/>
                  </a:moveTo>
                  <a:lnTo>
                    <a:pt x="1" y="1275"/>
                  </a:lnTo>
                  <a:lnTo>
                    <a:pt x="1454" y="1275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355381" y="2247122"/>
              <a:ext cx="38161" cy="20720"/>
            </a:xfrm>
            <a:custGeom>
              <a:rect b="b" l="l" r="r" t="t"/>
              <a:pathLst>
                <a:path extrusionOk="0" h="790" w="1455">
                  <a:moveTo>
                    <a:pt x="1" y="0"/>
                  </a:moveTo>
                  <a:lnTo>
                    <a:pt x="1" y="645"/>
                  </a:lnTo>
                  <a:cubicBezTo>
                    <a:pt x="234" y="741"/>
                    <a:pt x="481" y="789"/>
                    <a:pt x="727" y="789"/>
                  </a:cubicBezTo>
                  <a:cubicBezTo>
                    <a:pt x="974" y="789"/>
                    <a:pt x="1221" y="741"/>
                    <a:pt x="1454" y="645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310847" y="2267816"/>
              <a:ext cx="127230" cy="64126"/>
            </a:xfrm>
            <a:custGeom>
              <a:rect b="b" l="l" r="r" t="t"/>
              <a:pathLst>
                <a:path extrusionOk="0" h="2445" w="4851">
                  <a:moveTo>
                    <a:pt x="1699" y="0"/>
                  </a:moveTo>
                  <a:lnTo>
                    <a:pt x="530" y="332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2"/>
                  </a:cubicBezTo>
                  <a:lnTo>
                    <a:pt x="3152" y="0"/>
                  </a:lnTo>
                  <a:lnTo>
                    <a:pt x="2425" y="482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338596" y="2186799"/>
              <a:ext cx="71706" cy="65647"/>
            </a:xfrm>
            <a:custGeom>
              <a:rect b="b" l="l" r="r" t="t"/>
              <a:pathLst>
                <a:path extrusionOk="0" h="2503" w="2734">
                  <a:moveTo>
                    <a:pt x="877" y="0"/>
                  </a:moveTo>
                  <a:cubicBezTo>
                    <a:pt x="756" y="0"/>
                    <a:pt x="636" y="48"/>
                    <a:pt x="549" y="135"/>
                  </a:cubicBezTo>
                  <a:lnTo>
                    <a:pt x="136" y="549"/>
                  </a:lnTo>
                  <a:cubicBezTo>
                    <a:pt x="49" y="635"/>
                    <a:pt x="1" y="751"/>
                    <a:pt x="1" y="871"/>
                  </a:cubicBezTo>
                  <a:lnTo>
                    <a:pt x="1" y="1136"/>
                  </a:lnTo>
                  <a:cubicBezTo>
                    <a:pt x="1" y="1891"/>
                    <a:pt x="612" y="2502"/>
                    <a:pt x="1367" y="2502"/>
                  </a:cubicBezTo>
                  <a:cubicBezTo>
                    <a:pt x="2123" y="2502"/>
                    <a:pt x="2729" y="1891"/>
                    <a:pt x="2729" y="1136"/>
                  </a:cubicBezTo>
                  <a:lnTo>
                    <a:pt x="2729" y="847"/>
                  </a:lnTo>
                  <a:cubicBezTo>
                    <a:pt x="2734" y="727"/>
                    <a:pt x="2686" y="611"/>
                    <a:pt x="2599" y="525"/>
                  </a:cubicBezTo>
                  <a:cubicBezTo>
                    <a:pt x="2248" y="183"/>
                    <a:pt x="1603" y="24"/>
                    <a:pt x="87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3338596" y="2186904"/>
              <a:ext cx="71470" cy="64021"/>
            </a:xfrm>
            <a:custGeom>
              <a:rect b="b" l="l" r="r" t="t"/>
              <a:pathLst>
                <a:path extrusionOk="0" h="2441" w="2725">
                  <a:moveTo>
                    <a:pt x="860" y="1"/>
                  </a:moveTo>
                  <a:cubicBezTo>
                    <a:pt x="745" y="1"/>
                    <a:pt x="632" y="48"/>
                    <a:pt x="549" y="131"/>
                  </a:cubicBezTo>
                  <a:lnTo>
                    <a:pt x="1" y="680"/>
                  </a:lnTo>
                  <a:lnTo>
                    <a:pt x="1" y="1132"/>
                  </a:lnTo>
                  <a:cubicBezTo>
                    <a:pt x="1" y="1738"/>
                    <a:pt x="405" y="2272"/>
                    <a:pt x="987" y="2441"/>
                  </a:cubicBezTo>
                  <a:cubicBezTo>
                    <a:pt x="790" y="2200"/>
                    <a:pt x="684" y="1897"/>
                    <a:pt x="684" y="1589"/>
                  </a:cubicBezTo>
                  <a:lnTo>
                    <a:pt x="684" y="1084"/>
                  </a:lnTo>
                  <a:cubicBezTo>
                    <a:pt x="689" y="830"/>
                    <a:pt x="896" y="626"/>
                    <a:pt x="1148" y="626"/>
                  </a:cubicBezTo>
                  <a:cubicBezTo>
                    <a:pt x="1154" y="626"/>
                    <a:pt x="1160" y="626"/>
                    <a:pt x="1165" y="627"/>
                  </a:cubicBezTo>
                  <a:cubicBezTo>
                    <a:pt x="1570" y="627"/>
                    <a:pt x="2378" y="680"/>
                    <a:pt x="2724" y="935"/>
                  </a:cubicBezTo>
                  <a:cubicBezTo>
                    <a:pt x="2710" y="838"/>
                    <a:pt x="2671" y="588"/>
                    <a:pt x="2599" y="521"/>
                  </a:cubicBezTo>
                  <a:cubicBezTo>
                    <a:pt x="2248" y="179"/>
                    <a:pt x="1603" y="20"/>
                    <a:pt x="877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3310847" y="2283972"/>
              <a:ext cx="25519" cy="47970"/>
            </a:xfrm>
            <a:custGeom>
              <a:rect b="b" l="l" r="r" t="t"/>
              <a:pathLst>
                <a:path extrusionOk="0" h="1829" w="973">
                  <a:moveTo>
                    <a:pt x="135" y="0"/>
                  </a:moveTo>
                  <a:cubicBezTo>
                    <a:pt x="48" y="125"/>
                    <a:pt x="0" y="270"/>
                    <a:pt x="0" y="419"/>
                  </a:cubicBezTo>
                  <a:lnTo>
                    <a:pt x="0" y="1829"/>
                  </a:lnTo>
                  <a:lnTo>
                    <a:pt x="972" y="1829"/>
                  </a:lnTo>
                  <a:lnTo>
                    <a:pt x="972" y="1141"/>
                  </a:lnTo>
                  <a:cubicBezTo>
                    <a:pt x="972" y="948"/>
                    <a:pt x="895" y="761"/>
                    <a:pt x="756" y="626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3412557" y="2283972"/>
              <a:ext cx="25519" cy="47970"/>
            </a:xfrm>
            <a:custGeom>
              <a:rect b="b" l="l" r="r" t="t"/>
              <a:pathLst>
                <a:path extrusionOk="0" h="1829" w="973">
                  <a:moveTo>
                    <a:pt x="838" y="0"/>
                  </a:moveTo>
                  <a:lnTo>
                    <a:pt x="217" y="626"/>
                  </a:lnTo>
                  <a:cubicBezTo>
                    <a:pt x="78" y="761"/>
                    <a:pt x="1" y="948"/>
                    <a:pt x="1" y="1141"/>
                  </a:cubicBezTo>
                  <a:lnTo>
                    <a:pt x="1" y="1829"/>
                  </a:lnTo>
                  <a:lnTo>
                    <a:pt x="973" y="1829"/>
                  </a:lnTo>
                  <a:lnTo>
                    <a:pt x="973" y="419"/>
                  </a:lnTo>
                  <a:cubicBezTo>
                    <a:pt x="973" y="270"/>
                    <a:pt x="924" y="125"/>
                    <a:pt x="838" y="0"/>
                  </a:cubicBez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3162425" y="2003311"/>
              <a:ext cx="180367" cy="155267"/>
            </a:xfrm>
            <a:custGeom>
              <a:rect b="b" l="l" r="r" t="t"/>
              <a:pathLst>
                <a:path extrusionOk="0" h="5920" w="6877">
                  <a:moveTo>
                    <a:pt x="6274" y="0"/>
                  </a:moveTo>
                  <a:cubicBezTo>
                    <a:pt x="6271" y="0"/>
                    <a:pt x="6269" y="0"/>
                    <a:pt x="6266" y="0"/>
                  </a:cubicBezTo>
                  <a:lnTo>
                    <a:pt x="607" y="0"/>
                  </a:lnTo>
                  <a:cubicBezTo>
                    <a:pt x="270" y="0"/>
                    <a:pt x="1" y="270"/>
                    <a:pt x="1" y="606"/>
                  </a:cubicBezTo>
                  <a:lnTo>
                    <a:pt x="1" y="3840"/>
                  </a:lnTo>
                  <a:cubicBezTo>
                    <a:pt x="1" y="4177"/>
                    <a:pt x="275" y="4446"/>
                    <a:pt x="607" y="4446"/>
                  </a:cubicBezTo>
                  <a:lnTo>
                    <a:pt x="2835" y="4446"/>
                  </a:lnTo>
                  <a:lnTo>
                    <a:pt x="2498" y="5793"/>
                  </a:lnTo>
                  <a:cubicBezTo>
                    <a:pt x="2480" y="5862"/>
                    <a:pt x="2533" y="5920"/>
                    <a:pt x="2592" y="5920"/>
                  </a:cubicBezTo>
                  <a:cubicBezTo>
                    <a:pt x="2612" y="5920"/>
                    <a:pt x="2633" y="5914"/>
                    <a:pt x="2652" y="5899"/>
                  </a:cubicBezTo>
                  <a:lnTo>
                    <a:pt x="4654" y="4446"/>
                  </a:lnTo>
                  <a:lnTo>
                    <a:pt x="6270" y="4446"/>
                  </a:lnTo>
                  <a:cubicBezTo>
                    <a:pt x="6602" y="4446"/>
                    <a:pt x="6877" y="4177"/>
                    <a:pt x="6877" y="3840"/>
                  </a:cubicBezTo>
                  <a:lnTo>
                    <a:pt x="6877" y="606"/>
                  </a:lnTo>
                  <a:cubicBezTo>
                    <a:pt x="6877" y="272"/>
                    <a:pt x="6607" y="0"/>
                    <a:pt x="627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3104515" y="2146723"/>
              <a:ext cx="126600" cy="190149"/>
            </a:xfrm>
            <a:custGeom>
              <a:rect b="b" l="l" r="r" t="t"/>
              <a:pathLst>
                <a:path extrusionOk="0" h="7250" w="4827">
                  <a:moveTo>
                    <a:pt x="2411" y="376"/>
                  </a:moveTo>
                  <a:cubicBezTo>
                    <a:pt x="2463" y="376"/>
                    <a:pt x="2514" y="378"/>
                    <a:pt x="2565" y="383"/>
                  </a:cubicBezTo>
                  <a:cubicBezTo>
                    <a:pt x="3388" y="460"/>
                    <a:pt x="4037" y="1182"/>
                    <a:pt x="4042" y="2029"/>
                  </a:cubicBezTo>
                  <a:cubicBezTo>
                    <a:pt x="4042" y="2828"/>
                    <a:pt x="4234" y="3573"/>
                    <a:pt x="4398" y="3963"/>
                  </a:cubicBezTo>
                  <a:cubicBezTo>
                    <a:pt x="4398" y="3968"/>
                    <a:pt x="4398" y="3978"/>
                    <a:pt x="4393" y="3978"/>
                  </a:cubicBezTo>
                  <a:cubicBezTo>
                    <a:pt x="4225" y="4093"/>
                    <a:pt x="3850" y="4310"/>
                    <a:pt x="3214" y="4439"/>
                  </a:cubicBezTo>
                  <a:cubicBezTo>
                    <a:pt x="3210" y="4420"/>
                    <a:pt x="3205" y="4401"/>
                    <a:pt x="3205" y="4382"/>
                  </a:cubicBezTo>
                  <a:lnTo>
                    <a:pt x="3205" y="4002"/>
                  </a:lnTo>
                  <a:cubicBezTo>
                    <a:pt x="3455" y="3857"/>
                    <a:pt x="3667" y="3650"/>
                    <a:pt x="3806" y="3400"/>
                  </a:cubicBezTo>
                  <a:cubicBezTo>
                    <a:pt x="4071" y="2929"/>
                    <a:pt x="3979" y="2337"/>
                    <a:pt x="3580" y="1966"/>
                  </a:cubicBezTo>
                  <a:cubicBezTo>
                    <a:pt x="3301" y="1711"/>
                    <a:pt x="2801" y="1408"/>
                    <a:pt x="2007" y="1408"/>
                  </a:cubicBezTo>
                  <a:cubicBezTo>
                    <a:pt x="1959" y="1408"/>
                    <a:pt x="1910" y="1427"/>
                    <a:pt x="1877" y="1466"/>
                  </a:cubicBezTo>
                  <a:lnTo>
                    <a:pt x="1473" y="1870"/>
                  </a:lnTo>
                  <a:cubicBezTo>
                    <a:pt x="1332" y="2006"/>
                    <a:pt x="1458" y="2194"/>
                    <a:pt x="1604" y="2194"/>
                  </a:cubicBezTo>
                  <a:cubicBezTo>
                    <a:pt x="1649" y="2194"/>
                    <a:pt x="1696" y="2176"/>
                    <a:pt x="1737" y="2135"/>
                  </a:cubicBezTo>
                  <a:lnTo>
                    <a:pt x="2084" y="1788"/>
                  </a:lnTo>
                  <a:cubicBezTo>
                    <a:pt x="2589" y="1803"/>
                    <a:pt x="3007" y="1957"/>
                    <a:pt x="3325" y="2245"/>
                  </a:cubicBezTo>
                  <a:cubicBezTo>
                    <a:pt x="3595" y="2496"/>
                    <a:pt x="3657" y="2895"/>
                    <a:pt x="3479" y="3212"/>
                  </a:cubicBezTo>
                  <a:cubicBezTo>
                    <a:pt x="3257" y="3605"/>
                    <a:pt x="2847" y="3834"/>
                    <a:pt x="2414" y="3834"/>
                  </a:cubicBezTo>
                  <a:cubicBezTo>
                    <a:pt x="2311" y="3834"/>
                    <a:pt x="2206" y="3821"/>
                    <a:pt x="2103" y="3795"/>
                  </a:cubicBezTo>
                  <a:cubicBezTo>
                    <a:pt x="1564" y="3655"/>
                    <a:pt x="1189" y="3169"/>
                    <a:pt x="1189" y="2611"/>
                  </a:cubicBezTo>
                  <a:cubicBezTo>
                    <a:pt x="1189" y="2486"/>
                    <a:pt x="1094" y="2423"/>
                    <a:pt x="999" y="2423"/>
                  </a:cubicBezTo>
                  <a:cubicBezTo>
                    <a:pt x="904" y="2423"/>
                    <a:pt x="809" y="2486"/>
                    <a:pt x="809" y="2611"/>
                  </a:cubicBezTo>
                  <a:cubicBezTo>
                    <a:pt x="809" y="3188"/>
                    <a:pt x="1116" y="3718"/>
                    <a:pt x="1617" y="4006"/>
                  </a:cubicBezTo>
                  <a:lnTo>
                    <a:pt x="1617" y="4382"/>
                  </a:lnTo>
                  <a:cubicBezTo>
                    <a:pt x="1617" y="4406"/>
                    <a:pt x="1617" y="4425"/>
                    <a:pt x="1612" y="4444"/>
                  </a:cubicBezTo>
                  <a:cubicBezTo>
                    <a:pt x="972" y="4310"/>
                    <a:pt x="602" y="4098"/>
                    <a:pt x="433" y="3982"/>
                  </a:cubicBezTo>
                  <a:cubicBezTo>
                    <a:pt x="424" y="3978"/>
                    <a:pt x="424" y="3973"/>
                    <a:pt x="424" y="3968"/>
                  </a:cubicBezTo>
                  <a:lnTo>
                    <a:pt x="424" y="3963"/>
                  </a:lnTo>
                  <a:cubicBezTo>
                    <a:pt x="587" y="3573"/>
                    <a:pt x="780" y="2828"/>
                    <a:pt x="780" y="2029"/>
                  </a:cubicBezTo>
                  <a:cubicBezTo>
                    <a:pt x="784" y="1182"/>
                    <a:pt x="1434" y="460"/>
                    <a:pt x="2257" y="383"/>
                  </a:cubicBezTo>
                  <a:cubicBezTo>
                    <a:pt x="2307" y="378"/>
                    <a:pt x="2359" y="376"/>
                    <a:pt x="2411" y="376"/>
                  </a:cubicBezTo>
                  <a:close/>
                  <a:moveTo>
                    <a:pt x="2825" y="4160"/>
                  </a:moveTo>
                  <a:lnTo>
                    <a:pt x="2825" y="4382"/>
                  </a:lnTo>
                  <a:cubicBezTo>
                    <a:pt x="2825" y="4608"/>
                    <a:pt x="2950" y="4815"/>
                    <a:pt x="3152" y="4916"/>
                  </a:cubicBezTo>
                  <a:lnTo>
                    <a:pt x="3272" y="4974"/>
                  </a:lnTo>
                  <a:cubicBezTo>
                    <a:pt x="3089" y="5272"/>
                    <a:pt x="2762" y="5455"/>
                    <a:pt x="2411" y="5455"/>
                  </a:cubicBezTo>
                  <a:cubicBezTo>
                    <a:pt x="2055" y="5455"/>
                    <a:pt x="1728" y="5272"/>
                    <a:pt x="1545" y="4974"/>
                  </a:cubicBezTo>
                  <a:lnTo>
                    <a:pt x="1665" y="4911"/>
                  </a:lnTo>
                  <a:cubicBezTo>
                    <a:pt x="1862" y="4815"/>
                    <a:pt x="1992" y="4608"/>
                    <a:pt x="1992" y="4382"/>
                  </a:cubicBezTo>
                  <a:lnTo>
                    <a:pt x="1992" y="4160"/>
                  </a:lnTo>
                  <a:cubicBezTo>
                    <a:pt x="2127" y="4196"/>
                    <a:pt x="2266" y="4214"/>
                    <a:pt x="2407" y="4214"/>
                  </a:cubicBezTo>
                  <a:cubicBezTo>
                    <a:pt x="2547" y="4214"/>
                    <a:pt x="2687" y="4196"/>
                    <a:pt x="2825" y="4160"/>
                  </a:cubicBezTo>
                  <a:close/>
                  <a:moveTo>
                    <a:pt x="2411" y="1"/>
                  </a:moveTo>
                  <a:cubicBezTo>
                    <a:pt x="2348" y="1"/>
                    <a:pt x="2286" y="3"/>
                    <a:pt x="2223" y="8"/>
                  </a:cubicBezTo>
                  <a:cubicBezTo>
                    <a:pt x="1208" y="104"/>
                    <a:pt x="409" y="989"/>
                    <a:pt x="404" y="2029"/>
                  </a:cubicBezTo>
                  <a:cubicBezTo>
                    <a:pt x="400" y="2775"/>
                    <a:pt x="221" y="3463"/>
                    <a:pt x="72" y="3824"/>
                  </a:cubicBezTo>
                  <a:cubicBezTo>
                    <a:pt x="5" y="3992"/>
                    <a:pt x="63" y="4184"/>
                    <a:pt x="212" y="4290"/>
                  </a:cubicBezTo>
                  <a:cubicBezTo>
                    <a:pt x="515" y="4488"/>
                    <a:pt x="842" y="4637"/>
                    <a:pt x="1193" y="4728"/>
                  </a:cubicBezTo>
                  <a:lnTo>
                    <a:pt x="438" y="5108"/>
                  </a:lnTo>
                  <a:cubicBezTo>
                    <a:pt x="169" y="5238"/>
                    <a:pt x="0" y="5517"/>
                    <a:pt x="0" y="5820"/>
                  </a:cubicBezTo>
                  <a:lnTo>
                    <a:pt x="0" y="7062"/>
                  </a:lnTo>
                  <a:cubicBezTo>
                    <a:pt x="0" y="7187"/>
                    <a:pt x="94" y="7249"/>
                    <a:pt x="188" y="7249"/>
                  </a:cubicBezTo>
                  <a:cubicBezTo>
                    <a:pt x="282" y="7249"/>
                    <a:pt x="375" y="7187"/>
                    <a:pt x="375" y="7062"/>
                  </a:cubicBezTo>
                  <a:lnTo>
                    <a:pt x="375" y="5820"/>
                  </a:lnTo>
                  <a:cubicBezTo>
                    <a:pt x="375" y="5662"/>
                    <a:pt x="467" y="5517"/>
                    <a:pt x="606" y="5445"/>
                  </a:cubicBezTo>
                  <a:lnTo>
                    <a:pt x="1203" y="5147"/>
                  </a:lnTo>
                  <a:cubicBezTo>
                    <a:pt x="1475" y="5604"/>
                    <a:pt x="1943" y="5832"/>
                    <a:pt x="2411" y="5832"/>
                  </a:cubicBezTo>
                  <a:cubicBezTo>
                    <a:pt x="2879" y="5832"/>
                    <a:pt x="3347" y="5604"/>
                    <a:pt x="3619" y="5147"/>
                  </a:cubicBezTo>
                  <a:lnTo>
                    <a:pt x="4215" y="5445"/>
                  </a:lnTo>
                  <a:cubicBezTo>
                    <a:pt x="4355" y="5517"/>
                    <a:pt x="4446" y="5662"/>
                    <a:pt x="4446" y="5820"/>
                  </a:cubicBezTo>
                  <a:lnTo>
                    <a:pt x="4446" y="7062"/>
                  </a:lnTo>
                  <a:cubicBezTo>
                    <a:pt x="4446" y="7187"/>
                    <a:pt x="4540" y="7249"/>
                    <a:pt x="4634" y="7249"/>
                  </a:cubicBezTo>
                  <a:cubicBezTo>
                    <a:pt x="4728" y="7249"/>
                    <a:pt x="4822" y="7187"/>
                    <a:pt x="4822" y="7062"/>
                  </a:cubicBezTo>
                  <a:lnTo>
                    <a:pt x="4822" y="5820"/>
                  </a:lnTo>
                  <a:cubicBezTo>
                    <a:pt x="4826" y="5517"/>
                    <a:pt x="4653" y="5238"/>
                    <a:pt x="4384" y="5108"/>
                  </a:cubicBezTo>
                  <a:lnTo>
                    <a:pt x="3633" y="4728"/>
                  </a:lnTo>
                  <a:cubicBezTo>
                    <a:pt x="3979" y="4637"/>
                    <a:pt x="4311" y="4488"/>
                    <a:pt x="4610" y="4290"/>
                  </a:cubicBezTo>
                  <a:cubicBezTo>
                    <a:pt x="4759" y="4184"/>
                    <a:pt x="4817" y="3992"/>
                    <a:pt x="4749" y="3824"/>
                  </a:cubicBezTo>
                  <a:cubicBezTo>
                    <a:pt x="4595" y="3463"/>
                    <a:pt x="4422" y="2775"/>
                    <a:pt x="4417" y="2029"/>
                  </a:cubicBezTo>
                  <a:cubicBezTo>
                    <a:pt x="4417" y="989"/>
                    <a:pt x="3619" y="104"/>
                    <a:pt x="2598" y="8"/>
                  </a:cubicBezTo>
                  <a:cubicBezTo>
                    <a:pt x="2536" y="3"/>
                    <a:pt x="2473" y="1"/>
                    <a:pt x="24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3125707" y="2305662"/>
              <a:ext cx="9993" cy="31211"/>
            </a:xfrm>
            <a:custGeom>
              <a:rect b="b" l="l" r="r" t="t"/>
              <a:pathLst>
                <a:path extrusionOk="0" h="1190" w="381">
                  <a:moveTo>
                    <a:pt x="188" y="1"/>
                  </a:moveTo>
                  <a:cubicBezTo>
                    <a:pt x="82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4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3199904" y="2305662"/>
              <a:ext cx="9993" cy="31211"/>
            </a:xfrm>
            <a:custGeom>
              <a:rect b="b" l="l" r="r" t="t"/>
              <a:pathLst>
                <a:path extrusionOk="0" h="1190" w="381">
                  <a:moveTo>
                    <a:pt x="188" y="1"/>
                  </a:moveTo>
                  <a:cubicBezTo>
                    <a:pt x="83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5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3348326" y="2182340"/>
              <a:ext cx="54632" cy="16838"/>
            </a:xfrm>
            <a:custGeom>
              <a:rect b="b" l="l" r="r" t="t"/>
              <a:pathLst>
                <a:path extrusionOk="0" h="642" w="2083">
                  <a:moveTo>
                    <a:pt x="741" y="1"/>
                  </a:moveTo>
                  <a:cubicBezTo>
                    <a:pt x="562" y="1"/>
                    <a:pt x="364" y="18"/>
                    <a:pt x="150" y="60"/>
                  </a:cubicBezTo>
                  <a:cubicBezTo>
                    <a:pt x="63" y="79"/>
                    <a:pt x="0" y="156"/>
                    <a:pt x="0" y="247"/>
                  </a:cubicBezTo>
                  <a:lnTo>
                    <a:pt x="0" y="449"/>
                  </a:lnTo>
                  <a:cubicBezTo>
                    <a:pt x="0" y="575"/>
                    <a:pt x="94" y="637"/>
                    <a:pt x="188" y="637"/>
                  </a:cubicBezTo>
                  <a:cubicBezTo>
                    <a:pt x="282" y="637"/>
                    <a:pt x="376" y="575"/>
                    <a:pt x="376" y="449"/>
                  </a:cubicBezTo>
                  <a:lnTo>
                    <a:pt x="376" y="406"/>
                  </a:lnTo>
                  <a:cubicBezTo>
                    <a:pt x="496" y="388"/>
                    <a:pt x="617" y="378"/>
                    <a:pt x="738" y="378"/>
                  </a:cubicBezTo>
                  <a:cubicBezTo>
                    <a:pt x="931" y="378"/>
                    <a:pt x="1123" y="402"/>
                    <a:pt x="1309" y="449"/>
                  </a:cubicBezTo>
                  <a:cubicBezTo>
                    <a:pt x="1444" y="483"/>
                    <a:pt x="1579" y="536"/>
                    <a:pt x="1699" y="608"/>
                  </a:cubicBezTo>
                  <a:cubicBezTo>
                    <a:pt x="1735" y="631"/>
                    <a:pt x="1771" y="641"/>
                    <a:pt x="1805" y="641"/>
                  </a:cubicBezTo>
                  <a:cubicBezTo>
                    <a:pt x="1969" y="641"/>
                    <a:pt x="2082" y="406"/>
                    <a:pt x="1911" y="291"/>
                  </a:cubicBezTo>
                  <a:cubicBezTo>
                    <a:pt x="1888" y="275"/>
                    <a:pt x="1463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3305785" y="2151969"/>
              <a:ext cx="137222" cy="185009"/>
            </a:xfrm>
            <a:custGeom>
              <a:rect b="b" l="l" r="r" t="t"/>
              <a:pathLst>
                <a:path extrusionOk="0" h="7054" w="5232">
                  <a:moveTo>
                    <a:pt x="4048" y="380"/>
                  </a:moveTo>
                  <a:lnTo>
                    <a:pt x="4048" y="1319"/>
                  </a:lnTo>
                  <a:cubicBezTo>
                    <a:pt x="4048" y="1478"/>
                    <a:pt x="4009" y="1636"/>
                    <a:pt x="3937" y="1776"/>
                  </a:cubicBezTo>
                  <a:lnTo>
                    <a:pt x="3865" y="1925"/>
                  </a:lnTo>
                  <a:cubicBezTo>
                    <a:pt x="3850" y="1954"/>
                    <a:pt x="3845" y="1983"/>
                    <a:pt x="3845" y="2012"/>
                  </a:cubicBezTo>
                  <a:lnTo>
                    <a:pt x="3845" y="2416"/>
                  </a:lnTo>
                  <a:cubicBezTo>
                    <a:pt x="3845" y="3090"/>
                    <a:pt x="3296" y="3639"/>
                    <a:pt x="2623" y="3639"/>
                  </a:cubicBezTo>
                  <a:cubicBezTo>
                    <a:pt x="2609" y="3639"/>
                    <a:pt x="2594" y="3638"/>
                    <a:pt x="2580" y="3638"/>
                  </a:cubicBezTo>
                  <a:cubicBezTo>
                    <a:pt x="1926" y="3619"/>
                    <a:pt x="1391" y="3041"/>
                    <a:pt x="1391" y="2353"/>
                  </a:cubicBezTo>
                  <a:lnTo>
                    <a:pt x="1391" y="2012"/>
                  </a:lnTo>
                  <a:cubicBezTo>
                    <a:pt x="1391" y="1983"/>
                    <a:pt x="1387" y="1949"/>
                    <a:pt x="1372" y="1925"/>
                  </a:cubicBezTo>
                  <a:lnTo>
                    <a:pt x="1300" y="1776"/>
                  </a:lnTo>
                  <a:cubicBezTo>
                    <a:pt x="1228" y="1636"/>
                    <a:pt x="1189" y="1478"/>
                    <a:pt x="1189" y="1319"/>
                  </a:cubicBezTo>
                  <a:cubicBezTo>
                    <a:pt x="1189" y="799"/>
                    <a:pt x="1613" y="380"/>
                    <a:pt x="2128" y="380"/>
                  </a:cubicBezTo>
                  <a:close/>
                  <a:moveTo>
                    <a:pt x="1998" y="3888"/>
                  </a:moveTo>
                  <a:cubicBezTo>
                    <a:pt x="2181" y="3965"/>
                    <a:pt x="2373" y="4008"/>
                    <a:pt x="2570" y="4018"/>
                  </a:cubicBezTo>
                  <a:lnTo>
                    <a:pt x="2618" y="4018"/>
                  </a:lnTo>
                  <a:cubicBezTo>
                    <a:pt x="2830" y="4018"/>
                    <a:pt x="3042" y="3975"/>
                    <a:pt x="3239" y="3893"/>
                  </a:cubicBezTo>
                  <a:lnTo>
                    <a:pt x="3239" y="4153"/>
                  </a:lnTo>
                  <a:cubicBezTo>
                    <a:pt x="3239" y="4211"/>
                    <a:pt x="3244" y="4268"/>
                    <a:pt x="3263" y="4321"/>
                  </a:cubicBezTo>
                  <a:lnTo>
                    <a:pt x="2618" y="4802"/>
                  </a:lnTo>
                  <a:lnTo>
                    <a:pt x="1974" y="4321"/>
                  </a:lnTo>
                  <a:cubicBezTo>
                    <a:pt x="1993" y="4268"/>
                    <a:pt x="1998" y="4211"/>
                    <a:pt x="1998" y="4153"/>
                  </a:cubicBezTo>
                  <a:lnTo>
                    <a:pt x="1998" y="3888"/>
                  </a:lnTo>
                  <a:close/>
                  <a:moveTo>
                    <a:pt x="2132" y="0"/>
                  </a:moveTo>
                  <a:cubicBezTo>
                    <a:pt x="1401" y="5"/>
                    <a:pt x="814" y="592"/>
                    <a:pt x="814" y="1319"/>
                  </a:cubicBezTo>
                  <a:cubicBezTo>
                    <a:pt x="814" y="1535"/>
                    <a:pt x="862" y="1752"/>
                    <a:pt x="963" y="1944"/>
                  </a:cubicBezTo>
                  <a:lnTo>
                    <a:pt x="1016" y="2055"/>
                  </a:lnTo>
                  <a:lnTo>
                    <a:pt x="1016" y="2353"/>
                  </a:lnTo>
                  <a:cubicBezTo>
                    <a:pt x="1016" y="2854"/>
                    <a:pt x="1237" y="3330"/>
                    <a:pt x="1622" y="3652"/>
                  </a:cubicBezTo>
                  <a:lnTo>
                    <a:pt x="1622" y="4153"/>
                  </a:lnTo>
                  <a:cubicBezTo>
                    <a:pt x="1618" y="4244"/>
                    <a:pt x="1565" y="4326"/>
                    <a:pt x="1483" y="4355"/>
                  </a:cubicBezTo>
                  <a:lnTo>
                    <a:pt x="521" y="4716"/>
                  </a:lnTo>
                  <a:cubicBezTo>
                    <a:pt x="208" y="4836"/>
                    <a:pt x="1" y="5130"/>
                    <a:pt x="1" y="5462"/>
                  </a:cubicBezTo>
                  <a:lnTo>
                    <a:pt x="1" y="6862"/>
                  </a:lnTo>
                  <a:cubicBezTo>
                    <a:pt x="1" y="6987"/>
                    <a:pt x="96" y="7049"/>
                    <a:pt x="191" y="7049"/>
                  </a:cubicBezTo>
                  <a:cubicBezTo>
                    <a:pt x="286" y="7049"/>
                    <a:pt x="381" y="6987"/>
                    <a:pt x="381" y="6862"/>
                  </a:cubicBezTo>
                  <a:lnTo>
                    <a:pt x="381" y="5466"/>
                  </a:lnTo>
                  <a:cubicBezTo>
                    <a:pt x="381" y="5288"/>
                    <a:pt x="487" y="5134"/>
                    <a:pt x="650" y="5072"/>
                  </a:cubicBezTo>
                  <a:lnTo>
                    <a:pt x="1613" y="4711"/>
                  </a:lnTo>
                  <a:cubicBezTo>
                    <a:pt x="1666" y="4692"/>
                    <a:pt x="1714" y="4668"/>
                    <a:pt x="1757" y="4634"/>
                  </a:cubicBezTo>
                  <a:lnTo>
                    <a:pt x="2431" y="5139"/>
                  </a:lnTo>
                  <a:lnTo>
                    <a:pt x="2431" y="6862"/>
                  </a:lnTo>
                  <a:cubicBezTo>
                    <a:pt x="2431" y="6989"/>
                    <a:pt x="2525" y="7053"/>
                    <a:pt x="2618" y="7053"/>
                  </a:cubicBezTo>
                  <a:cubicBezTo>
                    <a:pt x="2712" y="7053"/>
                    <a:pt x="2806" y="6989"/>
                    <a:pt x="2806" y="6862"/>
                  </a:cubicBezTo>
                  <a:lnTo>
                    <a:pt x="2806" y="5134"/>
                  </a:lnTo>
                  <a:lnTo>
                    <a:pt x="3480" y="4634"/>
                  </a:lnTo>
                  <a:cubicBezTo>
                    <a:pt x="3523" y="4663"/>
                    <a:pt x="3571" y="4692"/>
                    <a:pt x="3624" y="4711"/>
                  </a:cubicBezTo>
                  <a:lnTo>
                    <a:pt x="4586" y="5072"/>
                  </a:lnTo>
                  <a:cubicBezTo>
                    <a:pt x="4745" y="5134"/>
                    <a:pt x="4856" y="5288"/>
                    <a:pt x="4856" y="5462"/>
                  </a:cubicBezTo>
                  <a:lnTo>
                    <a:pt x="4856" y="6862"/>
                  </a:lnTo>
                  <a:cubicBezTo>
                    <a:pt x="4856" y="6987"/>
                    <a:pt x="4950" y="7049"/>
                    <a:pt x="5044" y="7049"/>
                  </a:cubicBezTo>
                  <a:cubicBezTo>
                    <a:pt x="5137" y="7049"/>
                    <a:pt x="5231" y="6987"/>
                    <a:pt x="5231" y="6862"/>
                  </a:cubicBezTo>
                  <a:lnTo>
                    <a:pt x="5231" y="5466"/>
                  </a:lnTo>
                  <a:cubicBezTo>
                    <a:pt x="5231" y="5130"/>
                    <a:pt x="5029" y="4836"/>
                    <a:pt x="4716" y="4716"/>
                  </a:cubicBezTo>
                  <a:lnTo>
                    <a:pt x="3754" y="4355"/>
                  </a:lnTo>
                  <a:cubicBezTo>
                    <a:pt x="3672" y="4326"/>
                    <a:pt x="3614" y="4244"/>
                    <a:pt x="3614" y="4153"/>
                  </a:cubicBezTo>
                  <a:lnTo>
                    <a:pt x="3614" y="3672"/>
                  </a:lnTo>
                  <a:cubicBezTo>
                    <a:pt x="3653" y="3638"/>
                    <a:pt x="3696" y="3599"/>
                    <a:pt x="3735" y="3566"/>
                  </a:cubicBezTo>
                  <a:cubicBezTo>
                    <a:pt x="4048" y="3263"/>
                    <a:pt x="4226" y="2849"/>
                    <a:pt x="4221" y="2411"/>
                  </a:cubicBezTo>
                  <a:lnTo>
                    <a:pt x="4221" y="2050"/>
                  </a:lnTo>
                  <a:lnTo>
                    <a:pt x="4279" y="1944"/>
                  </a:lnTo>
                  <a:cubicBezTo>
                    <a:pt x="4375" y="1747"/>
                    <a:pt x="4423" y="1535"/>
                    <a:pt x="4423" y="1319"/>
                  </a:cubicBezTo>
                  <a:lnTo>
                    <a:pt x="4423" y="193"/>
                  </a:lnTo>
                  <a:cubicBezTo>
                    <a:pt x="4423" y="87"/>
                    <a:pt x="4341" y="0"/>
                    <a:pt x="4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3332432" y="2300364"/>
              <a:ext cx="9862" cy="36482"/>
            </a:xfrm>
            <a:custGeom>
              <a:rect b="b" l="l" r="r" t="t"/>
              <a:pathLst>
                <a:path extrusionOk="0" h="1391" w="376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5" y="1327"/>
                    <a:pt x="375" y="1199"/>
                  </a:cubicBezTo>
                  <a:lnTo>
                    <a:pt x="375" y="189"/>
                  </a:lnTo>
                  <a:cubicBezTo>
                    <a:pt x="375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3406630" y="2300364"/>
              <a:ext cx="9862" cy="36482"/>
            </a:xfrm>
            <a:custGeom>
              <a:rect b="b" l="l" r="r" t="t"/>
              <a:pathLst>
                <a:path extrusionOk="0" h="1391" w="376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6" y="1327"/>
                    <a:pt x="376" y="1199"/>
                  </a:cubicBezTo>
                  <a:lnTo>
                    <a:pt x="376" y="189"/>
                  </a:lnTo>
                  <a:cubicBezTo>
                    <a:pt x="376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3157521" y="1998381"/>
              <a:ext cx="211263" cy="176537"/>
            </a:xfrm>
            <a:custGeom>
              <a:rect b="b" l="l" r="r" t="t"/>
              <a:pathLst>
                <a:path extrusionOk="0" h="6731" w="8055">
                  <a:moveTo>
                    <a:pt x="2776" y="4827"/>
                  </a:moveTo>
                  <a:lnTo>
                    <a:pt x="2666" y="5255"/>
                  </a:lnTo>
                  <a:lnTo>
                    <a:pt x="2411" y="5250"/>
                  </a:lnTo>
                  <a:cubicBezTo>
                    <a:pt x="2180" y="5250"/>
                    <a:pt x="1992" y="5067"/>
                    <a:pt x="1992" y="4836"/>
                  </a:cubicBezTo>
                  <a:lnTo>
                    <a:pt x="1992" y="4827"/>
                  </a:lnTo>
                  <a:close/>
                  <a:moveTo>
                    <a:pt x="6453" y="376"/>
                  </a:moveTo>
                  <a:cubicBezTo>
                    <a:pt x="6684" y="376"/>
                    <a:pt x="6871" y="563"/>
                    <a:pt x="6871" y="794"/>
                  </a:cubicBezTo>
                  <a:lnTo>
                    <a:pt x="6871" y="4028"/>
                  </a:lnTo>
                  <a:cubicBezTo>
                    <a:pt x="6871" y="4259"/>
                    <a:pt x="6684" y="4446"/>
                    <a:pt x="6453" y="4446"/>
                  </a:cubicBezTo>
                  <a:lnTo>
                    <a:pt x="4836" y="4446"/>
                  </a:lnTo>
                  <a:cubicBezTo>
                    <a:pt x="4797" y="4446"/>
                    <a:pt x="4759" y="4456"/>
                    <a:pt x="4725" y="4480"/>
                  </a:cubicBezTo>
                  <a:lnTo>
                    <a:pt x="2921" y="5794"/>
                  </a:lnTo>
                  <a:lnTo>
                    <a:pt x="3200" y="4682"/>
                  </a:lnTo>
                  <a:cubicBezTo>
                    <a:pt x="3229" y="4562"/>
                    <a:pt x="3142" y="4446"/>
                    <a:pt x="3022" y="4446"/>
                  </a:cubicBezTo>
                  <a:lnTo>
                    <a:pt x="794" y="4446"/>
                  </a:lnTo>
                  <a:cubicBezTo>
                    <a:pt x="563" y="4446"/>
                    <a:pt x="375" y="4259"/>
                    <a:pt x="375" y="4028"/>
                  </a:cubicBezTo>
                  <a:lnTo>
                    <a:pt x="375" y="794"/>
                  </a:lnTo>
                  <a:cubicBezTo>
                    <a:pt x="375" y="563"/>
                    <a:pt x="563" y="376"/>
                    <a:pt x="794" y="376"/>
                  </a:cubicBezTo>
                  <a:close/>
                  <a:moveTo>
                    <a:pt x="7261" y="1184"/>
                  </a:moveTo>
                  <a:cubicBezTo>
                    <a:pt x="7492" y="1184"/>
                    <a:pt x="7680" y="1372"/>
                    <a:pt x="7680" y="1603"/>
                  </a:cubicBezTo>
                  <a:lnTo>
                    <a:pt x="7680" y="4836"/>
                  </a:lnTo>
                  <a:cubicBezTo>
                    <a:pt x="7680" y="5067"/>
                    <a:pt x="7492" y="5255"/>
                    <a:pt x="7261" y="5255"/>
                  </a:cubicBezTo>
                  <a:lnTo>
                    <a:pt x="5644" y="5255"/>
                  </a:lnTo>
                  <a:cubicBezTo>
                    <a:pt x="5642" y="5255"/>
                    <a:pt x="5639" y="5255"/>
                    <a:pt x="5637" y="5255"/>
                  </a:cubicBezTo>
                  <a:cubicBezTo>
                    <a:pt x="5525" y="5255"/>
                    <a:pt x="5438" y="5358"/>
                    <a:pt x="5457" y="5471"/>
                  </a:cubicBezTo>
                  <a:lnTo>
                    <a:pt x="5457" y="5476"/>
                  </a:lnTo>
                  <a:lnTo>
                    <a:pt x="5591" y="6256"/>
                  </a:lnTo>
                  <a:lnTo>
                    <a:pt x="4201" y="5332"/>
                  </a:lnTo>
                  <a:lnTo>
                    <a:pt x="4898" y="4827"/>
                  </a:lnTo>
                  <a:lnTo>
                    <a:pt x="6453" y="4827"/>
                  </a:lnTo>
                  <a:cubicBezTo>
                    <a:pt x="6890" y="4822"/>
                    <a:pt x="7247" y="4471"/>
                    <a:pt x="7247" y="4028"/>
                  </a:cubicBezTo>
                  <a:lnTo>
                    <a:pt x="7247" y="1184"/>
                  </a:lnTo>
                  <a:close/>
                  <a:moveTo>
                    <a:pt x="794" y="0"/>
                  </a:moveTo>
                  <a:cubicBezTo>
                    <a:pt x="356" y="0"/>
                    <a:pt x="0" y="357"/>
                    <a:pt x="0" y="794"/>
                  </a:cubicBezTo>
                  <a:lnTo>
                    <a:pt x="0" y="4028"/>
                  </a:lnTo>
                  <a:cubicBezTo>
                    <a:pt x="0" y="4466"/>
                    <a:pt x="356" y="4822"/>
                    <a:pt x="794" y="4827"/>
                  </a:cubicBezTo>
                  <a:lnTo>
                    <a:pt x="1617" y="4827"/>
                  </a:lnTo>
                  <a:lnTo>
                    <a:pt x="1617" y="4836"/>
                  </a:lnTo>
                  <a:cubicBezTo>
                    <a:pt x="1617" y="5274"/>
                    <a:pt x="1973" y="5630"/>
                    <a:pt x="2411" y="5635"/>
                  </a:cubicBezTo>
                  <a:lnTo>
                    <a:pt x="2574" y="5635"/>
                  </a:lnTo>
                  <a:lnTo>
                    <a:pt x="2497" y="5933"/>
                  </a:lnTo>
                  <a:cubicBezTo>
                    <a:pt x="2447" y="6132"/>
                    <a:pt x="2602" y="6295"/>
                    <a:pt x="2777" y="6295"/>
                  </a:cubicBezTo>
                  <a:cubicBezTo>
                    <a:pt x="2834" y="6295"/>
                    <a:pt x="2894" y="6277"/>
                    <a:pt x="2950" y="6236"/>
                  </a:cubicBezTo>
                  <a:lnTo>
                    <a:pt x="3787" y="5630"/>
                  </a:lnTo>
                  <a:lnTo>
                    <a:pt x="3970" y="5630"/>
                  </a:lnTo>
                  <a:lnTo>
                    <a:pt x="5548" y="6684"/>
                  </a:lnTo>
                  <a:cubicBezTo>
                    <a:pt x="5596" y="6715"/>
                    <a:pt x="5651" y="6731"/>
                    <a:pt x="5707" y="6731"/>
                  </a:cubicBezTo>
                  <a:cubicBezTo>
                    <a:pt x="5762" y="6731"/>
                    <a:pt x="5817" y="6715"/>
                    <a:pt x="5866" y="6684"/>
                  </a:cubicBezTo>
                  <a:cubicBezTo>
                    <a:pt x="5962" y="6621"/>
                    <a:pt x="6015" y="6506"/>
                    <a:pt x="5996" y="6390"/>
                  </a:cubicBezTo>
                  <a:lnTo>
                    <a:pt x="5870" y="5630"/>
                  </a:lnTo>
                  <a:lnTo>
                    <a:pt x="7261" y="5630"/>
                  </a:lnTo>
                  <a:cubicBezTo>
                    <a:pt x="7699" y="5630"/>
                    <a:pt x="8055" y="5274"/>
                    <a:pt x="8055" y="4836"/>
                  </a:cubicBezTo>
                  <a:lnTo>
                    <a:pt x="8055" y="1603"/>
                  </a:lnTo>
                  <a:cubicBezTo>
                    <a:pt x="8055" y="1165"/>
                    <a:pt x="7699" y="809"/>
                    <a:pt x="7261" y="809"/>
                  </a:cubicBezTo>
                  <a:lnTo>
                    <a:pt x="7247" y="809"/>
                  </a:lnTo>
                  <a:lnTo>
                    <a:pt x="7247" y="794"/>
                  </a:lnTo>
                  <a:cubicBezTo>
                    <a:pt x="7247" y="357"/>
                    <a:pt x="6890" y="0"/>
                    <a:pt x="6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3192980" y="2030064"/>
              <a:ext cx="29165" cy="9993"/>
            </a:xfrm>
            <a:custGeom>
              <a:rect b="b" l="l" r="r" t="t"/>
              <a:pathLst>
                <a:path extrusionOk="0" h="381" w="1112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857" y="380"/>
                  </a:lnTo>
                  <a:cubicBezTo>
                    <a:pt x="1112" y="380"/>
                    <a:pt x="1112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3230066" y="2030064"/>
              <a:ext cx="82197" cy="9993"/>
            </a:xfrm>
            <a:custGeom>
              <a:rect b="b" l="l" r="r" t="t"/>
              <a:pathLst>
                <a:path extrusionOk="0" h="381" w="3134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2878" y="380"/>
                  </a:lnTo>
                  <a:cubicBezTo>
                    <a:pt x="3133" y="380"/>
                    <a:pt x="3133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3192980" y="2056553"/>
              <a:ext cx="119283" cy="9993"/>
            </a:xfrm>
            <a:custGeom>
              <a:rect b="b" l="l" r="r" t="t"/>
              <a:pathLst>
                <a:path extrusionOk="0" h="381" w="4548">
                  <a:moveTo>
                    <a:pt x="250" y="1"/>
                  </a:moveTo>
                  <a:cubicBezTo>
                    <a:pt x="0" y="1"/>
                    <a:pt x="0" y="381"/>
                    <a:pt x="250" y="381"/>
                  </a:cubicBezTo>
                  <a:lnTo>
                    <a:pt x="4292" y="381"/>
                  </a:lnTo>
                  <a:cubicBezTo>
                    <a:pt x="4547" y="381"/>
                    <a:pt x="4547" y="1"/>
                    <a:pt x="4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3192980" y="2083069"/>
              <a:ext cx="82040" cy="9993"/>
            </a:xfrm>
            <a:custGeom>
              <a:rect b="b" l="l" r="r" t="t"/>
              <a:pathLst>
                <a:path extrusionOk="0" h="381" w="3128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2878" y="380"/>
                  </a:lnTo>
                  <a:cubicBezTo>
                    <a:pt x="3128" y="380"/>
                    <a:pt x="3128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3283072" y="2083069"/>
              <a:ext cx="29060" cy="9993"/>
            </a:xfrm>
            <a:custGeom>
              <a:rect b="b" l="l" r="r" t="t"/>
              <a:pathLst>
                <a:path extrusionOk="0" h="381" w="1108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857" y="380"/>
                  </a:lnTo>
                  <a:cubicBezTo>
                    <a:pt x="1107" y="380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>
            <a:off x="5341762" y="2387774"/>
            <a:ext cx="427473" cy="512625"/>
            <a:chOff x="4006321" y="1975405"/>
            <a:chExt cx="320605" cy="384469"/>
          </a:xfrm>
        </p:grpSpPr>
        <p:sp>
          <p:nvSpPr>
            <p:cNvPr id="1243" name="Google Shape;1243;p38"/>
            <p:cNvSpPr/>
            <p:nvPr/>
          </p:nvSpPr>
          <p:spPr>
            <a:xfrm>
              <a:off x="4058960" y="2050888"/>
              <a:ext cx="32706" cy="35984"/>
            </a:xfrm>
            <a:custGeom>
              <a:rect b="b" l="l" r="r" t="t"/>
              <a:pathLst>
                <a:path extrusionOk="0" h="1372" w="1247">
                  <a:moveTo>
                    <a:pt x="597" y="0"/>
                  </a:moveTo>
                  <a:lnTo>
                    <a:pt x="0" y="443"/>
                  </a:lnTo>
                  <a:lnTo>
                    <a:pt x="645" y="1371"/>
                  </a:lnTo>
                  <a:cubicBezTo>
                    <a:pt x="838" y="1213"/>
                    <a:pt x="1035" y="1068"/>
                    <a:pt x="1247" y="934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4248008" y="2050888"/>
              <a:ext cx="32837" cy="35984"/>
            </a:xfrm>
            <a:custGeom>
              <a:rect b="b" l="l" r="r" t="t"/>
              <a:pathLst>
                <a:path extrusionOk="0" h="1372" w="1252">
                  <a:moveTo>
                    <a:pt x="650" y="0"/>
                  </a:moveTo>
                  <a:lnTo>
                    <a:pt x="0" y="934"/>
                  </a:lnTo>
                  <a:cubicBezTo>
                    <a:pt x="207" y="1068"/>
                    <a:pt x="409" y="1213"/>
                    <a:pt x="602" y="1371"/>
                  </a:cubicBezTo>
                  <a:lnTo>
                    <a:pt x="1251" y="44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4153222" y="2022353"/>
              <a:ext cx="33335" cy="34096"/>
            </a:xfrm>
            <a:custGeom>
              <a:rect b="b" l="l" r="r" t="t"/>
              <a:pathLst>
                <a:path extrusionOk="0" h="1300" w="1271">
                  <a:moveTo>
                    <a:pt x="1" y="1"/>
                  </a:moveTo>
                  <a:lnTo>
                    <a:pt x="1" y="1300"/>
                  </a:lnTo>
                  <a:cubicBezTo>
                    <a:pt x="210" y="1269"/>
                    <a:pt x="422" y="1253"/>
                    <a:pt x="634" y="1253"/>
                  </a:cubicBezTo>
                  <a:cubicBezTo>
                    <a:pt x="846" y="1253"/>
                    <a:pt x="1059" y="1269"/>
                    <a:pt x="1271" y="1300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4153222" y="2022353"/>
              <a:ext cx="22503" cy="34096"/>
            </a:xfrm>
            <a:custGeom>
              <a:rect b="b" l="l" r="r" t="t"/>
              <a:pathLst>
                <a:path extrusionOk="0" h="1300" w="858">
                  <a:moveTo>
                    <a:pt x="1" y="1"/>
                  </a:moveTo>
                  <a:lnTo>
                    <a:pt x="1" y="1300"/>
                  </a:lnTo>
                  <a:cubicBezTo>
                    <a:pt x="212" y="1266"/>
                    <a:pt x="424" y="1252"/>
                    <a:pt x="636" y="1252"/>
                  </a:cubicBezTo>
                  <a:cubicBezTo>
                    <a:pt x="708" y="1252"/>
                    <a:pt x="785" y="1252"/>
                    <a:pt x="857" y="1261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4006321" y="2050888"/>
              <a:ext cx="315150" cy="303242"/>
            </a:xfrm>
            <a:custGeom>
              <a:rect b="b" l="l" r="r" t="t"/>
              <a:pathLst>
                <a:path extrusionOk="0" h="11562" w="12016">
                  <a:moveTo>
                    <a:pt x="6237" y="0"/>
                  </a:moveTo>
                  <a:cubicBezTo>
                    <a:pt x="3898" y="0"/>
                    <a:pt x="1791" y="1410"/>
                    <a:pt x="896" y="3570"/>
                  </a:cubicBezTo>
                  <a:cubicBezTo>
                    <a:pt x="1" y="5731"/>
                    <a:pt x="496" y="8214"/>
                    <a:pt x="2152" y="9869"/>
                  </a:cubicBezTo>
                  <a:cubicBezTo>
                    <a:pt x="3255" y="10975"/>
                    <a:pt x="4732" y="11561"/>
                    <a:pt x="6235" y="11561"/>
                  </a:cubicBezTo>
                  <a:cubicBezTo>
                    <a:pt x="6981" y="11561"/>
                    <a:pt x="7734" y="11417"/>
                    <a:pt x="8450" y="11120"/>
                  </a:cubicBezTo>
                  <a:cubicBezTo>
                    <a:pt x="10606" y="10230"/>
                    <a:pt x="12016" y="8117"/>
                    <a:pt x="12016" y="5784"/>
                  </a:cubicBezTo>
                  <a:cubicBezTo>
                    <a:pt x="12016" y="2589"/>
                    <a:pt x="9427" y="0"/>
                    <a:pt x="6237" y="0"/>
                  </a:cubicBezTo>
                  <a:close/>
                </a:path>
              </a:pathLst>
            </a:custGeom>
            <a:solidFill>
              <a:srgbClr val="D2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4018307" y="2050888"/>
              <a:ext cx="165102" cy="303269"/>
            </a:xfrm>
            <a:custGeom>
              <a:rect b="b" l="l" r="r" t="t"/>
              <a:pathLst>
                <a:path extrusionOk="0" h="11563" w="6295">
                  <a:moveTo>
                    <a:pt x="5780" y="0"/>
                  </a:moveTo>
                  <a:cubicBezTo>
                    <a:pt x="2585" y="0"/>
                    <a:pt x="1" y="2589"/>
                    <a:pt x="1" y="5779"/>
                  </a:cubicBezTo>
                  <a:cubicBezTo>
                    <a:pt x="1" y="8974"/>
                    <a:pt x="2585" y="11563"/>
                    <a:pt x="5780" y="11563"/>
                  </a:cubicBezTo>
                  <a:cubicBezTo>
                    <a:pt x="5886" y="11558"/>
                    <a:pt x="5992" y="11558"/>
                    <a:pt x="6093" y="11553"/>
                  </a:cubicBezTo>
                  <a:cubicBezTo>
                    <a:pt x="3114" y="11284"/>
                    <a:pt x="829" y="8791"/>
                    <a:pt x="829" y="5798"/>
                  </a:cubicBezTo>
                  <a:cubicBezTo>
                    <a:pt x="824" y="2724"/>
                    <a:pt x="3225" y="188"/>
                    <a:pt x="6295" y="24"/>
                  </a:cubicBezTo>
                  <a:cubicBezTo>
                    <a:pt x="6121" y="10"/>
                    <a:pt x="5953" y="0"/>
                    <a:pt x="5780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4032837" y="2075516"/>
              <a:ext cx="264163" cy="254040"/>
            </a:xfrm>
            <a:custGeom>
              <a:rect b="b" l="l" r="r" t="t"/>
              <a:pathLst>
                <a:path extrusionOk="0" h="9686" w="10072">
                  <a:moveTo>
                    <a:pt x="5225" y="0"/>
                  </a:moveTo>
                  <a:cubicBezTo>
                    <a:pt x="3965" y="0"/>
                    <a:pt x="2726" y="492"/>
                    <a:pt x="1800" y="1419"/>
                  </a:cubicBezTo>
                  <a:cubicBezTo>
                    <a:pt x="414" y="2805"/>
                    <a:pt x="0" y="4888"/>
                    <a:pt x="751" y="6697"/>
                  </a:cubicBezTo>
                  <a:cubicBezTo>
                    <a:pt x="1502" y="8507"/>
                    <a:pt x="3267" y="9685"/>
                    <a:pt x="5226" y="9685"/>
                  </a:cubicBezTo>
                  <a:cubicBezTo>
                    <a:pt x="7901" y="9685"/>
                    <a:pt x="10066" y="7515"/>
                    <a:pt x="10071" y="4845"/>
                  </a:cubicBezTo>
                  <a:cubicBezTo>
                    <a:pt x="10071" y="2882"/>
                    <a:pt x="8888" y="1116"/>
                    <a:pt x="7078" y="370"/>
                  </a:cubicBezTo>
                  <a:cubicBezTo>
                    <a:pt x="6479" y="121"/>
                    <a:pt x="5849" y="0"/>
                    <a:pt x="5225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4042804" y="2075490"/>
              <a:ext cx="134678" cy="254066"/>
            </a:xfrm>
            <a:custGeom>
              <a:rect b="b" l="l" r="r" t="t"/>
              <a:pathLst>
                <a:path extrusionOk="0" h="9687" w="5135">
                  <a:moveTo>
                    <a:pt x="4846" y="0"/>
                  </a:moveTo>
                  <a:cubicBezTo>
                    <a:pt x="2171" y="0"/>
                    <a:pt x="0" y="2170"/>
                    <a:pt x="0" y="4846"/>
                  </a:cubicBezTo>
                  <a:cubicBezTo>
                    <a:pt x="0" y="7521"/>
                    <a:pt x="2171" y="9686"/>
                    <a:pt x="4846" y="9686"/>
                  </a:cubicBezTo>
                  <a:cubicBezTo>
                    <a:pt x="4942" y="9686"/>
                    <a:pt x="5038" y="9686"/>
                    <a:pt x="5135" y="9682"/>
                  </a:cubicBezTo>
                  <a:cubicBezTo>
                    <a:pt x="2575" y="9523"/>
                    <a:pt x="578" y="7406"/>
                    <a:pt x="578" y="4846"/>
                  </a:cubicBezTo>
                  <a:cubicBezTo>
                    <a:pt x="578" y="2281"/>
                    <a:pt x="2575" y="164"/>
                    <a:pt x="5135" y="10"/>
                  </a:cubicBezTo>
                  <a:cubicBezTo>
                    <a:pt x="5038" y="5"/>
                    <a:pt x="4942" y="0"/>
                    <a:pt x="484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4050252" y="2092485"/>
              <a:ext cx="228809" cy="220154"/>
            </a:xfrm>
            <a:custGeom>
              <a:rect b="b" l="l" r="r" t="t"/>
              <a:pathLst>
                <a:path extrusionOk="0" h="8394" w="8724">
                  <a:moveTo>
                    <a:pt x="4531" y="0"/>
                  </a:moveTo>
                  <a:cubicBezTo>
                    <a:pt x="3439" y="0"/>
                    <a:pt x="2364" y="427"/>
                    <a:pt x="1559" y="1229"/>
                  </a:cubicBezTo>
                  <a:cubicBezTo>
                    <a:pt x="361" y="2427"/>
                    <a:pt x="0" y="4236"/>
                    <a:pt x="650" y="5805"/>
                  </a:cubicBezTo>
                  <a:cubicBezTo>
                    <a:pt x="1299" y="7369"/>
                    <a:pt x="2830" y="8394"/>
                    <a:pt x="4528" y="8394"/>
                  </a:cubicBezTo>
                  <a:cubicBezTo>
                    <a:pt x="6847" y="8389"/>
                    <a:pt x="8724" y="6512"/>
                    <a:pt x="8724" y="4198"/>
                  </a:cubicBezTo>
                  <a:cubicBezTo>
                    <a:pt x="8724" y="2499"/>
                    <a:pt x="7704" y="969"/>
                    <a:pt x="6135" y="320"/>
                  </a:cubicBezTo>
                  <a:cubicBezTo>
                    <a:pt x="5616" y="105"/>
                    <a:pt x="5072" y="0"/>
                    <a:pt x="453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058960" y="2092380"/>
              <a:ext cx="124082" cy="220259"/>
            </a:xfrm>
            <a:custGeom>
              <a:rect b="b" l="l" r="r" t="t"/>
              <a:pathLst>
                <a:path extrusionOk="0" h="8398" w="4731">
                  <a:moveTo>
                    <a:pt x="4194" y="1"/>
                  </a:moveTo>
                  <a:cubicBezTo>
                    <a:pt x="1911" y="1"/>
                    <a:pt x="0" y="1853"/>
                    <a:pt x="0" y="4202"/>
                  </a:cubicBezTo>
                  <a:cubicBezTo>
                    <a:pt x="0" y="6546"/>
                    <a:pt x="1911" y="8398"/>
                    <a:pt x="4194" y="8398"/>
                  </a:cubicBezTo>
                  <a:cubicBezTo>
                    <a:pt x="4371" y="8398"/>
                    <a:pt x="4550" y="8387"/>
                    <a:pt x="4730" y="8364"/>
                  </a:cubicBezTo>
                  <a:cubicBezTo>
                    <a:pt x="2632" y="8094"/>
                    <a:pt x="1064" y="6314"/>
                    <a:pt x="1059" y="4202"/>
                  </a:cubicBezTo>
                  <a:cubicBezTo>
                    <a:pt x="1064" y="2089"/>
                    <a:pt x="2632" y="304"/>
                    <a:pt x="4730" y="35"/>
                  </a:cubicBezTo>
                  <a:cubicBezTo>
                    <a:pt x="4550" y="12"/>
                    <a:pt x="4371" y="1"/>
                    <a:pt x="4194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4251549" y="2022326"/>
              <a:ext cx="58566" cy="49570"/>
            </a:xfrm>
            <a:custGeom>
              <a:rect b="b" l="l" r="r" t="t"/>
              <a:pathLst>
                <a:path extrusionOk="0" h="1890" w="2233">
                  <a:moveTo>
                    <a:pt x="607" y="1"/>
                  </a:moveTo>
                  <a:cubicBezTo>
                    <a:pt x="513" y="1"/>
                    <a:pt x="419" y="45"/>
                    <a:pt x="361" y="127"/>
                  </a:cubicBezTo>
                  <a:lnTo>
                    <a:pt x="96" y="488"/>
                  </a:lnTo>
                  <a:cubicBezTo>
                    <a:pt x="0" y="622"/>
                    <a:pt x="34" y="815"/>
                    <a:pt x="168" y="911"/>
                  </a:cubicBezTo>
                  <a:lnTo>
                    <a:pt x="1448" y="1835"/>
                  </a:lnTo>
                  <a:cubicBezTo>
                    <a:pt x="1501" y="1872"/>
                    <a:pt x="1561" y="1890"/>
                    <a:pt x="1622" y="1890"/>
                  </a:cubicBezTo>
                  <a:cubicBezTo>
                    <a:pt x="1718" y="1890"/>
                    <a:pt x="1813" y="1845"/>
                    <a:pt x="1872" y="1763"/>
                  </a:cubicBezTo>
                  <a:lnTo>
                    <a:pt x="2136" y="1402"/>
                  </a:lnTo>
                  <a:cubicBezTo>
                    <a:pt x="2233" y="1267"/>
                    <a:pt x="2199" y="1075"/>
                    <a:pt x="2064" y="978"/>
                  </a:cubicBezTo>
                  <a:lnTo>
                    <a:pt x="784" y="59"/>
                  </a:lnTo>
                  <a:cubicBezTo>
                    <a:pt x="731" y="20"/>
                    <a:pt x="669" y="1"/>
                    <a:pt x="607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4029690" y="2022274"/>
              <a:ext cx="58566" cy="49675"/>
            </a:xfrm>
            <a:custGeom>
              <a:rect b="b" l="l" r="r" t="t"/>
              <a:pathLst>
                <a:path extrusionOk="0" h="1894" w="2233">
                  <a:moveTo>
                    <a:pt x="1624" y="0"/>
                  </a:moveTo>
                  <a:cubicBezTo>
                    <a:pt x="1563" y="0"/>
                    <a:pt x="1501" y="19"/>
                    <a:pt x="1448" y="57"/>
                  </a:cubicBezTo>
                  <a:lnTo>
                    <a:pt x="168" y="985"/>
                  </a:lnTo>
                  <a:cubicBezTo>
                    <a:pt x="29" y="1081"/>
                    <a:pt x="0" y="1269"/>
                    <a:pt x="96" y="1409"/>
                  </a:cubicBezTo>
                  <a:lnTo>
                    <a:pt x="361" y="1770"/>
                  </a:lnTo>
                  <a:cubicBezTo>
                    <a:pt x="419" y="1851"/>
                    <a:pt x="512" y="1894"/>
                    <a:pt x="606" y="1894"/>
                  </a:cubicBezTo>
                  <a:cubicBezTo>
                    <a:pt x="668" y="1894"/>
                    <a:pt x="731" y="1875"/>
                    <a:pt x="784" y="1837"/>
                  </a:cubicBezTo>
                  <a:lnTo>
                    <a:pt x="2064" y="913"/>
                  </a:lnTo>
                  <a:cubicBezTo>
                    <a:pt x="2199" y="817"/>
                    <a:pt x="2233" y="624"/>
                    <a:pt x="2132" y="490"/>
                  </a:cubicBezTo>
                  <a:lnTo>
                    <a:pt x="1872" y="129"/>
                  </a:lnTo>
                  <a:cubicBezTo>
                    <a:pt x="1811" y="44"/>
                    <a:pt x="1717" y="0"/>
                    <a:pt x="1624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4133420" y="1981097"/>
              <a:ext cx="72965" cy="44062"/>
            </a:xfrm>
            <a:custGeom>
              <a:rect b="b" l="l" r="r" t="t"/>
              <a:pathLst>
                <a:path extrusionOk="0" h="1680" w="2782">
                  <a:moveTo>
                    <a:pt x="352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2" y="1680"/>
                  </a:cubicBezTo>
                  <a:lnTo>
                    <a:pt x="2430" y="1680"/>
                  </a:lnTo>
                  <a:cubicBezTo>
                    <a:pt x="2623" y="1680"/>
                    <a:pt x="2781" y="1521"/>
                    <a:pt x="2781" y="1328"/>
                  </a:cubicBezTo>
                  <a:lnTo>
                    <a:pt x="2781" y="356"/>
                  </a:lnTo>
                  <a:cubicBezTo>
                    <a:pt x="2781" y="159"/>
                    <a:pt x="2623" y="0"/>
                    <a:pt x="2430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4251549" y="2022300"/>
              <a:ext cx="52140" cy="49596"/>
            </a:xfrm>
            <a:custGeom>
              <a:rect b="b" l="l" r="r" t="t"/>
              <a:pathLst>
                <a:path extrusionOk="0" h="1891" w="1988">
                  <a:moveTo>
                    <a:pt x="611" y="1"/>
                  </a:moveTo>
                  <a:cubicBezTo>
                    <a:pt x="515" y="1"/>
                    <a:pt x="420" y="45"/>
                    <a:pt x="361" y="128"/>
                  </a:cubicBezTo>
                  <a:lnTo>
                    <a:pt x="96" y="489"/>
                  </a:lnTo>
                  <a:cubicBezTo>
                    <a:pt x="0" y="623"/>
                    <a:pt x="34" y="816"/>
                    <a:pt x="168" y="912"/>
                  </a:cubicBezTo>
                  <a:lnTo>
                    <a:pt x="1448" y="1836"/>
                  </a:lnTo>
                  <a:cubicBezTo>
                    <a:pt x="1501" y="1873"/>
                    <a:pt x="1561" y="1891"/>
                    <a:pt x="1621" y="1891"/>
                  </a:cubicBezTo>
                  <a:cubicBezTo>
                    <a:pt x="1715" y="1891"/>
                    <a:pt x="1810" y="1846"/>
                    <a:pt x="1872" y="1764"/>
                  </a:cubicBezTo>
                  <a:lnTo>
                    <a:pt x="1987" y="1605"/>
                  </a:lnTo>
                  <a:lnTo>
                    <a:pt x="1025" y="917"/>
                  </a:lnTo>
                  <a:cubicBezTo>
                    <a:pt x="890" y="816"/>
                    <a:pt x="861" y="628"/>
                    <a:pt x="958" y="489"/>
                  </a:cubicBezTo>
                  <a:lnTo>
                    <a:pt x="1102" y="287"/>
                  </a:lnTo>
                  <a:lnTo>
                    <a:pt x="784" y="56"/>
                  </a:lnTo>
                  <a:cubicBezTo>
                    <a:pt x="732" y="18"/>
                    <a:pt x="671" y="1"/>
                    <a:pt x="611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4029795" y="2022300"/>
              <a:ext cx="52035" cy="49570"/>
            </a:xfrm>
            <a:custGeom>
              <a:rect b="b" l="l" r="r" t="t"/>
              <a:pathLst>
                <a:path extrusionOk="0" h="1890" w="1984">
                  <a:moveTo>
                    <a:pt x="1618" y="1"/>
                  </a:moveTo>
                  <a:cubicBezTo>
                    <a:pt x="1557" y="1"/>
                    <a:pt x="1496" y="18"/>
                    <a:pt x="1444" y="56"/>
                  </a:cubicBezTo>
                  <a:lnTo>
                    <a:pt x="164" y="979"/>
                  </a:lnTo>
                  <a:cubicBezTo>
                    <a:pt x="30" y="1076"/>
                    <a:pt x="1" y="1268"/>
                    <a:pt x="97" y="1403"/>
                  </a:cubicBezTo>
                  <a:lnTo>
                    <a:pt x="357" y="1764"/>
                  </a:lnTo>
                  <a:cubicBezTo>
                    <a:pt x="418" y="1845"/>
                    <a:pt x="511" y="1890"/>
                    <a:pt x="605" y="1890"/>
                  </a:cubicBezTo>
                  <a:cubicBezTo>
                    <a:pt x="666" y="1890"/>
                    <a:pt x="727" y="1871"/>
                    <a:pt x="780" y="1831"/>
                  </a:cubicBezTo>
                  <a:lnTo>
                    <a:pt x="1103" y="1605"/>
                  </a:lnTo>
                  <a:lnTo>
                    <a:pt x="954" y="1403"/>
                  </a:lnTo>
                  <a:cubicBezTo>
                    <a:pt x="857" y="1268"/>
                    <a:pt x="886" y="1076"/>
                    <a:pt x="1021" y="979"/>
                  </a:cubicBezTo>
                  <a:lnTo>
                    <a:pt x="1983" y="287"/>
                  </a:lnTo>
                  <a:lnTo>
                    <a:pt x="1868" y="128"/>
                  </a:lnTo>
                  <a:cubicBezTo>
                    <a:pt x="1809" y="45"/>
                    <a:pt x="1714" y="1"/>
                    <a:pt x="1618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4133420" y="1981097"/>
              <a:ext cx="31814" cy="44062"/>
            </a:xfrm>
            <a:custGeom>
              <a:rect b="b" l="l" r="r" t="t"/>
              <a:pathLst>
                <a:path extrusionOk="0" h="1680" w="1213">
                  <a:moveTo>
                    <a:pt x="356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6" y="1680"/>
                  </a:cubicBezTo>
                  <a:lnTo>
                    <a:pt x="1213" y="1680"/>
                  </a:lnTo>
                  <a:cubicBezTo>
                    <a:pt x="1016" y="1680"/>
                    <a:pt x="862" y="1521"/>
                    <a:pt x="862" y="1328"/>
                  </a:cubicBezTo>
                  <a:lnTo>
                    <a:pt x="862" y="356"/>
                  </a:lnTo>
                  <a:cubicBezTo>
                    <a:pt x="862" y="159"/>
                    <a:pt x="1016" y="0"/>
                    <a:pt x="121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4149681" y="2187429"/>
              <a:ext cx="35250" cy="30214"/>
            </a:xfrm>
            <a:custGeom>
              <a:rect b="b" l="l" r="r" t="t"/>
              <a:pathLst>
                <a:path extrusionOk="0" h="1152" w="1344">
                  <a:moveTo>
                    <a:pt x="771" y="0"/>
                  </a:moveTo>
                  <a:cubicBezTo>
                    <a:pt x="256" y="0"/>
                    <a:pt x="1" y="621"/>
                    <a:pt x="362" y="982"/>
                  </a:cubicBezTo>
                  <a:cubicBezTo>
                    <a:pt x="480" y="1099"/>
                    <a:pt x="625" y="1151"/>
                    <a:pt x="766" y="1151"/>
                  </a:cubicBezTo>
                  <a:cubicBezTo>
                    <a:pt x="1062" y="1151"/>
                    <a:pt x="1343" y="923"/>
                    <a:pt x="1343" y="578"/>
                  </a:cubicBezTo>
                  <a:cubicBezTo>
                    <a:pt x="1343" y="260"/>
                    <a:pt x="1088" y="0"/>
                    <a:pt x="771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4154743" y="2187455"/>
              <a:ext cx="24890" cy="30240"/>
            </a:xfrm>
            <a:custGeom>
              <a:rect b="b" l="l" r="r" t="t"/>
              <a:pathLst>
                <a:path extrusionOk="0" h="1153" w="949">
                  <a:moveTo>
                    <a:pt x="580" y="1"/>
                  </a:moveTo>
                  <a:cubicBezTo>
                    <a:pt x="283" y="1"/>
                    <a:pt x="0" y="233"/>
                    <a:pt x="0" y="577"/>
                  </a:cubicBezTo>
                  <a:cubicBezTo>
                    <a:pt x="0" y="920"/>
                    <a:pt x="283" y="1153"/>
                    <a:pt x="580" y="1153"/>
                  </a:cubicBezTo>
                  <a:cubicBezTo>
                    <a:pt x="707" y="1153"/>
                    <a:pt x="837" y="1110"/>
                    <a:pt x="948" y="1015"/>
                  </a:cubicBezTo>
                  <a:cubicBezTo>
                    <a:pt x="818" y="904"/>
                    <a:pt x="746" y="745"/>
                    <a:pt x="746" y="577"/>
                  </a:cubicBezTo>
                  <a:cubicBezTo>
                    <a:pt x="746" y="408"/>
                    <a:pt x="818" y="245"/>
                    <a:pt x="948" y="139"/>
                  </a:cubicBezTo>
                  <a:cubicBezTo>
                    <a:pt x="837" y="44"/>
                    <a:pt x="707" y="1"/>
                    <a:pt x="58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4026648" y="2069798"/>
              <a:ext cx="275782" cy="265344"/>
            </a:xfrm>
            <a:custGeom>
              <a:rect b="b" l="l" r="r" t="t"/>
              <a:pathLst>
                <a:path extrusionOk="0" h="10117" w="10515">
                  <a:moveTo>
                    <a:pt x="5453" y="427"/>
                  </a:moveTo>
                  <a:cubicBezTo>
                    <a:pt x="6051" y="427"/>
                    <a:pt x="6653" y="543"/>
                    <a:pt x="7228" y="780"/>
                  </a:cubicBezTo>
                  <a:cubicBezTo>
                    <a:pt x="8960" y="1493"/>
                    <a:pt x="10086" y="3181"/>
                    <a:pt x="10086" y="5058"/>
                  </a:cubicBezTo>
                  <a:cubicBezTo>
                    <a:pt x="10086" y="7613"/>
                    <a:pt x="8012" y="9687"/>
                    <a:pt x="5457" y="9687"/>
                  </a:cubicBezTo>
                  <a:cubicBezTo>
                    <a:pt x="3580" y="9687"/>
                    <a:pt x="1892" y="8561"/>
                    <a:pt x="1175" y="6829"/>
                  </a:cubicBezTo>
                  <a:cubicBezTo>
                    <a:pt x="458" y="5096"/>
                    <a:pt x="857" y="3104"/>
                    <a:pt x="2180" y="1781"/>
                  </a:cubicBezTo>
                  <a:cubicBezTo>
                    <a:pt x="3065" y="897"/>
                    <a:pt x="4248" y="427"/>
                    <a:pt x="5453" y="427"/>
                  </a:cubicBezTo>
                  <a:close/>
                  <a:moveTo>
                    <a:pt x="5457" y="1"/>
                  </a:moveTo>
                  <a:cubicBezTo>
                    <a:pt x="3407" y="1"/>
                    <a:pt x="1564" y="1233"/>
                    <a:pt x="780" y="3124"/>
                  </a:cubicBezTo>
                  <a:cubicBezTo>
                    <a:pt x="1" y="5015"/>
                    <a:pt x="434" y="7190"/>
                    <a:pt x="1877" y="8633"/>
                  </a:cubicBezTo>
                  <a:cubicBezTo>
                    <a:pt x="2846" y="9602"/>
                    <a:pt x="4139" y="10116"/>
                    <a:pt x="5455" y="10116"/>
                  </a:cubicBezTo>
                  <a:cubicBezTo>
                    <a:pt x="6107" y="10116"/>
                    <a:pt x="6765" y="9990"/>
                    <a:pt x="7391" y="9730"/>
                  </a:cubicBezTo>
                  <a:cubicBezTo>
                    <a:pt x="9282" y="8951"/>
                    <a:pt x="10514" y="7103"/>
                    <a:pt x="10514" y="5058"/>
                  </a:cubicBezTo>
                  <a:cubicBezTo>
                    <a:pt x="10509" y="2267"/>
                    <a:pt x="8248" y="6"/>
                    <a:pt x="54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4044955" y="2086715"/>
              <a:ext cx="240559" cy="231484"/>
            </a:xfrm>
            <a:custGeom>
              <a:rect b="b" l="l" r="r" t="t"/>
              <a:pathLst>
                <a:path extrusionOk="0" h="8826" w="9172">
                  <a:moveTo>
                    <a:pt x="4971" y="434"/>
                  </a:moveTo>
                  <a:cubicBezTo>
                    <a:pt x="5524" y="463"/>
                    <a:pt x="6068" y="607"/>
                    <a:pt x="6559" y="862"/>
                  </a:cubicBezTo>
                  <a:lnTo>
                    <a:pt x="6390" y="1155"/>
                  </a:lnTo>
                  <a:cubicBezTo>
                    <a:pt x="6285" y="1326"/>
                    <a:pt x="6431" y="1484"/>
                    <a:pt x="6579" y="1484"/>
                  </a:cubicBezTo>
                  <a:cubicBezTo>
                    <a:pt x="6647" y="1484"/>
                    <a:pt x="6716" y="1450"/>
                    <a:pt x="6761" y="1367"/>
                  </a:cubicBezTo>
                  <a:lnTo>
                    <a:pt x="6934" y="1074"/>
                  </a:lnTo>
                  <a:cubicBezTo>
                    <a:pt x="7396" y="1377"/>
                    <a:pt x="7790" y="1776"/>
                    <a:pt x="8094" y="2238"/>
                  </a:cubicBezTo>
                  <a:lnTo>
                    <a:pt x="7800" y="2407"/>
                  </a:lnTo>
                  <a:cubicBezTo>
                    <a:pt x="7600" y="2529"/>
                    <a:pt x="7718" y="2807"/>
                    <a:pt x="7908" y="2807"/>
                  </a:cubicBezTo>
                  <a:cubicBezTo>
                    <a:pt x="7943" y="2807"/>
                    <a:pt x="7979" y="2798"/>
                    <a:pt x="8017" y="2777"/>
                  </a:cubicBezTo>
                  <a:lnTo>
                    <a:pt x="8310" y="2609"/>
                  </a:lnTo>
                  <a:cubicBezTo>
                    <a:pt x="8560" y="3104"/>
                    <a:pt x="8705" y="3643"/>
                    <a:pt x="8734" y="4196"/>
                  </a:cubicBezTo>
                  <a:lnTo>
                    <a:pt x="8397" y="4196"/>
                  </a:lnTo>
                  <a:cubicBezTo>
                    <a:pt x="8108" y="4196"/>
                    <a:pt x="8108" y="4625"/>
                    <a:pt x="8397" y="4625"/>
                  </a:cubicBezTo>
                  <a:lnTo>
                    <a:pt x="8734" y="4625"/>
                  </a:lnTo>
                  <a:cubicBezTo>
                    <a:pt x="8705" y="5178"/>
                    <a:pt x="8560" y="5722"/>
                    <a:pt x="8310" y="6213"/>
                  </a:cubicBezTo>
                  <a:lnTo>
                    <a:pt x="8017" y="6044"/>
                  </a:lnTo>
                  <a:cubicBezTo>
                    <a:pt x="7980" y="6025"/>
                    <a:pt x="7944" y="6016"/>
                    <a:pt x="7910" y="6016"/>
                  </a:cubicBezTo>
                  <a:cubicBezTo>
                    <a:pt x="7719" y="6016"/>
                    <a:pt x="7600" y="6292"/>
                    <a:pt x="7800" y="6415"/>
                  </a:cubicBezTo>
                  <a:lnTo>
                    <a:pt x="8094" y="6588"/>
                  </a:lnTo>
                  <a:cubicBezTo>
                    <a:pt x="7791" y="7049"/>
                    <a:pt x="7398" y="7442"/>
                    <a:pt x="6933" y="7750"/>
                  </a:cubicBezTo>
                  <a:lnTo>
                    <a:pt x="6933" y="7750"/>
                  </a:lnTo>
                  <a:lnTo>
                    <a:pt x="6761" y="7459"/>
                  </a:lnTo>
                  <a:cubicBezTo>
                    <a:pt x="6716" y="7376"/>
                    <a:pt x="6647" y="7342"/>
                    <a:pt x="6579" y="7342"/>
                  </a:cubicBezTo>
                  <a:cubicBezTo>
                    <a:pt x="6431" y="7342"/>
                    <a:pt x="6285" y="7500"/>
                    <a:pt x="6390" y="7671"/>
                  </a:cubicBezTo>
                  <a:lnTo>
                    <a:pt x="6559" y="7964"/>
                  </a:lnTo>
                  <a:cubicBezTo>
                    <a:pt x="6068" y="8219"/>
                    <a:pt x="5524" y="8363"/>
                    <a:pt x="4971" y="8392"/>
                  </a:cubicBezTo>
                  <a:lnTo>
                    <a:pt x="4971" y="8051"/>
                  </a:lnTo>
                  <a:cubicBezTo>
                    <a:pt x="4971" y="7909"/>
                    <a:pt x="4864" y="7838"/>
                    <a:pt x="4757" y="7838"/>
                  </a:cubicBezTo>
                  <a:cubicBezTo>
                    <a:pt x="4650" y="7838"/>
                    <a:pt x="4543" y="7909"/>
                    <a:pt x="4543" y="8051"/>
                  </a:cubicBezTo>
                  <a:lnTo>
                    <a:pt x="4543" y="8392"/>
                  </a:lnTo>
                  <a:cubicBezTo>
                    <a:pt x="3989" y="8363"/>
                    <a:pt x="3450" y="8219"/>
                    <a:pt x="2955" y="7964"/>
                  </a:cubicBezTo>
                  <a:lnTo>
                    <a:pt x="3123" y="7671"/>
                  </a:lnTo>
                  <a:cubicBezTo>
                    <a:pt x="3231" y="7500"/>
                    <a:pt x="3084" y="7342"/>
                    <a:pt x="2935" y="7342"/>
                  </a:cubicBezTo>
                  <a:cubicBezTo>
                    <a:pt x="2866" y="7342"/>
                    <a:pt x="2797" y="7376"/>
                    <a:pt x="2753" y="7459"/>
                  </a:cubicBezTo>
                  <a:lnTo>
                    <a:pt x="2584" y="7752"/>
                  </a:lnTo>
                  <a:cubicBezTo>
                    <a:pt x="2122" y="7449"/>
                    <a:pt x="1723" y="7050"/>
                    <a:pt x="1425" y="6588"/>
                  </a:cubicBezTo>
                  <a:lnTo>
                    <a:pt x="1713" y="6419"/>
                  </a:lnTo>
                  <a:cubicBezTo>
                    <a:pt x="1930" y="6303"/>
                    <a:pt x="1811" y="6012"/>
                    <a:pt x="1621" y="6012"/>
                  </a:cubicBezTo>
                  <a:cubicBezTo>
                    <a:pt x="1583" y="6012"/>
                    <a:pt x="1543" y="6023"/>
                    <a:pt x="1501" y="6049"/>
                  </a:cubicBezTo>
                  <a:lnTo>
                    <a:pt x="1208" y="6217"/>
                  </a:lnTo>
                  <a:cubicBezTo>
                    <a:pt x="953" y="5722"/>
                    <a:pt x="809" y="5183"/>
                    <a:pt x="780" y="4630"/>
                  </a:cubicBezTo>
                  <a:lnTo>
                    <a:pt x="1121" y="4630"/>
                  </a:lnTo>
                  <a:cubicBezTo>
                    <a:pt x="1405" y="4630"/>
                    <a:pt x="1405" y="4201"/>
                    <a:pt x="1121" y="4201"/>
                  </a:cubicBezTo>
                  <a:lnTo>
                    <a:pt x="780" y="4201"/>
                  </a:lnTo>
                  <a:cubicBezTo>
                    <a:pt x="809" y="3648"/>
                    <a:pt x="953" y="3104"/>
                    <a:pt x="1208" y="2613"/>
                  </a:cubicBezTo>
                  <a:cubicBezTo>
                    <a:pt x="1526" y="2791"/>
                    <a:pt x="1535" y="2811"/>
                    <a:pt x="1607" y="2811"/>
                  </a:cubicBezTo>
                  <a:cubicBezTo>
                    <a:pt x="1829" y="2811"/>
                    <a:pt x="1906" y="2517"/>
                    <a:pt x="1713" y="2411"/>
                  </a:cubicBezTo>
                  <a:lnTo>
                    <a:pt x="1425" y="2243"/>
                  </a:lnTo>
                  <a:cubicBezTo>
                    <a:pt x="1723" y="1776"/>
                    <a:pt x="2122" y="1382"/>
                    <a:pt x="2584" y="1078"/>
                  </a:cubicBezTo>
                  <a:lnTo>
                    <a:pt x="2753" y="1372"/>
                  </a:lnTo>
                  <a:cubicBezTo>
                    <a:pt x="2796" y="1454"/>
                    <a:pt x="2865" y="1487"/>
                    <a:pt x="2933" y="1487"/>
                  </a:cubicBezTo>
                  <a:cubicBezTo>
                    <a:pt x="3083" y="1487"/>
                    <a:pt x="3232" y="1327"/>
                    <a:pt x="3123" y="1155"/>
                  </a:cubicBezTo>
                  <a:lnTo>
                    <a:pt x="2955" y="862"/>
                  </a:lnTo>
                  <a:cubicBezTo>
                    <a:pt x="3450" y="612"/>
                    <a:pt x="3989" y="467"/>
                    <a:pt x="4543" y="439"/>
                  </a:cubicBezTo>
                  <a:lnTo>
                    <a:pt x="4543" y="775"/>
                  </a:lnTo>
                  <a:cubicBezTo>
                    <a:pt x="4543" y="920"/>
                    <a:pt x="4650" y="992"/>
                    <a:pt x="4757" y="992"/>
                  </a:cubicBezTo>
                  <a:cubicBezTo>
                    <a:pt x="4864" y="992"/>
                    <a:pt x="4971" y="920"/>
                    <a:pt x="4971" y="775"/>
                  </a:cubicBezTo>
                  <a:lnTo>
                    <a:pt x="4971" y="434"/>
                  </a:lnTo>
                  <a:close/>
                  <a:moveTo>
                    <a:pt x="4759" y="1"/>
                  </a:moveTo>
                  <a:cubicBezTo>
                    <a:pt x="2974" y="1"/>
                    <a:pt x="1362" y="1078"/>
                    <a:pt x="679" y="2724"/>
                  </a:cubicBezTo>
                  <a:cubicBezTo>
                    <a:pt x="0" y="4375"/>
                    <a:pt x="376" y="6270"/>
                    <a:pt x="1636" y="7536"/>
                  </a:cubicBezTo>
                  <a:cubicBezTo>
                    <a:pt x="2479" y="8378"/>
                    <a:pt x="3607" y="8825"/>
                    <a:pt x="4755" y="8825"/>
                  </a:cubicBezTo>
                  <a:cubicBezTo>
                    <a:pt x="5325" y="8825"/>
                    <a:pt x="5900" y="8715"/>
                    <a:pt x="6448" y="8489"/>
                  </a:cubicBezTo>
                  <a:cubicBezTo>
                    <a:pt x="8094" y="7805"/>
                    <a:pt x="9171" y="6198"/>
                    <a:pt x="9171" y="4413"/>
                  </a:cubicBezTo>
                  <a:cubicBezTo>
                    <a:pt x="9167" y="1978"/>
                    <a:pt x="7194" y="5"/>
                    <a:pt x="47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4147793" y="2128102"/>
              <a:ext cx="43826" cy="95075"/>
            </a:xfrm>
            <a:custGeom>
              <a:rect b="b" l="l" r="r" t="t"/>
              <a:pathLst>
                <a:path extrusionOk="0" h="3625" w="1671">
                  <a:moveTo>
                    <a:pt x="835" y="2474"/>
                  </a:moveTo>
                  <a:cubicBezTo>
                    <a:pt x="1021" y="2474"/>
                    <a:pt x="1199" y="2617"/>
                    <a:pt x="1199" y="2835"/>
                  </a:cubicBezTo>
                  <a:cubicBezTo>
                    <a:pt x="1199" y="3037"/>
                    <a:pt x="1035" y="3196"/>
                    <a:pt x="838" y="3196"/>
                  </a:cubicBezTo>
                  <a:cubicBezTo>
                    <a:pt x="516" y="3196"/>
                    <a:pt x="352" y="2806"/>
                    <a:pt x="583" y="2580"/>
                  </a:cubicBezTo>
                  <a:cubicBezTo>
                    <a:pt x="656" y="2507"/>
                    <a:pt x="747" y="2474"/>
                    <a:pt x="835" y="2474"/>
                  </a:cubicBezTo>
                  <a:close/>
                  <a:moveTo>
                    <a:pt x="836" y="1"/>
                  </a:moveTo>
                  <a:cubicBezTo>
                    <a:pt x="729" y="1"/>
                    <a:pt x="622" y="73"/>
                    <a:pt x="622" y="217"/>
                  </a:cubicBezTo>
                  <a:lnTo>
                    <a:pt x="622" y="2075"/>
                  </a:lnTo>
                  <a:cubicBezTo>
                    <a:pt x="241" y="2185"/>
                    <a:pt x="1" y="2556"/>
                    <a:pt x="54" y="2946"/>
                  </a:cubicBezTo>
                  <a:cubicBezTo>
                    <a:pt x="107" y="3335"/>
                    <a:pt x="443" y="3624"/>
                    <a:pt x="838" y="3624"/>
                  </a:cubicBezTo>
                  <a:cubicBezTo>
                    <a:pt x="1233" y="3624"/>
                    <a:pt x="1565" y="3335"/>
                    <a:pt x="1618" y="2946"/>
                  </a:cubicBezTo>
                  <a:cubicBezTo>
                    <a:pt x="1670" y="2556"/>
                    <a:pt x="1430" y="2185"/>
                    <a:pt x="1050" y="2075"/>
                  </a:cubicBezTo>
                  <a:lnTo>
                    <a:pt x="1050" y="217"/>
                  </a:lnTo>
                  <a:cubicBezTo>
                    <a:pt x="1050" y="73"/>
                    <a:pt x="943" y="1"/>
                    <a:pt x="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4012380" y="1975405"/>
              <a:ext cx="314546" cy="384469"/>
            </a:xfrm>
            <a:custGeom>
              <a:rect b="b" l="l" r="r" t="t"/>
              <a:pathLst>
                <a:path extrusionOk="0" h="14659" w="11993">
                  <a:moveTo>
                    <a:pt x="6415" y="2113"/>
                  </a:moveTo>
                  <a:lnTo>
                    <a:pt x="6415" y="2681"/>
                  </a:lnTo>
                  <a:cubicBezTo>
                    <a:pt x="6313" y="2673"/>
                    <a:pt x="6185" y="2665"/>
                    <a:pt x="6065" y="2665"/>
                  </a:cubicBezTo>
                  <a:cubicBezTo>
                    <a:pt x="6039" y="2665"/>
                    <a:pt x="6012" y="2666"/>
                    <a:pt x="5987" y="2666"/>
                  </a:cubicBezTo>
                  <a:cubicBezTo>
                    <a:pt x="5847" y="2666"/>
                    <a:pt x="5698" y="2671"/>
                    <a:pt x="5578" y="2676"/>
                  </a:cubicBezTo>
                  <a:lnTo>
                    <a:pt x="5573" y="2681"/>
                  </a:lnTo>
                  <a:lnTo>
                    <a:pt x="5573" y="2113"/>
                  </a:lnTo>
                  <a:close/>
                  <a:moveTo>
                    <a:pt x="9719" y="2005"/>
                  </a:moveTo>
                  <a:cubicBezTo>
                    <a:pt x="9736" y="2005"/>
                    <a:pt x="9753" y="2010"/>
                    <a:pt x="9769" y="2022"/>
                  </a:cubicBezTo>
                  <a:lnTo>
                    <a:pt x="11049" y="2941"/>
                  </a:lnTo>
                  <a:cubicBezTo>
                    <a:pt x="11087" y="2970"/>
                    <a:pt x="11097" y="3027"/>
                    <a:pt x="11073" y="3066"/>
                  </a:cubicBezTo>
                  <a:lnTo>
                    <a:pt x="10808" y="3427"/>
                  </a:lnTo>
                  <a:cubicBezTo>
                    <a:pt x="10790" y="3450"/>
                    <a:pt x="10762" y="3463"/>
                    <a:pt x="10734" y="3463"/>
                  </a:cubicBezTo>
                  <a:cubicBezTo>
                    <a:pt x="10716" y="3463"/>
                    <a:pt x="10698" y="3457"/>
                    <a:pt x="10683" y="3446"/>
                  </a:cubicBezTo>
                  <a:lnTo>
                    <a:pt x="9403" y="2527"/>
                  </a:lnTo>
                  <a:cubicBezTo>
                    <a:pt x="9364" y="2498"/>
                    <a:pt x="9355" y="2440"/>
                    <a:pt x="9384" y="2402"/>
                  </a:cubicBezTo>
                  <a:lnTo>
                    <a:pt x="9648" y="2041"/>
                  </a:lnTo>
                  <a:cubicBezTo>
                    <a:pt x="9666" y="2018"/>
                    <a:pt x="9692" y="2005"/>
                    <a:pt x="9719" y="2005"/>
                  </a:cubicBezTo>
                  <a:close/>
                  <a:moveTo>
                    <a:pt x="2279" y="2000"/>
                  </a:moveTo>
                  <a:cubicBezTo>
                    <a:pt x="2305" y="2000"/>
                    <a:pt x="2331" y="2013"/>
                    <a:pt x="2349" y="2036"/>
                  </a:cubicBezTo>
                  <a:lnTo>
                    <a:pt x="2614" y="2397"/>
                  </a:lnTo>
                  <a:cubicBezTo>
                    <a:pt x="2642" y="2440"/>
                    <a:pt x="2633" y="2493"/>
                    <a:pt x="2594" y="2522"/>
                  </a:cubicBezTo>
                  <a:lnTo>
                    <a:pt x="1314" y="3451"/>
                  </a:lnTo>
                  <a:cubicBezTo>
                    <a:pt x="1299" y="3460"/>
                    <a:pt x="1281" y="3464"/>
                    <a:pt x="1265" y="3464"/>
                  </a:cubicBezTo>
                  <a:cubicBezTo>
                    <a:pt x="1236" y="3464"/>
                    <a:pt x="1208" y="3451"/>
                    <a:pt x="1189" y="3427"/>
                  </a:cubicBezTo>
                  <a:lnTo>
                    <a:pt x="925" y="3066"/>
                  </a:lnTo>
                  <a:cubicBezTo>
                    <a:pt x="896" y="3027"/>
                    <a:pt x="905" y="2970"/>
                    <a:pt x="949" y="2941"/>
                  </a:cubicBezTo>
                  <a:lnTo>
                    <a:pt x="2229" y="2017"/>
                  </a:lnTo>
                  <a:cubicBezTo>
                    <a:pt x="2244" y="2005"/>
                    <a:pt x="2261" y="2000"/>
                    <a:pt x="2279" y="2000"/>
                  </a:cubicBezTo>
                  <a:close/>
                  <a:moveTo>
                    <a:pt x="2310" y="3258"/>
                  </a:moveTo>
                  <a:lnTo>
                    <a:pt x="2623" y="3706"/>
                  </a:lnTo>
                  <a:cubicBezTo>
                    <a:pt x="2565" y="3744"/>
                    <a:pt x="2503" y="3788"/>
                    <a:pt x="2445" y="3831"/>
                  </a:cubicBezTo>
                  <a:lnTo>
                    <a:pt x="2132" y="3388"/>
                  </a:lnTo>
                  <a:lnTo>
                    <a:pt x="2310" y="3258"/>
                  </a:lnTo>
                  <a:close/>
                  <a:moveTo>
                    <a:pt x="9687" y="3258"/>
                  </a:moveTo>
                  <a:lnTo>
                    <a:pt x="9860" y="3388"/>
                  </a:lnTo>
                  <a:lnTo>
                    <a:pt x="9547" y="3831"/>
                  </a:lnTo>
                  <a:cubicBezTo>
                    <a:pt x="9490" y="3788"/>
                    <a:pt x="9432" y="3744"/>
                    <a:pt x="9369" y="3706"/>
                  </a:cubicBezTo>
                  <a:lnTo>
                    <a:pt x="9687" y="3258"/>
                  </a:lnTo>
                  <a:close/>
                  <a:moveTo>
                    <a:pt x="4962" y="1"/>
                  </a:moveTo>
                  <a:cubicBezTo>
                    <a:pt x="4649" y="1"/>
                    <a:pt x="4394" y="256"/>
                    <a:pt x="4394" y="568"/>
                  </a:cubicBezTo>
                  <a:lnTo>
                    <a:pt x="4394" y="1540"/>
                  </a:lnTo>
                  <a:cubicBezTo>
                    <a:pt x="4394" y="1853"/>
                    <a:pt x="4649" y="2108"/>
                    <a:pt x="4962" y="2108"/>
                  </a:cubicBezTo>
                  <a:lnTo>
                    <a:pt x="5149" y="2108"/>
                  </a:lnTo>
                  <a:lnTo>
                    <a:pt x="5149" y="2724"/>
                  </a:lnTo>
                  <a:cubicBezTo>
                    <a:pt x="4389" y="2830"/>
                    <a:pt x="3653" y="3090"/>
                    <a:pt x="2989" y="3475"/>
                  </a:cubicBezTo>
                  <a:lnTo>
                    <a:pt x="2657" y="3008"/>
                  </a:lnTo>
                  <a:lnTo>
                    <a:pt x="2845" y="2873"/>
                  </a:lnTo>
                  <a:cubicBezTo>
                    <a:pt x="3076" y="2710"/>
                    <a:pt x="3128" y="2387"/>
                    <a:pt x="2965" y="2152"/>
                  </a:cubicBezTo>
                  <a:lnTo>
                    <a:pt x="2700" y="1791"/>
                  </a:lnTo>
                  <a:cubicBezTo>
                    <a:pt x="2601" y="1650"/>
                    <a:pt x="2442" y="1575"/>
                    <a:pt x="2280" y="1575"/>
                  </a:cubicBezTo>
                  <a:cubicBezTo>
                    <a:pt x="2176" y="1575"/>
                    <a:pt x="2071" y="1606"/>
                    <a:pt x="1978" y="1670"/>
                  </a:cubicBezTo>
                  <a:lnTo>
                    <a:pt x="699" y="2594"/>
                  </a:lnTo>
                  <a:cubicBezTo>
                    <a:pt x="468" y="2758"/>
                    <a:pt x="415" y="3080"/>
                    <a:pt x="578" y="3316"/>
                  </a:cubicBezTo>
                  <a:lnTo>
                    <a:pt x="843" y="3677"/>
                  </a:lnTo>
                  <a:cubicBezTo>
                    <a:pt x="942" y="3817"/>
                    <a:pt x="1101" y="3892"/>
                    <a:pt x="1263" y="3892"/>
                  </a:cubicBezTo>
                  <a:cubicBezTo>
                    <a:pt x="1367" y="3892"/>
                    <a:pt x="1472" y="3861"/>
                    <a:pt x="1565" y="3797"/>
                  </a:cubicBezTo>
                  <a:lnTo>
                    <a:pt x="1786" y="3638"/>
                  </a:lnTo>
                  <a:lnTo>
                    <a:pt x="2113" y="4100"/>
                  </a:lnTo>
                  <a:cubicBezTo>
                    <a:pt x="775" y="5236"/>
                    <a:pt x="6" y="6901"/>
                    <a:pt x="6" y="8657"/>
                  </a:cubicBezTo>
                  <a:cubicBezTo>
                    <a:pt x="1" y="11866"/>
                    <a:pt x="2522" y="14508"/>
                    <a:pt x="5727" y="14652"/>
                  </a:cubicBezTo>
                  <a:cubicBezTo>
                    <a:pt x="5819" y="14657"/>
                    <a:pt x="5910" y="14659"/>
                    <a:pt x="6001" y="14659"/>
                  </a:cubicBezTo>
                  <a:cubicBezTo>
                    <a:pt x="9087" y="14659"/>
                    <a:pt x="11692" y="12304"/>
                    <a:pt x="11972" y="9201"/>
                  </a:cubicBezTo>
                  <a:cubicBezTo>
                    <a:pt x="11988" y="9044"/>
                    <a:pt x="11871" y="8960"/>
                    <a:pt x="11755" y="8960"/>
                  </a:cubicBezTo>
                  <a:cubicBezTo>
                    <a:pt x="11654" y="8960"/>
                    <a:pt x="11553" y="9025"/>
                    <a:pt x="11544" y="9162"/>
                  </a:cubicBezTo>
                  <a:cubicBezTo>
                    <a:pt x="11342" y="11356"/>
                    <a:pt x="9865" y="13228"/>
                    <a:pt x="7777" y="13935"/>
                  </a:cubicBezTo>
                  <a:cubicBezTo>
                    <a:pt x="7195" y="14131"/>
                    <a:pt x="6597" y="14226"/>
                    <a:pt x="6003" y="14226"/>
                  </a:cubicBezTo>
                  <a:cubicBezTo>
                    <a:pt x="4466" y="14226"/>
                    <a:pt x="2965" y="13589"/>
                    <a:pt x="1892" y="12415"/>
                  </a:cubicBezTo>
                  <a:cubicBezTo>
                    <a:pt x="405" y="10784"/>
                    <a:pt x="15" y="8431"/>
                    <a:pt x="905" y="6415"/>
                  </a:cubicBezTo>
                  <a:cubicBezTo>
                    <a:pt x="1796" y="4399"/>
                    <a:pt x="3792" y="3095"/>
                    <a:pt x="6001" y="3095"/>
                  </a:cubicBezTo>
                  <a:cubicBezTo>
                    <a:pt x="8874" y="3095"/>
                    <a:pt x="11308" y="5332"/>
                    <a:pt x="11544" y="8195"/>
                  </a:cubicBezTo>
                  <a:cubicBezTo>
                    <a:pt x="11551" y="8335"/>
                    <a:pt x="11654" y="8401"/>
                    <a:pt x="11758" y="8401"/>
                  </a:cubicBezTo>
                  <a:cubicBezTo>
                    <a:pt x="11875" y="8401"/>
                    <a:pt x="11993" y="8317"/>
                    <a:pt x="11972" y="8161"/>
                  </a:cubicBezTo>
                  <a:cubicBezTo>
                    <a:pt x="11842" y="6583"/>
                    <a:pt x="11092" y="5120"/>
                    <a:pt x="9889" y="4100"/>
                  </a:cubicBezTo>
                  <a:lnTo>
                    <a:pt x="10211" y="3638"/>
                  </a:lnTo>
                  <a:lnTo>
                    <a:pt x="10437" y="3797"/>
                  </a:lnTo>
                  <a:cubicBezTo>
                    <a:pt x="10528" y="3863"/>
                    <a:pt x="10632" y="3894"/>
                    <a:pt x="10735" y="3894"/>
                  </a:cubicBezTo>
                  <a:cubicBezTo>
                    <a:pt x="10897" y="3894"/>
                    <a:pt x="11057" y="3818"/>
                    <a:pt x="11159" y="3677"/>
                  </a:cubicBezTo>
                  <a:lnTo>
                    <a:pt x="11419" y="3316"/>
                  </a:lnTo>
                  <a:cubicBezTo>
                    <a:pt x="11583" y="3085"/>
                    <a:pt x="11530" y="2763"/>
                    <a:pt x="11299" y="2594"/>
                  </a:cubicBezTo>
                  <a:lnTo>
                    <a:pt x="10024" y="1670"/>
                  </a:lnTo>
                  <a:cubicBezTo>
                    <a:pt x="9933" y="1606"/>
                    <a:pt x="9829" y="1575"/>
                    <a:pt x="9725" y="1575"/>
                  </a:cubicBezTo>
                  <a:cubicBezTo>
                    <a:pt x="9564" y="1575"/>
                    <a:pt x="9404" y="1650"/>
                    <a:pt x="9302" y="1791"/>
                  </a:cubicBezTo>
                  <a:lnTo>
                    <a:pt x="9042" y="2152"/>
                  </a:lnTo>
                  <a:cubicBezTo>
                    <a:pt x="8874" y="2383"/>
                    <a:pt x="8931" y="2705"/>
                    <a:pt x="9162" y="2873"/>
                  </a:cubicBezTo>
                  <a:lnTo>
                    <a:pt x="9345" y="3008"/>
                  </a:lnTo>
                  <a:lnTo>
                    <a:pt x="9018" y="3475"/>
                  </a:lnTo>
                  <a:cubicBezTo>
                    <a:pt x="8349" y="3085"/>
                    <a:pt x="7618" y="2830"/>
                    <a:pt x="6858" y="2724"/>
                  </a:cubicBezTo>
                  <a:lnTo>
                    <a:pt x="6858" y="2108"/>
                  </a:lnTo>
                  <a:lnTo>
                    <a:pt x="7040" y="2108"/>
                  </a:lnTo>
                  <a:cubicBezTo>
                    <a:pt x="7353" y="2108"/>
                    <a:pt x="7603" y="1853"/>
                    <a:pt x="7608" y="1540"/>
                  </a:cubicBezTo>
                  <a:lnTo>
                    <a:pt x="7608" y="568"/>
                  </a:lnTo>
                  <a:cubicBezTo>
                    <a:pt x="7608" y="256"/>
                    <a:pt x="7353" y="1"/>
                    <a:pt x="7040" y="1"/>
                  </a:cubicBezTo>
                  <a:lnTo>
                    <a:pt x="6501" y="1"/>
                  </a:lnTo>
                  <a:cubicBezTo>
                    <a:pt x="6213" y="1"/>
                    <a:pt x="6213" y="429"/>
                    <a:pt x="6501" y="429"/>
                  </a:cubicBezTo>
                  <a:lnTo>
                    <a:pt x="7040" y="429"/>
                  </a:lnTo>
                  <a:cubicBezTo>
                    <a:pt x="7113" y="434"/>
                    <a:pt x="7175" y="492"/>
                    <a:pt x="7175" y="568"/>
                  </a:cubicBezTo>
                  <a:lnTo>
                    <a:pt x="7175" y="1540"/>
                  </a:lnTo>
                  <a:cubicBezTo>
                    <a:pt x="7175" y="1617"/>
                    <a:pt x="7113" y="1680"/>
                    <a:pt x="7040" y="1680"/>
                  </a:cubicBezTo>
                  <a:lnTo>
                    <a:pt x="4962" y="1680"/>
                  </a:lnTo>
                  <a:cubicBezTo>
                    <a:pt x="4885" y="1680"/>
                    <a:pt x="4822" y="1617"/>
                    <a:pt x="4822" y="1540"/>
                  </a:cubicBezTo>
                  <a:lnTo>
                    <a:pt x="4822" y="568"/>
                  </a:lnTo>
                  <a:cubicBezTo>
                    <a:pt x="4822" y="492"/>
                    <a:pt x="4885" y="434"/>
                    <a:pt x="4962" y="429"/>
                  </a:cubicBezTo>
                  <a:lnTo>
                    <a:pt x="5501" y="429"/>
                  </a:lnTo>
                  <a:cubicBezTo>
                    <a:pt x="5785" y="429"/>
                    <a:pt x="57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38"/>
          <p:cNvGrpSpPr/>
          <p:nvPr/>
        </p:nvGrpSpPr>
        <p:grpSpPr>
          <a:xfrm>
            <a:off x="4739053" y="4261257"/>
            <a:ext cx="453456" cy="451497"/>
            <a:chOff x="3554290" y="3380517"/>
            <a:chExt cx="340092" cy="338623"/>
          </a:xfrm>
        </p:grpSpPr>
        <p:sp>
          <p:nvSpPr>
            <p:cNvPr id="1266" name="Google Shape;1266;p38"/>
            <p:cNvSpPr/>
            <p:nvPr/>
          </p:nvSpPr>
          <p:spPr>
            <a:xfrm>
              <a:off x="3654742" y="3568175"/>
              <a:ext cx="52534" cy="52534"/>
            </a:xfrm>
            <a:custGeom>
              <a:rect b="b" l="l" r="r" t="t"/>
              <a:pathLst>
                <a:path extrusionOk="0" h="2003" w="2003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3654611" y="3568175"/>
              <a:ext cx="42436" cy="52534"/>
            </a:xfrm>
            <a:custGeom>
              <a:rect b="b" l="l" r="r" t="t"/>
              <a:pathLst>
                <a:path extrusionOk="0" h="2003" w="1618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3650204" y="3385579"/>
              <a:ext cx="239667" cy="228520"/>
            </a:xfrm>
            <a:custGeom>
              <a:rect b="b" l="l" r="r" t="t"/>
              <a:pathLst>
                <a:path extrusionOk="0" h="8713" w="9138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3661299" y="3385632"/>
              <a:ext cx="124082" cy="228442"/>
            </a:xfrm>
            <a:custGeom>
              <a:rect b="b" l="l" r="r" t="t"/>
              <a:pathLst>
                <a:path extrusionOk="0" h="8710" w="4731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3683120" y="3407348"/>
              <a:ext cx="193874" cy="184983"/>
            </a:xfrm>
            <a:custGeom>
              <a:rect b="b" l="l" r="r" t="t"/>
              <a:pathLst>
                <a:path extrusionOk="0" h="7053" w="7392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3683120" y="3407348"/>
              <a:ext cx="102392" cy="184878"/>
            </a:xfrm>
            <a:custGeom>
              <a:rect b="b" l="l" r="r" t="t"/>
              <a:pathLst>
                <a:path extrusionOk="0" h="7049" w="3904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3741817" y="3443857"/>
              <a:ext cx="59091" cy="50619"/>
            </a:xfrm>
            <a:custGeom>
              <a:rect b="b" l="l" r="r" t="t"/>
              <a:pathLst>
                <a:path extrusionOk="0" h="1930" w="2253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3750393" y="3443857"/>
              <a:ext cx="35119" cy="50619"/>
            </a:xfrm>
            <a:custGeom>
              <a:rect b="b" l="l" r="r" t="t"/>
              <a:pathLst>
                <a:path extrusionOk="0" h="1930" w="1339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3734237" y="3494476"/>
              <a:ext cx="82695" cy="52770"/>
            </a:xfrm>
            <a:custGeom>
              <a:rect b="b" l="l" r="r" t="t"/>
              <a:pathLst>
                <a:path extrusionOk="0" h="2012" w="3153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3734237" y="3494345"/>
              <a:ext cx="46842" cy="52901"/>
            </a:xfrm>
            <a:custGeom>
              <a:rect b="b" l="l" r="r" t="t"/>
              <a:pathLst>
                <a:path extrusionOk="0" h="2017" w="1786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3559824" y="3596842"/>
              <a:ext cx="119938" cy="117368"/>
            </a:xfrm>
            <a:custGeom>
              <a:rect b="b" l="l" r="r" t="t"/>
              <a:pathLst>
                <a:path extrusionOk="0" h="4475" w="4573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3559956" y="3596842"/>
              <a:ext cx="105041" cy="117368"/>
            </a:xfrm>
            <a:custGeom>
              <a:rect b="b" l="l" r="r" t="t"/>
              <a:pathLst>
                <a:path extrusionOk="0" h="4475" w="4005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3636068" y="3596842"/>
              <a:ext cx="43695" cy="42541"/>
            </a:xfrm>
            <a:custGeom>
              <a:rect b="b" l="l" r="r" t="t"/>
              <a:pathLst>
                <a:path extrusionOk="0" h="1622" w="1666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3636199" y="3596816"/>
              <a:ext cx="28798" cy="23500"/>
            </a:xfrm>
            <a:custGeom>
              <a:rect b="b" l="l" r="r" t="t"/>
              <a:pathLst>
                <a:path extrusionOk="0" h="896" w="1098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554290" y="3380517"/>
              <a:ext cx="340040" cy="338623"/>
            </a:xfrm>
            <a:custGeom>
              <a:rect b="b" l="l" r="r" t="t"/>
              <a:pathLst>
                <a:path extrusionOk="0" h="12911" w="12965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670268" y="3402286"/>
              <a:ext cx="202948" cy="194949"/>
            </a:xfrm>
            <a:custGeom>
              <a:rect b="b" l="l" r="r" t="t"/>
              <a:pathLst>
                <a:path extrusionOk="0" h="7433" w="7738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729071" y="3438821"/>
              <a:ext cx="92793" cy="113355"/>
            </a:xfrm>
            <a:custGeom>
              <a:rect b="b" l="l" r="r" t="t"/>
              <a:pathLst>
                <a:path extrusionOk="0" h="4322" w="3538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780083" y="3506331"/>
              <a:ext cx="114299" cy="112096"/>
            </a:xfrm>
            <a:custGeom>
              <a:rect b="b" l="l" r="r" t="t"/>
              <a:pathLst>
                <a:path extrusionOk="0" h="4274" w="4358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38"/>
          <p:cNvGrpSpPr/>
          <p:nvPr/>
        </p:nvGrpSpPr>
        <p:grpSpPr>
          <a:xfrm>
            <a:off x="5334873" y="4276608"/>
            <a:ext cx="461080" cy="414745"/>
            <a:chOff x="4001155" y="3392031"/>
            <a:chExt cx="345810" cy="311059"/>
          </a:xfrm>
        </p:grpSpPr>
        <p:sp>
          <p:nvSpPr>
            <p:cNvPr id="1285" name="Google Shape;1285;p38"/>
            <p:cNvSpPr/>
            <p:nvPr/>
          </p:nvSpPr>
          <p:spPr>
            <a:xfrm>
              <a:off x="4144016" y="3454977"/>
              <a:ext cx="27408" cy="47970"/>
            </a:xfrm>
            <a:custGeom>
              <a:rect b="b" l="l" r="r" t="t"/>
              <a:pathLst>
                <a:path extrusionOk="0" h="1829" w="1045">
                  <a:moveTo>
                    <a:pt x="491" y="366"/>
                  </a:moveTo>
                  <a:lnTo>
                    <a:pt x="491" y="703"/>
                  </a:lnTo>
                  <a:cubicBezTo>
                    <a:pt x="390" y="664"/>
                    <a:pt x="313" y="621"/>
                    <a:pt x="308" y="520"/>
                  </a:cubicBezTo>
                  <a:cubicBezTo>
                    <a:pt x="308" y="438"/>
                    <a:pt x="381" y="385"/>
                    <a:pt x="491" y="366"/>
                  </a:cubicBezTo>
                  <a:close/>
                  <a:moveTo>
                    <a:pt x="607" y="1049"/>
                  </a:moveTo>
                  <a:cubicBezTo>
                    <a:pt x="703" y="1093"/>
                    <a:pt x="775" y="1155"/>
                    <a:pt x="775" y="1256"/>
                  </a:cubicBezTo>
                  <a:cubicBezTo>
                    <a:pt x="775" y="1362"/>
                    <a:pt x="703" y="1420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6"/>
                  </a:lnTo>
                  <a:cubicBezTo>
                    <a:pt x="251" y="145"/>
                    <a:pt x="44" y="265"/>
                    <a:pt x="44" y="549"/>
                  </a:cubicBezTo>
                  <a:cubicBezTo>
                    <a:pt x="44" y="838"/>
                    <a:pt x="270" y="924"/>
                    <a:pt x="472" y="996"/>
                  </a:cubicBezTo>
                  <a:lnTo>
                    <a:pt x="472" y="1439"/>
                  </a:lnTo>
                  <a:cubicBezTo>
                    <a:pt x="275" y="1420"/>
                    <a:pt x="212" y="1275"/>
                    <a:pt x="126" y="1275"/>
                  </a:cubicBezTo>
                  <a:cubicBezTo>
                    <a:pt x="58" y="1275"/>
                    <a:pt x="0" y="1372"/>
                    <a:pt x="0" y="1429"/>
                  </a:cubicBezTo>
                  <a:cubicBezTo>
                    <a:pt x="0" y="1555"/>
                    <a:pt x="203" y="1699"/>
                    <a:pt x="472" y="1704"/>
                  </a:cubicBezTo>
                  <a:lnTo>
                    <a:pt x="472" y="1713"/>
                  </a:lnTo>
                  <a:lnTo>
                    <a:pt x="472" y="1771"/>
                  </a:lnTo>
                  <a:cubicBezTo>
                    <a:pt x="472" y="1800"/>
                    <a:pt x="510" y="1829"/>
                    <a:pt x="544" y="1829"/>
                  </a:cubicBezTo>
                  <a:cubicBezTo>
                    <a:pt x="583" y="1829"/>
                    <a:pt x="621" y="1800"/>
                    <a:pt x="621" y="1771"/>
                  </a:cubicBezTo>
                  <a:lnTo>
                    <a:pt x="621" y="1704"/>
                  </a:lnTo>
                  <a:cubicBezTo>
                    <a:pt x="871" y="1660"/>
                    <a:pt x="1045" y="1506"/>
                    <a:pt x="1045" y="1232"/>
                  </a:cubicBezTo>
                  <a:cubicBezTo>
                    <a:pt x="1045" y="929"/>
                    <a:pt x="818" y="828"/>
                    <a:pt x="621" y="756"/>
                  </a:cubicBezTo>
                  <a:lnTo>
                    <a:pt x="621" y="366"/>
                  </a:lnTo>
                  <a:cubicBezTo>
                    <a:pt x="770" y="376"/>
                    <a:pt x="823" y="448"/>
                    <a:pt x="886" y="448"/>
                  </a:cubicBezTo>
                  <a:cubicBezTo>
                    <a:pt x="968" y="448"/>
                    <a:pt x="1006" y="342"/>
                    <a:pt x="1006" y="294"/>
                  </a:cubicBezTo>
                  <a:cubicBezTo>
                    <a:pt x="1006" y="164"/>
                    <a:pt x="770" y="121"/>
                    <a:pt x="626" y="116"/>
                  </a:cubicBezTo>
                  <a:lnTo>
                    <a:pt x="626" y="58"/>
                  </a:lnTo>
                  <a:cubicBezTo>
                    <a:pt x="626" y="29"/>
                    <a:pt x="59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4223511" y="3425078"/>
              <a:ext cx="27303" cy="47839"/>
            </a:xfrm>
            <a:custGeom>
              <a:rect b="b" l="l" r="r" t="t"/>
              <a:pathLst>
                <a:path extrusionOk="0" h="1824" w="1041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4223511" y="3425078"/>
              <a:ext cx="27303" cy="47839"/>
            </a:xfrm>
            <a:custGeom>
              <a:rect b="b" l="l" r="r" t="t"/>
              <a:pathLst>
                <a:path extrusionOk="0" h="1824" w="1041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4106537" y="3427202"/>
              <a:ext cx="102628" cy="102497"/>
            </a:xfrm>
            <a:custGeom>
              <a:rect b="b" l="l" r="r" t="t"/>
              <a:pathLst>
                <a:path extrusionOk="0" h="3908" w="3913">
                  <a:moveTo>
                    <a:pt x="1954" y="1"/>
                  </a:moveTo>
                  <a:cubicBezTo>
                    <a:pt x="876" y="1"/>
                    <a:pt x="0" y="877"/>
                    <a:pt x="0" y="1954"/>
                  </a:cubicBezTo>
                  <a:cubicBezTo>
                    <a:pt x="0" y="3032"/>
                    <a:pt x="876" y="3908"/>
                    <a:pt x="1954" y="3908"/>
                  </a:cubicBezTo>
                  <a:cubicBezTo>
                    <a:pt x="3037" y="3908"/>
                    <a:pt x="3912" y="3032"/>
                    <a:pt x="3912" y="1954"/>
                  </a:cubicBezTo>
                  <a:cubicBezTo>
                    <a:pt x="3912" y="877"/>
                    <a:pt x="3037" y="1"/>
                    <a:pt x="195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4106406" y="3427150"/>
              <a:ext cx="58068" cy="102497"/>
            </a:xfrm>
            <a:custGeom>
              <a:rect b="b" l="l" r="r" t="t"/>
              <a:pathLst>
                <a:path extrusionOk="0" h="3908" w="2214">
                  <a:moveTo>
                    <a:pt x="1954" y="0"/>
                  </a:moveTo>
                  <a:cubicBezTo>
                    <a:pt x="891" y="0"/>
                    <a:pt x="1" y="861"/>
                    <a:pt x="1" y="1956"/>
                  </a:cubicBezTo>
                  <a:cubicBezTo>
                    <a:pt x="1" y="3047"/>
                    <a:pt x="891" y="3908"/>
                    <a:pt x="1954" y="3908"/>
                  </a:cubicBezTo>
                  <a:cubicBezTo>
                    <a:pt x="2040" y="3908"/>
                    <a:pt x="2127" y="3902"/>
                    <a:pt x="2214" y="3891"/>
                  </a:cubicBezTo>
                  <a:cubicBezTo>
                    <a:pt x="1237" y="3766"/>
                    <a:pt x="511" y="2933"/>
                    <a:pt x="511" y="1956"/>
                  </a:cubicBezTo>
                  <a:cubicBezTo>
                    <a:pt x="511" y="975"/>
                    <a:pt x="1237" y="142"/>
                    <a:pt x="2214" y="17"/>
                  </a:cubicBezTo>
                  <a:cubicBezTo>
                    <a:pt x="2127" y="6"/>
                    <a:pt x="2040" y="0"/>
                    <a:pt x="1954" y="0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4122929" y="3443621"/>
              <a:ext cx="69818" cy="69686"/>
            </a:xfrm>
            <a:custGeom>
              <a:rect b="b" l="l" r="r" t="t"/>
              <a:pathLst>
                <a:path extrusionOk="0" h="2657" w="2662">
                  <a:moveTo>
                    <a:pt x="1329" y="0"/>
                  </a:moveTo>
                  <a:cubicBezTo>
                    <a:pt x="598" y="0"/>
                    <a:pt x="1" y="592"/>
                    <a:pt x="1" y="1328"/>
                  </a:cubicBezTo>
                  <a:cubicBezTo>
                    <a:pt x="1" y="2065"/>
                    <a:pt x="598" y="2656"/>
                    <a:pt x="1329" y="2656"/>
                  </a:cubicBezTo>
                  <a:cubicBezTo>
                    <a:pt x="2065" y="2656"/>
                    <a:pt x="2662" y="2065"/>
                    <a:pt x="2662" y="1328"/>
                  </a:cubicBezTo>
                  <a:cubicBezTo>
                    <a:pt x="2662" y="592"/>
                    <a:pt x="2065" y="0"/>
                    <a:pt x="1329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4122929" y="3443463"/>
              <a:ext cx="41675" cy="69870"/>
            </a:xfrm>
            <a:custGeom>
              <a:rect b="b" l="l" r="r" t="t"/>
              <a:pathLst>
                <a:path extrusionOk="0" h="2664" w="1589">
                  <a:moveTo>
                    <a:pt x="1332" y="1"/>
                  </a:moveTo>
                  <a:cubicBezTo>
                    <a:pt x="613" y="1"/>
                    <a:pt x="1" y="581"/>
                    <a:pt x="1" y="1334"/>
                  </a:cubicBezTo>
                  <a:cubicBezTo>
                    <a:pt x="1" y="2083"/>
                    <a:pt x="613" y="2663"/>
                    <a:pt x="1332" y="2663"/>
                  </a:cubicBezTo>
                  <a:cubicBezTo>
                    <a:pt x="1416" y="2663"/>
                    <a:pt x="1502" y="2655"/>
                    <a:pt x="1589" y="2638"/>
                  </a:cubicBezTo>
                  <a:cubicBezTo>
                    <a:pt x="968" y="2513"/>
                    <a:pt x="516" y="1965"/>
                    <a:pt x="516" y="1334"/>
                  </a:cubicBezTo>
                  <a:cubicBezTo>
                    <a:pt x="516" y="699"/>
                    <a:pt x="968" y="151"/>
                    <a:pt x="1589" y="26"/>
                  </a:cubicBezTo>
                  <a:cubicBezTo>
                    <a:pt x="1502" y="9"/>
                    <a:pt x="1416" y="1"/>
                    <a:pt x="1332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186032" y="3397303"/>
              <a:ext cx="102497" cy="102497"/>
            </a:xfrm>
            <a:custGeom>
              <a:rect b="b" l="l" r="r" t="t"/>
              <a:pathLst>
                <a:path extrusionOk="0" h="3908" w="3908">
                  <a:moveTo>
                    <a:pt x="1954" y="0"/>
                  </a:moveTo>
                  <a:cubicBezTo>
                    <a:pt x="876" y="0"/>
                    <a:pt x="1" y="871"/>
                    <a:pt x="1" y="1954"/>
                  </a:cubicBezTo>
                  <a:cubicBezTo>
                    <a:pt x="1" y="3032"/>
                    <a:pt x="876" y="3908"/>
                    <a:pt x="1954" y="3908"/>
                  </a:cubicBezTo>
                  <a:cubicBezTo>
                    <a:pt x="3032" y="3908"/>
                    <a:pt x="3908" y="3032"/>
                    <a:pt x="3908" y="1954"/>
                  </a:cubicBezTo>
                  <a:cubicBezTo>
                    <a:pt x="3908" y="871"/>
                    <a:pt x="3032" y="0"/>
                    <a:pt x="1954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4185901" y="3397224"/>
              <a:ext cx="57963" cy="102550"/>
            </a:xfrm>
            <a:custGeom>
              <a:rect b="b" l="l" r="r" t="t"/>
              <a:pathLst>
                <a:path extrusionOk="0" h="3910" w="2210">
                  <a:moveTo>
                    <a:pt x="1951" y="1"/>
                  </a:moveTo>
                  <a:cubicBezTo>
                    <a:pt x="891" y="1"/>
                    <a:pt x="1" y="861"/>
                    <a:pt x="1" y="1957"/>
                  </a:cubicBezTo>
                  <a:cubicBezTo>
                    <a:pt x="1" y="3046"/>
                    <a:pt x="888" y="3909"/>
                    <a:pt x="1945" y="3909"/>
                  </a:cubicBezTo>
                  <a:cubicBezTo>
                    <a:pt x="2032" y="3909"/>
                    <a:pt x="2120" y="3903"/>
                    <a:pt x="2210" y="3891"/>
                  </a:cubicBezTo>
                  <a:cubicBezTo>
                    <a:pt x="1238" y="3766"/>
                    <a:pt x="511" y="2939"/>
                    <a:pt x="511" y="1957"/>
                  </a:cubicBezTo>
                  <a:cubicBezTo>
                    <a:pt x="511" y="975"/>
                    <a:pt x="1238" y="143"/>
                    <a:pt x="2210" y="18"/>
                  </a:cubicBezTo>
                  <a:cubicBezTo>
                    <a:pt x="2122" y="6"/>
                    <a:pt x="2036" y="1"/>
                    <a:pt x="195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4202451" y="3413590"/>
              <a:ext cx="69818" cy="69818"/>
            </a:xfrm>
            <a:custGeom>
              <a:rect b="b" l="l" r="r" t="t"/>
              <a:pathLst>
                <a:path extrusionOk="0" h="2662" w="2662">
                  <a:moveTo>
                    <a:pt x="1328" y="0"/>
                  </a:moveTo>
                  <a:cubicBezTo>
                    <a:pt x="592" y="0"/>
                    <a:pt x="0" y="597"/>
                    <a:pt x="0" y="1333"/>
                  </a:cubicBezTo>
                  <a:cubicBezTo>
                    <a:pt x="0" y="2064"/>
                    <a:pt x="592" y="2661"/>
                    <a:pt x="1328" y="2661"/>
                  </a:cubicBezTo>
                  <a:cubicBezTo>
                    <a:pt x="2065" y="2661"/>
                    <a:pt x="2661" y="2064"/>
                    <a:pt x="2661" y="1333"/>
                  </a:cubicBezTo>
                  <a:cubicBezTo>
                    <a:pt x="2661" y="597"/>
                    <a:pt x="2065" y="0"/>
                    <a:pt x="1328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4202451" y="3413669"/>
              <a:ext cx="41675" cy="69765"/>
            </a:xfrm>
            <a:custGeom>
              <a:rect b="b" l="l" r="r" t="t"/>
              <a:pathLst>
                <a:path extrusionOk="0" h="2660" w="1589">
                  <a:moveTo>
                    <a:pt x="1326" y="0"/>
                  </a:moveTo>
                  <a:cubicBezTo>
                    <a:pt x="610" y="0"/>
                    <a:pt x="0" y="583"/>
                    <a:pt x="0" y="1330"/>
                  </a:cubicBezTo>
                  <a:cubicBezTo>
                    <a:pt x="0" y="2077"/>
                    <a:pt x="610" y="2660"/>
                    <a:pt x="1326" y="2660"/>
                  </a:cubicBezTo>
                  <a:cubicBezTo>
                    <a:pt x="1412" y="2660"/>
                    <a:pt x="1500" y="2652"/>
                    <a:pt x="1588" y="2634"/>
                  </a:cubicBezTo>
                  <a:cubicBezTo>
                    <a:pt x="963" y="2509"/>
                    <a:pt x="515" y="1965"/>
                    <a:pt x="515" y="1330"/>
                  </a:cubicBezTo>
                  <a:cubicBezTo>
                    <a:pt x="515" y="695"/>
                    <a:pt x="963" y="146"/>
                    <a:pt x="1588" y="26"/>
                  </a:cubicBezTo>
                  <a:cubicBezTo>
                    <a:pt x="1500" y="8"/>
                    <a:pt x="1412" y="0"/>
                    <a:pt x="1326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006584" y="3568438"/>
              <a:ext cx="115375" cy="129905"/>
            </a:xfrm>
            <a:custGeom>
              <a:rect b="b" l="l" r="r" t="t"/>
              <a:pathLst>
                <a:path extrusionOk="0" h="4953" w="4399">
                  <a:moveTo>
                    <a:pt x="2926" y="0"/>
                  </a:moveTo>
                  <a:lnTo>
                    <a:pt x="207" y="1025"/>
                  </a:lnTo>
                  <a:cubicBezTo>
                    <a:pt x="68" y="1073"/>
                    <a:pt x="0" y="1227"/>
                    <a:pt x="49" y="1367"/>
                  </a:cubicBezTo>
                  <a:lnTo>
                    <a:pt x="1338" y="4778"/>
                  </a:lnTo>
                  <a:cubicBezTo>
                    <a:pt x="1376" y="4887"/>
                    <a:pt x="1481" y="4952"/>
                    <a:pt x="1590" y="4952"/>
                  </a:cubicBezTo>
                  <a:cubicBezTo>
                    <a:pt x="1620" y="4952"/>
                    <a:pt x="1651" y="4947"/>
                    <a:pt x="1680" y="4937"/>
                  </a:cubicBezTo>
                  <a:lnTo>
                    <a:pt x="4398" y="3912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038398" y="3656142"/>
              <a:ext cx="83561" cy="42253"/>
            </a:xfrm>
            <a:custGeom>
              <a:rect b="b" l="l" r="r" t="t"/>
              <a:pathLst>
                <a:path extrusionOk="0" h="1611" w="3186">
                  <a:moveTo>
                    <a:pt x="2969" y="0"/>
                  </a:moveTo>
                  <a:lnTo>
                    <a:pt x="2921" y="20"/>
                  </a:lnTo>
                  <a:lnTo>
                    <a:pt x="0" y="1121"/>
                  </a:lnTo>
                  <a:lnTo>
                    <a:pt x="120" y="1439"/>
                  </a:lnTo>
                  <a:cubicBezTo>
                    <a:pt x="161" y="1544"/>
                    <a:pt x="263" y="1610"/>
                    <a:pt x="372" y="1610"/>
                  </a:cubicBezTo>
                  <a:cubicBezTo>
                    <a:pt x="403" y="1610"/>
                    <a:pt x="435" y="1605"/>
                    <a:pt x="467" y="1593"/>
                  </a:cubicBezTo>
                  <a:lnTo>
                    <a:pt x="3185" y="573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4118260" y="3509268"/>
              <a:ext cx="224534" cy="138953"/>
            </a:xfrm>
            <a:custGeom>
              <a:rect b="b" l="l" r="r" t="t"/>
              <a:pathLst>
                <a:path extrusionOk="0" h="5298" w="8561">
                  <a:moveTo>
                    <a:pt x="7618" y="1"/>
                  </a:moveTo>
                  <a:cubicBezTo>
                    <a:pt x="7277" y="1"/>
                    <a:pt x="7002" y="274"/>
                    <a:pt x="6968" y="307"/>
                  </a:cubicBezTo>
                  <a:lnTo>
                    <a:pt x="4721" y="2170"/>
                  </a:lnTo>
                  <a:lnTo>
                    <a:pt x="4716" y="2170"/>
                  </a:lnTo>
                  <a:cubicBezTo>
                    <a:pt x="4716" y="2170"/>
                    <a:pt x="4683" y="1530"/>
                    <a:pt x="4004" y="1530"/>
                  </a:cubicBezTo>
                  <a:cubicBezTo>
                    <a:pt x="3450" y="1530"/>
                    <a:pt x="3039" y="1527"/>
                    <a:pt x="2725" y="1527"/>
                  </a:cubicBezTo>
                  <a:cubicBezTo>
                    <a:pt x="1984" y="1527"/>
                    <a:pt x="1780" y="1543"/>
                    <a:pt x="1492" y="1655"/>
                  </a:cubicBezTo>
                  <a:lnTo>
                    <a:pt x="1" y="2271"/>
                  </a:lnTo>
                  <a:lnTo>
                    <a:pt x="1141" y="5297"/>
                  </a:lnTo>
                  <a:cubicBezTo>
                    <a:pt x="2050" y="4922"/>
                    <a:pt x="1984" y="4880"/>
                    <a:pt x="2898" y="4880"/>
                  </a:cubicBezTo>
                  <a:cubicBezTo>
                    <a:pt x="3170" y="4880"/>
                    <a:pt x="3528" y="4883"/>
                    <a:pt x="4023" y="4883"/>
                  </a:cubicBezTo>
                  <a:cubicBezTo>
                    <a:pt x="4509" y="4864"/>
                    <a:pt x="4967" y="4648"/>
                    <a:pt x="5289" y="4287"/>
                  </a:cubicBezTo>
                  <a:lnTo>
                    <a:pt x="8056" y="1318"/>
                  </a:lnTo>
                  <a:cubicBezTo>
                    <a:pt x="8142" y="1217"/>
                    <a:pt x="8561" y="663"/>
                    <a:pt x="8089" y="202"/>
                  </a:cubicBezTo>
                  <a:cubicBezTo>
                    <a:pt x="7930" y="53"/>
                    <a:pt x="7767" y="1"/>
                    <a:pt x="7618" y="1"/>
                  </a:cubicBezTo>
                  <a:close/>
                </a:path>
              </a:pathLst>
            </a:custGeom>
            <a:solidFill>
              <a:srgbClr val="DAE3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4118260" y="3562379"/>
              <a:ext cx="45583" cy="85843"/>
            </a:xfrm>
            <a:custGeom>
              <a:rect b="b" l="l" r="r" t="t"/>
              <a:pathLst>
                <a:path extrusionOk="0" h="3273" w="1738">
                  <a:moveTo>
                    <a:pt x="598" y="0"/>
                  </a:moveTo>
                  <a:lnTo>
                    <a:pt x="1" y="246"/>
                  </a:lnTo>
                  <a:lnTo>
                    <a:pt x="1141" y="3272"/>
                  </a:lnTo>
                  <a:lnTo>
                    <a:pt x="1738" y="302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CFD9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4082040" y="3558419"/>
              <a:ext cx="70211" cy="113014"/>
            </a:xfrm>
            <a:custGeom>
              <a:rect b="b" l="l" r="r" t="t"/>
              <a:pathLst>
                <a:path extrusionOk="0" h="4309" w="2677">
                  <a:moveTo>
                    <a:pt x="1105" y="0"/>
                  </a:moveTo>
                  <a:cubicBezTo>
                    <a:pt x="1077" y="0"/>
                    <a:pt x="1049" y="5"/>
                    <a:pt x="1021" y="16"/>
                  </a:cubicBezTo>
                  <a:lnTo>
                    <a:pt x="1" y="401"/>
                  </a:lnTo>
                  <a:lnTo>
                    <a:pt x="1473" y="4308"/>
                  </a:lnTo>
                  <a:lnTo>
                    <a:pt x="2493" y="3928"/>
                  </a:lnTo>
                  <a:cubicBezTo>
                    <a:pt x="2618" y="3880"/>
                    <a:pt x="2676" y="3746"/>
                    <a:pt x="2633" y="3620"/>
                  </a:cubicBezTo>
                  <a:lnTo>
                    <a:pt x="1324" y="151"/>
                  </a:lnTo>
                  <a:cubicBezTo>
                    <a:pt x="1287" y="59"/>
                    <a:pt x="1199" y="0"/>
                    <a:pt x="110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4115113" y="3643527"/>
              <a:ext cx="37138" cy="28037"/>
            </a:xfrm>
            <a:custGeom>
              <a:rect b="b" l="l" r="r" t="t"/>
              <a:pathLst>
                <a:path extrusionOk="0" h="1069" w="1416">
                  <a:moveTo>
                    <a:pt x="1228" y="0"/>
                  </a:moveTo>
                  <a:cubicBezTo>
                    <a:pt x="1199" y="34"/>
                    <a:pt x="1160" y="63"/>
                    <a:pt x="1117" y="77"/>
                  </a:cubicBezTo>
                  <a:lnTo>
                    <a:pt x="1" y="501"/>
                  </a:lnTo>
                  <a:lnTo>
                    <a:pt x="212" y="1068"/>
                  </a:lnTo>
                  <a:lnTo>
                    <a:pt x="1232" y="683"/>
                  </a:lnTo>
                  <a:cubicBezTo>
                    <a:pt x="1353" y="640"/>
                    <a:pt x="1415" y="501"/>
                    <a:pt x="1372" y="38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4143885" y="3454479"/>
              <a:ext cx="27801" cy="47839"/>
            </a:xfrm>
            <a:custGeom>
              <a:rect b="b" l="l" r="r" t="t"/>
              <a:pathLst>
                <a:path extrusionOk="0" h="1824" w="1060">
                  <a:moveTo>
                    <a:pt x="501" y="375"/>
                  </a:moveTo>
                  <a:lnTo>
                    <a:pt x="501" y="707"/>
                  </a:lnTo>
                  <a:cubicBezTo>
                    <a:pt x="366" y="655"/>
                    <a:pt x="323" y="611"/>
                    <a:pt x="323" y="529"/>
                  </a:cubicBezTo>
                  <a:cubicBezTo>
                    <a:pt x="323" y="433"/>
                    <a:pt x="405" y="390"/>
                    <a:pt x="501" y="375"/>
                  </a:cubicBezTo>
                  <a:close/>
                  <a:moveTo>
                    <a:pt x="617" y="1059"/>
                  </a:moveTo>
                  <a:cubicBezTo>
                    <a:pt x="756" y="1121"/>
                    <a:pt x="785" y="1184"/>
                    <a:pt x="785" y="1266"/>
                  </a:cubicBezTo>
                  <a:cubicBezTo>
                    <a:pt x="785" y="1367"/>
                    <a:pt x="718" y="1424"/>
                    <a:pt x="617" y="1444"/>
                  </a:cubicBezTo>
                  <a:lnTo>
                    <a:pt x="617" y="1059"/>
                  </a:lnTo>
                  <a:close/>
                  <a:moveTo>
                    <a:pt x="559" y="0"/>
                  </a:moveTo>
                  <a:cubicBezTo>
                    <a:pt x="525" y="0"/>
                    <a:pt x="482" y="24"/>
                    <a:pt x="482" y="58"/>
                  </a:cubicBezTo>
                  <a:lnTo>
                    <a:pt x="482" y="116"/>
                  </a:lnTo>
                  <a:cubicBezTo>
                    <a:pt x="222" y="154"/>
                    <a:pt x="54" y="294"/>
                    <a:pt x="54" y="553"/>
                  </a:cubicBezTo>
                  <a:cubicBezTo>
                    <a:pt x="54" y="823"/>
                    <a:pt x="251" y="914"/>
                    <a:pt x="482" y="996"/>
                  </a:cubicBezTo>
                  <a:lnTo>
                    <a:pt x="482" y="1439"/>
                  </a:lnTo>
                  <a:cubicBezTo>
                    <a:pt x="366" y="1429"/>
                    <a:pt x="309" y="1381"/>
                    <a:pt x="198" y="1299"/>
                  </a:cubicBezTo>
                  <a:cubicBezTo>
                    <a:pt x="179" y="1282"/>
                    <a:pt x="156" y="1274"/>
                    <a:pt x="134" y="1274"/>
                  </a:cubicBezTo>
                  <a:cubicBezTo>
                    <a:pt x="100" y="1274"/>
                    <a:pt x="66" y="1293"/>
                    <a:pt x="49" y="1328"/>
                  </a:cubicBezTo>
                  <a:cubicBezTo>
                    <a:pt x="1" y="1386"/>
                    <a:pt x="1" y="1468"/>
                    <a:pt x="49" y="1525"/>
                  </a:cubicBezTo>
                  <a:cubicBezTo>
                    <a:pt x="135" y="1641"/>
                    <a:pt x="318" y="1703"/>
                    <a:pt x="487" y="1703"/>
                  </a:cubicBezTo>
                  <a:lnTo>
                    <a:pt x="487" y="1766"/>
                  </a:lnTo>
                  <a:cubicBezTo>
                    <a:pt x="487" y="1800"/>
                    <a:pt x="520" y="1824"/>
                    <a:pt x="559" y="1824"/>
                  </a:cubicBezTo>
                  <a:cubicBezTo>
                    <a:pt x="597" y="1824"/>
                    <a:pt x="636" y="1800"/>
                    <a:pt x="636" y="1766"/>
                  </a:cubicBezTo>
                  <a:lnTo>
                    <a:pt x="636" y="1699"/>
                  </a:lnTo>
                  <a:cubicBezTo>
                    <a:pt x="872" y="1660"/>
                    <a:pt x="1059" y="1511"/>
                    <a:pt x="1059" y="1227"/>
                  </a:cubicBezTo>
                  <a:cubicBezTo>
                    <a:pt x="1054" y="962"/>
                    <a:pt x="886" y="847"/>
                    <a:pt x="636" y="760"/>
                  </a:cubicBezTo>
                  <a:lnTo>
                    <a:pt x="636" y="366"/>
                  </a:lnTo>
                  <a:cubicBezTo>
                    <a:pt x="694" y="371"/>
                    <a:pt x="746" y="385"/>
                    <a:pt x="799" y="414"/>
                  </a:cubicBezTo>
                  <a:cubicBezTo>
                    <a:pt x="824" y="425"/>
                    <a:pt x="862" y="448"/>
                    <a:pt x="901" y="448"/>
                  </a:cubicBezTo>
                  <a:cubicBezTo>
                    <a:pt x="931" y="448"/>
                    <a:pt x="962" y="434"/>
                    <a:pt x="987" y="390"/>
                  </a:cubicBezTo>
                  <a:cubicBezTo>
                    <a:pt x="1030" y="337"/>
                    <a:pt x="1026" y="260"/>
                    <a:pt x="977" y="212"/>
                  </a:cubicBezTo>
                  <a:cubicBezTo>
                    <a:pt x="891" y="140"/>
                    <a:pt x="742" y="120"/>
                    <a:pt x="636" y="120"/>
                  </a:cubicBezTo>
                  <a:lnTo>
                    <a:pt x="636" y="58"/>
                  </a:lnTo>
                  <a:cubicBezTo>
                    <a:pt x="636" y="24"/>
                    <a:pt x="592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4184144" y="3408292"/>
              <a:ext cx="93160" cy="79784"/>
            </a:xfrm>
            <a:custGeom>
              <a:rect b="b" l="l" r="r" t="t"/>
              <a:pathLst>
                <a:path extrusionOk="0" h="3042" w="3552">
                  <a:moveTo>
                    <a:pt x="2025" y="374"/>
                  </a:moveTo>
                  <a:cubicBezTo>
                    <a:pt x="2613" y="374"/>
                    <a:pt x="3176" y="831"/>
                    <a:pt x="3176" y="1521"/>
                  </a:cubicBezTo>
                  <a:cubicBezTo>
                    <a:pt x="3176" y="2151"/>
                    <a:pt x="2666" y="2661"/>
                    <a:pt x="2031" y="2661"/>
                  </a:cubicBezTo>
                  <a:cubicBezTo>
                    <a:pt x="1016" y="2661"/>
                    <a:pt x="506" y="1429"/>
                    <a:pt x="1223" y="712"/>
                  </a:cubicBezTo>
                  <a:cubicBezTo>
                    <a:pt x="1456" y="479"/>
                    <a:pt x="1743" y="374"/>
                    <a:pt x="2025" y="374"/>
                  </a:cubicBezTo>
                  <a:close/>
                  <a:moveTo>
                    <a:pt x="2031" y="0"/>
                  </a:moveTo>
                  <a:cubicBezTo>
                    <a:pt x="679" y="0"/>
                    <a:pt x="1" y="1636"/>
                    <a:pt x="958" y="2594"/>
                  </a:cubicBezTo>
                  <a:cubicBezTo>
                    <a:pt x="1268" y="2903"/>
                    <a:pt x="1648" y="3042"/>
                    <a:pt x="2022" y="3042"/>
                  </a:cubicBezTo>
                  <a:cubicBezTo>
                    <a:pt x="2803" y="3042"/>
                    <a:pt x="3552" y="2435"/>
                    <a:pt x="3552" y="1521"/>
                  </a:cubicBezTo>
                  <a:cubicBezTo>
                    <a:pt x="3552" y="683"/>
                    <a:pt x="2873" y="5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4094682" y="3392031"/>
              <a:ext cx="198411" cy="142337"/>
            </a:xfrm>
            <a:custGeom>
              <a:rect b="b" l="l" r="r" t="t"/>
              <a:pathLst>
                <a:path extrusionOk="0" h="5427" w="7565">
                  <a:moveTo>
                    <a:pt x="2414" y="2142"/>
                  </a:moveTo>
                  <a:cubicBezTo>
                    <a:pt x="2786" y="2142"/>
                    <a:pt x="3146" y="2323"/>
                    <a:pt x="3363" y="2651"/>
                  </a:cubicBezTo>
                  <a:cubicBezTo>
                    <a:pt x="3407" y="2814"/>
                    <a:pt x="3465" y="2978"/>
                    <a:pt x="3546" y="3132"/>
                  </a:cubicBezTo>
                  <a:cubicBezTo>
                    <a:pt x="3551" y="3180"/>
                    <a:pt x="3556" y="3233"/>
                    <a:pt x="3556" y="3281"/>
                  </a:cubicBezTo>
                  <a:cubicBezTo>
                    <a:pt x="3556" y="3849"/>
                    <a:pt x="3142" y="4330"/>
                    <a:pt x="2584" y="4416"/>
                  </a:cubicBezTo>
                  <a:cubicBezTo>
                    <a:pt x="2528" y="4425"/>
                    <a:pt x="2473" y="4429"/>
                    <a:pt x="2418" y="4429"/>
                  </a:cubicBezTo>
                  <a:cubicBezTo>
                    <a:pt x="1919" y="4429"/>
                    <a:pt x="1471" y="4103"/>
                    <a:pt x="1323" y="3618"/>
                  </a:cubicBezTo>
                  <a:cubicBezTo>
                    <a:pt x="1155" y="3074"/>
                    <a:pt x="1415" y="2492"/>
                    <a:pt x="1925" y="2251"/>
                  </a:cubicBezTo>
                  <a:cubicBezTo>
                    <a:pt x="2082" y="2178"/>
                    <a:pt x="2249" y="2142"/>
                    <a:pt x="2414" y="2142"/>
                  </a:cubicBezTo>
                  <a:close/>
                  <a:moveTo>
                    <a:pt x="2440" y="1520"/>
                  </a:moveTo>
                  <a:cubicBezTo>
                    <a:pt x="2754" y="1520"/>
                    <a:pt x="3063" y="1611"/>
                    <a:pt x="3335" y="1775"/>
                  </a:cubicBezTo>
                  <a:cubicBezTo>
                    <a:pt x="3315" y="1866"/>
                    <a:pt x="3306" y="1958"/>
                    <a:pt x="3306" y="2054"/>
                  </a:cubicBezTo>
                  <a:cubicBezTo>
                    <a:pt x="3040" y="1861"/>
                    <a:pt x="2727" y="1765"/>
                    <a:pt x="2415" y="1765"/>
                  </a:cubicBezTo>
                  <a:cubicBezTo>
                    <a:pt x="2090" y="1765"/>
                    <a:pt x="1764" y="1869"/>
                    <a:pt x="1492" y="2078"/>
                  </a:cubicBezTo>
                  <a:cubicBezTo>
                    <a:pt x="962" y="2487"/>
                    <a:pt x="760" y="3194"/>
                    <a:pt x="996" y="3820"/>
                  </a:cubicBezTo>
                  <a:cubicBezTo>
                    <a:pt x="1219" y="4411"/>
                    <a:pt x="1786" y="4801"/>
                    <a:pt x="2408" y="4801"/>
                  </a:cubicBezTo>
                  <a:cubicBezTo>
                    <a:pt x="2444" y="4801"/>
                    <a:pt x="2480" y="4799"/>
                    <a:pt x="2517" y="4797"/>
                  </a:cubicBezTo>
                  <a:cubicBezTo>
                    <a:pt x="3185" y="4753"/>
                    <a:pt x="3748" y="4272"/>
                    <a:pt x="3898" y="3618"/>
                  </a:cubicBezTo>
                  <a:cubicBezTo>
                    <a:pt x="3960" y="3685"/>
                    <a:pt x="4027" y="3752"/>
                    <a:pt x="4100" y="3810"/>
                  </a:cubicBezTo>
                  <a:cubicBezTo>
                    <a:pt x="3849" y="4610"/>
                    <a:pt x="3133" y="5048"/>
                    <a:pt x="2409" y="5048"/>
                  </a:cubicBezTo>
                  <a:cubicBezTo>
                    <a:pt x="1882" y="5048"/>
                    <a:pt x="1352" y="4817"/>
                    <a:pt x="991" y="4325"/>
                  </a:cubicBezTo>
                  <a:cubicBezTo>
                    <a:pt x="136" y="3162"/>
                    <a:pt x="965" y="1520"/>
                    <a:pt x="2409" y="1520"/>
                  </a:cubicBezTo>
                  <a:cubicBezTo>
                    <a:pt x="2411" y="1520"/>
                    <a:pt x="2413" y="1520"/>
                    <a:pt x="2416" y="1520"/>
                  </a:cubicBezTo>
                  <a:cubicBezTo>
                    <a:pt x="2424" y="1520"/>
                    <a:pt x="2432" y="1520"/>
                    <a:pt x="2440" y="1520"/>
                  </a:cubicBezTo>
                  <a:close/>
                  <a:moveTo>
                    <a:pt x="5448" y="0"/>
                  </a:moveTo>
                  <a:cubicBezTo>
                    <a:pt x="4553" y="0"/>
                    <a:pt x="3747" y="551"/>
                    <a:pt x="3436" y="1400"/>
                  </a:cubicBezTo>
                  <a:cubicBezTo>
                    <a:pt x="3110" y="1223"/>
                    <a:pt x="2762" y="1141"/>
                    <a:pt x="2422" y="1141"/>
                  </a:cubicBezTo>
                  <a:cubicBezTo>
                    <a:pt x="1482" y="1141"/>
                    <a:pt x="593" y="1767"/>
                    <a:pt x="342" y="2756"/>
                  </a:cubicBezTo>
                  <a:cubicBezTo>
                    <a:pt x="0" y="4109"/>
                    <a:pt x="1015" y="5427"/>
                    <a:pt x="2411" y="5427"/>
                  </a:cubicBezTo>
                  <a:lnTo>
                    <a:pt x="2416" y="5427"/>
                  </a:lnTo>
                  <a:cubicBezTo>
                    <a:pt x="3311" y="5427"/>
                    <a:pt x="4114" y="4869"/>
                    <a:pt x="4427" y="4027"/>
                  </a:cubicBezTo>
                  <a:cubicBezTo>
                    <a:pt x="4746" y="4199"/>
                    <a:pt x="5096" y="4284"/>
                    <a:pt x="5445" y="4284"/>
                  </a:cubicBezTo>
                  <a:cubicBezTo>
                    <a:pt x="5924" y="4284"/>
                    <a:pt x="6400" y="4125"/>
                    <a:pt x="6789" y="3810"/>
                  </a:cubicBezTo>
                  <a:cubicBezTo>
                    <a:pt x="7160" y="3512"/>
                    <a:pt x="7425" y="3093"/>
                    <a:pt x="7530" y="2627"/>
                  </a:cubicBezTo>
                  <a:cubicBezTo>
                    <a:pt x="7564" y="2483"/>
                    <a:pt x="7451" y="2394"/>
                    <a:pt x="7341" y="2394"/>
                  </a:cubicBezTo>
                  <a:cubicBezTo>
                    <a:pt x="7263" y="2394"/>
                    <a:pt x="7187" y="2438"/>
                    <a:pt x="7165" y="2540"/>
                  </a:cubicBezTo>
                  <a:cubicBezTo>
                    <a:pt x="7001" y="3247"/>
                    <a:pt x="6414" y="3786"/>
                    <a:pt x="5697" y="3887"/>
                  </a:cubicBezTo>
                  <a:cubicBezTo>
                    <a:pt x="5612" y="3900"/>
                    <a:pt x="5526" y="3906"/>
                    <a:pt x="5442" y="3906"/>
                  </a:cubicBezTo>
                  <a:cubicBezTo>
                    <a:pt x="4812" y="3906"/>
                    <a:pt x="4221" y="3567"/>
                    <a:pt x="3907" y="3007"/>
                  </a:cubicBezTo>
                  <a:cubicBezTo>
                    <a:pt x="3874" y="2829"/>
                    <a:pt x="3811" y="2660"/>
                    <a:pt x="3715" y="2501"/>
                  </a:cubicBezTo>
                  <a:cubicBezTo>
                    <a:pt x="3517" y="1554"/>
                    <a:pt x="4119" y="625"/>
                    <a:pt x="5062" y="413"/>
                  </a:cubicBezTo>
                  <a:cubicBezTo>
                    <a:pt x="5190" y="385"/>
                    <a:pt x="5317" y="372"/>
                    <a:pt x="5442" y="372"/>
                  </a:cubicBezTo>
                  <a:cubicBezTo>
                    <a:pt x="6248" y="372"/>
                    <a:pt x="6973" y="925"/>
                    <a:pt x="7165" y="1741"/>
                  </a:cubicBezTo>
                  <a:cubicBezTo>
                    <a:pt x="7187" y="1844"/>
                    <a:pt x="7265" y="1889"/>
                    <a:pt x="7344" y="1889"/>
                  </a:cubicBezTo>
                  <a:cubicBezTo>
                    <a:pt x="7453" y="1889"/>
                    <a:pt x="7564" y="1802"/>
                    <a:pt x="7530" y="1659"/>
                  </a:cubicBezTo>
                  <a:cubicBezTo>
                    <a:pt x="7319" y="736"/>
                    <a:pt x="6525" y="62"/>
                    <a:pt x="5582" y="4"/>
                  </a:cubicBezTo>
                  <a:cubicBezTo>
                    <a:pt x="5537" y="1"/>
                    <a:pt x="5493" y="0"/>
                    <a:pt x="54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4223643" y="3424685"/>
              <a:ext cx="27408" cy="47734"/>
            </a:xfrm>
            <a:custGeom>
              <a:rect b="b" l="l" r="r" t="t"/>
              <a:pathLst>
                <a:path extrusionOk="0" h="1820" w="1045">
                  <a:moveTo>
                    <a:pt x="491" y="366"/>
                  </a:moveTo>
                  <a:lnTo>
                    <a:pt x="491" y="703"/>
                  </a:lnTo>
                  <a:cubicBezTo>
                    <a:pt x="357" y="650"/>
                    <a:pt x="309" y="607"/>
                    <a:pt x="309" y="525"/>
                  </a:cubicBezTo>
                  <a:cubicBezTo>
                    <a:pt x="309" y="429"/>
                    <a:pt x="390" y="381"/>
                    <a:pt x="491" y="366"/>
                  </a:cubicBezTo>
                  <a:close/>
                  <a:moveTo>
                    <a:pt x="607" y="1054"/>
                  </a:moveTo>
                  <a:cubicBezTo>
                    <a:pt x="746" y="1112"/>
                    <a:pt x="771" y="1179"/>
                    <a:pt x="771" y="1256"/>
                  </a:cubicBezTo>
                  <a:cubicBezTo>
                    <a:pt x="775" y="1362"/>
                    <a:pt x="708" y="1420"/>
                    <a:pt x="607" y="1439"/>
                  </a:cubicBezTo>
                  <a:lnTo>
                    <a:pt x="607" y="1054"/>
                  </a:lnTo>
                  <a:close/>
                  <a:moveTo>
                    <a:pt x="549" y="1"/>
                  </a:moveTo>
                  <a:cubicBezTo>
                    <a:pt x="516" y="1"/>
                    <a:pt x="472" y="20"/>
                    <a:pt x="472" y="53"/>
                  </a:cubicBezTo>
                  <a:lnTo>
                    <a:pt x="472" y="116"/>
                  </a:lnTo>
                  <a:cubicBezTo>
                    <a:pt x="212" y="150"/>
                    <a:pt x="39" y="289"/>
                    <a:pt x="39" y="549"/>
                  </a:cubicBezTo>
                  <a:cubicBezTo>
                    <a:pt x="39" y="828"/>
                    <a:pt x="256" y="915"/>
                    <a:pt x="472" y="997"/>
                  </a:cubicBezTo>
                  <a:lnTo>
                    <a:pt x="472" y="1439"/>
                  </a:lnTo>
                  <a:cubicBezTo>
                    <a:pt x="352" y="1425"/>
                    <a:pt x="294" y="1372"/>
                    <a:pt x="188" y="1295"/>
                  </a:cubicBezTo>
                  <a:cubicBezTo>
                    <a:pt x="166" y="1279"/>
                    <a:pt x="145" y="1272"/>
                    <a:pt x="125" y="1272"/>
                  </a:cubicBezTo>
                  <a:cubicBezTo>
                    <a:pt x="52" y="1272"/>
                    <a:pt x="1" y="1369"/>
                    <a:pt x="1" y="1430"/>
                  </a:cubicBezTo>
                  <a:cubicBezTo>
                    <a:pt x="1" y="1463"/>
                    <a:pt x="15" y="1497"/>
                    <a:pt x="34" y="1521"/>
                  </a:cubicBezTo>
                  <a:cubicBezTo>
                    <a:pt x="121" y="1641"/>
                    <a:pt x="313" y="1704"/>
                    <a:pt x="472" y="1704"/>
                  </a:cubicBezTo>
                  <a:lnTo>
                    <a:pt x="472" y="1762"/>
                  </a:lnTo>
                  <a:cubicBezTo>
                    <a:pt x="472" y="1795"/>
                    <a:pt x="511" y="1819"/>
                    <a:pt x="549" y="1819"/>
                  </a:cubicBezTo>
                  <a:cubicBezTo>
                    <a:pt x="588" y="1819"/>
                    <a:pt x="626" y="1795"/>
                    <a:pt x="626" y="1762"/>
                  </a:cubicBezTo>
                  <a:lnTo>
                    <a:pt x="626" y="1694"/>
                  </a:lnTo>
                  <a:cubicBezTo>
                    <a:pt x="857" y="1661"/>
                    <a:pt x="1045" y="1511"/>
                    <a:pt x="1045" y="1223"/>
                  </a:cubicBezTo>
                  <a:cubicBezTo>
                    <a:pt x="1045" y="953"/>
                    <a:pt x="867" y="838"/>
                    <a:pt x="626" y="751"/>
                  </a:cubicBezTo>
                  <a:lnTo>
                    <a:pt x="626" y="366"/>
                  </a:lnTo>
                  <a:cubicBezTo>
                    <a:pt x="698" y="371"/>
                    <a:pt x="775" y="395"/>
                    <a:pt x="838" y="434"/>
                  </a:cubicBezTo>
                  <a:cubicBezTo>
                    <a:pt x="854" y="442"/>
                    <a:pt x="870" y="446"/>
                    <a:pt x="886" y="446"/>
                  </a:cubicBezTo>
                  <a:cubicBezTo>
                    <a:pt x="925" y="446"/>
                    <a:pt x="961" y="424"/>
                    <a:pt x="977" y="390"/>
                  </a:cubicBezTo>
                  <a:cubicBezTo>
                    <a:pt x="1021" y="333"/>
                    <a:pt x="1016" y="256"/>
                    <a:pt x="968" y="207"/>
                  </a:cubicBezTo>
                  <a:cubicBezTo>
                    <a:pt x="881" y="135"/>
                    <a:pt x="732" y="116"/>
                    <a:pt x="626" y="116"/>
                  </a:cubicBezTo>
                  <a:lnTo>
                    <a:pt x="626" y="53"/>
                  </a:lnTo>
                  <a:cubicBezTo>
                    <a:pt x="626" y="20"/>
                    <a:pt x="583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4001155" y="3504023"/>
              <a:ext cx="345810" cy="199067"/>
            </a:xfrm>
            <a:custGeom>
              <a:rect b="b" l="l" r="r" t="t"/>
              <a:pathLst>
                <a:path extrusionOk="0" h="7590" w="13185">
                  <a:moveTo>
                    <a:pt x="4193" y="2251"/>
                  </a:moveTo>
                  <a:cubicBezTo>
                    <a:pt x="4213" y="2251"/>
                    <a:pt x="4232" y="2264"/>
                    <a:pt x="4240" y="2283"/>
                  </a:cubicBezTo>
                  <a:lnTo>
                    <a:pt x="5544" y="5752"/>
                  </a:lnTo>
                  <a:cubicBezTo>
                    <a:pt x="5553" y="5776"/>
                    <a:pt x="5544" y="5805"/>
                    <a:pt x="5520" y="5815"/>
                  </a:cubicBezTo>
                  <a:lnTo>
                    <a:pt x="4678" y="6127"/>
                  </a:lnTo>
                  <a:lnTo>
                    <a:pt x="3335" y="2572"/>
                  </a:lnTo>
                  <a:lnTo>
                    <a:pt x="4177" y="2254"/>
                  </a:lnTo>
                  <a:cubicBezTo>
                    <a:pt x="4182" y="2252"/>
                    <a:pt x="4188" y="2251"/>
                    <a:pt x="4193" y="2251"/>
                  </a:cubicBezTo>
                  <a:close/>
                  <a:moveTo>
                    <a:pt x="2979" y="2706"/>
                  </a:moveTo>
                  <a:lnTo>
                    <a:pt x="4322" y="6262"/>
                  </a:lnTo>
                  <a:lnTo>
                    <a:pt x="1829" y="7205"/>
                  </a:lnTo>
                  <a:cubicBezTo>
                    <a:pt x="1820" y="7208"/>
                    <a:pt x="1812" y="7210"/>
                    <a:pt x="1803" y="7210"/>
                  </a:cubicBezTo>
                  <a:cubicBezTo>
                    <a:pt x="1770" y="7210"/>
                    <a:pt x="1740" y="7188"/>
                    <a:pt x="1728" y="7157"/>
                  </a:cubicBezTo>
                  <a:lnTo>
                    <a:pt x="438" y="3746"/>
                  </a:lnTo>
                  <a:cubicBezTo>
                    <a:pt x="424" y="3707"/>
                    <a:pt x="443" y="3659"/>
                    <a:pt x="487" y="3645"/>
                  </a:cubicBezTo>
                  <a:lnTo>
                    <a:pt x="2979" y="2706"/>
                  </a:lnTo>
                  <a:close/>
                  <a:moveTo>
                    <a:pt x="12089" y="0"/>
                  </a:moveTo>
                  <a:cubicBezTo>
                    <a:pt x="11799" y="0"/>
                    <a:pt x="11521" y="152"/>
                    <a:pt x="11313" y="349"/>
                  </a:cubicBezTo>
                  <a:lnTo>
                    <a:pt x="9292" y="2023"/>
                  </a:lnTo>
                  <a:cubicBezTo>
                    <a:pt x="9181" y="1778"/>
                    <a:pt x="8936" y="1527"/>
                    <a:pt x="8479" y="1527"/>
                  </a:cubicBezTo>
                  <a:cubicBezTo>
                    <a:pt x="7952" y="1527"/>
                    <a:pt x="7553" y="1525"/>
                    <a:pt x="7241" y="1525"/>
                  </a:cubicBezTo>
                  <a:cubicBezTo>
                    <a:pt x="6440" y="1525"/>
                    <a:pt x="6217" y="1542"/>
                    <a:pt x="5895" y="1667"/>
                  </a:cubicBezTo>
                  <a:lnTo>
                    <a:pt x="5890" y="1667"/>
                  </a:lnTo>
                  <a:lnTo>
                    <a:pt x="4610" y="2196"/>
                  </a:lnTo>
                  <a:lnTo>
                    <a:pt x="4591" y="2148"/>
                  </a:lnTo>
                  <a:cubicBezTo>
                    <a:pt x="4527" y="1976"/>
                    <a:pt x="4365" y="1871"/>
                    <a:pt x="4192" y="1871"/>
                  </a:cubicBezTo>
                  <a:cubicBezTo>
                    <a:pt x="4142" y="1871"/>
                    <a:pt x="4092" y="1880"/>
                    <a:pt x="4042" y="1898"/>
                  </a:cubicBezTo>
                  <a:lnTo>
                    <a:pt x="352" y="3293"/>
                  </a:lnTo>
                  <a:cubicBezTo>
                    <a:pt x="116" y="3385"/>
                    <a:pt x="1" y="3645"/>
                    <a:pt x="87" y="3880"/>
                  </a:cubicBezTo>
                  <a:lnTo>
                    <a:pt x="1372" y="7292"/>
                  </a:lnTo>
                  <a:cubicBezTo>
                    <a:pt x="1443" y="7476"/>
                    <a:pt x="1620" y="7589"/>
                    <a:pt x="1806" y="7589"/>
                  </a:cubicBezTo>
                  <a:cubicBezTo>
                    <a:pt x="1859" y="7589"/>
                    <a:pt x="1912" y="7580"/>
                    <a:pt x="1964" y="7561"/>
                  </a:cubicBezTo>
                  <a:lnTo>
                    <a:pt x="5650" y="6171"/>
                  </a:lnTo>
                  <a:cubicBezTo>
                    <a:pt x="5871" y="6084"/>
                    <a:pt x="5982" y="5839"/>
                    <a:pt x="5900" y="5622"/>
                  </a:cubicBezTo>
                  <a:lnTo>
                    <a:pt x="5881" y="5574"/>
                  </a:lnTo>
                  <a:cubicBezTo>
                    <a:pt x="6549" y="5290"/>
                    <a:pt x="6569" y="5257"/>
                    <a:pt x="7261" y="5257"/>
                  </a:cubicBezTo>
                  <a:cubicBezTo>
                    <a:pt x="7512" y="5257"/>
                    <a:pt x="7512" y="4876"/>
                    <a:pt x="7261" y="4876"/>
                  </a:cubicBezTo>
                  <a:cubicBezTo>
                    <a:pt x="6506" y="4881"/>
                    <a:pt x="6439" y="4929"/>
                    <a:pt x="5751" y="5223"/>
                  </a:cubicBezTo>
                  <a:lnTo>
                    <a:pt x="4745" y="2552"/>
                  </a:lnTo>
                  <a:lnTo>
                    <a:pt x="6034" y="2018"/>
                  </a:lnTo>
                  <a:cubicBezTo>
                    <a:pt x="6297" y="1920"/>
                    <a:pt x="6484" y="1905"/>
                    <a:pt x="7227" y="1905"/>
                  </a:cubicBezTo>
                  <a:cubicBezTo>
                    <a:pt x="7534" y="1905"/>
                    <a:pt x="7937" y="1908"/>
                    <a:pt x="8479" y="1908"/>
                  </a:cubicBezTo>
                  <a:cubicBezTo>
                    <a:pt x="8686" y="1908"/>
                    <a:pt x="8825" y="1980"/>
                    <a:pt x="8917" y="2124"/>
                  </a:cubicBezTo>
                  <a:cubicBezTo>
                    <a:pt x="8960" y="2196"/>
                    <a:pt x="8989" y="2278"/>
                    <a:pt x="8999" y="2365"/>
                  </a:cubicBezTo>
                  <a:cubicBezTo>
                    <a:pt x="8994" y="2437"/>
                    <a:pt x="8946" y="2783"/>
                    <a:pt x="8609" y="2841"/>
                  </a:cubicBezTo>
                  <a:cubicBezTo>
                    <a:pt x="8089" y="2928"/>
                    <a:pt x="6973" y="3086"/>
                    <a:pt x="6963" y="3091"/>
                  </a:cubicBezTo>
                  <a:cubicBezTo>
                    <a:pt x="6726" y="3115"/>
                    <a:pt x="6746" y="3467"/>
                    <a:pt x="6978" y="3467"/>
                  </a:cubicBezTo>
                  <a:cubicBezTo>
                    <a:pt x="6981" y="3467"/>
                    <a:pt x="6984" y="3467"/>
                    <a:pt x="6987" y="3467"/>
                  </a:cubicBezTo>
                  <a:lnTo>
                    <a:pt x="7016" y="3467"/>
                  </a:lnTo>
                  <a:cubicBezTo>
                    <a:pt x="7026" y="3467"/>
                    <a:pt x="8147" y="3303"/>
                    <a:pt x="8671" y="3216"/>
                  </a:cubicBezTo>
                  <a:cubicBezTo>
                    <a:pt x="9152" y="3135"/>
                    <a:pt x="9331" y="2726"/>
                    <a:pt x="9369" y="2461"/>
                  </a:cubicBezTo>
                  <a:lnTo>
                    <a:pt x="11558" y="647"/>
                  </a:lnTo>
                  <a:lnTo>
                    <a:pt x="11563" y="642"/>
                  </a:lnTo>
                  <a:lnTo>
                    <a:pt x="11573" y="632"/>
                  </a:lnTo>
                  <a:cubicBezTo>
                    <a:pt x="11709" y="505"/>
                    <a:pt x="11888" y="385"/>
                    <a:pt x="12080" y="385"/>
                  </a:cubicBezTo>
                  <a:cubicBezTo>
                    <a:pt x="12192" y="385"/>
                    <a:pt x="12309" y="427"/>
                    <a:pt x="12424" y="531"/>
                  </a:cubicBezTo>
                  <a:cubicBezTo>
                    <a:pt x="12781" y="883"/>
                    <a:pt x="12453" y="1301"/>
                    <a:pt x="12381" y="1388"/>
                  </a:cubicBezTo>
                  <a:lnTo>
                    <a:pt x="9619" y="4352"/>
                  </a:lnTo>
                  <a:lnTo>
                    <a:pt x="9614" y="4357"/>
                  </a:lnTo>
                  <a:cubicBezTo>
                    <a:pt x="9225" y="4804"/>
                    <a:pt x="8705" y="4876"/>
                    <a:pt x="8488" y="4886"/>
                  </a:cubicBezTo>
                  <a:lnTo>
                    <a:pt x="8142" y="4886"/>
                  </a:lnTo>
                  <a:cubicBezTo>
                    <a:pt x="7892" y="4886"/>
                    <a:pt x="7892" y="5266"/>
                    <a:pt x="8142" y="5266"/>
                  </a:cubicBezTo>
                  <a:lnTo>
                    <a:pt x="8503" y="5266"/>
                  </a:lnTo>
                  <a:cubicBezTo>
                    <a:pt x="8763" y="5252"/>
                    <a:pt x="9412" y="5165"/>
                    <a:pt x="9898" y="4612"/>
                  </a:cubicBezTo>
                  <a:lnTo>
                    <a:pt x="12665" y="1638"/>
                  </a:lnTo>
                  <a:cubicBezTo>
                    <a:pt x="12906" y="1349"/>
                    <a:pt x="13185" y="743"/>
                    <a:pt x="12689" y="252"/>
                  </a:cubicBezTo>
                  <a:lnTo>
                    <a:pt x="12684" y="248"/>
                  </a:lnTo>
                  <a:cubicBezTo>
                    <a:pt x="12493" y="71"/>
                    <a:pt x="12288" y="0"/>
                    <a:pt x="120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38"/>
          <p:cNvGrpSpPr/>
          <p:nvPr/>
        </p:nvGrpSpPr>
        <p:grpSpPr>
          <a:xfrm>
            <a:off x="1216037" y="4855747"/>
            <a:ext cx="338265" cy="451428"/>
            <a:chOff x="912027" y="3826385"/>
            <a:chExt cx="253699" cy="338571"/>
          </a:xfrm>
        </p:grpSpPr>
        <p:sp>
          <p:nvSpPr>
            <p:cNvPr id="1308" name="Google Shape;1308;p38"/>
            <p:cNvSpPr/>
            <p:nvPr/>
          </p:nvSpPr>
          <p:spPr>
            <a:xfrm>
              <a:off x="997083" y="3900976"/>
              <a:ext cx="29952" cy="65516"/>
            </a:xfrm>
            <a:custGeom>
              <a:rect b="b" l="l" r="r" t="t"/>
              <a:pathLst>
                <a:path extrusionOk="0" h="2498" w="1142">
                  <a:moveTo>
                    <a:pt x="684" y="0"/>
                  </a:moveTo>
                  <a:cubicBezTo>
                    <a:pt x="309" y="0"/>
                    <a:pt x="1" y="303"/>
                    <a:pt x="1" y="683"/>
                  </a:cubicBezTo>
                  <a:lnTo>
                    <a:pt x="1" y="842"/>
                  </a:lnTo>
                  <a:cubicBezTo>
                    <a:pt x="1" y="1035"/>
                    <a:pt x="35" y="1232"/>
                    <a:pt x="97" y="1415"/>
                  </a:cubicBezTo>
                  <a:lnTo>
                    <a:pt x="458" y="2497"/>
                  </a:lnTo>
                  <a:lnTo>
                    <a:pt x="1141" y="249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1009095" y="3895022"/>
              <a:ext cx="71575" cy="71601"/>
            </a:xfrm>
            <a:custGeom>
              <a:rect b="b" l="l" r="r" t="t"/>
              <a:pathLst>
                <a:path extrusionOk="0" h="2730" w="2729">
                  <a:moveTo>
                    <a:pt x="683" y="1"/>
                  </a:moveTo>
                  <a:cubicBezTo>
                    <a:pt x="303" y="1"/>
                    <a:pt x="0" y="304"/>
                    <a:pt x="0" y="684"/>
                  </a:cubicBezTo>
                  <a:cubicBezTo>
                    <a:pt x="0" y="934"/>
                    <a:pt x="202" y="1136"/>
                    <a:pt x="452" y="1136"/>
                  </a:cubicBezTo>
                  <a:lnTo>
                    <a:pt x="2271" y="2729"/>
                  </a:lnTo>
                  <a:lnTo>
                    <a:pt x="2656" y="1382"/>
                  </a:lnTo>
                  <a:cubicBezTo>
                    <a:pt x="2704" y="1218"/>
                    <a:pt x="2728" y="1050"/>
                    <a:pt x="2728" y="881"/>
                  </a:cubicBezTo>
                  <a:lnTo>
                    <a:pt x="2728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1019822" y="3985009"/>
              <a:ext cx="38135" cy="33466"/>
            </a:xfrm>
            <a:custGeom>
              <a:rect b="b" l="l" r="r" t="t"/>
              <a:pathLst>
                <a:path extrusionOk="0" h="1276" w="1454">
                  <a:moveTo>
                    <a:pt x="0" y="1"/>
                  </a:moveTo>
                  <a:lnTo>
                    <a:pt x="0" y="1276"/>
                  </a:lnTo>
                  <a:lnTo>
                    <a:pt x="1453" y="1276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1019927" y="3985140"/>
              <a:ext cx="38135" cy="20746"/>
            </a:xfrm>
            <a:custGeom>
              <a:rect b="b" l="l" r="r" t="t"/>
              <a:pathLst>
                <a:path extrusionOk="0" h="791" w="1454">
                  <a:moveTo>
                    <a:pt x="1" y="0"/>
                  </a:moveTo>
                  <a:lnTo>
                    <a:pt x="1" y="650"/>
                  </a:lnTo>
                  <a:cubicBezTo>
                    <a:pt x="232" y="744"/>
                    <a:pt x="478" y="791"/>
                    <a:pt x="726" y="791"/>
                  </a:cubicBezTo>
                  <a:cubicBezTo>
                    <a:pt x="973" y="791"/>
                    <a:pt x="1221" y="744"/>
                    <a:pt x="1454" y="650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975262" y="4005834"/>
              <a:ext cx="127230" cy="64126"/>
            </a:xfrm>
            <a:custGeom>
              <a:rect b="b" l="l" r="r" t="t"/>
              <a:pathLst>
                <a:path extrusionOk="0" h="2445" w="4851">
                  <a:moveTo>
                    <a:pt x="1699" y="1"/>
                  </a:moveTo>
                  <a:lnTo>
                    <a:pt x="530" y="333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3"/>
                  </a:cubicBezTo>
                  <a:lnTo>
                    <a:pt x="3152" y="1"/>
                  </a:lnTo>
                  <a:lnTo>
                    <a:pt x="2426" y="48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1003037" y="3924817"/>
              <a:ext cx="71575" cy="65647"/>
            </a:xfrm>
            <a:custGeom>
              <a:rect b="b" l="l" r="r" t="t"/>
              <a:pathLst>
                <a:path extrusionOk="0" h="2503" w="2729">
                  <a:moveTo>
                    <a:pt x="876" y="0"/>
                  </a:moveTo>
                  <a:cubicBezTo>
                    <a:pt x="751" y="0"/>
                    <a:pt x="630" y="49"/>
                    <a:pt x="544" y="135"/>
                  </a:cubicBezTo>
                  <a:lnTo>
                    <a:pt x="135" y="549"/>
                  </a:lnTo>
                  <a:cubicBezTo>
                    <a:pt x="48" y="631"/>
                    <a:pt x="0" y="751"/>
                    <a:pt x="0" y="871"/>
                  </a:cubicBezTo>
                  <a:lnTo>
                    <a:pt x="0" y="1136"/>
                  </a:lnTo>
                  <a:cubicBezTo>
                    <a:pt x="0" y="1891"/>
                    <a:pt x="611" y="2503"/>
                    <a:pt x="1367" y="2503"/>
                  </a:cubicBezTo>
                  <a:cubicBezTo>
                    <a:pt x="2117" y="2498"/>
                    <a:pt x="2728" y="1891"/>
                    <a:pt x="2728" y="1136"/>
                  </a:cubicBezTo>
                  <a:lnTo>
                    <a:pt x="2728" y="847"/>
                  </a:lnTo>
                  <a:cubicBezTo>
                    <a:pt x="2728" y="727"/>
                    <a:pt x="2680" y="612"/>
                    <a:pt x="2598" y="525"/>
                  </a:cubicBezTo>
                  <a:cubicBezTo>
                    <a:pt x="2247" y="183"/>
                    <a:pt x="1602" y="25"/>
                    <a:pt x="876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1003037" y="3924817"/>
              <a:ext cx="71444" cy="64126"/>
            </a:xfrm>
            <a:custGeom>
              <a:rect b="b" l="l" r="r" t="t"/>
              <a:pathLst>
                <a:path extrusionOk="0" h="2445" w="2724">
                  <a:moveTo>
                    <a:pt x="859" y="0"/>
                  </a:moveTo>
                  <a:cubicBezTo>
                    <a:pt x="745" y="0"/>
                    <a:pt x="631" y="48"/>
                    <a:pt x="549" y="135"/>
                  </a:cubicBezTo>
                  <a:lnTo>
                    <a:pt x="0" y="679"/>
                  </a:lnTo>
                  <a:lnTo>
                    <a:pt x="0" y="1131"/>
                  </a:lnTo>
                  <a:cubicBezTo>
                    <a:pt x="5" y="1742"/>
                    <a:pt x="404" y="2276"/>
                    <a:pt x="986" y="2445"/>
                  </a:cubicBezTo>
                  <a:cubicBezTo>
                    <a:pt x="789" y="2204"/>
                    <a:pt x="683" y="1901"/>
                    <a:pt x="683" y="1588"/>
                  </a:cubicBezTo>
                  <a:lnTo>
                    <a:pt x="683" y="1083"/>
                  </a:lnTo>
                  <a:cubicBezTo>
                    <a:pt x="688" y="829"/>
                    <a:pt x="899" y="630"/>
                    <a:pt x="1147" y="630"/>
                  </a:cubicBezTo>
                  <a:cubicBezTo>
                    <a:pt x="1153" y="630"/>
                    <a:pt x="1159" y="631"/>
                    <a:pt x="1164" y="631"/>
                  </a:cubicBezTo>
                  <a:cubicBezTo>
                    <a:pt x="1569" y="631"/>
                    <a:pt x="2377" y="679"/>
                    <a:pt x="2723" y="934"/>
                  </a:cubicBezTo>
                  <a:cubicBezTo>
                    <a:pt x="2709" y="842"/>
                    <a:pt x="2671" y="592"/>
                    <a:pt x="2598" y="520"/>
                  </a:cubicBezTo>
                  <a:cubicBezTo>
                    <a:pt x="2247" y="178"/>
                    <a:pt x="1607" y="25"/>
                    <a:pt x="876" y="0"/>
                  </a:cubicBezTo>
                  <a:cubicBezTo>
                    <a:pt x="870" y="0"/>
                    <a:pt x="865" y="0"/>
                    <a:pt x="859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916958" y="3831421"/>
              <a:ext cx="243837" cy="328526"/>
            </a:xfrm>
            <a:custGeom>
              <a:rect b="b" l="l" r="r" t="t"/>
              <a:pathLst>
                <a:path extrusionOk="0" h="12526" w="9297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57" y="1"/>
                  </a:moveTo>
                  <a:cubicBezTo>
                    <a:pt x="4655" y="1"/>
                    <a:pt x="4652" y="1"/>
                    <a:pt x="4649" y="1"/>
                  </a:cubicBezTo>
                  <a:cubicBezTo>
                    <a:pt x="2079" y="1"/>
                    <a:pt x="0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9297" y="9494"/>
                    <a:pt x="9297" y="4644"/>
                  </a:cubicBezTo>
                  <a:cubicBezTo>
                    <a:pt x="9297" y="2078"/>
                    <a:pt x="7218" y="1"/>
                    <a:pt x="4657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916958" y="3831421"/>
              <a:ext cx="231091" cy="328526"/>
            </a:xfrm>
            <a:custGeom>
              <a:rect b="b" l="l" r="r" t="t"/>
              <a:pathLst>
                <a:path extrusionOk="0" h="12526" w="8811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49" y="1"/>
                  </a:moveTo>
                  <a:cubicBezTo>
                    <a:pt x="2084" y="1"/>
                    <a:pt x="5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3566" y="11044"/>
                    <a:pt x="2916" y="8508"/>
                  </a:cubicBezTo>
                  <a:cubicBezTo>
                    <a:pt x="2892" y="8424"/>
                    <a:pt x="2954" y="8354"/>
                    <a:pt x="3031" y="8354"/>
                  </a:cubicBezTo>
                  <a:cubicBezTo>
                    <a:pt x="3047" y="8354"/>
                    <a:pt x="3063" y="8357"/>
                    <a:pt x="3080" y="8364"/>
                  </a:cubicBezTo>
                  <a:cubicBezTo>
                    <a:pt x="3586" y="8578"/>
                    <a:pt x="4122" y="8683"/>
                    <a:pt x="4655" y="8683"/>
                  </a:cubicBezTo>
                  <a:cubicBezTo>
                    <a:pt x="5500" y="8683"/>
                    <a:pt x="6338" y="8418"/>
                    <a:pt x="7040" y="7902"/>
                  </a:cubicBezTo>
                  <a:cubicBezTo>
                    <a:pt x="8190" y="7060"/>
                    <a:pt x="8811" y="5674"/>
                    <a:pt x="8671" y="4259"/>
                  </a:cubicBezTo>
                  <a:cubicBezTo>
                    <a:pt x="8484" y="2407"/>
                    <a:pt x="7064" y="920"/>
                    <a:pt x="5226" y="646"/>
                  </a:cubicBezTo>
                  <a:cubicBezTo>
                    <a:pt x="5037" y="620"/>
                    <a:pt x="4848" y="607"/>
                    <a:pt x="4658" y="607"/>
                  </a:cubicBezTo>
                  <a:cubicBezTo>
                    <a:pt x="4356" y="607"/>
                    <a:pt x="4054" y="640"/>
                    <a:pt x="3758" y="708"/>
                  </a:cubicBezTo>
                  <a:cubicBezTo>
                    <a:pt x="3748" y="711"/>
                    <a:pt x="3739" y="712"/>
                    <a:pt x="3729" y="712"/>
                  </a:cubicBezTo>
                  <a:cubicBezTo>
                    <a:pt x="3629" y="712"/>
                    <a:pt x="3564" y="581"/>
                    <a:pt x="3648" y="506"/>
                  </a:cubicBezTo>
                  <a:cubicBezTo>
                    <a:pt x="3946" y="184"/>
                    <a:pt x="4288" y="1"/>
                    <a:pt x="464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934504" y="3858278"/>
              <a:ext cx="167358" cy="155844"/>
            </a:xfrm>
            <a:custGeom>
              <a:rect b="b" l="l" r="r" t="t"/>
              <a:pathLst>
                <a:path extrusionOk="0" h="5942" w="6381">
                  <a:moveTo>
                    <a:pt x="3983" y="1"/>
                  </a:moveTo>
                  <a:cubicBezTo>
                    <a:pt x="3051" y="1"/>
                    <a:pt x="2124" y="359"/>
                    <a:pt x="1420" y="1060"/>
                  </a:cubicBezTo>
                  <a:cubicBezTo>
                    <a:pt x="121" y="2359"/>
                    <a:pt x="0" y="4424"/>
                    <a:pt x="1136" y="5867"/>
                  </a:cubicBezTo>
                  <a:cubicBezTo>
                    <a:pt x="1177" y="5920"/>
                    <a:pt x="1228" y="5942"/>
                    <a:pt x="1278" y="5942"/>
                  </a:cubicBezTo>
                  <a:cubicBezTo>
                    <a:pt x="1416" y="5942"/>
                    <a:pt x="1546" y="5776"/>
                    <a:pt x="1429" y="5631"/>
                  </a:cubicBezTo>
                  <a:cubicBezTo>
                    <a:pt x="409" y="4342"/>
                    <a:pt x="520" y="2489"/>
                    <a:pt x="1684" y="1330"/>
                  </a:cubicBezTo>
                  <a:cubicBezTo>
                    <a:pt x="2315" y="699"/>
                    <a:pt x="3147" y="377"/>
                    <a:pt x="3982" y="377"/>
                  </a:cubicBezTo>
                  <a:cubicBezTo>
                    <a:pt x="4689" y="377"/>
                    <a:pt x="5398" y="607"/>
                    <a:pt x="5991" y="1075"/>
                  </a:cubicBezTo>
                  <a:cubicBezTo>
                    <a:pt x="6029" y="1105"/>
                    <a:pt x="6069" y="1118"/>
                    <a:pt x="6107" y="1118"/>
                  </a:cubicBezTo>
                  <a:cubicBezTo>
                    <a:pt x="6262" y="1118"/>
                    <a:pt x="6381" y="900"/>
                    <a:pt x="6222" y="776"/>
                  </a:cubicBezTo>
                  <a:cubicBezTo>
                    <a:pt x="5561" y="256"/>
                    <a:pt x="4770" y="1"/>
                    <a:pt x="3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912027" y="3826385"/>
              <a:ext cx="253699" cy="338571"/>
            </a:xfrm>
            <a:custGeom>
              <a:rect b="b" l="l" r="r" t="t"/>
              <a:pathLst>
                <a:path extrusionOk="0" h="12909" w="9673">
                  <a:moveTo>
                    <a:pt x="4837" y="380"/>
                  </a:moveTo>
                  <a:cubicBezTo>
                    <a:pt x="7295" y="380"/>
                    <a:pt x="9292" y="2377"/>
                    <a:pt x="9292" y="4841"/>
                  </a:cubicBezTo>
                  <a:cubicBezTo>
                    <a:pt x="9287" y="5943"/>
                    <a:pt x="9047" y="7030"/>
                    <a:pt x="8590" y="8031"/>
                  </a:cubicBezTo>
                  <a:lnTo>
                    <a:pt x="8585" y="8031"/>
                  </a:lnTo>
                  <a:cubicBezTo>
                    <a:pt x="8181" y="8912"/>
                    <a:pt x="7656" y="9734"/>
                    <a:pt x="7021" y="10466"/>
                  </a:cubicBezTo>
                  <a:cubicBezTo>
                    <a:pt x="6376" y="11226"/>
                    <a:pt x="5640" y="11905"/>
                    <a:pt x="4837" y="12492"/>
                  </a:cubicBezTo>
                  <a:cubicBezTo>
                    <a:pt x="4028" y="11909"/>
                    <a:pt x="3297" y="11231"/>
                    <a:pt x="2652" y="10475"/>
                  </a:cubicBezTo>
                  <a:cubicBezTo>
                    <a:pt x="2022" y="9739"/>
                    <a:pt x="1492" y="8921"/>
                    <a:pt x="1083" y="8041"/>
                  </a:cubicBezTo>
                  <a:cubicBezTo>
                    <a:pt x="621" y="7035"/>
                    <a:pt x="381" y="5943"/>
                    <a:pt x="376" y="4841"/>
                  </a:cubicBezTo>
                  <a:cubicBezTo>
                    <a:pt x="376" y="2377"/>
                    <a:pt x="2373" y="380"/>
                    <a:pt x="4837" y="380"/>
                  </a:cubicBezTo>
                  <a:close/>
                  <a:moveTo>
                    <a:pt x="4837" y="0"/>
                  </a:moveTo>
                  <a:cubicBezTo>
                    <a:pt x="2166" y="5"/>
                    <a:pt x="6" y="2170"/>
                    <a:pt x="1" y="4836"/>
                  </a:cubicBezTo>
                  <a:cubicBezTo>
                    <a:pt x="6" y="5996"/>
                    <a:pt x="261" y="7141"/>
                    <a:pt x="747" y="8195"/>
                  </a:cubicBezTo>
                  <a:cubicBezTo>
                    <a:pt x="1165" y="9109"/>
                    <a:pt x="1709" y="9961"/>
                    <a:pt x="2368" y="10721"/>
                  </a:cubicBezTo>
                  <a:cubicBezTo>
                    <a:pt x="3533" y="12087"/>
                    <a:pt x="4683" y="12848"/>
                    <a:pt x="4731" y="12876"/>
                  </a:cubicBezTo>
                  <a:cubicBezTo>
                    <a:pt x="4762" y="12898"/>
                    <a:pt x="4798" y="12909"/>
                    <a:pt x="4834" y="12909"/>
                  </a:cubicBezTo>
                  <a:cubicBezTo>
                    <a:pt x="4870" y="12909"/>
                    <a:pt x="4906" y="12898"/>
                    <a:pt x="4938" y="12876"/>
                  </a:cubicBezTo>
                  <a:cubicBezTo>
                    <a:pt x="4986" y="12848"/>
                    <a:pt x="6136" y="12087"/>
                    <a:pt x="7305" y="10721"/>
                  </a:cubicBezTo>
                  <a:cubicBezTo>
                    <a:pt x="7959" y="9961"/>
                    <a:pt x="8508" y="9109"/>
                    <a:pt x="8927" y="8195"/>
                  </a:cubicBezTo>
                  <a:cubicBezTo>
                    <a:pt x="9413" y="7141"/>
                    <a:pt x="9668" y="5996"/>
                    <a:pt x="9672" y="4836"/>
                  </a:cubicBezTo>
                  <a:cubicBezTo>
                    <a:pt x="9668" y="2166"/>
                    <a:pt x="7502" y="5"/>
                    <a:pt x="48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1012741" y="3920306"/>
              <a:ext cx="54606" cy="16812"/>
            </a:xfrm>
            <a:custGeom>
              <a:rect b="b" l="l" r="r" t="t"/>
              <a:pathLst>
                <a:path extrusionOk="0" h="641" w="2082">
                  <a:moveTo>
                    <a:pt x="746" y="1"/>
                  </a:moveTo>
                  <a:cubicBezTo>
                    <a:pt x="566" y="1"/>
                    <a:pt x="366" y="18"/>
                    <a:pt x="150" y="62"/>
                  </a:cubicBezTo>
                  <a:cubicBezTo>
                    <a:pt x="63" y="81"/>
                    <a:pt x="1" y="158"/>
                    <a:pt x="1" y="249"/>
                  </a:cubicBezTo>
                  <a:lnTo>
                    <a:pt x="1" y="452"/>
                  </a:lnTo>
                  <a:cubicBezTo>
                    <a:pt x="1" y="577"/>
                    <a:pt x="94" y="639"/>
                    <a:pt x="188" y="639"/>
                  </a:cubicBezTo>
                  <a:cubicBezTo>
                    <a:pt x="282" y="639"/>
                    <a:pt x="376" y="577"/>
                    <a:pt x="376" y="452"/>
                  </a:cubicBezTo>
                  <a:lnTo>
                    <a:pt x="376" y="408"/>
                  </a:lnTo>
                  <a:cubicBezTo>
                    <a:pt x="496" y="390"/>
                    <a:pt x="617" y="380"/>
                    <a:pt x="738" y="380"/>
                  </a:cubicBezTo>
                  <a:cubicBezTo>
                    <a:pt x="931" y="380"/>
                    <a:pt x="1123" y="404"/>
                    <a:pt x="1309" y="452"/>
                  </a:cubicBezTo>
                  <a:cubicBezTo>
                    <a:pt x="1444" y="485"/>
                    <a:pt x="1579" y="538"/>
                    <a:pt x="1699" y="605"/>
                  </a:cubicBezTo>
                  <a:cubicBezTo>
                    <a:pt x="1736" y="630"/>
                    <a:pt x="1773" y="641"/>
                    <a:pt x="1808" y="641"/>
                  </a:cubicBezTo>
                  <a:cubicBezTo>
                    <a:pt x="1971" y="641"/>
                    <a:pt x="2081" y="408"/>
                    <a:pt x="1911" y="293"/>
                  </a:cubicBezTo>
                  <a:cubicBezTo>
                    <a:pt x="1888" y="277"/>
                    <a:pt x="1465" y="1"/>
                    <a:pt x="7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977648" y="3889987"/>
              <a:ext cx="165600" cy="158335"/>
            </a:xfrm>
            <a:custGeom>
              <a:rect b="b" l="l" r="r" t="t"/>
              <a:pathLst>
                <a:path extrusionOk="0" h="6037" w="6314">
                  <a:moveTo>
                    <a:pt x="3764" y="381"/>
                  </a:moveTo>
                  <a:lnTo>
                    <a:pt x="3764" y="1319"/>
                  </a:lnTo>
                  <a:cubicBezTo>
                    <a:pt x="3764" y="1478"/>
                    <a:pt x="3725" y="1636"/>
                    <a:pt x="3658" y="1776"/>
                  </a:cubicBezTo>
                  <a:lnTo>
                    <a:pt x="3581" y="1925"/>
                  </a:lnTo>
                  <a:cubicBezTo>
                    <a:pt x="3571" y="1954"/>
                    <a:pt x="3562" y="1983"/>
                    <a:pt x="3562" y="2012"/>
                  </a:cubicBezTo>
                  <a:lnTo>
                    <a:pt x="3562" y="2411"/>
                  </a:lnTo>
                  <a:cubicBezTo>
                    <a:pt x="3562" y="3092"/>
                    <a:pt x="3008" y="3639"/>
                    <a:pt x="2336" y="3639"/>
                  </a:cubicBezTo>
                  <a:cubicBezTo>
                    <a:pt x="2324" y="3639"/>
                    <a:pt x="2313" y="3638"/>
                    <a:pt x="2301" y="3638"/>
                  </a:cubicBezTo>
                  <a:cubicBezTo>
                    <a:pt x="1642" y="3619"/>
                    <a:pt x="1108" y="3041"/>
                    <a:pt x="1108" y="2353"/>
                  </a:cubicBezTo>
                  <a:lnTo>
                    <a:pt x="1112" y="2353"/>
                  </a:lnTo>
                  <a:lnTo>
                    <a:pt x="1112" y="2012"/>
                  </a:lnTo>
                  <a:cubicBezTo>
                    <a:pt x="1112" y="1983"/>
                    <a:pt x="1103" y="1949"/>
                    <a:pt x="1093" y="1925"/>
                  </a:cubicBezTo>
                  <a:lnTo>
                    <a:pt x="1016" y="1776"/>
                  </a:lnTo>
                  <a:cubicBezTo>
                    <a:pt x="949" y="1636"/>
                    <a:pt x="910" y="1478"/>
                    <a:pt x="910" y="1319"/>
                  </a:cubicBezTo>
                  <a:cubicBezTo>
                    <a:pt x="910" y="799"/>
                    <a:pt x="1329" y="381"/>
                    <a:pt x="1849" y="381"/>
                  </a:cubicBezTo>
                  <a:close/>
                  <a:moveTo>
                    <a:pt x="1719" y="3888"/>
                  </a:moveTo>
                  <a:cubicBezTo>
                    <a:pt x="1897" y="3965"/>
                    <a:pt x="2089" y="4009"/>
                    <a:pt x="2286" y="4018"/>
                  </a:cubicBezTo>
                  <a:lnTo>
                    <a:pt x="2339" y="4018"/>
                  </a:lnTo>
                  <a:cubicBezTo>
                    <a:pt x="2551" y="4018"/>
                    <a:pt x="2763" y="3975"/>
                    <a:pt x="2955" y="3893"/>
                  </a:cubicBezTo>
                  <a:lnTo>
                    <a:pt x="2955" y="4158"/>
                  </a:lnTo>
                  <a:cubicBezTo>
                    <a:pt x="2955" y="4211"/>
                    <a:pt x="2965" y="4268"/>
                    <a:pt x="2984" y="4321"/>
                  </a:cubicBezTo>
                  <a:lnTo>
                    <a:pt x="2339" y="4803"/>
                  </a:lnTo>
                  <a:lnTo>
                    <a:pt x="1695" y="4321"/>
                  </a:lnTo>
                  <a:cubicBezTo>
                    <a:pt x="1709" y="4268"/>
                    <a:pt x="1719" y="4211"/>
                    <a:pt x="1719" y="4158"/>
                  </a:cubicBezTo>
                  <a:lnTo>
                    <a:pt x="1719" y="3888"/>
                  </a:lnTo>
                  <a:close/>
                  <a:moveTo>
                    <a:pt x="3201" y="4629"/>
                  </a:moveTo>
                  <a:cubicBezTo>
                    <a:pt x="3239" y="4663"/>
                    <a:pt x="3287" y="4692"/>
                    <a:pt x="3340" y="4711"/>
                  </a:cubicBezTo>
                  <a:lnTo>
                    <a:pt x="4240" y="5048"/>
                  </a:lnTo>
                  <a:cubicBezTo>
                    <a:pt x="3735" y="5409"/>
                    <a:pt x="3143" y="5621"/>
                    <a:pt x="2527" y="5654"/>
                  </a:cubicBezTo>
                  <a:lnTo>
                    <a:pt x="2527" y="5135"/>
                  </a:lnTo>
                  <a:lnTo>
                    <a:pt x="3201" y="4629"/>
                  </a:lnTo>
                  <a:close/>
                  <a:moveTo>
                    <a:pt x="1478" y="4634"/>
                  </a:moveTo>
                  <a:lnTo>
                    <a:pt x="2147" y="5135"/>
                  </a:lnTo>
                  <a:lnTo>
                    <a:pt x="2147" y="5659"/>
                  </a:lnTo>
                  <a:cubicBezTo>
                    <a:pt x="1541" y="5621"/>
                    <a:pt x="958" y="5418"/>
                    <a:pt x="463" y="5067"/>
                  </a:cubicBezTo>
                  <a:cubicBezTo>
                    <a:pt x="501" y="5033"/>
                    <a:pt x="545" y="5005"/>
                    <a:pt x="593" y="4985"/>
                  </a:cubicBezTo>
                  <a:lnTo>
                    <a:pt x="598" y="4985"/>
                  </a:lnTo>
                  <a:lnTo>
                    <a:pt x="1334" y="4711"/>
                  </a:lnTo>
                  <a:cubicBezTo>
                    <a:pt x="1387" y="4692"/>
                    <a:pt x="1435" y="4663"/>
                    <a:pt x="1478" y="4634"/>
                  </a:cubicBezTo>
                  <a:close/>
                  <a:moveTo>
                    <a:pt x="1849" y="0"/>
                  </a:moveTo>
                  <a:cubicBezTo>
                    <a:pt x="1122" y="0"/>
                    <a:pt x="525" y="592"/>
                    <a:pt x="530" y="1319"/>
                  </a:cubicBezTo>
                  <a:cubicBezTo>
                    <a:pt x="530" y="1535"/>
                    <a:pt x="578" y="1752"/>
                    <a:pt x="675" y="1944"/>
                  </a:cubicBezTo>
                  <a:lnTo>
                    <a:pt x="732" y="2055"/>
                  </a:lnTo>
                  <a:lnTo>
                    <a:pt x="732" y="2353"/>
                  </a:lnTo>
                  <a:cubicBezTo>
                    <a:pt x="732" y="2854"/>
                    <a:pt x="954" y="3330"/>
                    <a:pt x="1339" y="3653"/>
                  </a:cubicBezTo>
                  <a:lnTo>
                    <a:pt x="1339" y="4158"/>
                  </a:lnTo>
                  <a:cubicBezTo>
                    <a:pt x="1334" y="4244"/>
                    <a:pt x="1281" y="4326"/>
                    <a:pt x="1199" y="4355"/>
                  </a:cubicBezTo>
                  <a:lnTo>
                    <a:pt x="458" y="4634"/>
                  </a:lnTo>
                  <a:cubicBezTo>
                    <a:pt x="270" y="4706"/>
                    <a:pt x="116" y="4851"/>
                    <a:pt x="35" y="5038"/>
                  </a:cubicBezTo>
                  <a:cubicBezTo>
                    <a:pt x="1" y="5115"/>
                    <a:pt x="20" y="5207"/>
                    <a:pt x="87" y="5260"/>
                  </a:cubicBezTo>
                  <a:cubicBezTo>
                    <a:pt x="749" y="5780"/>
                    <a:pt x="1542" y="6037"/>
                    <a:pt x="2331" y="6037"/>
                  </a:cubicBezTo>
                  <a:cubicBezTo>
                    <a:pt x="3263" y="6037"/>
                    <a:pt x="4191" y="5679"/>
                    <a:pt x="4894" y="4976"/>
                  </a:cubicBezTo>
                  <a:cubicBezTo>
                    <a:pt x="6194" y="3677"/>
                    <a:pt x="6314" y="1612"/>
                    <a:pt x="5178" y="169"/>
                  </a:cubicBezTo>
                  <a:cubicBezTo>
                    <a:pt x="5142" y="124"/>
                    <a:pt x="5089" y="101"/>
                    <a:pt x="5034" y="101"/>
                  </a:cubicBezTo>
                  <a:cubicBezTo>
                    <a:pt x="4994" y="101"/>
                    <a:pt x="4953" y="113"/>
                    <a:pt x="4918" y="140"/>
                  </a:cubicBezTo>
                  <a:cubicBezTo>
                    <a:pt x="4837" y="202"/>
                    <a:pt x="4822" y="323"/>
                    <a:pt x="4885" y="405"/>
                  </a:cubicBezTo>
                  <a:cubicBezTo>
                    <a:pt x="5905" y="1694"/>
                    <a:pt x="5799" y="3547"/>
                    <a:pt x="4635" y="4711"/>
                  </a:cubicBezTo>
                  <a:cubicBezTo>
                    <a:pt x="4611" y="4735"/>
                    <a:pt x="4586" y="4754"/>
                    <a:pt x="4562" y="4778"/>
                  </a:cubicBezTo>
                  <a:cubicBezTo>
                    <a:pt x="4524" y="4754"/>
                    <a:pt x="4481" y="4735"/>
                    <a:pt x="4437" y="4716"/>
                  </a:cubicBezTo>
                  <a:lnTo>
                    <a:pt x="3475" y="4355"/>
                  </a:lnTo>
                  <a:cubicBezTo>
                    <a:pt x="3388" y="4326"/>
                    <a:pt x="3335" y="4244"/>
                    <a:pt x="3335" y="4153"/>
                  </a:cubicBezTo>
                  <a:lnTo>
                    <a:pt x="3335" y="3672"/>
                  </a:lnTo>
                  <a:cubicBezTo>
                    <a:pt x="3374" y="3638"/>
                    <a:pt x="3412" y="3604"/>
                    <a:pt x="3456" y="3566"/>
                  </a:cubicBezTo>
                  <a:cubicBezTo>
                    <a:pt x="3768" y="3263"/>
                    <a:pt x="3942" y="2849"/>
                    <a:pt x="3942" y="2416"/>
                  </a:cubicBezTo>
                  <a:lnTo>
                    <a:pt x="3942" y="2055"/>
                  </a:lnTo>
                  <a:lnTo>
                    <a:pt x="3995" y="1944"/>
                  </a:lnTo>
                  <a:cubicBezTo>
                    <a:pt x="4091" y="1752"/>
                    <a:pt x="4144" y="1535"/>
                    <a:pt x="4144" y="1319"/>
                  </a:cubicBezTo>
                  <a:lnTo>
                    <a:pt x="4144" y="188"/>
                  </a:lnTo>
                  <a:cubicBezTo>
                    <a:pt x="4144" y="87"/>
                    <a:pt x="4057" y="0"/>
                    <a:pt x="3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38"/>
          <p:cNvGrpSpPr/>
          <p:nvPr/>
        </p:nvGrpSpPr>
        <p:grpSpPr>
          <a:xfrm>
            <a:off x="1748595" y="4855852"/>
            <a:ext cx="471536" cy="451253"/>
            <a:chOff x="1311446" y="3826464"/>
            <a:chExt cx="353652" cy="338440"/>
          </a:xfrm>
        </p:grpSpPr>
        <p:sp>
          <p:nvSpPr>
            <p:cNvPr id="1322" name="Google Shape;1322;p38"/>
            <p:cNvSpPr/>
            <p:nvPr/>
          </p:nvSpPr>
          <p:spPr>
            <a:xfrm>
              <a:off x="1427424" y="4028415"/>
              <a:ext cx="9127" cy="18962"/>
            </a:xfrm>
            <a:custGeom>
              <a:rect b="b" l="l" r="r" t="t"/>
              <a:pathLst>
                <a:path extrusionOk="0" h="723" w="348">
                  <a:moveTo>
                    <a:pt x="304" y="1"/>
                  </a:moveTo>
                  <a:lnTo>
                    <a:pt x="1" y="304"/>
                  </a:lnTo>
                  <a:cubicBezTo>
                    <a:pt x="102" y="453"/>
                    <a:pt x="217" y="598"/>
                    <a:pt x="347" y="723"/>
                  </a:cubicBezTo>
                  <a:cubicBezTo>
                    <a:pt x="314" y="487"/>
                    <a:pt x="299" y="246"/>
                    <a:pt x="304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1436525" y="3853268"/>
              <a:ext cx="222776" cy="234238"/>
            </a:xfrm>
            <a:custGeom>
              <a:rect b="b" l="l" r="r" t="t"/>
              <a:pathLst>
                <a:path extrusionOk="0" h="8931" w="8494">
                  <a:moveTo>
                    <a:pt x="7401" y="0"/>
                  </a:moveTo>
                  <a:lnTo>
                    <a:pt x="7401" y="0"/>
                  </a:lnTo>
                  <a:cubicBezTo>
                    <a:pt x="7401" y="0"/>
                    <a:pt x="7714" y="2079"/>
                    <a:pt x="6626" y="3171"/>
                  </a:cubicBezTo>
                  <a:lnTo>
                    <a:pt x="3171" y="6626"/>
                  </a:lnTo>
                  <a:cubicBezTo>
                    <a:pt x="2481" y="7317"/>
                    <a:pt x="1396" y="7444"/>
                    <a:pt x="691" y="7444"/>
                  </a:cubicBezTo>
                  <a:cubicBezTo>
                    <a:pt x="281" y="7444"/>
                    <a:pt x="0" y="7401"/>
                    <a:pt x="0" y="7401"/>
                  </a:cubicBezTo>
                  <a:lnTo>
                    <a:pt x="0" y="7401"/>
                  </a:lnTo>
                  <a:cubicBezTo>
                    <a:pt x="342" y="7742"/>
                    <a:pt x="765" y="7992"/>
                    <a:pt x="1232" y="8122"/>
                  </a:cubicBezTo>
                  <a:lnTo>
                    <a:pt x="2041" y="8931"/>
                  </a:lnTo>
                  <a:cubicBezTo>
                    <a:pt x="2729" y="8493"/>
                    <a:pt x="3369" y="7978"/>
                    <a:pt x="3946" y="7401"/>
                  </a:cubicBezTo>
                  <a:lnTo>
                    <a:pt x="7401" y="3946"/>
                  </a:lnTo>
                  <a:cubicBezTo>
                    <a:pt x="8493" y="2858"/>
                    <a:pt x="8493" y="1088"/>
                    <a:pt x="74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1415962" y="3831762"/>
              <a:ext cx="234998" cy="227288"/>
            </a:xfrm>
            <a:custGeom>
              <a:rect b="b" l="l" r="r" t="t"/>
              <a:pathLst>
                <a:path extrusionOk="0" h="8666" w="8960">
                  <a:moveTo>
                    <a:pt x="6210" y="1422"/>
                  </a:moveTo>
                  <a:cubicBezTo>
                    <a:pt x="6561" y="1422"/>
                    <a:pt x="6912" y="1556"/>
                    <a:pt x="7179" y="1826"/>
                  </a:cubicBezTo>
                  <a:cubicBezTo>
                    <a:pt x="7713" y="2360"/>
                    <a:pt x="7713" y="3226"/>
                    <a:pt x="7179" y="3765"/>
                  </a:cubicBezTo>
                  <a:lnTo>
                    <a:pt x="7184" y="3765"/>
                  </a:lnTo>
                  <a:lnTo>
                    <a:pt x="5452" y="5497"/>
                  </a:lnTo>
                  <a:lnTo>
                    <a:pt x="5091" y="5589"/>
                  </a:lnTo>
                  <a:lnTo>
                    <a:pt x="3825" y="7124"/>
                  </a:lnTo>
                  <a:lnTo>
                    <a:pt x="3724" y="7220"/>
                  </a:lnTo>
                  <a:cubicBezTo>
                    <a:pt x="3458" y="7486"/>
                    <a:pt x="3108" y="7620"/>
                    <a:pt x="2757" y="7620"/>
                  </a:cubicBezTo>
                  <a:cubicBezTo>
                    <a:pt x="2405" y="7620"/>
                    <a:pt x="2053" y="7485"/>
                    <a:pt x="1785" y="7215"/>
                  </a:cubicBezTo>
                  <a:cubicBezTo>
                    <a:pt x="1251" y="6681"/>
                    <a:pt x="1251" y="5815"/>
                    <a:pt x="1785" y="5281"/>
                  </a:cubicBezTo>
                  <a:lnTo>
                    <a:pt x="5240" y="1826"/>
                  </a:lnTo>
                  <a:cubicBezTo>
                    <a:pt x="5507" y="1556"/>
                    <a:pt x="5858" y="1422"/>
                    <a:pt x="6210" y="1422"/>
                  </a:cubicBezTo>
                  <a:close/>
                  <a:moveTo>
                    <a:pt x="6212" y="1"/>
                  </a:moveTo>
                  <a:cubicBezTo>
                    <a:pt x="5497" y="1"/>
                    <a:pt x="4783" y="274"/>
                    <a:pt x="4239" y="820"/>
                  </a:cubicBezTo>
                  <a:lnTo>
                    <a:pt x="784" y="4275"/>
                  </a:lnTo>
                  <a:lnTo>
                    <a:pt x="0" y="6681"/>
                  </a:lnTo>
                  <a:cubicBezTo>
                    <a:pt x="63" y="7080"/>
                    <a:pt x="217" y="7465"/>
                    <a:pt x="443" y="7802"/>
                  </a:cubicBezTo>
                  <a:lnTo>
                    <a:pt x="481" y="7764"/>
                  </a:lnTo>
                  <a:cubicBezTo>
                    <a:pt x="553" y="7937"/>
                    <a:pt x="654" y="8091"/>
                    <a:pt x="789" y="8221"/>
                  </a:cubicBezTo>
                  <a:cubicBezTo>
                    <a:pt x="1085" y="8520"/>
                    <a:pt x="1497" y="8665"/>
                    <a:pt x="1953" y="8665"/>
                  </a:cubicBezTo>
                  <a:cubicBezTo>
                    <a:pt x="2083" y="8665"/>
                    <a:pt x="2217" y="8653"/>
                    <a:pt x="2353" y="8630"/>
                  </a:cubicBezTo>
                  <a:cubicBezTo>
                    <a:pt x="2959" y="8524"/>
                    <a:pt x="3609" y="8187"/>
                    <a:pt x="4157" y="7638"/>
                  </a:cubicBezTo>
                  <a:lnTo>
                    <a:pt x="7612" y="4184"/>
                  </a:lnTo>
                  <a:cubicBezTo>
                    <a:pt x="8695" y="3096"/>
                    <a:pt x="8960" y="1590"/>
                    <a:pt x="8185" y="820"/>
                  </a:cubicBezTo>
                  <a:cubicBezTo>
                    <a:pt x="7641" y="274"/>
                    <a:pt x="6927" y="1"/>
                    <a:pt x="6212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1536215" y="3943989"/>
              <a:ext cx="22739" cy="54553"/>
            </a:xfrm>
            <a:custGeom>
              <a:rect b="b" l="l" r="r" t="t"/>
              <a:pathLst>
                <a:path extrusionOk="0" h="2080" w="867">
                  <a:moveTo>
                    <a:pt x="150" y="1"/>
                  </a:moveTo>
                  <a:cubicBezTo>
                    <a:pt x="150" y="1"/>
                    <a:pt x="313" y="1074"/>
                    <a:pt x="1" y="2079"/>
                  </a:cubicBezTo>
                  <a:lnTo>
                    <a:pt x="867" y="1218"/>
                  </a:lnTo>
                  <a:cubicBezTo>
                    <a:pt x="737" y="756"/>
                    <a:pt x="491" y="338"/>
                    <a:pt x="1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1346040" y="4086352"/>
              <a:ext cx="151726" cy="73253"/>
            </a:xfrm>
            <a:custGeom>
              <a:rect b="b" l="l" r="r" t="t"/>
              <a:pathLst>
                <a:path extrusionOk="0" h="2793" w="5785">
                  <a:moveTo>
                    <a:pt x="4369" y="0"/>
                  </a:moveTo>
                  <a:lnTo>
                    <a:pt x="3171" y="1199"/>
                  </a:lnTo>
                  <a:cubicBezTo>
                    <a:pt x="2478" y="1889"/>
                    <a:pt x="1387" y="2015"/>
                    <a:pt x="683" y="2015"/>
                  </a:cubicBezTo>
                  <a:cubicBezTo>
                    <a:pt x="278" y="2015"/>
                    <a:pt x="0" y="1973"/>
                    <a:pt x="0" y="1973"/>
                  </a:cubicBezTo>
                  <a:lnTo>
                    <a:pt x="0" y="1973"/>
                  </a:lnTo>
                  <a:cubicBezTo>
                    <a:pt x="544" y="2519"/>
                    <a:pt x="1259" y="2792"/>
                    <a:pt x="1973" y="2792"/>
                  </a:cubicBezTo>
                  <a:cubicBezTo>
                    <a:pt x="2688" y="2792"/>
                    <a:pt x="3402" y="2519"/>
                    <a:pt x="3946" y="1973"/>
                  </a:cubicBezTo>
                  <a:lnTo>
                    <a:pt x="5784" y="135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1460628" y="4043811"/>
              <a:ext cx="82931" cy="46606"/>
            </a:xfrm>
            <a:custGeom>
              <a:rect b="b" l="l" r="r" t="t"/>
              <a:pathLst>
                <a:path extrusionOk="0" h="1777" w="3162">
                  <a:moveTo>
                    <a:pt x="3162" y="1"/>
                  </a:moveTo>
                  <a:lnTo>
                    <a:pt x="3032" y="136"/>
                  </a:lnTo>
                  <a:cubicBezTo>
                    <a:pt x="2504" y="663"/>
                    <a:pt x="1793" y="954"/>
                    <a:pt x="1061" y="954"/>
                  </a:cubicBezTo>
                  <a:cubicBezTo>
                    <a:pt x="939" y="954"/>
                    <a:pt x="816" y="946"/>
                    <a:pt x="693" y="930"/>
                  </a:cubicBezTo>
                  <a:lnTo>
                    <a:pt x="0" y="1622"/>
                  </a:lnTo>
                  <a:cubicBezTo>
                    <a:pt x="338" y="1726"/>
                    <a:pt x="689" y="1776"/>
                    <a:pt x="1041" y="1776"/>
                  </a:cubicBezTo>
                  <a:cubicBezTo>
                    <a:pt x="1166" y="1776"/>
                    <a:pt x="1291" y="1770"/>
                    <a:pt x="1415" y="1757"/>
                  </a:cubicBezTo>
                  <a:lnTo>
                    <a:pt x="3032" y="140"/>
                  </a:lnTo>
                  <a:cubicBezTo>
                    <a:pt x="3080" y="97"/>
                    <a:pt x="3123" y="49"/>
                    <a:pt x="3162" y="1"/>
                  </a:cubicBezTo>
                  <a:close/>
                </a:path>
              </a:pathLst>
            </a:custGeom>
            <a:solidFill>
              <a:srgbClr val="C9D6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1317399" y="3922509"/>
              <a:ext cx="236021" cy="227261"/>
            </a:xfrm>
            <a:custGeom>
              <a:rect b="b" l="l" r="r" t="t"/>
              <a:pathLst>
                <a:path extrusionOk="0" h="8665" w="8999">
                  <a:moveTo>
                    <a:pt x="6520" y="1"/>
                  </a:moveTo>
                  <a:cubicBezTo>
                    <a:pt x="5805" y="1"/>
                    <a:pt x="5091" y="274"/>
                    <a:pt x="4547" y="820"/>
                  </a:cubicBezTo>
                  <a:lnTo>
                    <a:pt x="1092" y="4275"/>
                  </a:lnTo>
                  <a:cubicBezTo>
                    <a:pt x="0" y="5362"/>
                    <a:pt x="0" y="7133"/>
                    <a:pt x="1092" y="8220"/>
                  </a:cubicBezTo>
                  <a:cubicBezTo>
                    <a:pt x="1392" y="8520"/>
                    <a:pt x="1801" y="8665"/>
                    <a:pt x="2256" y="8665"/>
                  </a:cubicBezTo>
                  <a:cubicBezTo>
                    <a:pt x="2386" y="8665"/>
                    <a:pt x="2520" y="8653"/>
                    <a:pt x="2656" y="8629"/>
                  </a:cubicBezTo>
                  <a:cubicBezTo>
                    <a:pt x="3267" y="8523"/>
                    <a:pt x="3912" y="8187"/>
                    <a:pt x="4461" y="7638"/>
                  </a:cubicBezTo>
                  <a:lnTo>
                    <a:pt x="5774" y="6324"/>
                  </a:lnTo>
                  <a:cubicBezTo>
                    <a:pt x="5774" y="6324"/>
                    <a:pt x="5627" y="6121"/>
                    <a:pt x="5248" y="6121"/>
                  </a:cubicBezTo>
                  <a:cubicBezTo>
                    <a:pt x="5210" y="6121"/>
                    <a:pt x="5171" y="6123"/>
                    <a:pt x="5129" y="6127"/>
                  </a:cubicBezTo>
                  <a:lnTo>
                    <a:pt x="4037" y="7219"/>
                  </a:lnTo>
                  <a:cubicBezTo>
                    <a:pt x="3771" y="7486"/>
                    <a:pt x="3422" y="7619"/>
                    <a:pt x="3072" y="7619"/>
                  </a:cubicBezTo>
                  <a:cubicBezTo>
                    <a:pt x="2720" y="7619"/>
                    <a:pt x="2368" y="7485"/>
                    <a:pt x="2098" y="7215"/>
                  </a:cubicBezTo>
                  <a:cubicBezTo>
                    <a:pt x="1564" y="6681"/>
                    <a:pt x="1564" y="5814"/>
                    <a:pt x="2098" y="5280"/>
                  </a:cubicBezTo>
                  <a:lnTo>
                    <a:pt x="5553" y="1825"/>
                  </a:lnTo>
                  <a:cubicBezTo>
                    <a:pt x="5821" y="1557"/>
                    <a:pt x="6172" y="1422"/>
                    <a:pt x="6523" y="1422"/>
                  </a:cubicBezTo>
                  <a:cubicBezTo>
                    <a:pt x="6852" y="1422"/>
                    <a:pt x="7181" y="1540"/>
                    <a:pt x="7444" y="1777"/>
                  </a:cubicBezTo>
                  <a:cubicBezTo>
                    <a:pt x="7983" y="2268"/>
                    <a:pt x="8045" y="3096"/>
                    <a:pt x="7583" y="3664"/>
                  </a:cubicBezTo>
                  <a:lnTo>
                    <a:pt x="8911" y="2336"/>
                  </a:lnTo>
                  <a:cubicBezTo>
                    <a:pt x="8998" y="1744"/>
                    <a:pt x="8868" y="1195"/>
                    <a:pt x="8493" y="820"/>
                  </a:cubicBezTo>
                  <a:cubicBezTo>
                    <a:pt x="7949" y="274"/>
                    <a:pt x="7235" y="1"/>
                    <a:pt x="6520" y="1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1451789" y="4066157"/>
              <a:ext cx="36509" cy="22241"/>
            </a:xfrm>
            <a:custGeom>
              <a:rect b="b" l="l" r="r" t="t"/>
              <a:pathLst>
                <a:path extrusionOk="0" h="848" w="1392">
                  <a:moveTo>
                    <a:pt x="650" y="1"/>
                  </a:moveTo>
                  <a:lnTo>
                    <a:pt x="1" y="650"/>
                  </a:lnTo>
                  <a:cubicBezTo>
                    <a:pt x="212" y="737"/>
                    <a:pt x="429" y="804"/>
                    <a:pt x="645" y="847"/>
                  </a:cubicBezTo>
                  <a:lnTo>
                    <a:pt x="1391" y="102"/>
                  </a:lnTo>
                  <a:cubicBezTo>
                    <a:pt x="1141" y="102"/>
                    <a:pt x="891" y="68"/>
                    <a:pt x="6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1311446" y="3864389"/>
              <a:ext cx="312265" cy="300515"/>
            </a:xfrm>
            <a:custGeom>
              <a:rect b="b" l="l" r="r" t="t"/>
              <a:pathLst>
                <a:path extrusionOk="0" h="11458" w="11906">
                  <a:moveTo>
                    <a:pt x="10174" y="0"/>
                  </a:moveTo>
                  <a:cubicBezTo>
                    <a:pt x="9782" y="0"/>
                    <a:pt x="9389" y="146"/>
                    <a:pt x="9086" y="437"/>
                  </a:cubicBezTo>
                  <a:lnTo>
                    <a:pt x="7993" y="1525"/>
                  </a:lnTo>
                  <a:cubicBezTo>
                    <a:pt x="7842" y="1673"/>
                    <a:pt x="7980" y="1877"/>
                    <a:pt x="8139" y="1877"/>
                  </a:cubicBezTo>
                  <a:cubicBezTo>
                    <a:pt x="8187" y="1877"/>
                    <a:pt x="8237" y="1858"/>
                    <a:pt x="8282" y="1814"/>
                  </a:cubicBezTo>
                  <a:lnTo>
                    <a:pt x="9374" y="721"/>
                  </a:lnTo>
                  <a:cubicBezTo>
                    <a:pt x="9600" y="502"/>
                    <a:pt x="9892" y="393"/>
                    <a:pt x="10184" y="393"/>
                  </a:cubicBezTo>
                  <a:cubicBezTo>
                    <a:pt x="10483" y="393"/>
                    <a:pt x="10782" y="507"/>
                    <a:pt x="11010" y="736"/>
                  </a:cubicBezTo>
                  <a:cubicBezTo>
                    <a:pt x="11458" y="1183"/>
                    <a:pt x="11463" y="1915"/>
                    <a:pt x="11020" y="2372"/>
                  </a:cubicBezTo>
                  <a:lnTo>
                    <a:pt x="9523" y="3868"/>
                  </a:lnTo>
                  <a:cubicBezTo>
                    <a:pt x="9031" y="2669"/>
                    <a:pt x="7896" y="2006"/>
                    <a:pt x="6741" y="2006"/>
                  </a:cubicBezTo>
                  <a:cubicBezTo>
                    <a:pt x="5988" y="2006"/>
                    <a:pt x="5226" y="2288"/>
                    <a:pt x="4630" y="2887"/>
                  </a:cubicBezTo>
                  <a:lnTo>
                    <a:pt x="1175" y="6341"/>
                  </a:lnTo>
                  <a:cubicBezTo>
                    <a:pt x="1" y="7511"/>
                    <a:pt x="1" y="9411"/>
                    <a:pt x="1175" y="10581"/>
                  </a:cubicBezTo>
                  <a:cubicBezTo>
                    <a:pt x="1760" y="11165"/>
                    <a:pt x="2526" y="11458"/>
                    <a:pt x="3293" y="11458"/>
                  </a:cubicBezTo>
                  <a:cubicBezTo>
                    <a:pt x="4060" y="11458"/>
                    <a:pt x="4827" y="11165"/>
                    <a:pt x="5414" y="10581"/>
                  </a:cubicBezTo>
                  <a:lnTo>
                    <a:pt x="7247" y="8747"/>
                  </a:lnTo>
                  <a:cubicBezTo>
                    <a:pt x="7378" y="8594"/>
                    <a:pt x="7248" y="8400"/>
                    <a:pt x="7093" y="8400"/>
                  </a:cubicBezTo>
                  <a:cubicBezTo>
                    <a:pt x="7048" y="8400"/>
                    <a:pt x="7002" y="8416"/>
                    <a:pt x="6959" y="8454"/>
                  </a:cubicBezTo>
                  <a:lnTo>
                    <a:pt x="6959" y="8459"/>
                  </a:lnTo>
                  <a:lnTo>
                    <a:pt x="5125" y="10292"/>
                  </a:lnTo>
                  <a:cubicBezTo>
                    <a:pt x="4624" y="10774"/>
                    <a:pt x="3977" y="11015"/>
                    <a:pt x="3331" y="11015"/>
                  </a:cubicBezTo>
                  <a:cubicBezTo>
                    <a:pt x="2668" y="11015"/>
                    <a:pt x="2006" y="10762"/>
                    <a:pt x="1502" y="10258"/>
                  </a:cubicBezTo>
                  <a:cubicBezTo>
                    <a:pt x="506" y="9262"/>
                    <a:pt x="487" y="7650"/>
                    <a:pt x="1469" y="6635"/>
                  </a:cubicBezTo>
                  <a:lnTo>
                    <a:pt x="4923" y="3180"/>
                  </a:lnTo>
                  <a:cubicBezTo>
                    <a:pt x="5440" y="2662"/>
                    <a:pt x="6095" y="2420"/>
                    <a:pt x="6742" y="2420"/>
                  </a:cubicBezTo>
                  <a:cubicBezTo>
                    <a:pt x="7795" y="2420"/>
                    <a:pt x="8827" y="3061"/>
                    <a:pt x="9206" y="4191"/>
                  </a:cubicBezTo>
                  <a:lnTo>
                    <a:pt x="7570" y="5827"/>
                  </a:lnTo>
                  <a:cubicBezTo>
                    <a:pt x="7336" y="6060"/>
                    <a:pt x="7040" y="6170"/>
                    <a:pt x="6747" y="6170"/>
                  </a:cubicBezTo>
                  <a:cubicBezTo>
                    <a:pt x="6298" y="6170"/>
                    <a:pt x="5857" y="5911"/>
                    <a:pt x="5664" y="5442"/>
                  </a:cubicBezTo>
                  <a:cubicBezTo>
                    <a:pt x="5625" y="5358"/>
                    <a:pt x="5554" y="5322"/>
                    <a:pt x="5483" y="5322"/>
                  </a:cubicBezTo>
                  <a:cubicBezTo>
                    <a:pt x="5356" y="5322"/>
                    <a:pt x="5229" y="5438"/>
                    <a:pt x="5284" y="5596"/>
                  </a:cubicBezTo>
                  <a:cubicBezTo>
                    <a:pt x="5541" y="6231"/>
                    <a:pt x="6140" y="6581"/>
                    <a:pt x="6749" y="6581"/>
                  </a:cubicBezTo>
                  <a:cubicBezTo>
                    <a:pt x="7145" y="6581"/>
                    <a:pt x="7546" y="6433"/>
                    <a:pt x="7859" y="6120"/>
                  </a:cubicBezTo>
                  <a:lnTo>
                    <a:pt x="9581" y="4398"/>
                  </a:lnTo>
                  <a:lnTo>
                    <a:pt x="11313" y="2665"/>
                  </a:lnTo>
                  <a:cubicBezTo>
                    <a:pt x="11905" y="2045"/>
                    <a:pt x="11891" y="1068"/>
                    <a:pt x="11284" y="462"/>
                  </a:cubicBezTo>
                  <a:cubicBezTo>
                    <a:pt x="10980" y="154"/>
                    <a:pt x="10577" y="0"/>
                    <a:pt x="10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1351338" y="3826464"/>
              <a:ext cx="313760" cy="301957"/>
            </a:xfrm>
            <a:custGeom>
              <a:rect b="b" l="l" r="r" t="t"/>
              <a:pathLst>
                <a:path extrusionOk="0" h="11513" w="11963">
                  <a:moveTo>
                    <a:pt x="8677" y="1"/>
                  </a:moveTo>
                  <a:cubicBezTo>
                    <a:pt x="7910" y="1"/>
                    <a:pt x="7143" y="293"/>
                    <a:pt x="6559" y="878"/>
                  </a:cubicBezTo>
                  <a:lnTo>
                    <a:pt x="4721" y="2711"/>
                  </a:lnTo>
                  <a:cubicBezTo>
                    <a:pt x="4569" y="2863"/>
                    <a:pt x="4707" y="3068"/>
                    <a:pt x="4867" y="3068"/>
                  </a:cubicBezTo>
                  <a:cubicBezTo>
                    <a:pt x="4915" y="3068"/>
                    <a:pt x="4965" y="3049"/>
                    <a:pt x="5009" y="3005"/>
                  </a:cubicBezTo>
                  <a:lnTo>
                    <a:pt x="6852" y="1167"/>
                  </a:lnTo>
                  <a:cubicBezTo>
                    <a:pt x="7351" y="682"/>
                    <a:pt x="7996" y="442"/>
                    <a:pt x="8641" y="442"/>
                  </a:cubicBezTo>
                  <a:cubicBezTo>
                    <a:pt x="9303" y="442"/>
                    <a:pt x="9966" y="696"/>
                    <a:pt x="10471" y="1200"/>
                  </a:cubicBezTo>
                  <a:cubicBezTo>
                    <a:pt x="11467" y="2196"/>
                    <a:pt x="11486" y="3808"/>
                    <a:pt x="10509" y="4823"/>
                  </a:cubicBezTo>
                  <a:lnTo>
                    <a:pt x="7054" y="8278"/>
                  </a:lnTo>
                  <a:cubicBezTo>
                    <a:pt x="6537" y="8794"/>
                    <a:pt x="5882" y="9034"/>
                    <a:pt x="5236" y="9034"/>
                  </a:cubicBezTo>
                  <a:cubicBezTo>
                    <a:pt x="4181" y="9034"/>
                    <a:pt x="3148" y="8394"/>
                    <a:pt x="2772" y="7263"/>
                  </a:cubicBezTo>
                  <a:lnTo>
                    <a:pt x="4403" y="5627"/>
                  </a:lnTo>
                  <a:cubicBezTo>
                    <a:pt x="4636" y="5396"/>
                    <a:pt x="4932" y="5287"/>
                    <a:pt x="5224" y="5287"/>
                  </a:cubicBezTo>
                  <a:cubicBezTo>
                    <a:pt x="5674" y="5287"/>
                    <a:pt x="6116" y="5545"/>
                    <a:pt x="6309" y="6012"/>
                  </a:cubicBezTo>
                  <a:cubicBezTo>
                    <a:pt x="6342" y="6112"/>
                    <a:pt x="6418" y="6154"/>
                    <a:pt x="6495" y="6154"/>
                  </a:cubicBezTo>
                  <a:cubicBezTo>
                    <a:pt x="6630" y="6154"/>
                    <a:pt x="6768" y="6026"/>
                    <a:pt x="6689" y="5858"/>
                  </a:cubicBezTo>
                  <a:cubicBezTo>
                    <a:pt x="6432" y="5225"/>
                    <a:pt x="5833" y="4875"/>
                    <a:pt x="5224" y="4875"/>
                  </a:cubicBezTo>
                  <a:cubicBezTo>
                    <a:pt x="4828" y="4875"/>
                    <a:pt x="4427" y="5023"/>
                    <a:pt x="4114" y="5338"/>
                  </a:cubicBezTo>
                  <a:lnTo>
                    <a:pt x="655" y="8793"/>
                  </a:lnTo>
                  <a:cubicBezTo>
                    <a:pt x="15" y="9404"/>
                    <a:pt x="0" y="10424"/>
                    <a:pt x="626" y="11050"/>
                  </a:cubicBezTo>
                  <a:cubicBezTo>
                    <a:pt x="937" y="11358"/>
                    <a:pt x="1342" y="11512"/>
                    <a:pt x="1745" y="11512"/>
                  </a:cubicBezTo>
                  <a:cubicBezTo>
                    <a:pt x="2160" y="11512"/>
                    <a:pt x="2573" y="11350"/>
                    <a:pt x="2883" y="11026"/>
                  </a:cubicBezTo>
                  <a:lnTo>
                    <a:pt x="3975" y="9934"/>
                  </a:lnTo>
                  <a:cubicBezTo>
                    <a:pt x="4122" y="9786"/>
                    <a:pt x="3987" y="9579"/>
                    <a:pt x="3828" y="9579"/>
                  </a:cubicBezTo>
                  <a:cubicBezTo>
                    <a:pt x="3779" y="9579"/>
                    <a:pt x="3728" y="9599"/>
                    <a:pt x="3681" y="9645"/>
                  </a:cubicBezTo>
                  <a:lnTo>
                    <a:pt x="2594" y="10732"/>
                  </a:lnTo>
                  <a:cubicBezTo>
                    <a:pt x="2365" y="10968"/>
                    <a:pt x="2061" y="11086"/>
                    <a:pt x="1756" y="11086"/>
                  </a:cubicBezTo>
                  <a:cubicBezTo>
                    <a:pt x="1458" y="11086"/>
                    <a:pt x="1160" y="10973"/>
                    <a:pt x="934" y="10747"/>
                  </a:cubicBezTo>
                  <a:cubicBezTo>
                    <a:pt x="472" y="10285"/>
                    <a:pt x="477" y="9539"/>
                    <a:pt x="948" y="9087"/>
                  </a:cubicBezTo>
                  <a:lnTo>
                    <a:pt x="2445" y="7585"/>
                  </a:lnTo>
                  <a:cubicBezTo>
                    <a:pt x="2937" y="8785"/>
                    <a:pt x="4072" y="9447"/>
                    <a:pt x="5227" y="9447"/>
                  </a:cubicBezTo>
                  <a:cubicBezTo>
                    <a:pt x="5980" y="9447"/>
                    <a:pt x="6742" y="9165"/>
                    <a:pt x="7338" y="8567"/>
                  </a:cubicBezTo>
                  <a:lnTo>
                    <a:pt x="10793" y="5112"/>
                  </a:lnTo>
                  <a:cubicBezTo>
                    <a:pt x="11962" y="3943"/>
                    <a:pt x="11962" y="2047"/>
                    <a:pt x="10798" y="878"/>
                  </a:cubicBezTo>
                  <a:cubicBezTo>
                    <a:pt x="10211" y="293"/>
                    <a:pt x="9443" y="1"/>
                    <a:pt x="8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38"/>
          <p:cNvGrpSpPr/>
          <p:nvPr/>
        </p:nvGrpSpPr>
        <p:grpSpPr>
          <a:xfrm>
            <a:off x="2357912" y="4855747"/>
            <a:ext cx="460205" cy="451637"/>
            <a:chOff x="1768434" y="3826385"/>
            <a:chExt cx="345154" cy="338728"/>
          </a:xfrm>
        </p:grpSpPr>
        <p:sp>
          <p:nvSpPr>
            <p:cNvPr id="1333" name="Google Shape;1333;p38"/>
            <p:cNvSpPr/>
            <p:nvPr/>
          </p:nvSpPr>
          <p:spPr>
            <a:xfrm>
              <a:off x="1886667" y="3999644"/>
              <a:ext cx="156132" cy="156027"/>
            </a:xfrm>
            <a:custGeom>
              <a:rect b="b" l="l" r="r" t="t"/>
              <a:pathLst>
                <a:path extrusionOk="0" h="5949" w="5953">
                  <a:moveTo>
                    <a:pt x="2099" y="1"/>
                  </a:moveTo>
                  <a:lnTo>
                    <a:pt x="2099" y="1478"/>
                  </a:lnTo>
                  <a:cubicBezTo>
                    <a:pt x="2099" y="1560"/>
                    <a:pt x="2031" y="1627"/>
                    <a:pt x="1950" y="1627"/>
                  </a:cubicBezTo>
                  <a:lnTo>
                    <a:pt x="1483" y="1627"/>
                  </a:lnTo>
                  <a:cubicBezTo>
                    <a:pt x="1430" y="1627"/>
                    <a:pt x="1382" y="1598"/>
                    <a:pt x="1353" y="1555"/>
                  </a:cubicBezTo>
                  <a:cubicBezTo>
                    <a:pt x="1207" y="1308"/>
                    <a:pt x="971" y="1197"/>
                    <a:pt x="736" y="1197"/>
                  </a:cubicBezTo>
                  <a:cubicBezTo>
                    <a:pt x="366" y="1197"/>
                    <a:pt x="1" y="1472"/>
                    <a:pt x="1" y="1925"/>
                  </a:cubicBezTo>
                  <a:cubicBezTo>
                    <a:pt x="1" y="2376"/>
                    <a:pt x="367" y="2652"/>
                    <a:pt x="738" y="2652"/>
                  </a:cubicBezTo>
                  <a:cubicBezTo>
                    <a:pt x="972" y="2652"/>
                    <a:pt x="1208" y="2542"/>
                    <a:pt x="1353" y="2296"/>
                  </a:cubicBezTo>
                  <a:cubicBezTo>
                    <a:pt x="1382" y="2248"/>
                    <a:pt x="1430" y="2224"/>
                    <a:pt x="1483" y="2224"/>
                  </a:cubicBezTo>
                  <a:lnTo>
                    <a:pt x="1950" y="2224"/>
                  </a:lnTo>
                  <a:cubicBezTo>
                    <a:pt x="2031" y="2224"/>
                    <a:pt x="2099" y="2286"/>
                    <a:pt x="2099" y="2373"/>
                  </a:cubicBezTo>
                  <a:lnTo>
                    <a:pt x="2099" y="3850"/>
                  </a:lnTo>
                  <a:lnTo>
                    <a:pt x="3581" y="3850"/>
                  </a:lnTo>
                  <a:cubicBezTo>
                    <a:pt x="3663" y="3850"/>
                    <a:pt x="3730" y="3918"/>
                    <a:pt x="3730" y="3999"/>
                  </a:cubicBezTo>
                  <a:lnTo>
                    <a:pt x="3730" y="4466"/>
                  </a:lnTo>
                  <a:cubicBezTo>
                    <a:pt x="3730" y="4519"/>
                    <a:pt x="3701" y="4572"/>
                    <a:pt x="3658" y="4596"/>
                  </a:cubicBezTo>
                  <a:cubicBezTo>
                    <a:pt x="3023" y="4971"/>
                    <a:pt x="3287" y="5948"/>
                    <a:pt x="4028" y="5948"/>
                  </a:cubicBezTo>
                  <a:cubicBezTo>
                    <a:pt x="4764" y="5948"/>
                    <a:pt x="5034" y="4971"/>
                    <a:pt x="4399" y="4596"/>
                  </a:cubicBezTo>
                  <a:cubicBezTo>
                    <a:pt x="4351" y="4572"/>
                    <a:pt x="4327" y="4519"/>
                    <a:pt x="4322" y="4466"/>
                  </a:cubicBezTo>
                  <a:lnTo>
                    <a:pt x="4322" y="3999"/>
                  </a:lnTo>
                  <a:cubicBezTo>
                    <a:pt x="4327" y="3918"/>
                    <a:pt x="4389" y="3850"/>
                    <a:pt x="4471" y="3850"/>
                  </a:cubicBezTo>
                  <a:lnTo>
                    <a:pt x="5953" y="3850"/>
                  </a:lnTo>
                  <a:lnTo>
                    <a:pt x="5953" y="1"/>
                  </a:lnTo>
                  <a:lnTo>
                    <a:pt x="4620" y="1"/>
                  </a:lnTo>
                  <a:lnTo>
                    <a:pt x="4620" y="237"/>
                  </a:lnTo>
                  <a:lnTo>
                    <a:pt x="4644" y="256"/>
                  </a:lnTo>
                  <a:cubicBezTo>
                    <a:pt x="5428" y="848"/>
                    <a:pt x="5010" y="2099"/>
                    <a:pt x="4023" y="2099"/>
                  </a:cubicBezTo>
                  <a:cubicBezTo>
                    <a:pt x="3042" y="2099"/>
                    <a:pt x="2623" y="848"/>
                    <a:pt x="3408" y="256"/>
                  </a:cubicBezTo>
                  <a:lnTo>
                    <a:pt x="3427" y="237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1996587" y="3999644"/>
              <a:ext cx="33860" cy="55025"/>
            </a:xfrm>
            <a:custGeom>
              <a:rect b="b" l="l" r="r" t="t"/>
              <a:pathLst>
                <a:path extrusionOk="0" h="2098" w="1291">
                  <a:moveTo>
                    <a:pt x="434" y="1"/>
                  </a:moveTo>
                  <a:lnTo>
                    <a:pt x="434" y="237"/>
                  </a:lnTo>
                  <a:lnTo>
                    <a:pt x="453" y="251"/>
                  </a:lnTo>
                  <a:cubicBezTo>
                    <a:pt x="708" y="448"/>
                    <a:pt x="862" y="751"/>
                    <a:pt x="862" y="1074"/>
                  </a:cubicBezTo>
                  <a:cubicBezTo>
                    <a:pt x="862" y="1574"/>
                    <a:pt x="496" y="2002"/>
                    <a:pt x="1" y="2084"/>
                  </a:cubicBezTo>
                  <a:cubicBezTo>
                    <a:pt x="56" y="2093"/>
                    <a:pt x="111" y="2098"/>
                    <a:pt x="165" y="2098"/>
                  </a:cubicBezTo>
                  <a:cubicBezTo>
                    <a:pt x="568" y="2098"/>
                    <a:pt x="942" y="1855"/>
                    <a:pt x="1108" y="1473"/>
                  </a:cubicBezTo>
                  <a:cubicBezTo>
                    <a:pt x="1290" y="1040"/>
                    <a:pt x="1156" y="535"/>
                    <a:pt x="780" y="251"/>
                  </a:cubicBezTo>
                  <a:lnTo>
                    <a:pt x="761" y="237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937785" y="3999644"/>
              <a:ext cx="12511" cy="42698"/>
            </a:xfrm>
            <a:custGeom>
              <a:rect b="b" l="l" r="r" t="t"/>
              <a:pathLst>
                <a:path extrusionOk="0" h="1628" w="477">
                  <a:moveTo>
                    <a:pt x="150" y="1"/>
                  </a:moveTo>
                  <a:lnTo>
                    <a:pt x="150" y="1478"/>
                  </a:lnTo>
                  <a:cubicBezTo>
                    <a:pt x="150" y="1560"/>
                    <a:pt x="82" y="1627"/>
                    <a:pt x="1" y="1627"/>
                  </a:cubicBezTo>
                  <a:lnTo>
                    <a:pt x="328" y="1627"/>
                  </a:lnTo>
                  <a:cubicBezTo>
                    <a:pt x="410" y="1627"/>
                    <a:pt x="477" y="1560"/>
                    <a:pt x="477" y="1478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886667" y="4031064"/>
              <a:ext cx="23395" cy="38161"/>
            </a:xfrm>
            <a:custGeom>
              <a:rect b="b" l="l" r="r" t="t"/>
              <a:pathLst>
                <a:path extrusionOk="0" h="1455" w="892">
                  <a:moveTo>
                    <a:pt x="727" y="1"/>
                  </a:moveTo>
                  <a:cubicBezTo>
                    <a:pt x="328" y="1"/>
                    <a:pt x="1" y="323"/>
                    <a:pt x="1" y="727"/>
                  </a:cubicBezTo>
                  <a:cubicBezTo>
                    <a:pt x="1" y="1127"/>
                    <a:pt x="328" y="1454"/>
                    <a:pt x="727" y="1454"/>
                  </a:cubicBezTo>
                  <a:cubicBezTo>
                    <a:pt x="780" y="1454"/>
                    <a:pt x="838" y="1444"/>
                    <a:pt x="891" y="1435"/>
                  </a:cubicBezTo>
                  <a:cubicBezTo>
                    <a:pt x="564" y="1358"/>
                    <a:pt x="328" y="1064"/>
                    <a:pt x="328" y="727"/>
                  </a:cubicBezTo>
                  <a:cubicBezTo>
                    <a:pt x="328" y="391"/>
                    <a:pt x="564" y="97"/>
                    <a:pt x="891" y="20"/>
                  </a:cubicBezTo>
                  <a:cubicBezTo>
                    <a:pt x="838" y="6"/>
                    <a:pt x="780" y="1"/>
                    <a:pt x="727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1970989" y="4100620"/>
              <a:ext cx="25624" cy="55052"/>
            </a:xfrm>
            <a:custGeom>
              <a:rect b="b" l="l" r="r" t="t"/>
              <a:pathLst>
                <a:path extrusionOk="0" h="2099" w="977">
                  <a:moveTo>
                    <a:pt x="366" y="0"/>
                  </a:moveTo>
                  <a:cubicBezTo>
                    <a:pt x="448" y="0"/>
                    <a:pt x="515" y="68"/>
                    <a:pt x="515" y="149"/>
                  </a:cubicBezTo>
                  <a:lnTo>
                    <a:pt x="515" y="616"/>
                  </a:lnTo>
                  <a:cubicBezTo>
                    <a:pt x="515" y="669"/>
                    <a:pt x="486" y="722"/>
                    <a:pt x="443" y="746"/>
                  </a:cubicBezTo>
                  <a:cubicBezTo>
                    <a:pt x="135" y="929"/>
                    <a:pt x="0" y="1309"/>
                    <a:pt x="135" y="1641"/>
                  </a:cubicBezTo>
                  <a:cubicBezTo>
                    <a:pt x="248" y="1924"/>
                    <a:pt x="517" y="2098"/>
                    <a:pt x="809" y="2098"/>
                  </a:cubicBezTo>
                  <a:cubicBezTo>
                    <a:pt x="864" y="2098"/>
                    <a:pt x="921" y="2092"/>
                    <a:pt x="977" y="2079"/>
                  </a:cubicBezTo>
                  <a:cubicBezTo>
                    <a:pt x="645" y="2002"/>
                    <a:pt x="414" y="1708"/>
                    <a:pt x="414" y="1372"/>
                  </a:cubicBezTo>
                  <a:cubicBezTo>
                    <a:pt x="414" y="1116"/>
                    <a:pt x="549" y="881"/>
                    <a:pt x="770" y="746"/>
                  </a:cubicBezTo>
                  <a:cubicBezTo>
                    <a:pt x="813" y="722"/>
                    <a:pt x="842" y="669"/>
                    <a:pt x="842" y="616"/>
                  </a:cubicBezTo>
                  <a:lnTo>
                    <a:pt x="842" y="149"/>
                  </a:lnTo>
                  <a:cubicBezTo>
                    <a:pt x="842" y="68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1937785" y="4057843"/>
              <a:ext cx="12511" cy="42803"/>
            </a:xfrm>
            <a:custGeom>
              <a:rect b="b" l="l" r="r" t="t"/>
              <a:pathLst>
                <a:path extrusionOk="0" h="1632" w="477">
                  <a:moveTo>
                    <a:pt x="1" y="0"/>
                  </a:moveTo>
                  <a:cubicBezTo>
                    <a:pt x="82" y="0"/>
                    <a:pt x="150" y="67"/>
                    <a:pt x="150" y="154"/>
                  </a:cubicBezTo>
                  <a:lnTo>
                    <a:pt x="150" y="1631"/>
                  </a:lnTo>
                  <a:lnTo>
                    <a:pt x="477" y="1631"/>
                  </a:lnTo>
                  <a:lnTo>
                    <a:pt x="477" y="154"/>
                  </a:lnTo>
                  <a:cubicBezTo>
                    <a:pt x="477" y="67"/>
                    <a:pt x="410" y="0"/>
                    <a:pt x="32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1776118" y="3942730"/>
              <a:ext cx="159542" cy="162584"/>
            </a:xfrm>
            <a:custGeom>
              <a:rect b="b" l="l" r="r" t="t"/>
              <a:pathLst>
                <a:path extrusionOk="0" h="6199" w="6083">
                  <a:moveTo>
                    <a:pt x="4091" y="1"/>
                  </a:moveTo>
                  <a:cubicBezTo>
                    <a:pt x="3282" y="1"/>
                    <a:pt x="2989" y="1069"/>
                    <a:pt x="3687" y="1483"/>
                  </a:cubicBezTo>
                  <a:cubicBezTo>
                    <a:pt x="3711" y="1497"/>
                    <a:pt x="3725" y="1521"/>
                    <a:pt x="3725" y="1550"/>
                  </a:cubicBezTo>
                  <a:lnTo>
                    <a:pt x="3725" y="2022"/>
                  </a:lnTo>
                  <a:cubicBezTo>
                    <a:pt x="3725" y="2065"/>
                    <a:pt x="3691" y="2103"/>
                    <a:pt x="3643" y="2103"/>
                  </a:cubicBezTo>
                  <a:lnTo>
                    <a:pt x="2099" y="2103"/>
                  </a:lnTo>
                  <a:lnTo>
                    <a:pt x="2099" y="3648"/>
                  </a:lnTo>
                  <a:cubicBezTo>
                    <a:pt x="2099" y="3691"/>
                    <a:pt x="2060" y="3730"/>
                    <a:pt x="2017" y="3730"/>
                  </a:cubicBezTo>
                  <a:lnTo>
                    <a:pt x="1545" y="3730"/>
                  </a:lnTo>
                  <a:cubicBezTo>
                    <a:pt x="1516" y="3730"/>
                    <a:pt x="1492" y="3715"/>
                    <a:pt x="1478" y="3691"/>
                  </a:cubicBezTo>
                  <a:cubicBezTo>
                    <a:pt x="1317" y="3420"/>
                    <a:pt x="1059" y="3299"/>
                    <a:pt x="803" y="3299"/>
                  </a:cubicBezTo>
                  <a:cubicBezTo>
                    <a:pt x="399" y="3299"/>
                    <a:pt x="1" y="3601"/>
                    <a:pt x="1" y="4095"/>
                  </a:cubicBezTo>
                  <a:cubicBezTo>
                    <a:pt x="1" y="4590"/>
                    <a:pt x="398" y="4890"/>
                    <a:pt x="802" y="4890"/>
                  </a:cubicBezTo>
                  <a:cubicBezTo>
                    <a:pt x="1058" y="4890"/>
                    <a:pt x="1317" y="4769"/>
                    <a:pt x="1478" y="4500"/>
                  </a:cubicBezTo>
                  <a:cubicBezTo>
                    <a:pt x="1492" y="4476"/>
                    <a:pt x="1516" y="4461"/>
                    <a:pt x="1545" y="4461"/>
                  </a:cubicBezTo>
                  <a:lnTo>
                    <a:pt x="2017" y="4461"/>
                  </a:lnTo>
                  <a:cubicBezTo>
                    <a:pt x="2060" y="4461"/>
                    <a:pt x="2099" y="4495"/>
                    <a:pt x="2099" y="4543"/>
                  </a:cubicBezTo>
                  <a:lnTo>
                    <a:pt x="2099" y="6198"/>
                  </a:lnTo>
                  <a:lnTo>
                    <a:pt x="6083" y="6198"/>
                  </a:lnTo>
                  <a:lnTo>
                    <a:pt x="6083" y="4625"/>
                  </a:lnTo>
                  <a:lnTo>
                    <a:pt x="5746" y="4625"/>
                  </a:lnTo>
                  <a:lnTo>
                    <a:pt x="5707" y="4673"/>
                  </a:lnTo>
                  <a:cubicBezTo>
                    <a:pt x="5514" y="4929"/>
                    <a:pt x="5230" y="5053"/>
                    <a:pt x="4947" y="5053"/>
                  </a:cubicBezTo>
                  <a:cubicBezTo>
                    <a:pt x="4602" y="5053"/>
                    <a:pt x="4260" y="4870"/>
                    <a:pt x="4086" y="4519"/>
                  </a:cubicBezTo>
                  <a:cubicBezTo>
                    <a:pt x="3768" y="3884"/>
                    <a:pt x="4230" y="3138"/>
                    <a:pt x="4942" y="3138"/>
                  </a:cubicBezTo>
                  <a:cubicBezTo>
                    <a:pt x="5246" y="3138"/>
                    <a:pt x="5525" y="3277"/>
                    <a:pt x="5707" y="3518"/>
                  </a:cubicBezTo>
                  <a:lnTo>
                    <a:pt x="5746" y="3566"/>
                  </a:lnTo>
                  <a:lnTo>
                    <a:pt x="6083" y="3566"/>
                  </a:lnTo>
                  <a:lnTo>
                    <a:pt x="6083" y="2103"/>
                  </a:lnTo>
                  <a:lnTo>
                    <a:pt x="4538" y="2103"/>
                  </a:lnTo>
                  <a:cubicBezTo>
                    <a:pt x="4490" y="2103"/>
                    <a:pt x="4456" y="2065"/>
                    <a:pt x="4456" y="2022"/>
                  </a:cubicBezTo>
                  <a:lnTo>
                    <a:pt x="4456" y="1550"/>
                  </a:lnTo>
                  <a:cubicBezTo>
                    <a:pt x="4456" y="1521"/>
                    <a:pt x="4471" y="1497"/>
                    <a:pt x="4495" y="1483"/>
                  </a:cubicBezTo>
                  <a:cubicBezTo>
                    <a:pt x="5193" y="1069"/>
                    <a:pt x="4899" y="1"/>
                    <a:pt x="4091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1910666" y="4064006"/>
              <a:ext cx="24995" cy="11252"/>
            </a:xfrm>
            <a:custGeom>
              <a:rect b="b" l="l" r="r" t="t"/>
              <a:pathLst>
                <a:path extrusionOk="0" h="429" w="953">
                  <a:moveTo>
                    <a:pt x="616" y="1"/>
                  </a:moveTo>
                  <a:lnTo>
                    <a:pt x="577" y="49"/>
                  </a:lnTo>
                  <a:cubicBezTo>
                    <a:pt x="438" y="232"/>
                    <a:pt x="231" y="362"/>
                    <a:pt x="0" y="410"/>
                  </a:cubicBezTo>
                  <a:cubicBezTo>
                    <a:pt x="63" y="422"/>
                    <a:pt x="127" y="429"/>
                    <a:pt x="190" y="429"/>
                  </a:cubicBezTo>
                  <a:cubicBezTo>
                    <a:pt x="486" y="429"/>
                    <a:pt x="770" y="292"/>
                    <a:pt x="953" y="5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1860178" y="3942861"/>
              <a:ext cx="28299" cy="55052"/>
            </a:xfrm>
            <a:custGeom>
              <a:rect b="b" l="l" r="r" t="t"/>
              <a:pathLst>
                <a:path extrusionOk="0" h="2099" w="1079">
                  <a:moveTo>
                    <a:pt x="885" y="1"/>
                  </a:moveTo>
                  <a:cubicBezTo>
                    <a:pt x="568" y="1"/>
                    <a:pt x="274" y="191"/>
                    <a:pt x="150" y="491"/>
                  </a:cubicBezTo>
                  <a:cubicBezTo>
                    <a:pt x="0" y="857"/>
                    <a:pt x="140" y="1276"/>
                    <a:pt x="482" y="1478"/>
                  </a:cubicBezTo>
                  <a:cubicBezTo>
                    <a:pt x="506" y="1492"/>
                    <a:pt x="520" y="1521"/>
                    <a:pt x="520" y="1550"/>
                  </a:cubicBezTo>
                  <a:lnTo>
                    <a:pt x="520" y="2017"/>
                  </a:lnTo>
                  <a:cubicBezTo>
                    <a:pt x="520" y="2060"/>
                    <a:pt x="486" y="2098"/>
                    <a:pt x="438" y="2098"/>
                  </a:cubicBezTo>
                  <a:lnTo>
                    <a:pt x="818" y="2098"/>
                  </a:lnTo>
                  <a:cubicBezTo>
                    <a:pt x="866" y="2098"/>
                    <a:pt x="900" y="2060"/>
                    <a:pt x="900" y="2017"/>
                  </a:cubicBezTo>
                  <a:lnTo>
                    <a:pt x="900" y="1550"/>
                  </a:lnTo>
                  <a:cubicBezTo>
                    <a:pt x="900" y="1521"/>
                    <a:pt x="886" y="1492"/>
                    <a:pt x="862" y="1478"/>
                  </a:cubicBezTo>
                  <a:cubicBezTo>
                    <a:pt x="251" y="1117"/>
                    <a:pt x="385" y="193"/>
                    <a:pt x="1078" y="25"/>
                  </a:cubicBezTo>
                  <a:cubicBezTo>
                    <a:pt x="1014" y="8"/>
                    <a:pt x="949" y="1"/>
                    <a:pt x="885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1910666" y="4024980"/>
              <a:ext cx="24995" cy="11304"/>
            </a:xfrm>
            <a:custGeom>
              <a:rect b="b" l="l" r="r" t="t"/>
              <a:pathLst>
                <a:path extrusionOk="0" h="431" w="953">
                  <a:moveTo>
                    <a:pt x="198" y="0"/>
                  </a:moveTo>
                  <a:cubicBezTo>
                    <a:pt x="132" y="0"/>
                    <a:pt x="66" y="7"/>
                    <a:pt x="0" y="21"/>
                  </a:cubicBezTo>
                  <a:cubicBezTo>
                    <a:pt x="231" y="65"/>
                    <a:pt x="433" y="194"/>
                    <a:pt x="577" y="382"/>
                  </a:cubicBezTo>
                  <a:lnTo>
                    <a:pt x="616" y="430"/>
                  </a:lnTo>
                  <a:lnTo>
                    <a:pt x="953" y="430"/>
                  </a:lnTo>
                  <a:lnTo>
                    <a:pt x="953" y="372"/>
                  </a:lnTo>
                  <a:cubicBezTo>
                    <a:pt x="772" y="137"/>
                    <a:pt x="492" y="0"/>
                    <a:pt x="19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1828993" y="4059731"/>
              <a:ext cx="12143" cy="42672"/>
            </a:xfrm>
            <a:custGeom>
              <a:rect b="b" l="l" r="r" t="t"/>
              <a:pathLst>
                <a:path extrusionOk="0" h="1627" w="463">
                  <a:moveTo>
                    <a:pt x="1" y="0"/>
                  </a:moveTo>
                  <a:cubicBezTo>
                    <a:pt x="44" y="0"/>
                    <a:pt x="83" y="34"/>
                    <a:pt x="83" y="82"/>
                  </a:cubicBezTo>
                  <a:lnTo>
                    <a:pt x="83" y="1627"/>
                  </a:lnTo>
                  <a:lnTo>
                    <a:pt x="463" y="1627"/>
                  </a:lnTo>
                  <a:lnTo>
                    <a:pt x="463" y="82"/>
                  </a:lnTo>
                  <a:cubicBezTo>
                    <a:pt x="463" y="34"/>
                    <a:pt x="429" y="0"/>
                    <a:pt x="38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1775987" y="4029307"/>
              <a:ext cx="25913" cy="41675"/>
            </a:xfrm>
            <a:custGeom>
              <a:rect b="b" l="l" r="r" t="t"/>
              <a:pathLst>
                <a:path extrusionOk="0" h="1589" w="988">
                  <a:moveTo>
                    <a:pt x="800" y="1"/>
                  </a:moveTo>
                  <a:cubicBezTo>
                    <a:pt x="357" y="1"/>
                    <a:pt x="1" y="357"/>
                    <a:pt x="1" y="794"/>
                  </a:cubicBezTo>
                  <a:cubicBezTo>
                    <a:pt x="1" y="1232"/>
                    <a:pt x="357" y="1588"/>
                    <a:pt x="800" y="1588"/>
                  </a:cubicBezTo>
                  <a:cubicBezTo>
                    <a:pt x="862" y="1588"/>
                    <a:pt x="925" y="1579"/>
                    <a:pt x="987" y="1564"/>
                  </a:cubicBezTo>
                  <a:cubicBezTo>
                    <a:pt x="631" y="1478"/>
                    <a:pt x="386" y="1155"/>
                    <a:pt x="386" y="794"/>
                  </a:cubicBezTo>
                  <a:cubicBezTo>
                    <a:pt x="386" y="429"/>
                    <a:pt x="631" y="111"/>
                    <a:pt x="987" y="25"/>
                  </a:cubicBezTo>
                  <a:cubicBezTo>
                    <a:pt x="925" y="5"/>
                    <a:pt x="862" y="1"/>
                    <a:pt x="800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1828993" y="3997887"/>
              <a:ext cx="12143" cy="42672"/>
            </a:xfrm>
            <a:custGeom>
              <a:rect b="b" l="l" r="r" t="t"/>
              <a:pathLst>
                <a:path extrusionOk="0" h="1627" w="463">
                  <a:moveTo>
                    <a:pt x="83" y="0"/>
                  </a:moveTo>
                  <a:lnTo>
                    <a:pt x="83" y="1545"/>
                  </a:lnTo>
                  <a:cubicBezTo>
                    <a:pt x="83" y="1588"/>
                    <a:pt x="44" y="1627"/>
                    <a:pt x="1" y="1627"/>
                  </a:cubicBezTo>
                  <a:lnTo>
                    <a:pt x="381" y="1627"/>
                  </a:lnTo>
                  <a:cubicBezTo>
                    <a:pt x="429" y="1627"/>
                    <a:pt x="463" y="1588"/>
                    <a:pt x="463" y="1545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1832927" y="3835722"/>
              <a:ext cx="160801" cy="156001"/>
            </a:xfrm>
            <a:custGeom>
              <a:rect b="b" l="l" r="r" t="t"/>
              <a:pathLst>
                <a:path extrusionOk="0" h="5948" w="6131">
                  <a:moveTo>
                    <a:pt x="1925" y="0"/>
                  </a:moveTo>
                  <a:cubicBezTo>
                    <a:pt x="1184" y="0"/>
                    <a:pt x="919" y="977"/>
                    <a:pt x="1554" y="1352"/>
                  </a:cubicBezTo>
                  <a:cubicBezTo>
                    <a:pt x="1598" y="1381"/>
                    <a:pt x="1626" y="1429"/>
                    <a:pt x="1626" y="1482"/>
                  </a:cubicBezTo>
                  <a:lnTo>
                    <a:pt x="1626" y="1949"/>
                  </a:lnTo>
                  <a:cubicBezTo>
                    <a:pt x="1626" y="2031"/>
                    <a:pt x="1559" y="2098"/>
                    <a:pt x="1477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0" y="5101"/>
                    <a:pt x="938" y="3850"/>
                    <a:pt x="1925" y="3850"/>
                  </a:cubicBezTo>
                  <a:cubicBezTo>
                    <a:pt x="2911" y="3850"/>
                    <a:pt x="3330" y="5101"/>
                    <a:pt x="2545" y="5697"/>
                  </a:cubicBezTo>
                  <a:lnTo>
                    <a:pt x="2521" y="5712"/>
                  </a:lnTo>
                  <a:lnTo>
                    <a:pt x="2521" y="5948"/>
                  </a:lnTo>
                  <a:lnTo>
                    <a:pt x="3849" y="5948"/>
                  </a:lnTo>
                  <a:lnTo>
                    <a:pt x="3849" y="4470"/>
                  </a:lnTo>
                  <a:cubicBezTo>
                    <a:pt x="3849" y="4389"/>
                    <a:pt x="3917" y="4321"/>
                    <a:pt x="3999" y="4321"/>
                  </a:cubicBezTo>
                  <a:lnTo>
                    <a:pt x="4470" y="4321"/>
                  </a:lnTo>
                  <a:cubicBezTo>
                    <a:pt x="4518" y="4321"/>
                    <a:pt x="4571" y="4350"/>
                    <a:pt x="4595" y="4393"/>
                  </a:cubicBezTo>
                  <a:cubicBezTo>
                    <a:pt x="4736" y="4632"/>
                    <a:pt x="4979" y="4751"/>
                    <a:pt x="5221" y="4751"/>
                  </a:cubicBezTo>
                  <a:cubicBezTo>
                    <a:pt x="5467" y="4751"/>
                    <a:pt x="5713" y="4629"/>
                    <a:pt x="5851" y="4384"/>
                  </a:cubicBezTo>
                  <a:cubicBezTo>
                    <a:pt x="6130" y="3898"/>
                    <a:pt x="5779" y="3296"/>
                    <a:pt x="5221" y="3296"/>
                  </a:cubicBezTo>
                  <a:cubicBezTo>
                    <a:pt x="4966" y="3301"/>
                    <a:pt x="4730" y="3436"/>
                    <a:pt x="4595" y="3657"/>
                  </a:cubicBezTo>
                  <a:cubicBezTo>
                    <a:pt x="4571" y="3701"/>
                    <a:pt x="4523" y="3729"/>
                    <a:pt x="4470" y="3729"/>
                  </a:cubicBezTo>
                  <a:lnTo>
                    <a:pt x="3999" y="3729"/>
                  </a:lnTo>
                  <a:cubicBezTo>
                    <a:pt x="3917" y="3729"/>
                    <a:pt x="3849" y="3662"/>
                    <a:pt x="3849" y="3580"/>
                  </a:cubicBezTo>
                  <a:lnTo>
                    <a:pt x="3849" y="2098"/>
                  </a:lnTo>
                  <a:lnTo>
                    <a:pt x="2372" y="2098"/>
                  </a:lnTo>
                  <a:cubicBezTo>
                    <a:pt x="2290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47" y="1381"/>
                    <a:pt x="2295" y="1352"/>
                  </a:cubicBezTo>
                  <a:cubicBezTo>
                    <a:pt x="2930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1840743" y="3835722"/>
              <a:ext cx="160801" cy="156001"/>
            </a:xfrm>
            <a:custGeom>
              <a:rect b="b" l="l" r="r" t="t"/>
              <a:pathLst>
                <a:path extrusionOk="0" h="5948" w="6131">
                  <a:moveTo>
                    <a:pt x="1925" y="0"/>
                  </a:moveTo>
                  <a:cubicBezTo>
                    <a:pt x="1189" y="0"/>
                    <a:pt x="919" y="977"/>
                    <a:pt x="1555" y="1352"/>
                  </a:cubicBezTo>
                  <a:cubicBezTo>
                    <a:pt x="1603" y="1381"/>
                    <a:pt x="1632" y="1429"/>
                    <a:pt x="1632" y="1482"/>
                  </a:cubicBezTo>
                  <a:lnTo>
                    <a:pt x="1632" y="1949"/>
                  </a:lnTo>
                  <a:cubicBezTo>
                    <a:pt x="1632" y="2031"/>
                    <a:pt x="1564" y="2098"/>
                    <a:pt x="1482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5" y="5101"/>
                    <a:pt x="943" y="3850"/>
                    <a:pt x="1925" y="3850"/>
                  </a:cubicBezTo>
                  <a:cubicBezTo>
                    <a:pt x="2911" y="3850"/>
                    <a:pt x="3330" y="5101"/>
                    <a:pt x="2546" y="5697"/>
                  </a:cubicBezTo>
                  <a:lnTo>
                    <a:pt x="2522" y="5712"/>
                  </a:lnTo>
                  <a:lnTo>
                    <a:pt x="2522" y="5948"/>
                  </a:lnTo>
                  <a:lnTo>
                    <a:pt x="3855" y="5948"/>
                  </a:lnTo>
                  <a:lnTo>
                    <a:pt x="3855" y="4470"/>
                  </a:lnTo>
                  <a:cubicBezTo>
                    <a:pt x="3855" y="4389"/>
                    <a:pt x="3917" y="4321"/>
                    <a:pt x="4004" y="4321"/>
                  </a:cubicBezTo>
                  <a:lnTo>
                    <a:pt x="4470" y="4321"/>
                  </a:lnTo>
                  <a:cubicBezTo>
                    <a:pt x="4523" y="4321"/>
                    <a:pt x="4572" y="4350"/>
                    <a:pt x="4600" y="4393"/>
                  </a:cubicBezTo>
                  <a:cubicBezTo>
                    <a:pt x="4741" y="4632"/>
                    <a:pt x="4984" y="4751"/>
                    <a:pt x="5226" y="4751"/>
                  </a:cubicBezTo>
                  <a:cubicBezTo>
                    <a:pt x="5473" y="4751"/>
                    <a:pt x="5718" y="4629"/>
                    <a:pt x="5856" y="4384"/>
                  </a:cubicBezTo>
                  <a:cubicBezTo>
                    <a:pt x="6131" y="3898"/>
                    <a:pt x="5784" y="3296"/>
                    <a:pt x="5226" y="3296"/>
                  </a:cubicBezTo>
                  <a:cubicBezTo>
                    <a:pt x="4966" y="3301"/>
                    <a:pt x="4730" y="3436"/>
                    <a:pt x="4600" y="3657"/>
                  </a:cubicBezTo>
                  <a:cubicBezTo>
                    <a:pt x="4572" y="3701"/>
                    <a:pt x="4523" y="3729"/>
                    <a:pt x="4470" y="3729"/>
                  </a:cubicBezTo>
                  <a:lnTo>
                    <a:pt x="4004" y="3729"/>
                  </a:lnTo>
                  <a:cubicBezTo>
                    <a:pt x="3917" y="3729"/>
                    <a:pt x="3855" y="3662"/>
                    <a:pt x="3855" y="3580"/>
                  </a:cubicBezTo>
                  <a:lnTo>
                    <a:pt x="3855" y="2098"/>
                  </a:lnTo>
                  <a:lnTo>
                    <a:pt x="2373" y="2098"/>
                  </a:lnTo>
                  <a:cubicBezTo>
                    <a:pt x="2291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52" y="1381"/>
                    <a:pt x="2296" y="1352"/>
                  </a:cubicBezTo>
                  <a:cubicBezTo>
                    <a:pt x="2931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1950164" y="3922220"/>
              <a:ext cx="23736" cy="11330"/>
            </a:xfrm>
            <a:custGeom>
              <a:rect b="b" l="l" r="r" t="t"/>
              <a:pathLst>
                <a:path extrusionOk="0" h="432" w="905">
                  <a:moveTo>
                    <a:pt x="750" y="1"/>
                  </a:moveTo>
                  <a:cubicBezTo>
                    <a:pt x="496" y="1"/>
                    <a:pt x="258" y="134"/>
                    <a:pt x="130" y="354"/>
                  </a:cubicBezTo>
                  <a:cubicBezTo>
                    <a:pt x="101" y="403"/>
                    <a:pt x="53" y="431"/>
                    <a:pt x="0" y="431"/>
                  </a:cubicBezTo>
                  <a:lnTo>
                    <a:pt x="298" y="431"/>
                  </a:lnTo>
                  <a:cubicBezTo>
                    <a:pt x="351" y="431"/>
                    <a:pt x="400" y="403"/>
                    <a:pt x="428" y="354"/>
                  </a:cubicBezTo>
                  <a:cubicBezTo>
                    <a:pt x="529" y="181"/>
                    <a:pt x="703" y="56"/>
                    <a:pt x="905" y="18"/>
                  </a:cubicBezTo>
                  <a:cubicBezTo>
                    <a:pt x="853" y="6"/>
                    <a:pt x="801" y="1"/>
                    <a:pt x="7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1862328" y="3835696"/>
              <a:ext cx="24995" cy="55078"/>
            </a:xfrm>
            <a:custGeom>
              <a:rect b="b" l="l" r="r" t="t"/>
              <a:pathLst>
                <a:path extrusionOk="0" h="2100" w="953">
                  <a:moveTo>
                    <a:pt x="806" y="1"/>
                  </a:moveTo>
                  <a:cubicBezTo>
                    <a:pt x="512" y="1"/>
                    <a:pt x="237" y="182"/>
                    <a:pt x="125" y="463"/>
                  </a:cubicBezTo>
                  <a:cubicBezTo>
                    <a:pt x="0" y="795"/>
                    <a:pt x="130" y="1171"/>
                    <a:pt x="433" y="1353"/>
                  </a:cubicBezTo>
                  <a:cubicBezTo>
                    <a:pt x="477" y="1382"/>
                    <a:pt x="505" y="1430"/>
                    <a:pt x="505" y="1483"/>
                  </a:cubicBezTo>
                  <a:lnTo>
                    <a:pt x="505" y="1950"/>
                  </a:lnTo>
                  <a:cubicBezTo>
                    <a:pt x="505" y="2032"/>
                    <a:pt x="438" y="2099"/>
                    <a:pt x="356" y="2099"/>
                  </a:cubicBezTo>
                  <a:lnTo>
                    <a:pt x="659" y="2099"/>
                  </a:lnTo>
                  <a:cubicBezTo>
                    <a:pt x="741" y="2099"/>
                    <a:pt x="809" y="2032"/>
                    <a:pt x="809" y="1950"/>
                  </a:cubicBezTo>
                  <a:lnTo>
                    <a:pt x="809" y="1483"/>
                  </a:lnTo>
                  <a:cubicBezTo>
                    <a:pt x="809" y="1430"/>
                    <a:pt x="780" y="1382"/>
                    <a:pt x="736" y="1353"/>
                  </a:cubicBezTo>
                  <a:cubicBezTo>
                    <a:pt x="164" y="1017"/>
                    <a:pt x="308" y="155"/>
                    <a:pt x="953" y="16"/>
                  </a:cubicBezTo>
                  <a:cubicBezTo>
                    <a:pt x="904" y="6"/>
                    <a:pt x="855" y="1"/>
                    <a:pt x="806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1950164" y="3949051"/>
              <a:ext cx="23736" cy="11278"/>
            </a:xfrm>
            <a:custGeom>
              <a:rect b="b" l="l" r="r" t="t"/>
              <a:pathLst>
                <a:path extrusionOk="0" h="430" w="905">
                  <a:moveTo>
                    <a:pt x="0" y="0"/>
                  </a:moveTo>
                  <a:cubicBezTo>
                    <a:pt x="48" y="0"/>
                    <a:pt x="101" y="29"/>
                    <a:pt x="125" y="72"/>
                  </a:cubicBezTo>
                  <a:cubicBezTo>
                    <a:pt x="258" y="298"/>
                    <a:pt x="499" y="429"/>
                    <a:pt x="755" y="429"/>
                  </a:cubicBezTo>
                  <a:cubicBezTo>
                    <a:pt x="804" y="429"/>
                    <a:pt x="855" y="424"/>
                    <a:pt x="905" y="414"/>
                  </a:cubicBezTo>
                  <a:cubicBezTo>
                    <a:pt x="703" y="371"/>
                    <a:pt x="529" y="251"/>
                    <a:pt x="428" y="72"/>
                  </a:cubicBezTo>
                  <a:cubicBezTo>
                    <a:pt x="400" y="29"/>
                    <a:pt x="351" y="0"/>
                    <a:pt x="29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1832927" y="3890747"/>
              <a:ext cx="7842" cy="100976"/>
            </a:xfrm>
            <a:custGeom>
              <a:rect b="b" l="l" r="r" t="t"/>
              <a:pathLst>
                <a:path extrusionOk="0" h="3850" w="299">
                  <a:moveTo>
                    <a:pt x="0" y="0"/>
                  </a:moveTo>
                  <a:lnTo>
                    <a:pt x="0" y="3850"/>
                  </a:lnTo>
                  <a:lnTo>
                    <a:pt x="298" y="385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1887297" y="3936645"/>
              <a:ext cx="33597" cy="55078"/>
            </a:xfrm>
            <a:custGeom>
              <a:rect b="b" l="l" r="r" t="t"/>
              <a:pathLst>
                <a:path extrusionOk="0" h="2100" w="1281">
                  <a:moveTo>
                    <a:pt x="150" y="1"/>
                  </a:moveTo>
                  <a:cubicBezTo>
                    <a:pt x="101" y="1"/>
                    <a:pt x="51" y="4"/>
                    <a:pt x="1" y="11"/>
                  </a:cubicBezTo>
                  <a:cubicBezTo>
                    <a:pt x="901" y="146"/>
                    <a:pt x="1199" y="1301"/>
                    <a:pt x="468" y="1849"/>
                  </a:cubicBezTo>
                  <a:lnTo>
                    <a:pt x="448" y="1864"/>
                  </a:lnTo>
                  <a:lnTo>
                    <a:pt x="448" y="2100"/>
                  </a:lnTo>
                  <a:lnTo>
                    <a:pt x="747" y="2100"/>
                  </a:lnTo>
                  <a:lnTo>
                    <a:pt x="747" y="1864"/>
                  </a:lnTo>
                  <a:lnTo>
                    <a:pt x="771" y="1849"/>
                  </a:lnTo>
                  <a:cubicBezTo>
                    <a:pt x="1146" y="1566"/>
                    <a:pt x="1281" y="1065"/>
                    <a:pt x="1098" y="632"/>
                  </a:cubicBezTo>
                  <a:cubicBezTo>
                    <a:pt x="935" y="245"/>
                    <a:pt x="560" y="1"/>
                    <a:pt x="1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1941824" y="3887207"/>
              <a:ext cx="160643" cy="159673"/>
            </a:xfrm>
            <a:custGeom>
              <a:rect b="b" l="l" r="r" t="t"/>
              <a:pathLst>
                <a:path extrusionOk="0" h="6088" w="6125">
                  <a:moveTo>
                    <a:pt x="1" y="1"/>
                  </a:moveTo>
                  <a:lnTo>
                    <a:pt x="1" y="1463"/>
                  </a:lnTo>
                  <a:lnTo>
                    <a:pt x="236" y="1463"/>
                  </a:lnTo>
                  <a:lnTo>
                    <a:pt x="251" y="1444"/>
                  </a:lnTo>
                  <a:cubicBezTo>
                    <a:pt x="466" y="1161"/>
                    <a:pt x="766" y="1035"/>
                    <a:pt x="1062" y="1035"/>
                  </a:cubicBezTo>
                  <a:cubicBezTo>
                    <a:pt x="1587" y="1035"/>
                    <a:pt x="2098" y="1432"/>
                    <a:pt x="2098" y="2060"/>
                  </a:cubicBezTo>
                  <a:cubicBezTo>
                    <a:pt x="2098" y="2691"/>
                    <a:pt x="1586" y="3090"/>
                    <a:pt x="1061" y="3090"/>
                  </a:cubicBezTo>
                  <a:cubicBezTo>
                    <a:pt x="766" y="3090"/>
                    <a:pt x="466" y="2963"/>
                    <a:pt x="251" y="2681"/>
                  </a:cubicBezTo>
                  <a:lnTo>
                    <a:pt x="236" y="2657"/>
                  </a:lnTo>
                  <a:lnTo>
                    <a:pt x="1" y="2657"/>
                  </a:lnTo>
                  <a:lnTo>
                    <a:pt x="1" y="3989"/>
                  </a:lnTo>
                  <a:lnTo>
                    <a:pt x="1478" y="3989"/>
                  </a:lnTo>
                  <a:cubicBezTo>
                    <a:pt x="1560" y="3989"/>
                    <a:pt x="1627" y="4052"/>
                    <a:pt x="1627" y="4139"/>
                  </a:cubicBezTo>
                  <a:lnTo>
                    <a:pt x="1627" y="4605"/>
                  </a:lnTo>
                  <a:cubicBezTo>
                    <a:pt x="1627" y="4658"/>
                    <a:pt x="1598" y="4706"/>
                    <a:pt x="1555" y="4735"/>
                  </a:cubicBezTo>
                  <a:cubicBezTo>
                    <a:pt x="920" y="5111"/>
                    <a:pt x="1184" y="6087"/>
                    <a:pt x="1925" y="6087"/>
                  </a:cubicBezTo>
                  <a:cubicBezTo>
                    <a:pt x="2661" y="6087"/>
                    <a:pt x="2931" y="5111"/>
                    <a:pt x="2296" y="4735"/>
                  </a:cubicBezTo>
                  <a:cubicBezTo>
                    <a:pt x="2248" y="4706"/>
                    <a:pt x="2224" y="4658"/>
                    <a:pt x="2219" y="4605"/>
                  </a:cubicBezTo>
                  <a:lnTo>
                    <a:pt x="2219" y="4139"/>
                  </a:lnTo>
                  <a:cubicBezTo>
                    <a:pt x="2224" y="4052"/>
                    <a:pt x="2286" y="3989"/>
                    <a:pt x="2373" y="3989"/>
                  </a:cubicBezTo>
                  <a:lnTo>
                    <a:pt x="3850" y="3989"/>
                  </a:lnTo>
                  <a:lnTo>
                    <a:pt x="3850" y="2507"/>
                  </a:lnTo>
                  <a:cubicBezTo>
                    <a:pt x="3850" y="2426"/>
                    <a:pt x="3913" y="2358"/>
                    <a:pt x="3999" y="2358"/>
                  </a:cubicBezTo>
                  <a:lnTo>
                    <a:pt x="4466" y="2358"/>
                  </a:lnTo>
                  <a:cubicBezTo>
                    <a:pt x="4519" y="2358"/>
                    <a:pt x="4567" y="2387"/>
                    <a:pt x="4596" y="2430"/>
                  </a:cubicBezTo>
                  <a:cubicBezTo>
                    <a:pt x="4737" y="2669"/>
                    <a:pt x="4979" y="2788"/>
                    <a:pt x="5222" y="2788"/>
                  </a:cubicBezTo>
                  <a:cubicBezTo>
                    <a:pt x="5468" y="2788"/>
                    <a:pt x="5713" y="2666"/>
                    <a:pt x="5852" y="2421"/>
                  </a:cubicBezTo>
                  <a:cubicBezTo>
                    <a:pt x="6125" y="1942"/>
                    <a:pt x="5782" y="1338"/>
                    <a:pt x="5228" y="1338"/>
                  </a:cubicBezTo>
                  <a:cubicBezTo>
                    <a:pt x="5226" y="1338"/>
                    <a:pt x="5224" y="1338"/>
                    <a:pt x="5221" y="1338"/>
                  </a:cubicBezTo>
                  <a:lnTo>
                    <a:pt x="5221" y="1333"/>
                  </a:lnTo>
                  <a:cubicBezTo>
                    <a:pt x="4961" y="1338"/>
                    <a:pt x="4726" y="1473"/>
                    <a:pt x="4596" y="1694"/>
                  </a:cubicBezTo>
                  <a:cubicBezTo>
                    <a:pt x="4567" y="1738"/>
                    <a:pt x="4519" y="1766"/>
                    <a:pt x="4466" y="1766"/>
                  </a:cubicBezTo>
                  <a:lnTo>
                    <a:pt x="3999" y="1766"/>
                  </a:lnTo>
                  <a:cubicBezTo>
                    <a:pt x="3917" y="1766"/>
                    <a:pt x="3850" y="1699"/>
                    <a:pt x="3850" y="1617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1974267" y="3914352"/>
              <a:ext cx="31184" cy="53898"/>
            </a:xfrm>
            <a:custGeom>
              <a:rect b="b" l="l" r="r" t="t"/>
              <a:pathLst>
                <a:path extrusionOk="0" h="2055" w="1189">
                  <a:moveTo>
                    <a:pt x="159" y="0"/>
                  </a:moveTo>
                  <a:cubicBezTo>
                    <a:pt x="106" y="0"/>
                    <a:pt x="53" y="5"/>
                    <a:pt x="0" y="15"/>
                  </a:cubicBezTo>
                  <a:cubicBezTo>
                    <a:pt x="496" y="91"/>
                    <a:pt x="861" y="525"/>
                    <a:pt x="861" y="1025"/>
                  </a:cubicBezTo>
                  <a:cubicBezTo>
                    <a:pt x="861" y="1530"/>
                    <a:pt x="496" y="1958"/>
                    <a:pt x="0" y="2040"/>
                  </a:cubicBezTo>
                  <a:cubicBezTo>
                    <a:pt x="53" y="2050"/>
                    <a:pt x="106" y="2050"/>
                    <a:pt x="159" y="2055"/>
                  </a:cubicBezTo>
                  <a:cubicBezTo>
                    <a:pt x="727" y="2050"/>
                    <a:pt x="1184" y="1593"/>
                    <a:pt x="1189" y="1025"/>
                  </a:cubicBezTo>
                  <a:cubicBezTo>
                    <a:pt x="1184" y="462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2058930" y="3922168"/>
              <a:ext cx="24129" cy="11383"/>
            </a:xfrm>
            <a:custGeom>
              <a:rect b="b" l="l" r="r" t="t"/>
              <a:pathLst>
                <a:path extrusionOk="0" h="434" w="920">
                  <a:moveTo>
                    <a:pt x="757" y="1"/>
                  </a:moveTo>
                  <a:cubicBezTo>
                    <a:pt x="503" y="1"/>
                    <a:pt x="262" y="135"/>
                    <a:pt x="131" y="356"/>
                  </a:cubicBezTo>
                  <a:cubicBezTo>
                    <a:pt x="102" y="405"/>
                    <a:pt x="54" y="433"/>
                    <a:pt x="1" y="433"/>
                  </a:cubicBezTo>
                  <a:lnTo>
                    <a:pt x="328" y="433"/>
                  </a:lnTo>
                  <a:cubicBezTo>
                    <a:pt x="381" y="433"/>
                    <a:pt x="429" y="405"/>
                    <a:pt x="458" y="356"/>
                  </a:cubicBezTo>
                  <a:cubicBezTo>
                    <a:pt x="559" y="188"/>
                    <a:pt x="727" y="68"/>
                    <a:pt x="920" y="20"/>
                  </a:cubicBezTo>
                  <a:cubicBezTo>
                    <a:pt x="866" y="7"/>
                    <a:pt x="811" y="1"/>
                    <a:pt x="75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1941693" y="3890747"/>
              <a:ext cx="8603" cy="34856"/>
            </a:xfrm>
            <a:custGeom>
              <a:rect b="b" l="l" r="r" t="t"/>
              <a:pathLst>
                <a:path extrusionOk="0" h="1329" w="328">
                  <a:moveTo>
                    <a:pt x="1" y="0"/>
                  </a:moveTo>
                  <a:lnTo>
                    <a:pt x="1" y="1328"/>
                  </a:lnTo>
                  <a:lnTo>
                    <a:pt x="241" y="1328"/>
                  </a:lnTo>
                  <a:lnTo>
                    <a:pt x="256" y="1309"/>
                  </a:lnTo>
                  <a:cubicBezTo>
                    <a:pt x="280" y="1280"/>
                    <a:pt x="304" y="1251"/>
                    <a:pt x="328" y="122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1941693" y="3956867"/>
              <a:ext cx="8603" cy="34856"/>
            </a:xfrm>
            <a:custGeom>
              <a:rect b="b" l="l" r="r" t="t"/>
              <a:pathLst>
                <a:path extrusionOk="0" h="1329" w="328">
                  <a:moveTo>
                    <a:pt x="1" y="1"/>
                  </a:moveTo>
                  <a:lnTo>
                    <a:pt x="1" y="1329"/>
                  </a:lnTo>
                  <a:lnTo>
                    <a:pt x="328" y="1329"/>
                  </a:lnTo>
                  <a:lnTo>
                    <a:pt x="328" y="111"/>
                  </a:lnTo>
                  <a:cubicBezTo>
                    <a:pt x="304" y="82"/>
                    <a:pt x="280" y="54"/>
                    <a:pt x="256" y="25"/>
                  </a:cubicBezTo>
                  <a:lnTo>
                    <a:pt x="241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2058930" y="3949051"/>
              <a:ext cx="24129" cy="11252"/>
            </a:xfrm>
            <a:custGeom>
              <a:rect b="b" l="l" r="r" t="t"/>
              <a:pathLst>
                <a:path extrusionOk="0" h="429" w="920">
                  <a:moveTo>
                    <a:pt x="1" y="0"/>
                  </a:moveTo>
                  <a:cubicBezTo>
                    <a:pt x="54" y="0"/>
                    <a:pt x="102" y="29"/>
                    <a:pt x="131" y="72"/>
                  </a:cubicBezTo>
                  <a:cubicBezTo>
                    <a:pt x="261" y="297"/>
                    <a:pt x="501" y="429"/>
                    <a:pt x="754" y="429"/>
                  </a:cubicBezTo>
                  <a:cubicBezTo>
                    <a:pt x="809" y="429"/>
                    <a:pt x="865" y="422"/>
                    <a:pt x="920" y="409"/>
                  </a:cubicBezTo>
                  <a:cubicBezTo>
                    <a:pt x="727" y="366"/>
                    <a:pt x="559" y="246"/>
                    <a:pt x="458" y="72"/>
                  </a:cubicBezTo>
                  <a:cubicBezTo>
                    <a:pt x="429" y="29"/>
                    <a:pt x="381" y="0"/>
                    <a:pt x="32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1970989" y="3991697"/>
              <a:ext cx="25624" cy="55183"/>
            </a:xfrm>
            <a:custGeom>
              <a:rect b="b" l="l" r="r" t="t"/>
              <a:pathLst>
                <a:path extrusionOk="0" h="2104" w="977">
                  <a:moveTo>
                    <a:pt x="366" y="1"/>
                  </a:moveTo>
                  <a:cubicBezTo>
                    <a:pt x="448" y="5"/>
                    <a:pt x="515" y="68"/>
                    <a:pt x="515" y="155"/>
                  </a:cubicBezTo>
                  <a:lnTo>
                    <a:pt x="515" y="621"/>
                  </a:lnTo>
                  <a:cubicBezTo>
                    <a:pt x="515" y="674"/>
                    <a:pt x="486" y="722"/>
                    <a:pt x="443" y="751"/>
                  </a:cubicBezTo>
                  <a:cubicBezTo>
                    <a:pt x="135" y="934"/>
                    <a:pt x="0" y="1314"/>
                    <a:pt x="135" y="1646"/>
                  </a:cubicBezTo>
                  <a:cubicBezTo>
                    <a:pt x="248" y="1926"/>
                    <a:pt x="519" y="2103"/>
                    <a:pt x="811" y="2103"/>
                  </a:cubicBezTo>
                  <a:cubicBezTo>
                    <a:pt x="866" y="2103"/>
                    <a:pt x="922" y="2097"/>
                    <a:pt x="977" y="2084"/>
                  </a:cubicBezTo>
                  <a:cubicBezTo>
                    <a:pt x="645" y="2007"/>
                    <a:pt x="414" y="1714"/>
                    <a:pt x="414" y="1377"/>
                  </a:cubicBezTo>
                  <a:cubicBezTo>
                    <a:pt x="414" y="1117"/>
                    <a:pt x="549" y="881"/>
                    <a:pt x="770" y="751"/>
                  </a:cubicBezTo>
                  <a:cubicBezTo>
                    <a:pt x="813" y="722"/>
                    <a:pt x="842" y="674"/>
                    <a:pt x="842" y="621"/>
                  </a:cubicBezTo>
                  <a:lnTo>
                    <a:pt x="842" y="155"/>
                  </a:lnTo>
                  <a:cubicBezTo>
                    <a:pt x="842" y="68"/>
                    <a:pt x="775" y="5"/>
                    <a:pt x="693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1768434" y="3826385"/>
              <a:ext cx="345154" cy="338728"/>
            </a:xfrm>
            <a:custGeom>
              <a:rect b="b" l="l" r="r" t="t"/>
              <a:pathLst>
                <a:path extrusionOk="0" h="12915" w="13160">
                  <a:moveTo>
                    <a:pt x="4384" y="409"/>
                  </a:moveTo>
                  <a:cubicBezTo>
                    <a:pt x="5067" y="409"/>
                    <a:pt x="5317" y="1314"/>
                    <a:pt x="4730" y="1660"/>
                  </a:cubicBezTo>
                  <a:cubicBezTo>
                    <a:pt x="4668" y="1699"/>
                    <a:pt x="4629" y="1766"/>
                    <a:pt x="4629" y="1838"/>
                  </a:cubicBezTo>
                  <a:lnTo>
                    <a:pt x="4629" y="2305"/>
                  </a:lnTo>
                  <a:cubicBezTo>
                    <a:pt x="4629" y="2416"/>
                    <a:pt x="4721" y="2512"/>
                    <a:pt x="4831" y="2512"/>
                  </a:cubicBezTo>
                  <a:lnTo>
                    <a:pt x="6256" y="2512"/>
                  </a:lnTo>
                  <a:lnTo>
                    <a:pt x="6256" y="3936"/>
                  </a:lnTo>
                  <a:cubicBezTo>
                    <a:pt x="6256" y="4047"/>
                    <a:pt x="6347" y="4138"/>
                    <a:pt x="6462" y="4138"/>
                  </a:cubicBezTo>
                  <a:lnTo>
                    <a:pt x="6929" y="4138"/>
                  </a:lnTo>
                  <a:cubicBezTo>
                    <a:pt x="7001" y="4138"/>
                    <a:pt x="7069" y="4100"/>
                    <a:pt x="7102" y="4037"/>
                  </a:cubicBezTo>
                  <a:cubicBezTo>
                    <a:pt x="7239" y="3809"/>
                    <a:pt x="7458" y="3707"/>
                    <a:pt x="7675" y="3707"/>
                  </a:cubicBezTo>
                  <a:cubicBezTo>
                    <a:pt x="8017" y="3707"/>
                    <a:pt x="8353" y="3961"/>
                    <a:pt x="8353" y="4379"/>
                  </a:cubicBezTo>
                  <a:cubicBezTo>
                    <a:pt x="8353" y="4798"/>
                    <a:pt x="8015" y="5054"/>
                    <a:pt x="7672" y="5054"/>
                  </a:cubicBezTo>
                  <a:cubicBezTo>
                    <a:pt x="7456" y="5054"/>
                    <a:pt x="7238" y="4952"/>
                    <a:pt x="7102" y="4725"/>
                  </a:cubicBezTo>
                  <a:cubicBezTo>
                    <a:pt x="7069" y="4663"/>
                    <a:pt x="7001" y="4624"/>
                    <a:pt x="6929" y="4624"/>
                  </a:cubicBezTo>
                  <a:lnTo>
                    <a:pt x="6458" y="4624"/>
                  </a:lnTo>
                  <a:cubicBezTo>
                    <a:pt x="6347" y="4624"/>
                    <a:pt x="6256" y="4716"/>
                    <a:pt x="6256" y="4826"/>
                  </a:cubicBezTo>
                  <a:lnTo>
                    <a:pt x="6256" y="6251"/>
                  </a:lnTo>
                  <a:lnTo>
                    <a:pt x="5033" y="6251"/>
                  </a:lnTo>
                  <a:lnTo>
                    <a:pt x="5033" y="6097"/>
                  </a:lnTo>
                  <a:cubicBezTo>
                    <a:pt x="5866" y="5471"/>
                    <a:pt x="5423" y="4148"/>
                    <a:pt x="4384" y="4148"/>
                  </a:cubicBezTo>
                  <a:cubicBezTo>
                    <a:pt x="3344" y="4148"/>
                    <a:pt x="2902" y="5471"/>
                    <a:pt x="3734" y="6097"/>
                  </a:cubicBezTo>
                  <a:lnTo>
                    <a:pt x="3734" y="6251"/>
                  </a:lnTo>
                  <a:lnTo>
                    <a:pt x="2512" y="6251"/>
                  </a:lnTo>
                  <a:lnTo>
                    <a:pt x="2512" y="2512"/>
                  </a:lnTo>
                  <a:lnTo>
                    <a:pt x="3941" y="2512"/>
                  </a:lnTo>
                  <a:cubicBezTo>
                    <a:pt x="4052" y="2512"/>
                    <a:pt x="4143" y="2416"/>
                    <a:pt x="4143" y="2305"/>
                  </a:cubicBezTo>
                  <a:lnTo>
                    <a:pt x="4143" y="1838"/>
                  </a:lnTo>
                  <a:cubicBezTo>
                    <a:pt x="4143" y="1766"/>
                    <a:pt x="4105" y="1699"/>
                    <a:pt x="4042" y="1660"/>
                  </a:cubicBezTo>
                  <a:cubicBezTo>
                    <a:pt x="3455" y="1314"/>
                    <a:pt x="3700" y="409"/>
                    <a:pt x="4384" y="409"/>
                  </a:cubicBezTo>
                  <a:close/>
                  <a:moveTo>
                    <a:pt x="10403" y="6660"/>
                  </a:moveTo>
                  <a:lnTo>
                    <a:pt x="10403" y="10398"/>
                  </a:lnTo>
                  <a:lnTo>
                    <a:pt x="8979" y="10403"/>
                  </a:lnTo>
                  <a:cubicBezTo>
                    <a:pt x="8868" y="10403"/>
                    <a:pt x="8777" y="10495"/>
                    <a:pt x="8777" y="10605"/>
                  </a:cubicBezTo>
                  <a:lnTo>
                    <a:pt x="8777" y="11072"/>
                  </a:lnTo>
                  <a:cubicBezTo>
                    <a:pt x="8777" y="11144"/>
                    <a:pt x="8815" y="11212"/>
                    <a:pt x="8878" y="11250"/>
                  </a:cubicBezTo>
                  <a:cubicBezTo>
                    <a:pt x="9465" y="11597"/>
                    <a:pt x="9215" y="12501"/>
                    <a:pt x="8531" y="12501"/>
                  </a:cubicBezTo>
                  <a:cubicBezTo>
                    <a:pt x="7848" y="12501"/>
                    <a:pt x="7603" y="11597"/>
                    <a:pt x="8190" y="11250"/>
                  </a:cubicBezTo>
                  <a:cubicBezTo>
                    <a:pt x="8252" y="11212"/>
                    <a:pt x="8291" y="11144"/>
                    <a:pt x="8291" y="11072"/>
                  </a:cubicBezTo>
                  <a:lnTo>
                    <a:pt x="8291" y="10605"/>
                  </a:lnTo>
                  <a:cubicBezTo>
                    <a:pt x="8291" y="10495"/>
                    <a:pt x="8199" y="10403"/>
                    <a:pt x="8089" y="10403"/>
                  </a:cubicBezTo>
                  <a:lnTo>
                    <a:pt x="6665" y="10403"/>
                  </a:lnTo>
                  <a:lnTo>
                    <a:pt x="6665" y="8979"/>
                  </a:lnTo>
                  <a:cubicBezTo>
                    <a:pt x="6665" y="8863"/>
                    <a:pt x="6573" y="8772"/>
                    <a:pt x="6458" y="8772"/>
                  </a:cubicBezTo>
                  <a:lnTo>
                    <a:pt x="5991" y="8772"/>
                  </a:lnTo>
                  <a:cubicBezTo>
                    <a:pt x="5919" y="8772"/>
                    <a:pt x="5851" y="8811"/>
                    <a:pt x="5813" y="8873"/>
                  </a:cubicBezTo>
                  <a:cubicBezTo>
                    <a:pt x="5678" y="9101"/>
                    <a:pt x="5460" y="9204"/>
                    <a:pt x="5242" y="9204"/>
                  </a:cubicBezTo>
                  <a:cubicBezTo>
                    <a:pt x="4900" y="9204"/>
                    <a:pt x="4562" y="8949"/>
                    <a:pt x="4562" y="8531"/>
                  </a:cubicBezTo>
                  <a:cubicBezTo>
                    <a:pt x="4562" y="8113"/>
                    <a:pt x="4901" y="7857"/>
                    <a:pt x="5243" y="7857"/>
                  </a:cubicBezTo>
                  <a:cubicBezTo>
                    <a:pt x="5460" y="7857"/>
                    <a:pt x="5678" y="7960"/>
                    <a:pt x="5813" y="8190"/>
                  </a:cubicBezTo>
                  <a:cubicBezTo>
                    <a:pt x="5851" y="8248"/>
                    <a:pt x="5919" y="8286"/>
                    <a:pt x="5991" y="8286"/>
                  </a:cubicBezTo>
                  <a:lnTo>
                    <a:pt x="6458" y="8286"/>
                  </a:lnTo>
                  <a:cubicBezTo>
                    <a:pt x="6573" y="8286"/>
                    <a:pt x="6665" y="8195"/>
                    <a:pt x="6665" y="8084"/>
                  </a:cubicBezTo>
                  <a:lnTo>
                    <a:pt x="6665" y="6660"/>
                  </a:lnTo>
                  <a:lnTo>
                    <a:pt x="7882" y="6660"/>
                  </a:lnTo>
                  <a:lnTo>
                    <a:pt x="7882" y="6814"/>
                  </a:lnTo>
                  <a:cubicBezTo>
                    <a:pt x="7049" y="7439"/>
                    <a:pt x="7492" y="8762"/>
                    <a:pt x="8531" y="8762"/>
                  </a:cubicBezTo>
                  <a:cubicBezTo>
                    <a:pt x="9571" y="8762"/>
                    <a:pt x="10013" y="7439"/>
                    <a:pt x="9186" y="6814"/>
                  </a:cubicBezTo>
                  <a:lnTo>
                    <a:pt x="9186" y="6660"/>
                  </a:lnTo>
                  <a:close/>
                  <a:moveTo>
                    <a:pt x="4379" y="0"/>
                  </a:moveTo>
                  <a:cubicBezTo>
                    <a:pt x="3340" y="0"/>
                    <a:pt x="2902" y="1319"/>
                    <a:pt x="3729" y="1944"/>
                  </a:cubicBezTo>
                  <a:lnTo>
                    <a:pt x="3729" y="2103"/>
                  </a:lnTo>
                  <a:lnTo>
                    <a:pt x="2310" y="2103"/>
                  </a:lnTo>
                  <a:cubicBezTo>
                    <a:pt x="2194" y="2103"/>
                    <a:pt x="2103" y="2194"/>
                    <a:pt x="2103" y="2305"/>
                  </a:cubicBezTo>
                  <a:lnTo>
                    <a:pt x="2103" y="7882"/>
                  </a:lnTo>
                  <a:lnTo>
                    <a:pt x="1949" y="7882"/>
                  </a:lnTo>
                  <a:cubicBezTo>
                    <a:pt x="1723" y="7581"/>
                    <a:pt x="1406" y="7447"/>
                    <a:pt x="1094" y="7447"/>
                  </a:cubicBezTo>
                  <a:cubicBezTo>
                    <a:pt x="540" y="7447"/>
                    <a:pt x="0" y="7867"/>
                    <a:pt x="0" y="8531"/>
                  </a:cubicBezTo>
                  <a:cubicBezTo>
                    <a:pt x="0" y="9196"/>
                    <a:pt x="540" y="9616"/>
                    <a:pt x="1094" y="9616"/>
                  </a:cubicBezTo>
                  <a:cubicBezTo>
                    <a:pt x="1406" y="9616"/>
                    <a:pt x="1723" y="9482"/>
                    <a:pt x="1949" y="9181"/>
                  </a:cubicBezTo>
                  <a:lnTo>
                    <a:pt x="2103" y="9181"/>
                  </a:lnTo>
                  <a:lnTo>
                    <a:pt x="2103" y="10605"/>
                  </a:lnTo>
                  <a:cubicBezTo>
                    <a:pt x="2103" y="10721"/>
                    <a:pt x="2194" y="10812"/>
                    <a:pt x="2310" y="10812"/>
                  </a:cubicBezTo>
                  <a:lnTo>
                    <a:pt x="3036" y="10812"/>
                  </a:lnTo>
                  <a:cubicBezTo>
                    <a:pt x="3311" y="10812"/>
                    <a:pt x="3311" y="10403"/>
                    <a:pt x="3036" y="10403"/>
                  </a:cubicBezTo>
                  <a:lnTo>
                    <a:pt x="2512" y="10403"/>
                  </a:lnTo>
                  <a:lnTo>
                    <a:pt x="2512" y="8979"/>
                  </a:lnTo>
                  <a:cubicBezTo>
                    <a:pt x="2512" y="8863"/>
                    <a:pt x="2421" y="8772"/>
                    <a:pt x="2310" y="8772"/>
                  </a:cubicBezTo>
                  <a:lnTo>
                    <a:pt x="1838" y="8772"/>
                  </a:lnTo>
                  <a:cubicBezTo>
                    <a:pt x="1766" y="8772"/>
                    <a:pt x="1704" y="8811"/>
                    <a:pt x="1665" y="8873"/>
                  </a:cubicBezTo>
                  <a:cubicBezTo>
                    <a:pt x="1529" y="9101"/>
                    <a:pt x="1310" y="9204"/>
                    <a:pt x="1093" y="9204"/>
                  </a:cubicBezTo>
                  <a:cubicBezTo>
                    <a:pt x="751" y="9204"/>
                    <a:pt x="414" y="8949"/>
                    <a:pt x="414" y="8531"/>
                  </a:cubicBezTo>
                  <a:cubicBezTo>
                    <a:pt x="414" y="8113"/>
                    <a:pt x="751" y="7857"/>
                    <a:pt x="1093" y="7857"/>
                  </a:cubicBezTo>
                  <a:cubicBezTo>
                    <a:pt x="1310" y="7857"/>
                    <a:pt x="1529" y="7960"/>
                    <a:pt x="1665" y="8190"/>
                  </a:cubicBezTo>
                  <a:cubicBezTo>
                    <a:pt x="1704" y="8252"/>
                    <a:pt x="1766" y="8286"/>
                    <a:pt x="1838" y="8291"/>
                  </a:cubicBezTo>
                  <a:lnTo>
                    <a:pt x="2310" y="8291"/>
                  </a:lnTo>
                  <a:cubicBezTo>
                    <a:pt x="2421" y="8291"/>
                    <a:pt x="2512" y="8195"/>
                    <a:pt x="2512" y="8084"/>
                  </a:cubicBezTo>
                  <a:lnTo>
                    <a:pt x="2512" y="6660"/>
                  </a:lnTo>
                  <a:lnTo>
                    <a:pt x="3941" y="6660"/>
                  </a:lnTo>
                  <a:cubicBezTo>
                    <a:pt x="4052" y="6660"/>
                    <a:pt x="4143" y="6568"/>
                    <a:pt x="4143" y="6458"/>
                  </a:cubicBezTo>
                  <a:lnTo>
                    <a:pt x="4143" y="5986"/>
                  </a:lnTo>
                  <a:cubicBezTo>
                    <a:pt x="4143" y="5914"/>
                    <a:pt x="4105" y="5847"/>
                    <a:pt x="4042" y="5813"/>
                  </a:cubicBezTo>
                  <a:cubicBezTo>
                    <a:pt x="3455" y="5462"/>
                    <a:pt x="3700" y="4562"/>
                    <a:pt x="4384" y="4562"/>
                  </a:cubicBezTo>
                  <a:cubicBezTo>
                    <a:pt x="5067" y="4562"/>
                    <a:pt x="5317" y="5462"/>
                    <a:pt x="4730" y="5813"/>
                  </a:cubicBezTo>
                  <a:cubicBezTo>
                    <a:pt x="4668" y="5847"/>
                    <a:pt x="4629" y="5914"/>
                    <a:pt x="4629" y="5986"/>
                  </a:cubicBezTo>
                  <a:lnTo>
                    <a:pt x="4629" y="6458"/>
                  </a:lnTo>
                  <a:cubicBezTo>
                    <a:pt x="4629" y="6568"/>
                    <a:pt x="4721" y="6660"/>
                    <a:pt x="4831" y="6660"/>
                  </a:cubicBezTo>
                  <a:lnTo>
                    <a:pt x="6256" y="6660"/>
                  </a:lnTo>
                  <a:lnTo>
                    <a:pt x="6256" y="7882"/>
                  </a:lnTo>
                  <a:lnTo>
                    <a:pt x="6102" y="7882"/>
                  </a:lnTo>
                  <a:cubicBezTo>
                    <a:pt x="5876" y="7581"/>
                    <a:pt x="5559" y="7447"/>
                    <a:pt x="5246" y="7447"/>
                  </a:cubicBezTo>
                  <a:cubicBezTo>
                    <a:pt x="4693" y="7447"/>
                    <a:pt x="4153" y="7867"/>
                    <a:pt x="4153" y="8531"/>
                  </a:cubicBezTo>
                  <a:cubicBezTo>
                    <a:pt x="4153" y="9196"/>
                    <a:pt x="4693" y="9616"/>
                    <a:pt x="5246" y="9616"/>
                  </a:cubicBezTo>
                  <a:cubicBezTo>
                    <a:pt x="5559" y="9616"/>
                    <a:pt x="5876" y="9482"/>
                    <a:pt x="6102" y="9181"/>
                  </a:cubicBezTo>
                  <a:lnTo>
                    <a:pt x="6256" y="9181"/>
                  </a:lnTo>
                  <a:lnTo>
                    <a:pt x="6256" y="10403"/>
                  </a:lnTo>
                  <a:lnTo>
                    <a:pt x="3672" y="10403"/>
                  </a:lnTo>
                  <a:cubicBezTo>
                    <a:pt x="3670" y="10403"/>
                    <a:pt x="3668" y="10403"/>
                    <a:pt x="3667" y="10403"/>
                  </a:cubicBezTo>
                  <a:cubicBezTo>
                    <a:pt x="3397" y="10403"/>
                    <a:pt x="3399" y="10807"/>
                    <a:pt x="3672" y="10812"/>
                  </a:cubicBezTo>
                  <a:lnTo>
                    <a:pt x="7882" y="10812"/>
                  </a:lnTo>
                  <a:lnTo>
                    <a:pt x="7882" y="10966"/>
                  </a:lnTo>
                  <a:cubicBezTo>
                    <a:pt x="7049" y="11592"/>
                    <a:pt x="7492" y="12915"/>
                    <a:pt x="8531" y="12915"/>
                  </a:cubicBezTo>
                  <a:cubicBezTo>
                    <a:pt x="9571" y="12915"/>
                    <a:pt x="10013" y="11592"/>
                    <a:pt x="9181" y="10966"/>
                  </a:cubicBezTo>
                  <a:lnTo>
                    <a:pt x="9181" y="10812"/>
                  </a:lnTo>
                  <a:lnTo>
                    <a:pt x="10605" y="10812"/>
                  </a:lnTo>
                  <a:cubicBezTo>
                    <a:pt x="10721" y="10812"/>
                    <a:pt x="10812" y="10716"/>
                    <a:pt x="10812" y="10605"/>
                  </a:cubicBezTo>
                  <a:lnTo>
                    <a:pt x="10812" y="5033"/>
                  </a:lnTo>
                  <a:lnTo>
                    <a:pt x="10966" y="5033"/>
                  </a:lnTo>
                  <a:cubicBezTo>
                    <a:pt x="11184" y="5325"/>
                    <a:pt x="11507" y="5466"/>
                    <a:pt x="11829" y="5466"/>
                  </a:cubicBezTo>
                  <a:cubicBezTo>
                    <a:pt x="12218" y="5466"/>
                    <a:pt x="12605" y="5260"/>
                    <a:pt x="12799" y="4865"/>
                  </a:cubicBezTo>
                  <a:cubicBezTo>
                    <a:pt x="13159" y="4145"/>
                    <a:pt x="12639" y="3301"/>
                    <a:pt x="11834" y="3301"/>
                  </a:cubicBezTo>
                  <a:cubicBezTo>
                    <a:pt x="11832" y="3301"/>
                    <a:pt x="11830" y="3301"/>
                    <a:pt x="11828" y="3301"/>
                  </a:cubicBezTo>
                  <a:lnTo>
                    <a:pt x="11832" y="3301"/>
                  </a:lnTo>
                  <a:cubicBezTo>
                    <a:pt x="11491" y="3301"/>
                    <a:pt x="11173" y="3460"/>
                    <a:pt x="10971" y="3729"/>
                  </a:cubicBezTo>
                  <a:lnTo>
                    <a:pt x="10812" y="3729"/>
                  </a:lnTo>
                  <a:lnTo>
                    <a:pt x="10812" y="2305"/>
                  </a:lnTo>
                  <a:cubicBezTo>
                    <a:pt x="10812" y="2194"/>
                    <a:pt x="10721" y="2103"/>
                    <a:pt x="10610" y="2103"/>
                  </a:cubicBezTo>
                  <a:lnTo>
                    <a:pt x="9922" y="2103"/>
                  </a:lnTo>
                  <a:cubicBezTo>
                    <a:pt x="9653" y="2103"/>
                    <a:pt x="9653" y="2512"/>
                    <a:pt x="9922" y="2512"/>
                  </a:cubicBezTo>
                  <a:lnTo>
                    <a:pt x="10403" y="2512"/>
                  </a:lnTo>
                  <a:lnTo>
                    <a:pt x="10403" y="3936"/>
                  </a:lnTo>
                  <a:cubicBezTo>
                    <a:pt x="10403" y="4047"/>
                    <a:pt x="10495" y="4138"/>
                    <a:pt x="10610" y="4138"/>
                  </a:cubicBezTo>
                  <a:lnTo>
                    <a:pt x="11077" y="4138"/>
                  </a:lnTo>
                  <a:cubicBezTo>
                    <a:pt x="11149" y="4138"/>
                    <a:pt x="11216" y="4100"/>
                    <a:pt x="11255" y="4037"/>
                  </a:cubicBezTo>
                  <a:cubicBezTo>
                    <a:pt x="11389" y="3809"/>
                    <a:pt x="11608" y="3707"/>
                    <a:pt x="11825" y="3707"/>
                  </a:cubicBezTo>
                  <a:cubicBezTo>
                    <a:pt x="12168" y="3707"/>
                    <a:pt x="12506" y="3961"/>
                    <a:pt x="12506" y="4379"/>
                  </a:cubicBezTo>
                  <a:cubicBezTo>
                    <a:pt x="12506" y="4798"/>
                    <a:pt x="12166" y="5054"/>
                    <a:pt x="11823" y="5054"/>
                  </a:cubicBezTo>
                  <a:cubicBezTo>
                    <a:pt x="11606" y="5054"/>
                    <a:pt x="11389" y="4952"/>
                    <a:pt x="11255" y="4725"/>
                  </a:cubicBezTo>
                  <a:cubicBezTo>
                    <a:pt x="11216" y="4663"/>
                    <a:pt x="11149" y="4624"/>
                    <a:pt x="11077" y="4624"/>
                  </a:cubicBezTo>
                  <a:lnTo>
                    <a:pt x="10610" y="4624"/>
                  </a:lnTo>
                  <a:cubicBezTo>
                    <a:pt x="10495" y="4624"/>
                    <a:pt x="10403" y="4716"/>
                    <a:pt x="10403" y="4826"/>
                  </a:cubicBezTo>
                  <a:lnTo>
                    <a:pt x="10403" y="6251"/>
                  </a:lnTo>
                  <a:lnTo>
                    <a:pt x="8979" y="6251"/>
                  </a:lnTo>
                  <a:cubicBezTo>
                    <a:pt x="8868" y="6251"/>
                    <a:pt x="8777" y="6342"/>
                    <a:pt x="8777" y="6458"/>
                  </a:cubicBezTo>
                  <a:lnTo>
                    <a:pt x="8777" y="6924"/>
                  </a:lnTo>
                  <a:cubicBezTo>
                    <a:pt x="8777" y="6997"/>
                    <a:pt x="8815" y="7064"/>
                    <a:pt x="8878" y="7102"/>
                  </a:cubicBezTo>
                  <a:cubicBezTo>
                    <a:pt x="9465" y="7449"/>
                    <a:pt x="9215" y="8349"/>
                    <a:pt x="8531" y="8349"/>
                  </a:cubicBezTo>
                  <a:cubicBezTo>
                    <a:pt x="7848" y="8349"/>
                    <a:pt x="7603" y="7449"/>
                    <a:pt x="8190" y="7102"/>
                  </a:cubicBezTo>
                  <a:cubicBezTo>
                    <a:pt x="8252" y="7064"/>
                    <a:pt x="8291" y="6997"/>
                    <a:pt x="8291" y="6924"/>
                  </a:cubicBezTo>
                  <a:lnTo>
                    <a:pt x="8291" y="6458"/>
                  </a:lnTo>
                  <a:cubicBezTo>
                    <a:pt x="8291" y="6342"/>
                    <a:pt x="8199" y="6251"/>
                    <a:pt x="8089" y="6251"/>
                  </a:cubicBezTo>
                  <a:lnTo>
                    <a:pt x="6665" y="6251"/>
                  </a:lnTo>
                  <a:lnTo>
                    <a:pt x="6665" y="5033"/>
                  </a:lnTo>
                  <a:lnTo>
                    <a:pt x="6818" y="5033"/>
                  </a:lnTo>
                  <a:cubicBezTo>
                    <a:pt x="7044" y="5331"/>
                    <a:pt x="7360" y="5465"/>
                    <a:pt x="7671" y="5465"/>
                  </a:cubicBezTo>
                  <a:cubicBezTo>
                    <a:pt x="8225" y="5465"/>
                    <a:pt x="8767" y="5044"/>
                    <a:pt x="8767" y="4379"/>
                  </a:cubicBezTo>
                  <a:cubicBezTo>
                    <a:pt x="8767" y="3715"/>
                    <a:pt x="8227" y="3297"/>
                    <a:pt x="7674" y="3297"/>
                  </a:cubicBezTo>
                  <a:cubicBezTo>
                    <a:pt x="7361" y="3297"/>
                    <a:pt x="7044" y="3430"/>
                    <a:pt x="6818" y="3729"/>
                  </a:cubicBezTo>
                  <a:lnTo>
                    <a:pt x="6665" y="3729"/>
                  </a:lnTo>
                  <a:lnTo>
                    <a:pt x="6665" y="2512"/>
                  </a:lnTo>
                  <a:lnTo>
                    <a:pt x="9244" y="2512"/>
                  </a:lnTo>
                  <a:cubicBezTo>
                    <a:pt x="9513" y="2512"/>
                    <a:pt x="9513" y="2103"/>
                    <a:pt x="9244" y="2103"/>
                  </a:cubicBezTo>
                  <a:lnTo>
                    <a:pt x="5033" y="2103"/>
                  </a:lnTo>
                  <a:lnTo>
                    <a:pt x="5033" y="1944"/>
                  </a:lnTo>
                  <a:cubicBezTo>
                    <a:pt x="5861" y="1319"/>
                    <a:pt x="5418" y="0"/>
                    <a:pt x="4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38"/>
          <p:cNvGrpSpPr/>
          <p:nvPr/>
        </p:nvGrpSpPr>
        <p:grpSpPr>
          <a:xfrm>
            <a:off x="2900053" y="4842949"/>
            <a:ext cx="566095" cy="459751"/>
            <a:chOff x="2175039" y="3816786"/>
            <a:chExt cx="424571" cy="344813"/>
          </a:xfrm>
        </p:grpSpPr>
        <p:sp>
          <p:nvSpPr>
            <p:cNvPr id="1362" name="Google Shape;1362;p38"/>
            <p:cNvSpPr/>
            <p:nvPr/>
          </p:nvSpPr>
          <p:spPr>
            <a:xfrm>
              <a:off x="2181228" y="3849727"/>
              <a:ext cx="412060" cy="305550"/>
            </a:xfrm>
            <a:custGeom>
              <a:rect b="b" l="l" r="r" t="t"/>
              <a:pathLst>
                <a:path extrusionOk="0" h="11650" w="15711">
                  <a:moveTo>
                    <a:pt x="761" y="0"/>
                  </a:moveTo>
                  <a:cubicBezTo>
                    <a:pt x="342" y="0"/>
                    <a:pt x="0" y="337"/>
                    <a:pt x="0" y="761"/>
                  </a:cubicBezTo>
                  <a:lnTo>
                    <a:pt x="0" y="10889"/>
                  </a:lnTo>
                  <a:cubicBezTo>
                    <a:pt x="0" y="11313"/>
                    <a:pt x="342" y="11650"/>
                    <a:pt x="761" y="11650"/>
                  </a:cubicBezTo>
                  <a:lnTo>
                    <a:pt x="14951" y="11650"/>
                  </a:lnTo>
                  <a:cubicBezTo>
                    <a:pt x="15369" y="11650"/>
                    <a:pt x="15711" y="11313"/>
                    <a:pt x="15711" y="10894"/>
                  </a:cubicBezTo>
                  <a:lnTo>
                    <a:pt x="15711" y="761"/>
                  </a:lnTo>
                  <a:cubicBezTo>
                    <a:pt x="15711" y="337"/>
                    <a:pt x="15374" y="0"/>
                    <a:pt x="1495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2181228" y="3849596"/>
              <a:ext cx="412191" cy="40023"/>
            </a:xfrm>
            <a:custGeom>
              <a:rect b="b" l="l" r="r" t="t"/>
              <a:pathLst>
                <a:path extrusionOk="0" h="1526" w="15716">
                  <a:moveTo>
                    <a:pt x="761" y="1"/>
                  </a:moveTo>
                  <a:cubicBezTo>
                    <a:pt x="342" y="1"/>
                    <a:pt x="0" y="342"/>
                    <a:pt x="0" y="766"/>
                  </a:cubicBezTo>
                  <a:lnTo>
                    <a:pt x="0" y="1526"/>
                  </a:lnTo>
                  <a:lnTo>
                    <a:pt x="15711" y="1526"/>
                  </a:lnTo>
                  <a:lnTo>
                    <a:pt x="15711" y="766"/>
                  </a:lnTo>
                  <a:cubicBezTo>
                    <a:pt x="15716" y="342"/>
                    <a:pt x="15374" y="1"/>
                    <a:pt x="14951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2201161" y="3849596"/>
              <a:ext cx="66539" cy="33230"/>
            </a:xfrm>
            <a:custGeom>
              <a:rect b="b" l="l" r="r" t="t"/>
              <a:pathLst>
                <a:path extrusionOk="0" h="1267" w="2537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8" y="1266"/>
                    <a:pt x="1016" y="1266"/>
                  </a:cubicBezTo>
                  <a:lnTo>
                    <a:pt x="1521" y="1266"/>
                  </a:lnTo>
                  <a:cubicBezTo>
                    <a:pt x="2084" y="1266"/>
                    <a:pt x="2536" y="814"/>
                    <a:pt x="2536" y="256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2506948" y="3849596"/>
              <a:ext cx="66408" cy="33230"/>
            </a:xfrm>
            <a:custGeom>
              <a:rect b="b" l="l" r="r" t="t"/>
              <a:pathLst>
                <a:path extrusionOk="0" h="1267" w="2532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3" y="1266"/>
                    <a:pt x="1011" y="1266"/>
                  </a:cubicBezTo>
                  <a:lnTo>
                    <a:pt x="1521" y="1266"/>
                  </a:lnTo>
                  <a:cubicBezTo>
                    <a:pt x="2079" y="1266"/>
                    <a:pt x="2532" y="814"/>
                    <a:pt x="2532" y="256"/>
                  </a:cubicBezTo>
                  <a:lnTo>
                    <a:pt x="2532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2221094" y="3823107"/>
              <a:ext cx="26673" cy="39761"/>
            </a:xfrm>
            <a:custGeom>
              <a:rect b="b" l="l" r="r" t="t"/>
              <a:pathLst>
                <a:path extrusionOk="0" h="1516" w="1017">
                  <a:moveTo>
                    <a:pt x="256" y="0"/>
                  </a:moveTo>
                  <a:cubicBezTo>
                    <a:pt x="116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6" y="1516"/>
                    <a:pt x="256" y="1516"/>
                  </a:cubicBezTo>
                  <a:lnTo>
                    <a:pt x="761" y="1516"/>
                  </a:lnTo>
                  <a:cubicBezTo>
                    <a:pt x="901" y="1516"/>
                    <a:pt x="1016" y="1405"/>
                    <a:pt x="1016" y="1266"/>
                  </a:cubicBezTo>
                  <a:lnTo>
                    <a:pt x="1016" y="250"/>
                  </a:lnTo>
                  <a:cubicBezTo>
                    <a:pt x="1016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2221094" y="3822975"/>
              <a:ext cx="26673" cy="19959"/>
            </a:xfrm>
            <a:custGeom>
              <a:rect b="b" l="l" r="r" t="t"/>
              <a:pathLst>
                <a:path extrusionOk="0" h="761" w="1017">
                  <a:moveTo>
                    <a:pt x="256" y="0"/>
                  </a:moveTo>
                  <a:cubicBezTo>
                    <a:pt x="116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6" y="761"/>
                  </a:lnTo>
                  <a:lnTo>
                    <a:pt x="1016" y="255"/>
                  </a:lnTo>
                  <a:cubicBezTo>
                    <a:pt x="1016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2526881" y="3823107"/>
              <a:ext cx="26542" cy="39761"/>
            </a:xfrm>
            <a:custGeom>
              <a:rect b="b" l="l" r="r" t="t"/>
              <a:pathLst>
                <a:path extrusionOk="0" h="1516" w="1012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1" y="1516"/>
                    <a:pt x="251" y="1516"/>
                  </a:cubicBezTo>
                  <a:lnTo>
                    <a:pt x="761" y="1516"/>
                  </a:lnTo>
                  <a:cubicBezTo>
                    <a:pt x="901" y="1516"/>
                    <a:pt x="1011" y="1405"/>
                    <a:pt x="1011" y="1266"/>
                  </a:cubicBezTo>
                  <a:lnTo>
                    <a:pt x="1011" y="250"/>
                  </a:lnTo>
                  <a:cubicBezTo>
                    <a:pt x="1011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2526881" y="3822975"/>
              <a:ext cx="26542" cy="19959"/>
            </a:xfrm>
            <a:custGeom>
              <a:rect b="b" l="l" r="r" t="t"/>
              <a:pathLst>
                <a:path extrusionOk="0" h="761" w="1012">
                  <a:moveTo>
                    <a:pt x="251" y="0"/>
                  </a:moveTo>
                  <a:cubicBezTo>
                    <a:pt x="111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1" y="761"/>
                  </a:lnTo>
                  <a:lnTo>
                    <a:pt x="1011" y="255"/>
                  </a:lnTo>
                  <a:cubicBezTo>
                    <a:pt x="1011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2181228" y="3889488"/>
              <a:ext cx="412060" cy="19959"/>
            </a:xfrm>
            <a:custGeom>
              <a:rect b="b" l="l" r="r" t="t"/>
              <a:pathLst>
                <a:path extrusionOk="0" h="761" w="15711">
                  <a:moveTo>
                    <a:pt x="0" y="0"/>
                  </a:moveTo>
                  <a:lnTo>
                    <a:pt x="0" y="760"/>
                  </a:lnTo>
                  <a:lnTo>
                    <a:pt x="15711" y="760"/>
                  </a:lnTo>
                  <a:lnTo>
                    <a:pt x="157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2175039" y="3816786"/>
              <a:ext cx="424571" cy="344813"/>
            </a:xfrm>
            <a:custGeom>
              <a:rect b="b" l="l" r="r" t="t"/>
              <a:pathLst>
                <a:path extrusionOk="0" h="13147" w="16188">
                  <a:moveTo>
                    <a:pt x="2517" y="472"/>
                  </a:moveTo>
                  <a:cubicBezTo>
                    <a:pt x="2527" y="472"/>
                    <a:pt x="2536" y="482"/>
                    <a:pt x="2536" y="491"/>
                  </a:cubicBezTo>
                  <a:lnTo>
                    <a:pt x="2536" y="1502"/>
                  </a:lnTo>
                  <a:cubicBezTo>
                    <a:pt x="2536" y="1511"/>
                    <a:pt x="2527" y="1521"/>
                    <a:pt x="2517" y="1521"/>
                  </a:cubicBezTo>
                  <a:lnTo>
                    <a:pt x="2012" y="1521"/>
                  </a:lnTo>
                  <a:cubicBezTo>
                    <a:pt x="2002" y="1521"/>
                    <a:pt x="1998" y="1511"/>
                    <a:pt x="1998" y="1502"/>
                  </a:cubicBezTo>
                  <a:lnTo>
                    <a:pt x="1998" y="491"/>
                  </a:lnTo>
                  <a:cubicBezTo>
                    <a:pt x="1998" y="482"/>
                    <a:pt x="2002" y="477"/>
                    <a:pt x="2012" y="477"/>
                  </a:cubicBezTo>
                  <a:lnTo>
                    <a:pt x="2012" y="472"/>
                  </a:lnTo>
                  <a:close/>
                  <a:moveTo>
                    <a:pt x="14176" y="472"/>
                  </a:moveTo>
                  <a:cubicBezTo>
                    <a:pt x="14181" y="472"/>
                    <a:pt x="14190" y="482"/>
                    <a:pt x="14190" y="491"/>
                  </a:cubicBezTo>
                  <a:lnTo>
                    <a:pt x="14190" y="1502"/>
                  </a:lnTo>
                  <a:cubicBezTo>
                    <a:pt x="14190" y="1511"/>
                    <a:pt x="14181" y="1521"/>
                    <a:pt x="14176" y="1521"/>
                  </a:cubicBezTo>
                  <a:lnTo>
                    <a:pt x="13666" y="1521"/>
                  </a:lnTo>
                  <a:cubicBezTo>
                    <a:pt x="13656" y="1521"/>
                    <a:pt x="13652" y="1511"/>
                    <a:pt x="13652" y="1502"/>
                  </a:cubicBezTo>
                  <a:lnTo>
                    <a:pt x="13652" y="491"/>
                  </a:lnTo>
                  <a:cubicBezTo>
                    <a:pt x="13652" y="482"/>
                    <a:pt x="13661" y="477"/>
                    <a:pt x="13666" y="477"/>
                  </a:cubicBezTo>
                  <a:lnTo>
                    <a:pt x="13666" y="472"/>
                  </a:lnTo>
                  <a:close/>
                  <a:moveTo>
                    <a:pt x="15187" y="1492"/>
                  </a:moveTo>
                  <a:cubicBezTo>
                    <a:pt x="15475" y="1492"/>
                    <a:pt x="15711" y="1723"/>
                    <a:pt x="15711" y="2017"/>
                  </a:cubicBezTo>
                  <a:lnTo>
                    <a:pt x="15711" y="12145"/>
                  </a:lnTo>
                  <a:cubicBezTo>
                    <a:pt x="15711" y="12434"/>
                    <a:pt x="15475" y="12670"/>
                    <a:pt x="15187" y="12670"/>
                  </a:cubicBezTo>
                  <a:lnTo>
                    <a:pt x="997" y="12670"/>
                  </a:lnTo>
                  <a:cubicBezTo>
                    <a:pt x="708" y="12670"/>
                    <a:pt x="477" y="12434"/>
                    <a:pt x="477" y="12145"/>
                  </a:cubicBezTo>
                  <a:lnTo>
                    <a:pt x="477" y="2017"/>
                  </a:lnTo>
                  <a:cubicBezTo>
                    <a:pt x="477" y="1723"/>
                    <a:pt x="708" y="1492"/>
                    <a:pt x="997" y="1492"/>
                  </a:cubicBezTo>
                  <a:lnTo>
                    <a:pt x="1521" y="1492"/>
                  </a:lnTo>
                  <a:lnTo>
                    <a:pt x="1521" y="1507"/>
                  </a:lnTo>
                  <a:cubicBezTo>
                    <a:pt x="1521" y="1776"/>
                    <a:pt x="1743" y="1997"/>
                    <a:pt x="2012" y="1997"/>
                  </a:cubicBezTo>
                  <a:lnTo>
                    <a:pt x="2517" y="1997"/>
                  </a:lnTo>
                  <a:cubicBezTo>
                    <a:pt x="2787" y="1997"/>
                    <a:pt x="3008" y="1776"/>
                    <a:pt x="3008" y="1507"/>
                  </a:cubicBezTo>
                  <a:lnTo>
                    <a:pt x="3008" y="1492"/>
                  </a:lnTo>
                  <a:lnTo>
                    <a:pt x="13175" y="1492"/>
                  </a:lnTo>
                  <a:lnTo>
                    <a:pt x="13175" y="1507"/>
                  </a:lnTo>
                  <a:cubicBezTo>
                    <a:pt x="13175" y="1776"/>
                    <a:pt x="13397" y="1997"/>
                    <a:pt x="13666" y="1997"/>
                  </a:cubicBezTo>
                  <a:lnTo>
                    <a:pt x="14176" y="1997"/>
                  </a:lnTo>
                  <a:cubicBezTo>
                    <a:pt x="14446" y="1997"/>
                    <a:pt x="14662" y="1776"/>
                    <a:pt x="14667" y="1507"/>
                  </a:cubicBezTo>
                  <a:lnTo>
                    <a:pt x="14667" y="1492"/>
                  </a:lnTo>
                  <a:close/>
                  <a:moveTo>
                    <a:pt x="2012" y="1"/>
                  </a:moveTo>
                  <a:cubicBezTo>
                    <a:pt x="1743" y="1"/>
                    <a:pt x="1521" y="222"/>
                    <a:pt x="1521" y="491"/>
                  </a:cubicBezTo>
                  <a:lnTo>
                    <a:pt x="1521" y="1016"/>
                  </a:lnTo>
                  <a:lnTo>
                    <a:pt x="997" y="1016"/>
                  </a:lnTo>
                  <a:cubicBezTo>
                    <a:pt x="448" y="1016"/>
                    <a:pt x="1" y="1463"/>
                    <a:pt x="1" y="2017"/>
                  </a:cubicBezTo>
                  <a:lnTo>
                    <a:pt x="1" y="12150"/>
                  </a:lnTo>
                  <a:cubicBezTo>
                    <a:pt x="1" y="12699"/>
                    <a:pt x="448" y="13146"/>
                    <a:pt x="997" y="13146"/>
                  </a:cubicBezTo>
                  <a:lnTo>
                    <a:pt x="15187" y="13146"/>
                  </a:lnTo>
                  <a:cubicBezTo>
                    <a:pt x="15740" y="13146"/>
                    <a:pt x="16183" y="12699"/>
                    <a:pt x="16183" y="12150"/>
                  </a:cubicBezTo>
                  <a:lnTo>
                    <a:pt x="16183" y="2017"/>
                  </a:lnTo>
                  <a:cubicBezTo>
                    <a:pt x="16187" y="1463"/>
                    <a:pt x="15740" y="1016"/>
                    <a:pt x="15187" y="1016"/>
                  </a:cubicBezTo>
                  <a:lnTo>
                    <a:pt x="14667" y="1016"/>
                  </a:lnTo>
                  <a:lnTo>
                    <a:pt x="14667" y="491"/>
                  </a:lnTo>
                  <a:cubicBezTo>
                    <a:pt x="14662" y="222"/>
                    <a:pt x="14446" y="1"/>
                    <a:pt x="14176" y="1"/>
                  </a:cubicBezTo>
                  <a:lnTo>
                    <a:pt x="13666" y="1"/>
                  </a:lnTo>
                  <a:cubicBezTo>
                    <a:pt x="13397" y="1"/>
                    <a:pt x="13175" y="222"/>
                    <a:pt x="13175" y="491"/>
                  </a:cubicBezTo>
                  <a:lnTo>
                    <a:pt x="13175" y="1016"/>
                  </a:lnTo>
                  <a:lnTo>
                    <a:pt x="3008" y="1016"/>
                  </a:lnTo>
                  <a:lnTo>
                    <a:pt x="3008" y="491"/>
                  </a:lnTo>
                  <a:cubicBezTo>
                    <a:pt x="3008" y="222"/>
                    <a:pt x="2787" y="1"/>
                    <a:pt x="2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2199535" y="3883299"/>
              <a:ext cx="375473" cy="12379"/>
            </a:xfrm>
            <a:custGeom>
              <a:rect b="b" l="l" r="r" t="t"/>
              <a:pathLst>
                <a:path extrusionOk="0" h="472" w="14316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4002" y="472"/>
                  </a:lnTo>
                  <a:cubicBezTo>
                    <a:pt x="14315" y="472"/>
                    <a:pt x="14315" y="0"/>
                    <a:pt x="14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2219468" y="3936436"/>
              <a:ext cx="56573" cy="12511"/>
            </a:xfrm>
            <a:custGeom>
              <a:rect b="b" l="l" r="r" t="t"/>
              <a:pathLst>
                <a:path extrusionOk="0" h="477" w="2157">
                  <a:moveTo>
                    <a:pt x="318" y="0"/>
                  </a:moveTo>
                  <a:cubicBezTo>
                    <a:pt x="0" y="0"/>
                    <a:pt x="0" y="476"/>
                    <a:pt x="318" y="476"/>
                  </a:cubicBezTo>
                  <a:lnTo>
                    <a:pt x="1838" y="476"/>
                  </a:lnTo>
                  <a:cubicBezTo>
                    <a:pt x="2156" y="476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2312471" y="3936436"/>
              <a:ext cx="56573" cy="12511"/>
            </a:xfrm>
            <a:custGeom>
              <a:rect b="b" l="l" r="r" t="t"/>
              <a:pathLst>
                <a:path extrusionOk="0" h="477" w="2157">
                  <a:moveTo>
                    <a:pt x="318" y="0"/>
                  </a:moveTo>
                  <a:cubicBezTo>
                    <a:pt x="1" y="0"/>
                    <a:pt x="1" y="476"/>
                    <a:pt x="318" y="476"/>
                  </a:cubicBezTo>
                  <a:lnTo>
                    <a:pt x="1844" y="476"/>
                  </a:lnTo>
                  <a:cubicBezTo>
                    <a:pt x="2156" y="476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2498607" y="3936436"/>
              <a:ext cx="56442" cy="12511"/>
            </a:xfrm>
            <a:custGeom>
              <a:rect b="b" l="l" r="r" t="t"/>
              <a:pathLst>
                <a:path extrusionOk="0" h="477" w="2152">
                  <a:moveTo>
                    <a:pt x="319" y="0"/>
                  </a:moveTo>
                  <a:cubicBezTo>
                    <a:pt x="1" y="0"/>
                    <a:pt x="1" y="476"/>
                    <a:pt x="319" y="476"/>
                  </a:cubicBezTo>
                  <a:lnTo>
                    <a:pt x="1839" y="476"/>
                  </a:lnTo>
                  <a:cubicBezTo>
                    <a:pt x="2152" y="476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2219468" y="3989546"/>
              <a:ext cx="56573" cy="12537"/>
            </a:xfrm>
            <a:custGeom>
              <a:rect b="b" l="l" r="r" t="t"/>
              <a:pathLst>
                <a:path extrusionOk="0" h="478" w="2157">
                  <a:moveTo>
                    <a:pt x="318" y="1"/>
                  </a:moveTo>
                  <a:cubicBezTo>
                    <a:pt x="0" y="1"/>
                    <a:pt x="0" y="477"/>
                    <a:pt x="318" y="477"/>
                  </a:cubicBezTo>
                  <a:lnTo>
                    <a:pt x="1838" y="477"/>
                  </a:lnTo>
                  <a:cubicBezTo>
                    <a:pt x="2156" y="477"/>
                    <a:pt x="2156" y="1"/>
                    <a:pt x="18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2405605" y="3989546"/>
              <a:ext cx="56442" cy="12537"/>
            </a:xfrm>
            <a:custGeom>
              <a:rect b="b" l="l" r="r" t="t"/>
              <a:pathLst>
                <a:path extrusionOk="0" h="478" w="2152">
                  <a:moveTo>
                    <a:pt x="313" y="1"/>
                  </a:moveTo>
                  <a:cubicBezTo>
                    <a:pt x="1" y="1"/>
                    <a:pt x="1" y="477"/>
                    <a:pt x="313" y="477"/>
                  </a:cubicBezTo>
                  <a:lnTo>
                    <a:pt x="1834" y="477"/>
                  </a:lnTo>
                  <a:cubicBezTo>
                    <a:pt x="2152" y="477"/>
                    <a:pt x="2152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2219468" y="4042814"/>
              <a:ext cx="56573" cy="12379"/>
            </a:xfrm>
            <a:custGeom>
              <a:rect b="b" l="l" r="r" t="t"/>
              <a:pathLst>
                <a:path extrusionOk="0" h="472" w="2157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838" y="472"/>
                  </a:lnTo>
                  <a:cubicBezTo>
                    <a:pt x="2156" y="472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2312471" y="4042814"/>
              <a:ext cx="56573" cy="12379"/>
            </a:xfrm>
            <a:custGeom>
              <a:rect b="b" l="l" r="r" t="t"/>
              <a:pathLst>
                <a:path extrusionOk="0" h="472" w="2157">
                  <a:moveTo>
                    <a:pt x="1848" y="0"/>
                  </a:moveTo>
                  <a:cubicBezTo>
                    <a:pt x="1847" y="0"/>
                    <a:pt x="1845" y="0"/>
                    <a:pt x="1844" y="0"/>
                  </a:cubicBezTo>
                  <a:lnTo>
                    <a:pt x="318" y="0"/>
                  </a:ln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5" y="472"/>
                    <a:pt x="2156" y="0"/>
                    <a:pt x="18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2498607" y="4042814"/>
              <a:ext cx="56442" cy="12379"/>
            </a:xfrm>
            <a:custGeom>
              <a:rect b="b" l="l" r="r" t="t"/>
              <a:pathLst>
                <a:path extrusionOk="0" h="472" w="2152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2312471" y="4095951"/>
              <a:ext cx="56573" cy="12379"/>
            </a:xfrm>
            <a:custGeom>
              <a:rect b="b" l="l" r="r" t="t"/>
              <a:pathLst>
                <a:path extrusionOk="0" h="472" w="2157">
                  <a:moveTo>
                    <a:pt x="318" y="0"/>
                  </a:move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6" y="472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2405605" y="4095951"/>
              <a:ext cx="56442" cy="12379"/>
            </a:xfrm>
            <a:custGeom>
              <a:rect b="b" l="l" r="r" t="t"/>
              <a:pathLst>
                <a:path extrusionOk="0" h="472" w="2152">
                  <a:moveTo>
                    <a:pt x="313" y="0"/>
                  </a:moveTo>
                  <a:cubicBezTo>
                    <a:pt x="1" y="0"/>
                    <a:pt x="1" y="472"/>
                    <a:pt x="313" y="472"/>
                  </a:cubicBezTo>
                  <a:lnTo>
                    <a:pt x="1834" y="472"/>
                  </a:lnTo>
                  <a:cubicBezTo>
                    <a:pt x="2152" y="472"/>
                    <a:pt x="215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2498607" y="4095951"/>
              <a:ext cx="56442" cy="12379"/>
            </a:xfrm>
            <a:custGeom>
              <a:rect b="b" l="l" r="r" t="t"/>
              <a:pathLst>
                <a:path extrusionOk="0" h="472" w="2152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2312104" y="3976170"/>
              <a:ext cx="57491" cy="39184"/>
            </a:xfrm>
            <a:custGeom>
              <a:rect b="b" l="l" r="r" t="t"/>
              <a:pathLst>
                <a:path extrusionOk="0" h="1494" w="2192">
                  <a:moveTo>
                    <a:pt x="1849" y="1"/>
                  </a:moveTo>
                  <a:cubicBezTo>
                    <a:pt x="1794" y="1"/>
                    <a:pt x="1736" y="22"/>
                    <a:pt x="1684" y="73"/>
                  </a:cubicBezTo>
                  <a:lnTo>
                    <a:pt x="842" y="920"/>
                  </a:lnTo>
                  <a:lnTo>
                    <a:pt x="501" y="583"/>
                  </a:lnTo>
                  <a:cubicBezTo>
                    <a:pt x="450" y="534"/>
                    <a:pt x="393" y="514"/>
                    <a:pt x="339" y="514"/>
                  </a:cubicBezTo>
                  <a:cubicBezTo>
                    <a:pt x="157" y="514"/>
                    <a:pt x="1" y="745"/>
                    <a:pt x="164" y="915"/>
                  </a:cubicBezTo>
                  <a:lnTo>
                    <a:pt x="674" y="1425"/>
                  </a:lnTo>
                  <a:cubicBezTo>
                    <a:pt x="720" y="1471"/>
                    <a:pt x="780" y="1494"/>
                    <a:pt x="840" y="1494"/>
                  </a:cubicBezTo>
                  <a:cubicBezTo>
                    <a:pt x="900" y="1494"/>
                    <a:pt x="960" y="1471"/>
                    <a:pt x="1006" y="1425"/>
                  </a:cubicBezTo>
                  <a:lnTo>
                    <a:pt x="2021" y="410"/>
                  </a:lnTo>
                  <a:cubicBezTo>
                    <a:pt x="2192" y="239"/>
                    <a:pt x="2034" y="1"/>
                    <a:pt x="18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2497821" y="3976170"/>
              <a:ext cx="57910" cy="39184"/>
            </a:xfrm>
            <a:custGeom>
              <a:rect b="b" l="l" r="r" t="t"/>
              <a:pathLst>
                <a:path extrusionOk="0" h="1494" w="2208">
                  <a:moveTo>
                    <a:pt x="1864" y="1"/>
                  </a:moveTo>
                  <a:cubicBezTo>
                    <a:pt x="1809" y="1"/>
                    <a:pt x="1752" y="22"/>
                    <a:pt x="1701" y="73"/>
                  </a:cubicBezTo>
                  <a:lnTo>
                    <a:pt x="854" y="920"/>
                  </a:lnTo>
                  <a:lnTo>
                    <a:pt x="517" y="583"/>
                  </a:lnTo>
                  <a:cubicBezTo>
                    <a:pt x="463" y="527"/>
                    <a:pt x="403" y="504"/>
                    <a:pt x="346" y="504"/>
                  </a:cubicBezTo>
                  <a:cubicBezTo>
                    <a:pt x="160" y="504"/>
                    <a:pt x="0" y="746"/>
                    <a:pt x="180" y="915"/>
                  </a:cubicBezTo>
                  <a:lnTo>
                    <a:pt x="685" y="1425"/>
                  </a:lnTo>
                  <a:cubicBezTo>
                    <a:pt x="731" y="1471"/>
                    <a:pt x="792" y="1494"/>
                    <a:pt x="854" y="1494"/>
                  </a:cubicBezTo>
                  <a:cubicBezTo>
                    <a:pt x="915" y="1494"/>
                    <a:pt x="976" y="1471"/>
                    <a:pt x="1022" y="1425"/>
                  </a:cubicBezTo>
                  <a:lnTo>
                    <a:pt x="2037" y="410"/>
                  </a:lnTo>
                  <a:cubicBezTo>
                    <a:pt x="2208" y="239"/>
                    <a:pt x="2048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2405237" y="4029360"/>
              <a:ext cx="57438" cy="39131"/>
            </a:xfrm>
            <a:custGeom>
              <a:rect b="b" l="l" r="r" t="t"/>
              <a:pathLst>
                <a:path extrusionOk="0" h="1492" w="2190">
                  <a:moveTo>
                    <a:pt x="1850" y="1"/>
                  </a:moveTo>
                  <a:cubicBezTo>
                    <a:pt x="1794" y="1"/>
                    <a:pt x="1736" y="23"/>
                    <a:pt x="1684" y="76"/>
                  </a:cubicBezTo>
                  <a:lnTo>
                    <a:pt x="838" y="918"/>
                  </a:lnTo>
                  <a:lnTo>
                    <a:pt x="496" y="581"/>
                  </a:lnTo>
                  <a:cubicBezTo>
                    <a:pt x="445" y="532"/>
                    <a:pt x="389" y="512"/>
                    <a:pt x="335" y="512"/>
                  </a:cubicBezTo>
                  <a:cubicBezTo>
                    <a:pt x="155" y="512"/>
                    <a:pt x="1" y="742"/>
                    <a:pt x="164" y="913"/>
                  </a:cubicBezTo>
                  <a:lnTo>
                    <a:pt x="669" y="1423"/>
                  </a:lnTo>
                  <a:cubicBezTo>
                    <a:pt x="715" y="1469"/>
                    <a:pt x="775" y="1491"/>
                    <a:pt x="836" y="1491"/>
                  </a:cubicBezTo>
                  <a:cubicBezTo>
                    <a:pt x="896" y="1491"/>
                    <a:pt x="958" y="1469"/>
                    <a:pt x="1006" y="1423"/>
                  </a:cubicBezTo>
                  <a:lnTo>
                    <a:pt x="2016" y="408"/>
                  </a:lnTo>
                  <a:cubicBezTo>
                    <a:pt x="2190" y="238"/>
                    <a:pt x="2032" y="1"/>
                    <a:pt x="18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2219101" y="4082497"/>
              <a:ext cx="57464" cy="39131"/>
            </a:xfrm>
            <a:custGeom>
              <a:rect b="b" l="l" r="r" t="t"/>
              <a:pathLst>
                <a:path extrusionOk="0" h="1492" w="2191">
                  <a:moveTo>
                    <a:pt x="1851" y="0"/>
                  </a:moveTo>
                  <a:cubicBezTo>
                    <a:pt x="1795" y="0"/>
                    <a:pt x="1737" y="22"/>
                    <a:pt x="1684" y="75"/>
                  </a:cubicBezTo>
                  <a:lnTo>
                    <a:pt x="837" y="922"/>
                  </a:lnTo>
                  <a:lnTo>
                    <a:pt x="500" y="581"/>
                  </a:lnTo>
                  <a:cubicBezTo>
                    <a:pt x="449" y="532"/>
                    <a:pt x="392" y="512"/>
                    <a:pt x="337" y="512"/>
                  </a:cubicBezTo>
                  <a:cubicBezTo>
                    <a:pt x="155" y="512"/>
                    <a:pt x="0" y="743"/>
                    <a:pt x="164" y="917"/>
                  </a:cubicBezTo>
                  <a:lnTo>
                    <a:pt x="674" y="1423"/>
                  </a:lnTo>
                  <a:cubicBezTo>
                    <a:pt x="719" y="1468"/>
                    <a:pt x="779" y="1491"/>
                    <a:pt x="840" y="1491"/>
                  </a:cubicBezTo>
                  <a:cubicBezTo>
                    <a:pt x="900" y="1491"/>
                    <a:pt x="960" y="1468"/>
                    <a:pt x="1006" y="1423"/>
                  </a:cubicBezTo>
                  <a:lnTo>
                    <a:pt x="2021" y="412"/>
                  </a:lnTo>
                  <a:cubicBezTo>
                    <a:pt x="2191" y="239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2404792" y="3923033"/>
              <a:ext cx="57910" cy="39158"/>
            </a:xfrm>
            <a:custGeom>
              <a:rect b="b" l="l" r="r" t="t"/>
              <a:pathLst>
                <a:path extrusionOk="0" h="1493" w="2208">
                  <a:moveTo>
                    <a:pt x="1866" y="0"/>
                  </a:moveTo>
                  <a:cubicBezTo>
                    <a:pt x="1810" y="0"/>
                    <a:pt x="1753" y="22"/>
                    <a:pt x="1701" y="73"/>
                  </a:cubicBezTo>
                  <a:lnTo>
                    <a:pt x="855" y="920"/>
                  </a:lnTo>
                  <a:lnTo>
                    <a:pt x="513" y="578"/>
                  </a:lnTo>
                  <a:cubicBezTo>
                    <a:pt x="461" y="523"/>
                    <a:pt x="402" y="500"/>
                    <a:pt x="346" y="500"/>
                  </a:cubicBezTo>
                  <a:cubicBezTo>
                    <a:pt x="161" y="500"/>
                    <a:pt x="0" y="746"/>
                    <a:pt x="181" y="915"/>
                  </a:cubicBezTo>
                  <a:lnTo>
                    <a:pt x="686" y="1421"/>
                  </a:lnTo>
                  <a:cubicBezTo>
                    <a:pt x="732" y="1469"/>
                    <a:pt x="792" y="1493"/>
                    <a:pt x="853" y="1493"/>
                  </a:cubicBezTo>
                  <a:cubicBezTo>
                    <a:pt x="913" y="1493"/>
                    <a:pt x="975" y="1469"/>
                    <a:pt x="1023" y="1421"/>
                  </a:cubicBezTo>
                  <a:lnTo>
                    <a:pt x="2033" y="410"/>
                  </a:lnTo>
                  <a:cubicBezTo>
                    <a:pt x="2207" y="236"/>
                    <a:pt x="2049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38"/>
          <p:cNvGrpSpPr/>
          <p:nvPr/>
        </p:nvGrpSpPr>
        <p:grpSpPr>
          <a:xfrm>
            <a:off x="1703694" y="2394663"/>
            <a:ext cx="545532" cy="498637"/>
            <a:chOff x="1277770" y="1980572"/>
            <a:chExt cx="409149" cy="373978"/>
          </a:xfrm>
        </p:grpSpPr>
        <p:sp>
          <p:nvSpPr>
            <p:cNvPr id="1390" name="Google Shape;1390;p38"/>
            <p:cNvSpPr/>
            <p:nvPr/>
          </p:nvSpPr>
          <p:spPr>
            <a:xfrm>
              <a:off x="1298962" y="2200044"/>
              <a:ext cx="102890" cy="44954"/>
            </a:xfrm>
            <a:custGeom>
              <a:rect b="b" l="l" r="r" t="t"/>
              <a:pathLst>
                <a:path extrusionOk="0" h="1714" w="3923">
                  <a:moveTo>
                    <a:pt x="1" y="1"/>
                  </a:moveTo>
                  <a:cubicBezTo>
                    <a:pt x="135" y="982"/>
                    <a:pt x="973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1470332" y="2057576"/>
              <a:ext cx="23631" cy="245227"/>
            </a:xfrm>
            <a:custGeom>
              <a:rect b="b" l="l" r="r" t="t"/>
              <a:pathLst>
                <a:path extrusionOk="0" h="9350" w="901">
                  <a:moveTo>
                    <a:pt x="1" y="0"/>
                  </a:moveTo>
                  <a:lnTo>
                    <a:pt x="1" y="9349"/>
                  </a:lnTo>
                  <a:lnTo>
                    <a:pt x="901" y="9349"/>
                  </a:lnTo>
                  <a:lnTo>
                    <a:pt x="901" y="0"/>
                  </a:lnTo>
                  <a:cubicBezTo>
                    <a:pt x="761" y="80"/>
                    <a:pt x="606" y="119"/>
                    <a:pt x="451" y="119"/>
                  </a:cubicBezTo>
                  <a:cubicBezTo>
                    <a:pt x="296" y="119"/>
                    <a:pt x="140" y="80"/>
                    <a:pt x="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1470332" y="2057576"/>
              <a:ext cx="15815" cy="245227"/>
            </a:xfrm>
            <a:custGeom>
              <a:rect b="b" l="l" r="r" t="t"/>
              <a:pathLst>
                <a:path extrusionOk="0" h="9350" w="603">
                  <a:moveTo>
                    <a:pt x="1" y="0"/>
                  </a:moveTo>
                  <a:lnTo>
                    <a:pt x="1" y="9349"/>
                  </a:lnTo>
                  <a:lnTo>
                    <a:pt x="602" y="9349"/>
                  </a:lnTo>
                  <a:lnTo>
                    <a:pt x="602" y="106"/>
                  </a:lnTo>
                  <a:cubicBezTo>
                    <a:pt x="549" y="116"/>
                    <a:pt x="501" y="120"/>
                    <a:pt x="448" y="120"/>
                  </a:cubicBezTo>
                  <a:cubicBezTo>
                    <a:pt x="290" y="120"/>
                    <a:pt x="136" y="77"/>
                    <a:pt x="1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1543297" y="2175941"/>
              <a:ext cx="137826" cy="24129"/>
            </a:xfrm>
            <a:custGeom>
              <a:rect b="b" l="l" r="r" t="t"/>
              <a:pathLst>
                <a:path extrusionOk="0" h="920" w="5255">
                  <a:moveTo>
                    <a:pt x="385" y="1"/>
                  </a:moveTo>
                  <a:cubicBezTo>
                    <a:pt x="173" y="5"/>
                    <a:pt x="0" y="174"/>
                    <a:pt x="0" y="385"/>
                  </a:cubicBezTo>
                  <a:lnTo>
                    <a:pt x="0" y="535"/>
                  </a:lnTo>
                  <a:cubicBezTo>
                    <a:pt x="0" y="746"/>
                    <a:pt x="173" y="920"/>
                    <a:pt x="385" y="920"/>
                  </a:cubicBezTo>
                  <a:lnTo>
                    <a:pt x="4870" y="920"/>
                  </a:lnTo>
                  <a:cubicBezTo>
                    <a:pt x="5081" y="920"/>
                    <a:pt x="5255" y="746"/>
                    <a:pt x="5255" y="535"/>
                  </a:cubicBezTo>
                  <a:lnTo>
                    <a:pt x="5255" y="385"/>
                  </a:lnTo>
                  <a:cubicBezTo>
                    <a:pt x="5255" y="174"/>
                    <a:pt x="5081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1543297" y="2179980"/>
              <a:ext cx="137826" cy="20090"/>
            </a:xfrm>
            <a:custGeom>
              <a:rect b="b" l="l" r="r" t="t"/>
              <a:pathLst>
                <a:path extrusionOk="0" h="766" w="5255">
                  <a:moveTo>
                    <a:pt x="77" y="1"/>
                  </a:moveTo>
                  <a:cubicBezTo>
                    <a:pt x="29" y="68"/>
                    <a:pt x="0" y="150"/>
                    <a:pt x="0" y="231"/>
                  </a:cubicBezTo>
                  <a:lnTo>
                    <a:pt x="0" y="381"/>
                  </a:lnTo>
                  <a:cubicBezTo>
                    <a:pt x="0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1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5" y="102"/>
                    <a:pt x="4990" y="154"/>
                    <a:pt x="4870" y="159"/>
                  </a:cubicBezTo>
                  <a:lnTo>
                    <a:pt x="385" y="159"/>
                  </a:lnTo>
                  <a:cubicBezTo>
                    <a:pt x="265" y="154"/>
                    <a:pt x="149" y="102"/>
                    <a:pt x="7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1563230" y="2200044"/>
              <a:ext cx="102864" cy="44954"/>
            </a:xfrm>
            <a:custGeom>
              <a:rect b="b" l="l" r="r" t="t"/>
              <a:pathLst>
                <a:path extrusionOk="0" h="1714" w="3922">
                  <a:moveTo>
                    <a:pt x="0" y="1"/>
                  </a:moveTo>
                  <a:cubicBezTo>
                    <a:pt x="130" y="982"/>
                    <a:pt x="968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1298962" y="2200044"/>
              <a:ext cx="63497" cy="44980"/>
            </a:xfrm>
            <a:custGeom>
              <a:rect b="b" l="l" r="r" t="t"/>
              <a:pathLst>
                <a:path extrusionOk="0" h="1715" w="2421">
                  <a:moveTo>
                    <a:pt x="1" y="1"/>
                  </a:moveTo>
                  <a:cubicBezTo>
                    <a:pt x="138" y="1003"/>
                    <a:pt x="995" y="1715"/>
                    <a:pt x="1961" y="1715"/>
                  </a:cubicBezTo>
                  <a:cubicBezTo>
                    <a:pt x="2113" y="1715"/>
                    <a:pt x="2267" y="1697"/>
                    <a:pt x="2421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1563230" y="2200044"/>
              <a:ext cx="63366" cy="44980"/>
            </a:xfrm>
            <a:custGeom>
              <a:rect b="b" l="l" r="r" t="t"/>
              <a:pathLst>
                <a:path extrusionOk="0" h="1715" w="2416">
                  <a:moveTo>
                    <a:pt x="0" y="1"/>
                  </a:moveTo>
                  <a:cubicBezTo>
                    <a:pt x="138" y="1003"/>
                    <a:pt x="994" y="1715"/>
                    <a:pt x="1958" y="1715"/>
                  </a:cubicBezTo>
                  <a:cubicBezTo>
                    <a:pt x="2109" y="1715"/>
                    <a:pt x="2262" y="1697"/>
                    <a:pt x="2416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1331274" y="2050888"/>
              <a:ext cx="37636" cy="32234"/>
            </a:xfrm>
            <a:custGeom>
              <a:rect b="b" l="l" r="r" t="t"/>
              <a:pathLst>
                <a:path extrusionOk="0" h="1229" w="1435">
                  <a:moveTo>
                    <a:pt x="818" y="0"/>
                  </a:moveTo>
                  <a:cubicBezTo>
                    <a:pt x="275" y="5"/>
                    <a:pt x="0" y="664"/>
                    <a:pt x="390" y="1049"/>
                  </a:cubicBezTo>
                  <a:cubicBezTo>
                    <a:pt x="514" y="1173"/>
                    <a:pt x="667" y="1229"/>
                    <a:pt x="817" y="1229"/>
                  </a:cubicBezTo>
                  <a:cubicBezTo>
                    <a:pt x="1132" y="1229"/>
                    <a:pt x="1434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1590742" y="2050888"/>
              <a:ext cx="37636" cy="32234"/>
            </a:xfrm>
            <a:custGeom>
              <a:rect b="b" l="l" r="r" t="t"/>
              <a:pathLst>
                <a:path extrusionOk="0" h="1229" w="1435">
                  <a:moveTo>
                    <a:pt x="818" y="0"/>
                  </a:moveTo>
                  <a:cubicBezTo>
                    <a:pt x="275" y="0"/>
                    <a:pt x="0" y="659"/>
                    <a:pt x="385" y="1049"/>
                  </a:cubicBezTo>
                  <a:cubicBezTo>
                    <a:pt x="510" y="1173"/>
                    <a:pt x="662" y="1229"/>
                    <a:pt x="812" y="1229"/>
                  </a:cubicBezTo>
                  <a:cubicBezTo>
                    <a:pt x="1128" y="1229"/>
                    <a:pt x="1431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1426689" y="2300364"/>
              <a:ext cx="110942" cy="26542"/>
            </a:xfrm>
            <a:custGeom>
              <a:rect b="b" l="l" r="r" t="t"/>
              <a:pathLst>
                <a:path extrusionOk="0" h="1012" w="4230">
                  <a:moveTo>
                    <a:pt x="385" y="1"/>
                  </a:moveTo>
                  <a:cubicBezTo>
                    <a:pt x="173" y="1"/>
                    <a:pt x="0" y="174"/>
                    <a:pt x="0" y="386"/>
                  </a:cubicBezTo>
                  <a:lnTo>
                    <a:pt x="0" y="1011"/>
                  </a:lnTo>
                  <a:lnTo>
                    <a:pt x="4230" y="1011"/>
                  </a:lnTo>
                  <a:lnTo>
                    <a:pt x="4230" y="386"/>
                  </a:lnTo>
                  <a:cubicBezTo>
                    <a:pt x="4225" y="174"/>
                    <a:pt x="4056" y="1"/>
                    <a:pt x="3845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1426689" y="2308442"/>
              <a:ext cx="110942" cy="18464"/>
            </a:xfrm>
            <a:custGeom>
              <a:rect b="b" l="l" r="r" t="t"/>
              <a:pathLst>
                <a:path extrusionOk="0" h="704" w="4230">
                  <a:moveTo>
                    <a:pt x="10" y="1"/>
                  </a:moveTo>
                  <a:cubicBezTo>
                    <a:pt x="0" y="30"/>
                    <a:pt x="0" y="54"/>
                    <a:pt x="0" y="78"/>
                  </a:cubicBezTo>
                  <a:lnTo>
                    <a:pt x="0" y="703"/>
                  </a:lnTo>
                  <a:lnTo>
                    <a:pt x="4230" y="703"/>
                  </a:lnTo>
                  <a:lnTo>
                    <a:pt x="4230" y="78"/>
                  </a:lnTo>
                  <a:cubicBezTo>
                    <a:pt x="4230" y="49"/>
                    <a:pt x="4225" y="25"/>
                    <a:pt x="422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1413418" y="2324467"/>
              <a:ext cx="137852" cy="24129"/>
            </a:xfrm>
            <a:custGeom>
              <a:rect b="b" l="l" r="r" t="t"/>
              <a:pathLst>
                <a:path extrusionOk="0" h="920" w="5256">
                  <a:moveTo>
                    <a:pt x="386" y="1"/>
                  </a:moveTo>
                  <a:cubicBezTo>
                    <a:pt x="174" y="1"/>
                    <a:pt x="1" y="174"/>
                    <a:pt x="1" y="386"/>
                  </a:cubicBezTo>
                  <a:lnTo>
                    <a:pt x="1" y="535"/>
                  </a:lnTo>
                  <a:cubicBezTo>
                    <a:pt x="1" y="747"/>
                    <a:pt x="174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5" y="747"/>
                    <a:pt x="5255" y="535"/>
                  </a:cubicBezTo>
                  <a:lnTo>
                    <a:pt x="5255" y="386"/>
                  </a:lnTo>
                  <a:cubicBezTo>
                    <a:pt x="5255" y="174"/>
                    <a:pt x="5082" y="1"/>
                    <a:pt x="4870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1413418" y="2328506"/>
              <a:ext cx="137852" cy="20090"/>
            </a:xfrm>
            <a:custGeom>
              <a:rect b="b" l="l" r="r" t="t"/>
              <a:pathLst>
                <a:path extrusionOk="0" h="766" w="5256">
                  <a:moveTo>
                    <a:pt x="78" y="1"/>
                  </a:moveTo>
                  <a:cubicBezTo>
                    <a:pt x="30" y="68"/>
                    <a:pt x="1" y="150"/>
                    <a:pt x="1" y="232"/>
                  </a:cubicBezTo>
                  <a:lnTo>
                    <a:pt x="1" y="381"/>
                  </a:lnTo>
                  <a:cubicBezTo>
                    <a:pt x="1" y="593"/>
                    <a:pt x="174" y="766"/>
                    <a:pt x="386" y="766"/>
                  </a:cubicBezTo>
                  <a:lnTo>
                    <a:pt x="4870" y="766"/>
                  </a:lnTo>
                  <a:cubicBezTo>
                    <a:pt x="5082" y="766"/>
                    <a:pt x="5255" y="593"/>
                    <a:pt x="5255" y="381"/>
                  </a:cubicBezTo>
                  <a:lnTo>
                    <a:pt x="5255" y="232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6" y="97"/>
                    <a:pt x="4991" y="155"/>
                    <a:pt x="4870" y="155"/>
                  </a:cubicBezTo>
                  <a:lnTo>
                    <a:pt x="386" y="155"/>
                  </a:lnTo>
                  <a:cubicBezTo>
                    <a:pt x="265" y="155"/>
                    <a:pt x="150" y="97"/>
                    <a:pt x="78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1450793" y="2013907"/>
              <a:ext cx="54789" cy="46869"/>
            </a:xfrm>
            <a:custGeom>
              <a:rect b="b" l="l" r="r" t="t"/>
              <a:pathLst>
                <a:path extrusionOk="0" h="1787" w="2089">
                  <a:moveTo>
                    <a:pt x="1193" y="0"/>
                  </a:moveTo>
                  <a:cubicBezTo>
                    <a:pt x="399" y="0"/>
                    <a:pt x="0" y="963"/>
                    <a:pt x="563" y="1526"/>
                  </a:cubicBezTo>
                  <a:cubicBezTo>
                    <a:pt x="745" y="1706"/>
                    <a:pt x="968" y="1787"/>
                    <a:pt x="1188" y="1787"/>
                  </a:cubicBezTo>
                  <a:cubicBezTo>
                    <a:pt x="1647" y="1787"/>
                    <a:pt x="2088" y="1431"/>
                    <a:pt x="2088" y="890"/>
                  </a:cubicBezTo>
                  <a:cubicBezTo>
                    <a:pt x="2088" y="400"/>
                    <a:pt x="1689" y="0"/>
                    <a:pt x="1193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1336703" y="2050836"/>
              <a:ext cx="28168" cy="32286"/>
            </a:xfrm>
            <a:custGeom>
              <a:rect b="b" l="l" r="r" t="t"/>
              <a:pathLst>
                <a:path extrusionOk="0" h="1231" w="1074">
                  <a:moveTo>
                    <a:pt x="619" y="1"/>
                  </a:moveTo>
                  <a:cubicBezTo>
                    <a:pt x="304" y="1"/>
                    <a:pt x="0" y="243"/>
                    <a:pt x="0" y="618"/>
                  </a:cubicBezTo>
                  <a:cubicBezTo>
                    <a:pt x="0" y="989"/>
                    <a:pt x="304" y="1231"/>
                    <a:pt x="618" y="1231"/>
                  </a:cubicBezTo>
                  <a:cubicBezTo>
                    <a:pt x="780" y="1231"/>
                    <a:pt x="945" y="1166"/>
                    <a:pt x="1073" y="1022"/>
                  </a:cubicBezTo>
                  <a:cubicBezTo>
                    <a:pt x="972" y="912"/>
                    <a:pt x="915" y="767"/>
                    <a:pt x="915" y="618"/>
                  </a:cubicBezTo>
                  <a:cubicBezTo>
                    <a:pt x="915" y="464"/>
                    <a:pt x="972" y="320"/>
                    <a:pt x="1073" y="209"/>
                  </a:cubicBezTo>
                  <a:cubicBezTo>
                    <a:pt x="946" y="65"/>
                    <a:pt x="781" y="1"/>
                    <a:pt x="6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1596172" y="2050836"/>
              <a:ext cx="28037" cy="32286"/>
            </a:xfrm>
            <a:custGeom>
              <a:rect b="b" l="l" r="r" t="t"/>
              <a:pathLst>
                <a:path extrusionOk="0" h="1231" w="1069">
                  <a:moveTo>
                    <a:pt x="615" y="1"/>
                  </a:moveTo>
                  <a:cubicBezTo>
                    <a:pt x="302" y="1"/>
                    <a:pt x="0" y="243"/>
                    <a:pt x="0" y="618"/>
                  </a:cubicBezTo>
                  <a:cubicBezTo>
                    <a:pt x="0" y="989"/>
                    <a:pt x="302" y="1231"/>
                    <a:pt x="614" y="1231"/>
                  </a:cubicBezTo>
                  <a:cubicBezTo>
                    <a:pt x="776" y="1231"/>
                    <a:pt x="941" y="1166"/>
                    <a:pt x="1068" y="1022"/>
                  </a:cubicBezTo>
                  <a:cubicBezTo>
                    <a:pt x="967" y="912"/>
                    <a:pt x="914" y="767"/>
                    <a:pt x="914" y="618"/>
                  </a:cubicBezTo>
                  <a:cubicBezTo>
                    <a:pt x="914" y="464"/>
                    <a:pt x="967" y="320"/>
                    <a:pt x="1068" y="209"/>
                  </a:cubicBezTo>
                  <a:cubicBezTo>
                    <a:pt x="941" y="65"/>
                    <a:pt x="776" y="1"/>
                    <a:pt x="6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1458739" y="2013829"/>
              <a:ext cx="35355" cy="46973"/>
            </a:xfrm>
            <a:custGeom>
              <a:rect b="b" l="l" r="r" t="t"/>
              <a:pathLst>
                <a:path extrusionOk="0" h="1791" w="1348">
                  <a:moveTo>
                    <a:pt x="892" y="0"/>
                  </a:moveTo>
                  <a:cubicBezTo>
                    <a:pt x="428" y="0"/>
                    <a:pt x="0" y="372"/>
                    <a:pt x="0" y="893"/>
                  </a:cubicBezTo>
                  <a:cubicBezTo>
                    <a:pt x="0" y="1416"/>
                    <a:pt x="430" y="1791"/>
                    <a:pt x="895" y="1791"/>
                  </a:cubicBezTo>
                  <a:cubicBezTo>
                    <a:pt x="1047" y="1791"/>
                    <a:pt x="1202" y="1751"/>
                    <a:pt x="1348" y="1663"/>
                  </a:cubicBezTo>
                  <a:cubicBezTo>
                    <a:pt x="1078" y="1500"/>
                    <a:pt x="914" y="1211"/>
                    <a:pt x="914" y="893"/>
                  </a:cubicBezTo>
                  <a:cubicBezTo>
                    <a:pt x="914" y="581"/>
                    <a:pt x="1078" y="292"/>
                    <a:pt x="1348" y="128"/>
                  </a:cubicBezTo>
                  <a:cubicBezTo>
                    <a:pt x="1201" y="40"/>
                    <a:pt x="1045" y="0"/>
                    <a:pt x="89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1283933" y="2175941"/>
              <a:ext cx="137852" cy="24129"/>
            </a:xfrm>
            <a:custGeom>
              <a:rect b="b" l="l" r="r" t="t"/>
              <a:pathLst>
                <a:path extrusionOk="0" h="920" w="5256">
                  <a:moveTo>
                    <a:pt x="386" y="1"/>
                  </a:moveTo>
                  <a:cubicBezTo>
                    <a:pt x="169" y="5"/>
                    <a:pt x="1" y="174"/>
                    <a:pt x="1" y="385"/>
                  </a:cubicBezTo>
                  <a:lnTo>
                    <a:pt x="1" y="535"/>
                  </a:lnTo>
                  <a:cubicBezTo>
                    <a:pt x="1" y="746"/>
                    <a:pt x="169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1" y="746"/>
                    <a:pt x="5255" y="535"/>
                  </a:cubicBezTo>
                  <a:lnTo>
                    <a:pt x="5255" y="385"/>
                  </a:lnTo>
                  <a:cubicBezTo>
                    <a:pt x="5251" y="174"/>
                    <a:pt x="5082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1283828" y="2179980"/>
              <a:ext cx="137826" cy="20090"/>
            </a:xfrm>
            <a:custGeom>
              <a:rect b="b" l="l" r="r" t="t"/>
              <a:pathLst>
                <a:path extrusionOk="0" h="766" w="5255">
                  <a:moveTo>
                    <a:pt x="82" y="1"/>
                  </a:moveTo>
                  <a:cubicBezTo>
                    <a:pt x="29" y="68"/>
                    <a:pt x="5" y="150"/>
                    <a:pt x="0" y="231"/>
                  </a:cubicBezTo>
                  <a:lnTo>
                    <a:pt x="0" y="381"/>
                  </a:lnTo>
                  <a:cubicBezTo>
                    <a:pt x="5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6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31" y="68"/>
                    <a:pt x="5178" y="1"/>
                  </a:cubicBezTo>
                  <a:cubicBezTo>
                    <a:pt x="5105" y="97"/>
                    <a:pt x="4995" y="154"/>
                    <a:pt x="4874" y="159"/>
                  </a:cubicBezTo>
                  <a:lnTo>
                    <a:pt x="390" y="159"/>
                  </a:lnTo>
                  <a:cubicBezTo>
                    <a:pt x="265" y="154"/>
                    <a:pt x="154" y="102"/>
                    <a:pt x="8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1277770" y="1980572"/>
              <a:ext cx="409149" cy="373978"/>
            </a:xfrm>
            <a:custGeom>
              <a:rect b="b" l="l" r="r" t="t"/>
              <a:pathLst>
                <a:path extrusionOk="0" h="14259" w="15600">
                  <a:moveTo>
                    <a:pt x="7925" y="458"/>
                  </a:moveTo>
                  <a:cubicBezTo>
                    <a:pt x="7968" y="458"/>
                    <a:pt x="8007" y="497"/>
                    <a:pt x="8007" y="540"/>
                  </a:cubicBezTo>
                  <a:lnTo>
                    <a:pt x="8007" y="1060"/>
                  </a:lnTo>
                  <a:cubicBezTo>
                    <a:pt x="7932" y="1045"/>
                    <a:pt x="7858" y="1038"/>
                    <a:pt x="7784" y="1038"/>
                  </a:cubicBezTo>
                  <a:cubicBezTo>
                    <a:pt x="7710" y="1038"/>
                    <a:pt x="7636" y="1045"/>
                    <a:pt x="7564" y="1060"/>
                  </a:cubicBezTo>
                  <a:lnTo>
                    <a:pt x="7564" y="540"/>
                  </a:lnTo>
                  <a:cubicBezTo>
                    <a:pt x="7564" y="497"/>
                    <a:pt x="7603" y="458"/>
                    <a:pt x="7646" y="458"/>
                  </a:cubicBezTo>
                  <a:close/>
                  <a:moveTo>
                    <a:pt x="7786" y="1497"/>
                  </a:moveTo>
                  <a:cubicBezTo>
                    <a:pt x="8464" y="1497"/>
                    <a:pt x="8705" y="2402"/>
                    <a:pt x="8113" y="2739"/>
                  </a:cubicBezTo>
                  <a:cubicBezTo>
                    <a:pt x="8012" y="2797"/>
                    <a:pt x="7901" y="2825"/>
                    <a:pt x="7786" y="2825"/>
                  </a:cubicBezTo>
                  <a:cubicBezTo>
                    <a:pt x="7420" y="2825"/>
                    <a:pt x="7122" y="2527"/>
                    <a:pt x="7122" y="2161"/>
                  </a:cubicBezTo>
                  <a:cubicBezTo>
                    <a:pt x="7122" y="1796"/>
                    <a:pt x="7420" y="1497"/>
                    <a:pt x="7786" y="1497"/>
                  </a:cubicBezTo>
                  <a:close/>
                  <a:moveTo>
                    <a:pt x="12747" y="2907"/>
                  </a:moveTo>
                  <a:cubicBezTo>
                    <a:pt x="13088" y="2907"/>
                    <a:pt x="13261" y="3321"/>
                    <a:pt x="13016" y="3562"/>
                  </a:cubicBezTo>
                  <a:cubicBezTo>
                    <a:pt x="12938" y="3641"/>
                    <a:pt x="12842" y="3677"/>
                    <a:pt x="12747" y="3677"/>
                  </a:cubicBezTo>
                  <a:cubicBezTo>
                    <a:pt x="12550" y="3677"/>
                    <a:pt x="12362" y="3523"/>
                    <a:pt x="12362" y="3292"/>
                  </a:cubicBezTo>
                  <a:cubicBezTo>
                    <a:pt x="12362" y="3080"/>
                    <a:pt x="12535" y="2907"/>
                    <a:pt x="12747" y="2907"/>
                  </a:cubicBezTo>
                  <a:close/>
                  <a:moveTo>
                    <a:pt x="2854" y="2907"/>
                  </a:moveTo>
                  <a:cubicBezTo>
                    <a:pt x="3195" y="2907"/>
                    <a:pt x="3368" y="3321"/>
                    <a:pt x="3128" y="3566"/>
                  </a:cubicBezTo>
                  <a:cubicBezTo>
                    <a:pt x="3049" y="3644"/>
                    <a:pt x="2953" y="3678"/>
                    <a:pt x="2858" y="3678"/>
                  </a:cubicBezTo>
                  <a:cubicBezTo>
                    <a:pt x="2659" y="3678"/>
                    <a:pt x="2469" y="3524"/>
                    <a:pt x="2469" y="3292"/>
                  </a:cubicBezTo>
                  <a:cubicBezTo>
                    <a:pt x="2469" y="3080"/>
                    <a:pt x="2642" y="2907"/>
                    <a:pt x="2854" y="2907"/>
                  </a:cubicBezTo>
                  <a:close/>
                  <a:moveTo>
                    <a:pt x="2993" y="4120"/>
                  </a:moveTo>
                  <a:lnTo>
                    <a:pt x="4461" y="7219"/>
                  </a:lnTo>
                  <a:lnTo>
                    <a:pt x="1246" y="7219"/>
                  </a:lnTo>
                  <a:lnTo>
                    <a:pt x="2714" y="4120"/>
                  </a:lnTo>
                  <a:cubicBezTo>
                    <a:pt x="2760" y="4127"/>
                    <a:pt x="2807" y="4131"/>
                    <a:pt x="2854" y="4131"/>
                  </a:cubicBezTo>
                  <a:cubicBezTo>
                    <a:pt x="2900" y="4131"/>
                    <a:pt x="2947" y="4127"/>
                    <a:pt x="2993" y="4120"/>
                  </a:cubicBezTo>
                  <a:close/>
                  <a:moveTo>
                    <a:pt x="12886" y="4120"/>
                  </a:moveTo>
                  <a:lnTo>
                    <a:pt x="14354" y="7219"/>
                  </a:lnTo>
                  <a:lnTo>
                    <a:pt x="11139" y="7219"/>
                  </a:lnTo>
                  <a:lnTo>
                    <a:pt x="12607" y="4120"/>
                  </a:lnTo>
                  <a:cubicBezTo>
                    <a:pt x="12653" y="4127"/>
                    <a:pt x="12700" y="4131"/>
                    <a:pt x="12747" y="4131"/>
                  </a:cubicBezTo>
                  <a:cubicBezTo>
                    <a:pt x="12793" y="4131"/>
                    <a:pt x="12840" y="4127"/>
                    <a:pt x="12886" y="4120"/>
                  </a:cubicBezTo>
                  <a:close/>
                  <a:moveTo>
                    <a:pt x="5096" y="7676"/>
                  </a:moveTo>
                  <a:cubicBezTo>
                    <a:pt x="5182" y="7681"/>
                    <a:pt x="5250" y="7748"/>
                    <a:pt x="5255" y="7834"/>
                  </a:cubicBezTo>
                  <a:lnTo>
                    <a:pt x="5255" y="7984"/>
                  </a:lnTo>
                  <a:cubicBezTo>
                    <a:pt x="5250" y="8070"/>
                    <a:pt x="5182" y="8138"/>
                    <a:pt x="5096" y="8138"/>
                  </a:cubicBezTo>
                  <a:lnTo>
                    <a:pt x="611" y="8138"/>
                  </a:lnTo>
                  <a:cubicBezTo>
                    <a:pt x="525" y="8138"/>
                    <a:pt x="457" y="8070"/>
                    <a:pt x="457" y="7984"/>
                  </a:cubicBezTo>
                  <a:lnTo>
                    <a:pt x="457" y="7834"/>
                  </a:lnTo>
                  <a:cubicBezTo>
                    <a:pt x="457" y="7748"/>
                    <a:pt x="525" y="7681"/>
                    <a:pt x="611" y="7676"/>
                  </a:cubicBezTo>
                  <a:close/>
                  <a:moveTo>
                    <a:pt x="14989" y="7676"/>
                  </a:moveTo>
                  <a:cubicBezTo>
                    <a:pt x="15075" y="7676"/>
                    <a:pt x="15143" y="7743"/>
                    <a:pt x="15143" y="7830"/>
                  </a:cubicBezTo>
                  <a:lnTo>
                    <a:pt x="15143" y="7979"/>
                  </a:lnTo>
                  <a:cubicBezTo>
                    <a:pt x="15143" y="8065"/>
                    <a:pt x="15075" y="8133"/>
                    <a:pt x="14989" y="8138"/>
                  </a:cubicBezTo>
                  <a:lnTo>
                    <a:pt x="10504" y="8138"/>
                  </a:lnTo>
                  <a:cubicBezTo>
                    <a:pt x="10418" y="8133"/>
                    <a:pt x="10350" y="8065"/>
                    <a:pt x="10345" y="7979"/>
                  </a:cubicBezTo>
                  <a:lnTo>
                    <a:pt x="10345" y="7830"/>
                  </a:lnTo>
                  <a:cubicBezTo>
                    <a:pt x="10350" y="7743"/>
                    <a:pt x="10418" y="7676"/>
                    <a:pt x="10504" y="7676"/>
                  </a:cubicBezTo>
                  <a:close/>
                  <a:moveTo>
                    <a:pt x="4441" y="8595"/>
                  </a:moveTo>
                  <a:cubicBezTo>
                    <a:pt x="4220" y="9341"/>
                    <a:pt x="3537" y="9851"/>
                    <a:pt x="2762" y="9851"/>
                  </a:cubicBezTo>
                  <a:cubicBezTo>
                    <a:pt x="1987" y="9851"/>
                    <a:pt x="1304" y="9341"/>
                    <a:pt x="1083" y="8595"/>
                  </a:cubicBezTo>
                  <a:close/>
                  <a:moveTo>
                    <a:pt x="14517" y="8595"/>
                  </a:moveTo>
                  <a:cubicBezTo>
                    <a:pt x="14296" y="9341"/>
                    <a:pt x="13613" y="9851"/>
                    <a:pt x="12838" y="9851"/>
                  </a:cubicBezTo>
                  <a:cubicBezTo>
                    <a:pt x="12063" y="9851"/>
                    <a:pt x="11380" y="9341"/>
                    <a:pt x="11159" y="8595"/>
                  </a:cubicBezTo>
                  <a:close/>
                  <a:moveTo>
                    <a:pt x="9513" y="12420"/>
                  </a:moveTo>
                  <a:cubicBezTo>
                    <a:pt x="9600" y="12420"/>
                    <a:pt x="9667" y="12492"/>
                    <a:pt x="9672" y="12579"/>
                  </a:cubicBezTo>
                  <a:lnTo>
                    <a:pt x="9672" y="12882"/>
                  </a:lnTo>
                  <a:lnTo>
                    <a:pt x="5899" y="12882"/>
                  </a:lnTo>
                  <a:lnTo>
                    <a:pt x="5899" y="12579"/>
                  </a:lnTo>
                  <a:cubicBezTo>
                    <a:pt x="5899" y="12492"/>
                    <a:pt x="5972" y="12420"/>
                    <a:pt x="6053" y="12420"/>
                  </a:cubicBezTo>
                  <a:close/>
                  <a:moveTo>
                    <a:pt x="7646" y="1"/>
                  </a:moveTo>
                  <a:cubicBezTo>
                    <a:pt x="7348" y="6"/>
                    <a:pt x="7107" y="246"/>
                    <a:pt x="7107" y="540"/>
                  </a:cubicBezTo>
                  <a:lnTo>
                    <a:pt x="7107" y="1266"/>
                  </a:lnTo>
                  <a:cubicBezTo>
                    <a:pt x="6809" y="1493"/>
                    <a:pt x="6645" y="1854"/>
                    <a:pt x="6664" y="2224"/>
                  </a:cubicBezTo>
                  <a:lnTo>
                    <a:pt x="4437" y="2835"/>
                  </a:lnTo>
                  <a:cubicBezTo>
                    <a:pt x="4177" y="2907"/>
                    <a:pt x="3907" y="2960"/>
                    <a:pt x="3643" y="2994"/>
                  </a:cubicBezTo>
                  <a:cubicBezTo>
                    <a:pt x="3514" y="2649"/>
                    <a:pt x="3187" y="2446"/>
                    <a:pt x="2852" y="2446"/>
                  </a:cubicBezTo>
                  <a:cubicBezTo>
                    <a:pt x="2687" y="2446"/>
                    <a:pt x="2520" y="2495"/>
                    <a:pt x="2372" y="2599"/>
                  </a:cubicBezTo>
                  <a:cubicBezTo>
                    <a:pt x="1920" y="2912"/>
                    <a:pt x="1886" y="3566"/>
                    <a:pt x="2300" y="3927"/>
                  </a:cubicBezTo>
                  <a:lnTo>
                    <a:pt x="741" y="7219"/>
                  </a:lnTo>
                  <a:lnTo>
                    <a:pt x="611" y="7219"/>
                  </a:lnTo>
                  <a:cubicBezTo>
                    <a:pt x="274" y="7219"/>
                    <a:pt x="0" y="7493"/>
                    <a:pt x="0" y="7834"/>
                  </a:cubicBezTo>
                  <a:lnTo>
                    <a:pt x="0" y="7984"/>
                  </a:lnTo>
                  <a:cubicBezTo>
                    <a:pt x="0" y="8320"/>
                    <a:pt x="274" y="8595"/>
                    <a:pt x="611" y="8595"/>
                  </a:cubicBezTo>
                  <a:cubicBezTo>
                    <a:pt x="842" y="9600"/>
                    <a:pt x="1732" y="10313"/>
                    <a:pt x="2762" y="10313"/>
                  </a:cubicBezTo>
                  <a:cubicBezTo>
                    <a:pt x="3792" y="10313"/>
                    <a:pt x="4687" y="9600"/>
                    <a:pt x="4913" y="8595"/>
                  </a:cubicBezTo>
                  <a:lnTo>
                    <a:pt x="5096" y="8595"/>
                  </a:lnTo>
                  <a:cubicBezTo>
                    <a:pt x="5437" y="8595"/>
                    <a:pt x="5712" y="8320"/>
                    <a:pt x="5712" y="7984"/>
                  </a:cubicBezTo>
                  <a:lnTo>
                    <a:pt x="5712" y="7834"/>
                  </a:lnTo>
                  <a:cubicBezTo>
                    <a:pt x="5712" y="7493"/>
                    <a:pt x="5437" y="7219"/>
                    <a:pt x="5096" y="7219"/>
                  </a:cubicBezTo>
                  <a:lnTo>
                    <a:pt x="4971" y="7219"/>
                  </a:lnTo>
                  <a:lnTo>
                    <a:pt x="3407" y="3927"/>
                  </a:lnTo>
                  <a:cubicBezTo>
                    <a:pt x="3551" y="3802"/>
                    <a:pt x="3643" y="3634"/>
                    <a:pt x="3681" y="3451"/>
                  </a:cubicBezTo>
                  <a:cubicBezTo>
                    <a:pt x="3975" y="3413"/>
                    <a:pt x="4268" y="3355"/>
                    <a:pt x="4557" y="3278"/>
                  </a:cubicBezTo>
                  <a:lnTo>
                    <a:pt x="6785" y="2667"/>
                  </a:lnTo>
                  <a:cubicBezTo>
                    <a:pt x="6862" y="2821"/>
                    <a:pt x="6968" y="2951"/>
                    <a:pt x="7107" y="3056"/>
                  </a:cubicBezTo>
                  <a:lnTo>
                    <a:pt x="7107" y="11963"/>
                  </a:lnTo>
                  <a:lnTo>
                    <a:pt x="6053" y="11963"/>
                  </a:lnTo>
                  <a:cubicBezTo>
                    <a:pt x="5717" y="11963"/>
                    <a:pt x="5447" y="12237"/>
                    <a:pt x="5447" y="12579"/>
                  </a:cubicBezTo>
                  <a:lnTo>
                    <a:pt x="5447" y="12892"/>
                  </a:lnTo>
                  <a:cubicBezTo>
                    <a:pt x="5154" y="12945"/>
                    <a:pt x="4942" y="13200"/>
                    <a:pt x="4942" y="13493"/>
                  </a:cubicBezTo>
                  <a:lnTo>
                    <a:pt x="4942" y="13642"/>
                  </a:lnTo>
                  <a:cubicBezTo>
                    <a:pt x="4942" y="13984"/>
                    <a:pt x="5216" y="14258"/>
                    <a:pt x="5553" y="14258"/>
                  </a:cubicBezTo>
                  <a:lnTo>
                    <a:pt x="7251" y="14258"/>
                  </a:lnTo>
                  <a:cubicBezTo>
                    <a:pt x="7555" y="14258"/>
                    <a:pt x="7555" y="13801"/>
                    <a:pt x="7251" y="13801"/>
                  </a:cubicBezTo>
                  <a:lnTo>
                    <a:pt x="5553" y="13801"/>
                  </a:lnTo>
                  <a:cubicBezTo>
                    <a:pt x="5466" y="13796"/>
                    <a:pt x="5394" y="13729"/>
                    <a:pt x="5394" y="13642"/>
                  </a:cubicBezTo>
                  <a:lnTo>
                    <a:pt x="5394" y="13493"/>
                  </a:lnTo>
                  <a:cubicBezTo>
                    <a:pt x="5394" y="13406"/>
                    <a:pt x="5466" y="13339"/>
                    <a:pt x="5553" y="13339"/>
                  </a:cubicBezTo>
                  <a:lnTo>
                    <a:pt x="10037" y="13339"/>
                  </a:lnTo>
                  <a:cubicBezTo>
                    <a:pt x="10119" y="13339"/>
                    <a:pt x="10191" y="13406"/>
                    <a:pt x="10191" y="13493"/>
                  </a:cubicBezTo>
                  <a:lnTo>
                    <a:pt x="10191" y="13642"/>
                  </a:lnTo>
                  <a:cubicBezTo>
                    <a:pt x="10191" y="13729"/>
                    <a:pt x="10119" y="13796"/>
                    <a:pt x="10037" y="13801"/>
                  </a:cubicBezTo>
                  <a:lnTo>
                    <a:pt x="8320" y="13801"/>
                  </a:lnTo>
                  <a:cubicBezTo>
                    <a:pt x="8012" y="13801"/>
                    <a:pt x="8012" y="14258"/>
                    <a:pt x="8320" y="14258"/>
                  </a:cubicBezTo>
                  <a:lnTo>
                    <a:pt x="10037" y="14258"/>
                  </a:lnTo>
                  <a:cubicBezTo>
                    <a:pt x="10374" y="14258"/>
                    <a:pt x="10649" y="13984"/>
                    <a:pt x="10649" y="13642"/>
                  </a:cubicBezTo>
                  <a:lnTo>
                    <a:pt x="10649" y="13493"/>
                  </a:lnTo>
                  <a:cubicBezTo>
                    <a:pt x="10649" y="13190"/>
                    <a:pt x="10427" y="12935"/>
                    <a:pt x="10129" y="12887"/>
                  </a:cubicBezTo>
                  <a:lnTo>
                    <a:pt x="10129" y="12574"/>
                  </a:lnTo>
                  <a:cubicBezTo>
                    <a:pt x="10129" y="12237"/>
                    <a:pt x="9855" y="11963"/>
                    <a:pt x="9513" y="11963"/>
                  </a:cubicBezTo>
                  <a:lnTo>
                    <a:pt x="8464" y="11963"/>
                  </a:lnTo>
                  <a:lnTo>
                    <a:pt x="8464" y="8441"/>
                  </a:lnTo>
                  <a:cubicBezTo>
                    <a:pt x="8464" y="8289"/>
                    <a:pt x="8350" y="8213"/>
                    <a:pt x="8235" y="8213"/>
                  </a:cubicBezTo>
                  <a:cubicBezTo>
                    <a:pt x="8121" y="8213"/>
                    <a:pt x="8007" y="8289"/>
                    <a:pt x="8007" y="8441"/>
                  </a:cubicBezTo>
                  <a:lnTo>
                    <a:pt x="8007" y="11963"/>
                  </a:lnTo>
                  <a:lnTo>
                    <a:pt x="7564" y="11963"/>
                  </a:lnTo>
                  <a:lnTo>
                    <a:pt x="7564" y="3259"/>
                  </a:lnTo>
                  <a:cubicBezTo>
                    <a:pt x="7636" y="3273"/>
                    <a:pt x="7710" y="3280"/>
                    <a:pt x="7784" y="3280"/>
                  </a:cubicBezTo>
                  <a:cubicBezTo>
                    <a:pt x="7858" y="3280"/>
                    <a:pt x="7932" y="3273"/>
                    <a:pt x="8007" y="3259"/>
                  </a:cubicBezTo>
                  <a:lnTo>
                    <a:pt x="8007" y="7377"/>
                  </a:lnTo>
                  <a:cubicBezTo>
                    <a:pt x="8007" y="7529"/>
                    <a:pt x="8121" y="7605"/>
                    <a:pt x="8235" y="7605"/>
                  </a:cubicBezTo>
                  <a:cubicBezTo>
                    <a:pt x="8350" y="7605"/>
                    <a:pt x="8464" y="7529"/>
                    <a:pt x="8464" y="7377"/>
                  </a:cubicBezTo>
                  <a:lnTo>
                    <a:pt x="8464" y="3052"/>
                  </a:lnTo>
                  <a:cubicBezTo>
                    <a:pt x="8599" y="2951"/>
                    <a:pt x="8709" y="2816"/>
                    <a:pt x="8791" y="2657"/>
                  </a:cubicBezTo>
                  <a:lnTo>
                    <a:pt x="11043" y="3278"/>
                  </a:lnTo>
                  <a:cubicBezTo>
                    <a:pt x="11332" y="3355"/>
                    <a:pt x="11625" y="3413"/>
                    <a:pt x="11919" y="3451"/>
                  </a:cubicBezTo>
                  <a:cubicBezTo>
                    <a:pt x="11957" y="3634"/>
                    <a:pt x="12049" y="3802"/>
                    <a:pt x="12193" y="3927"/>
                  </a:cubicBezTo>
                  <a:lnTo>
                    <a:pt x="10634" y="7219"/>
                  </a:lnTo>
                  <a:lnTo>
                    <a:pt x="10504" y="7219"/>
                  </a:lnTo>
                  <a:cubicBezTo>
                    <a:pt x="10163" y="7223"/>
                    <a:pt x="9888" y="7498"/>
                    <a:pt x="9888" y="7834"/>
                  </a:cubicBezTo>
                  <a:lnTo>
                    <a:pt x="9888" y="7984"/>
                  </a:lnTo>
                  <a:cubicBezTo>
                    <a:pt x="9888" y="8320"/>
                    <a:pt x="10163" y="8595"/>
                    <a:pt x="10504" y="8595"/>
                  </a:cubicBezTo>
                  <a:lnTo>
                    <a:pt x="10687" y="8595"/>
                  </a:lnTo>
                  <a:cubicBezTo>
                    <a:pt x="10918" y="9600"/>
                    <a:pt x="11808" y="10313"/>
                    <a:pt x="12838" y="10313"/>
                  </a:cubicBezTo>
                  <a:cubicBezTo>
                    <a:pt x="13868" y="10313"/>
                    <a:pt x="14758" y="9600"/>
                    <a:pt x="14989" y="8595"/>
                  </a:cubicBezTo>
                  <a:cubicBezTo>
                    <a:pt x="15326" y="8595"/>
                    <a:pt x="15600" y="8320"/>
                    <a:pt x="15600" y="7984"/>
                  </a:cubicBezTo>
                  <a:lnTo>
                    <a:pt x="15600" y="7834"/>
                  </a:lnTo>
                  <a:cubicBezTo>
                    <a:pt x="15600" y="7498"/>
                    <a:pt x="15326" y="7223"/>
                    <a:pt x="14989" y="7219"/>
                  </a:cubicBezTo>
                  <a:lnTo>
                    <a:pt x="14859" y="7219"/>
                  </a:lnTo>
                  <a:lnTo>
                    <a:pt x="13300" y="3927"/>
                  </a:lnTo>
                  <a:cubicBezTo>
                    <a:pt x="13714" y="3566"/>
                    <a:pt x="13680" y="2912"/>
                    <a:pt x="13228" y="2599"/>
                  </a:cubicBezTo>
                  <a:cubicBezTo>
                    <a:pt x="13079" y="2495"/>
                    <a:pt x="12911" y="2446"/>
                    <a:pt x="12746" y="2446"/>
                  </a:cubicBezTo>
                  <a:cubicBezTo>
                    <a:pt x="12410" y="2446"/>
                    <a:pt x="12086" y="2649"/>
                    <a:pt x="11957" y="2994"/>
                  </a:cubicBezTo>
                  <a:cubicBezTo>
                    <a:pt x="11693" y="2960"/>
                    <a:pt x="11423" y="2907"/>
                    <a:pt x="11163" y="2835"/>
                  </a:cubicBezTo>
                  <a:lnTo>
                    <a:pt x="8907" y="2219"/>
                  </a:lnTo>
                  <a:cubicBezTo>
                    <a:pt x="8921" y="1849"/>
                    <a:pt x="8758" y="1493"/>
                    <a:pt x="8464" y="1266"/>
                  </a:cubicBezTo>
                  <a:lnTo>
                    <a:pt x="8464" y="540"/>
                  </a:lnTo>
                  <a:cubicBezTo>
                    <a:pt x="8459" y="246"/>
                    <a:pt x="8219" y="6"/>
                    <a:pt x="7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38"/>
          <p:cNvGrpSpPr/>
          <p:nvPr/>
        </p:nvGrpSpPr>
        <p:grpSpPr>
          <a:xfrm>
            <a:off x="1160364" y="5478981"/>
            <a:ext cx="548400" cy="471011"/>
            <a:chOff x="870273" y="4293811"/>
            <a:chExt cx="411300" cy="353258"/>
          </a:xfrm>
        </p:grpSpPr>
        <p:sp>
          <p:nvSpPr>
            <p:cNvPr id="1412" name="Google Shape;1412;p38"/>
            <p:cNvSpPr/>
            <p:nvPr/>
          </p:nvSpPr>
          <p:spPr>
            <a:xfrm>
              <a:off x="889183" y="4486400"/>
              <a:ext cx="373453" cy="154506"/>
            </a:xfrm>
            <a:custGeom>
              <a:rect b="b" l="l" r="r" t="t"/>
              <a:pathLst>
                <a:path extrusionOk="0" h="5891" w="14239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889183" y="4486400"/>
              <a:ext cx="373453" cy="154506"/>
            </a:xfrm>
            <a:custGeom>
              <a:rect b="b" l="l" r="r" t="t"/>
              <a:pathLst>
                <a:path extrusionOk="0" h="5891" w="14239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4909"/>
                  </a:lnTo>
                  <a:lnTo>
                    <a:pt x="1969" y="4909"/>
                  </a:lnTo>
                  <a:cubicBezTo>
                    <a:pt x="1425" y="4909"/>
                    <a:pt x="987" y="4471"/>
                    <a:pt x="987" y="3927"/>
                  </a:cubicBezTo>
                  <a:lnTo>
                    <a:pt x="987" y="2445"/>
                  </a:lnTo>
                  <a:cubicBezTo>
                    <a:pt x="987" y="2309"/>
                    <a:pt x="1098" y="2203"/>
                    <a:pt x="1231" y="2203"/>
                  </a:cubicBezTo>
                  <a:cubicBezTo>
                    <a:pt x="1240" y="2203"/>
                    <a:pt x="1248" y="2204"/>
                    <a:pt x="1257" y="2204"/>
                  </a:cubicBezTo>
                  <a:cubicBezTo>
                    <a:pt x="1329" y="2214"/>
                    <a:pt x="1401" y="2214"/>
                    <a:pt x="1478" y="2214"/>
                  </a:cubicBezTo>
                  <a:lnTo>
                    <a:pt x="12766" y="2214"/>
                  </a:lnTo>
                  <a:cubicBezTo>
                    <a:pt x="13296" y="2214"/>
                    <a:pt x="13815" y="2041"/>
                    <a:pt x="14239" y="1718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876332" y="4357675"/>
              <a:ext cx="399183" cy="167358"/>
            </a:xfrm>
            <a:custGeom>
              <a:rect b="b" l="l" r="r" t="t"/>
              <a:pathLst>
                <a:path extrusionOk="0" h="6381" w="15220">
                  <a:moveTo>
                    <a:pt x="982" y="1"/>
                  </a:moveTo>
                  <a:cubicBezTo>
                    <a:pt x="443" y="1"/>
                    <a:pt x="0" y="439"/>
                    <a:pt x="0" y="982"/>
                  </a:cubicBezTo>
                  <a:lnTo>
                    <a:pt x="0" y="4418"/>
                  </a:lnTo>
                  <a:cubicBezTo>
                    <a:pt x="0" y="5505"/>
                    <a:pt x="881" y="6381"/>
                    <a:pt x="1963" y="6381"/>
                  </a:cubicBezTo>
                  <a:lnTo>
                    <a:pt x="13256" y="6381"/>
                  </a:lnTo>
                  <a:cubicBezTo>
                    <a:pt x="14339" y="6381"/>
                    <a:pt x="15220" y="5500"/>
                    <a:pt x="15220" y="4418"/>
                  </a:cubicBezTo>
                  <a:lnTo>
                    <a:pt x="15220" y="982"/>
                  </a:lnTo>
                  <a:cubicBezTo>
                    <a:pt x="15220" y="439"/>
                    <a:pt x="14777" y="1"/>
                    <a:pt x="1423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908513" y="4357675"/>
              <a:ext cx="334820" cy="19330"/>
            </a:xfrm>
            <a:custGeom>
              <a:rect b="b" l="l" r="r" t="t"/>
              <a:pathLst>
                <a:path extrusionOk="0" h="737" w="12766">
                  <a:moveTo>
                    <a:pt x="366" y="1"/>
                  </a:moveTo>
                  <a:cubicBezTo>
                    <a:pt x="164" y="1"/>
                    <a:pt x="0" y="164"/>
                    <a:pt x="0" y="371"/>
                  </a:cubicBezTo>
                  <a:cubicBezTo>
                    <a:pt x="0" y="573"/>
                    <a:pt x="164" y="737"/>
                    <a:pt x="366" y="737"/>
                  </a:cubicBezTo>
                  <a:lnTo>
                    <a:pt x="12395" y="737"/>
                  </a:lnTo>
                  <a:cubicBezTo>
                    <a:pt x="12602" y="737"/>
                    <a:pt x="12766" y="573"/>
                    <a:pt x="12766" y="371"/>
                  </a:cubicBezTo>
                  <a:cubicBezTo>
                    <a:pt x="12766" y="164"/>
                    <a:pt x="12602" y="1"/>
                    <a:pt x="12395" y="1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947120" y="4357675"/>
              <a:ext cx="25782" cy="283231"/>
            </a:xfrm>
            <a:custGeom>
              <a:rect b="b" l="l" r="r" t="t"/>
              <a:pathLst>
                <a:path extrusionOk="0" h="10799" w="983">
                  <a:moveTo>
                    <a:pt x="0" y="1"/>
                  </a:moveTo>
                  <a:lnTo>
                    <a:pt x="0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947120" y="4357675"/>
              <a:ext cx="25782" cy="19330"/>
            </a:xfrm>
            <a:custGeom>
              <a:rect b="b" l="l" r="r" t="t"/>
              <a:pathLst>
                <a:path extrusionOk="0" h="737" w="983">
                  <a:moveTo>
                    <a:pt x="0" y="1"/>
                  </a:moveTo>
                  <a:lnTo>
                    <a:pt x="0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947120" y="4544337"/>
              <a:ext cx="25782" cy="19330"/>
            </a:xfrm>
            <a:custGeom>
              <a:rect b="b" l="l" r="r" t="t"/>
              <a:pathLst>
                <a:path extrusionOk="0" h="737" w="983">
                  <a:moveTo>
                    <a:pt x="0" y="0"/>
                  </a:moveTo>
                  <a:lnTo>
                    <a:pt x="0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947120" y="4615125"/>
              <a:ext cx="25782" cy="25782"/>
            </a:xfrm>
            <a:custGeom>
              <a:rect b="b" l="l" r="r" t="t"/>
              <a:pathLst>
                <a:path extrusionOk="0" h="983" w="983">
                  <a:moveTo>
                    <a:pt x="0" y="1"/>
                  </a:moveTo>
                  <a:lnTo>
                    <a:pt x="0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1178944" y="4357675"/>
              <a:ext cx="25782" cy="283231"/>
            </a:xfrm>
            <a:custGeom>
              <a:rect b="b" l="l" r="r" t="t"/>
              <a:pathLst>
                <a:path extrusionOk="0" h="10799" w="983">
                  <a:moveTo>
                    <a:pt x="1" y="1"/>
                  </a:moveTo>
                  <a:lnTo>
                    <a:pt x="1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1178944" y="4357675"/>
              <a:ext cx="25782" cy="19330"/>
            </a:xfrm>
            <a:custGeom>
              <a:rect b="b" l="l" r="r" t="t"/>
              <a:pathLst>
                <a:path extrusionOk="0" h="737" w="983">
                  <a:moveTo>
                    <a:pt x="1" y="1"/>
                  </a:moveTo>
                  <a:lnTo>
                    <a:pt x="1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1178944" y="4544337"/>
              <a:ext cx="25782" cy="19330"/>
            </a:xfrm>
            <a:custGeom>
              <a:rect b="b" l="l" r="r" t="t"/>
              <a:pathLst>
                <a:path extrusionOk="0" h="737" w="983">
                  <a:moveTo>
                    <a:pt x="1" y="0"/>
                  </a:moveTo>
                  <a:lnTo>
                    <a:pt x="1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1178944" y="4615125"/>
              <a:ext cx="25782" cy="25782"/>
            </a:xfrm>
            <a:custGeom>
              <a:rect b="b" l="l" r="r" t="t"/>
              <a:pathLst>
                <a:path extrusionOk="0" h="983" w="983">
                  <a:moveTo>
                    <a:pt x="1" y="1"/>
                  </a:moveTo>
                  <a:lnTo>
                    <a:pt x="1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1043794" y="4473522"/>
              <a:ext cx="64389" cy="25782"/>
            </a:xfrm>
            <a:custGeom>
              <a:rect b="b" l="l" r="r" t="t"/>
              <a:pathLst>
                <a:path extrusionOk="0" h="983" w="2455">
                  <a:moveTo>
                    <a:pt x="246" y="1"/>
                  </a:moveTo>
                  <a:cubicBezTo>
                    <a:pt x="106" y="1"/>
                    <a:pt x="0" y="111"/>
                    <a:pt x="0" y="246"/>
                  </a:cubicBezTo>
                  <a:lnTo>
                    <a:pt x="0" y="737"/>
                  </a:lnTo>
                  <a:cubicBezTo>
                    <a:pt x="0" y="872"/>
                    <a:pt x="106" y="982"/>
                    <a:pt x="246" y="982"/>
                  </a:cubicBezTo>
                  <a:lnTo>
                    <a:pt x="2209" y="982"/>
                  </a:lnTo>
                  <a:cubicBezTo>
                    <a:pt x="2344" y="982"/>
                    <a:pt x="2454" y="872"/>
                    <a:pt x="2454" y="737"/>
                  </a:cubicBezTo>
                  <a:lnTo>
                    <a:pt x="2454" y="246"/>
                  </a:lnTo>
                  <a:cubicBezTo>
                    <a:pt x="2454" y="111"/>
                    <a:pt x="2344" y="1"/>
                    <a:pt x="220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934373" y="4499278"/>
              <a:ext cx="51511" cy="45085"/>
            </a:xfrm>
            <a:custGeom>
              <a:rect b="b" l="l" r="r" t="t"/>
              <a:pathLst>
                <a:path extrusionOk="0" h="1719" w="1964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1473"/>
                  </a:lnTo>
                  <a:cubicBezTo>
                    <a:pt x="0" y="1608"/>
                    <a:pt x="106" y="1718"/>
                    <a:pt x="246" y="1718"/>
                  </a:cubicBezTo>
                  <a:lnTo>
                    <a:pt x="1713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934373" y="4499278"/>
              <a:ext cx="51511" cy="19330"/>
            </a:xfrm>
            <a:custGeom>
              <a:rect b="b" l="l" r="r" t="t"/>
              <a:pathLst>
                <a:path extrusionOk="0" h="737" w="1964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1166067" y="4499278"/>
              <a:ext cx="51511" cy="45085"/>
            </a:xfrm>
            <a:custGeom>
              <a:rect b="b" l="l" r="r" t="t"/>
              <a:pathLst>
                <a:path extrusionOk="0" h="1719" w="1964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1473"/>
                  </a:lnTo>
                  <a:cubicBezTo>
                    <a:pt x="1" y="1608"/>
                    <a:pt x="111" y="1718"/>
                    <a:pt x="246" y="1718"/>
                  </a:cubicBezTo>
                  <a:lnTo>
                    <a:pt x="1719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1166067" y="4499278"/>
              <a:ext cx="51511" cy="19330"/>
            </a:xfrm>
            <a:custGeom>
              <a:rect b="b" l="l" r="r" t="t"/>
              <a:pathLst>
                <a:path extrusionOk="0" h="737" w="1964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870273" y="4293811"/>
              <a:ext cx="411300" cy="353258"/>
            </a:xfrm>
            <a:custGeom>
              <a:rect b="b" l="l" r="r" t="t"/>
              <a:pathLst>
                <a:path extrusionOk="0" h="13469" w="15682">
                  <a:moveTo>
                    <a:pt x="8969" y="458"/>
                  </a:moveTo>
                  <a:cubicBezTo>
                    <a:pt x="9205" y="458"/>
                    <a:pt x="9412" y="622"/>
                    <a:pt x="9465" y="857"/>
                  </a:cubicBezTo>
                  <a:lnTo>
                    <a:pt x="9763" y="2210"/>
                  </a:lnTo>
                  <a:lnTo>
                    <a:pt x="5919" y="2210"/>
                  </a:lnTo>
                  <a:lnTo>
                    <a:pt x="6217" y="857"/>
                  </a:lnTo>
                  <a:cubicBezTo>
                    <a:pt x="6270" y="622"/>
                    <a:pt x="6477" y="458"/>
                    <a:pt x="6712" y="458"/>
                  </a:cubicBezTo>
                  <a:close/>
                  <a:moveTo>
                    <a:pt x="3686" y="2667"/>
                  </a:moveTo>
                  <a:lnTo>
                    <a:pt x="3686" y="7608"/>
                  </a:lnTo>
                  <a:lnTo>
                    <a:pt x="3161" y="7608"/>
                  </a:lnTo>
                  <a:lnTo>
                    <a:pt x="3161" y="2667"/>
                  </a:lnTo>
                  <a:close/>
                  <a:moveTo>
                    <a:pt x="12520" y="2667"/>
                  </a:moveTo>
                  <a:lnTo>
                    <a:pt x="12520" y="7608"/>
                  </a:lnTo>
                  <a:lnTo>
                    <a:pt x="12001" y="7608"/>
                  </a:lnTo>
                  <a:lnTo>
                    <a:pt x="12001" y="2667"/>
                  </a:lnTo>
                  <a:close/>
                  <a:moveTo>
                    <a:pt x="2704" y="2667"/>
                  </a:moveTo>
                  <a:lnTo>
                    <a:pt x="2704" y="7608"/>
                  </a:lnTo>
                  <a:lnTo>
                    <a:pt x="2690" y="7608"/>
                  </a:lnTo>
                  <a:cubicBezTo>
                    <a:pt x="2425" y="7608"/>
                    <a:pt x="2213" y="7820"/>
                    <a:pt x="2213" y="8085"/>
                  </a:cubicBezTo>
                  <a:lnTo>
                    <a:pt x="2213" y="8590"/>
                  </a:lnTo>
                  <a:lnTo>
                    <a:pt x="2199" y="8590"/>
                  </a:lnTo>
                  <a:cubicBezTo>
                    <a:pt x="1242" y="8590"/>
                    <a:pt x="462" y="7810"/>
                    <a:pt x="462" y="6858"/>
                  </a:cubicBezTo>
                  <a:lnTo>
                    <a:pt x="462" y="3417"/>
                  </a:lnTo>
                  <a:cubicBezTo>
                    <a:pt x="462" y="3003"/>
                    <a:pt x="799" y="2667"/>
                    <a:pt x="1213" y="2667"/>
                  </a:cubicBezTo>
                  <a:close/>
                  <a:moveTo>
                    <a:pt x="11539" y="2671"/>
                  </a:moveTo>
                  <a:lnTo>
                    <a:pt x="11539" y="7608"/>
                  </a:lnTo>
                  <a:lnTo>
                    <a:pt x="11524" y="7608"/>
                  </a:lnTo>
                  <a:cubicBezTo>
                    <a:pt x="11260" y="7608"/>
                    <a:pt x="11048" y="7825"/>
                    <a:pt x="11048" y="8085"/>
                  </a:cubicBezTo>
                  <a:lnTo>
                    <a:pt x="11048" y="8590"/>
                  </a:lnTo>
                  <a:lnTo>
                    <a:pt x="4634" y="8590"/>
                  </a:lnTo>
                  <a:lnTo>
                    <a:pt x="4634" y="8085"/>
                  </a:lnTo>
                  <a:cubicBezTo>
                    <a:pt x="4634" y="7825"/>
                    <a:pt x="4422" y="7608"/>
                    <a:pt x="4157" y="7608"/>
                  </a:cubicBezTo>
                  <a:lnTo>
                    <a:pt x="4143" y="7608"/>
                  </a:lnTo>
                  <a:lnTo>
                    <a:pt x="4143" y="2671"/>
                  </a:lnTo>
                  <a:close/>
                  <a:moveTo>
                    <a:pt x="14469" y="2667"/>
                  </a:moveTo>
                  <a:cubicBezTo>
                    <a:pt x="14888" y="2667"/>
                    <a:pt x="15220" y="3003"/>
                    <a:pt x="15224" y="3422"/>
                  </a:cubicBezTo>
                  <a:lnTo>
                    <a:pt x="15224" y="6858"/>
                  </a:lnTo>
                  <a:lnTo>
                    <a:pt x="15220" y="6858"/>
                  </a:lnTo>
                  <a:cubicBezTo>
                    <a:pt x="15220" y="7815"/>
                    <a:pt x="14445" y="8590"/>
                    <a:pt x="13487" y="8590"/>
                  </a:cubicBezTo>
                  <a:lnTo>
                    <a:pt x="13473" y="8590"/>
                  </a:lnTo>
                  <a:lnTo>
                    <a:pt x="13473" y="8085"/>
                  </a:lnTo>
                  <a:cubicBezTo>
                    <a:pt x="13473" y="7820"/>
                    <a:pt x="13256" y="7608"/>
                    <a:pt x="12997" y="7608"/>
                  </a:cubicBezTo>
                  <a:lnTo>
                    <a:pt x="12982" y="7608"/>
                  </a:lnTo>
                  <a:lnTo>
                    <a:pt x="12982" y="2667"/>
                  </a:lnTo>
                  <a:close/>
                  <a:moveTo>
                    <a:pt x="4157" y="8065"/>
                  </a:moveTo>
                  <a:cubicBezTo>
                    <a:pt x="4167" y="8065"/>
                    <a:pt x="4177" y="8070"/>
                    <a:pt x="4177" y="8080"/>
                  </a:cubicBezTo>
                  <a:lnTo>
                    <a:pt x="4177" y="9307"/>
                  </a:lnTo>
                  <a:cubicBezTo>
                    <a:pt x="4177" y="9316"/>
                    <a:pt x="4167" y="9326"/>
                    <a:pt x="4157" y="9326"/>
                  </a:cubicBezTo>
                  <a:lnTo>
                    <a:pt x="2690" y="9326"/>
                  </a:lnTo>
                  <a:cubicBezTo>
                    <a:pt x="2680" y="9326"/>
                    <a:pt x="2671" y="9316"/>
                    <a:pt x="2671" y="9307"/>
                  </a:cubicBezTo>
                  <a:lnTo>
                    <a:pt x="2671" y="8085"/>
                  </a:lnTo>
                  <a:cubicBezTo>
                    <a:pt x="2671" y="8075"/>
                    <a:pt x="2680" y="8065"/>
                    <a:pt x="2685" y="8065"/>
                  </a:cubicBezTo>
                  <a:lnTo>
                    <a:pt x="3195" y="8065"/>
                  </a:lnTo>
                  <a:lnTo>
                    <a:pt x="3195" y="8575"/>
                  </a:lnTo>
                  <a:cubicBezTo>
                    <a:pt x="3195" y="8727"/>
                    <a:pt x="3309" y="8803"/>
                    <a:pt x="3424" y="8803"/>
                  </a:cubicBezTo>
                  <a:cubicBezTo>
                    <a:pt x="3538" y="8803"/>
                    <a:pt x="3652" y="8727"/>
                    <a:pt x="3652" y="8575"/>
                  </a:cubicBezTo>
                  <a:lnTo>
                    <a:pt x="3652" y="8065"/>
                  </a:lnTo>
                  <a:close/>
                  <a:moveTo>
                    <a:pt x="12997" y="8065"/>
                  </a:moveTo>
                  <a:cubicBezTo>
                    <a:pt x="13006" y="8065"/>
                    <a:pt x="13011" y="8070"/>
                    <a:pt x="13011" y="8080"/>
                  </a:cubicBezTo>
                  <a:lnTo>
                    <a:pt x="13011" y="9307"/>
                  </a:lnTo>
                  <a:lnTo>
                    <a:pt x="13011" y="9312"/>
                  </a:lnTo>
                  <a:cubicBezTo>
                    <a:pt x="13011" y="9321"/>
                    <a:pt x="13006" y="9326"/>
                    <a:pt x="12997" y="9326"/>
                  </a:cubicBezTo>
                  <a:lnTo>
                    <a:pt x="11524" y="9326"/>
                  </a:lnTo>
                  <a:cubicBezTo>
                    <a:pt x="11515" y="9326"/>
                    <a:pt x="11510" y="9321"/>
                    <a:pt x="11510" y="9312"/>
                  </a:cubicBezTo>
                  <a:lnTo>
                    <a:pt x="11510" y="8085"/>
                  </a:lnTo>
                  <a:cubicBezTo>
                    <a:pt x="11510" y="8075"/>
                    <a:pt x="11515" y="8070"/>
                    <a:pt x="11524" y="8070"/>
                  </a:cubicBezTo>
                  <a:lnTo>
                    <a:pt x="12029" y="8070"/>
                  </a:lnTo>
                  <a:lnTo>
                    <a:pt x="12029" y="8575"/>
                  </a:lnTo>
                  <a:cubicBezTo>
                    <a:pt x="12029" y="8727"/>
                    <a:pt x="12144" y="8803"/>
                    <a:pt x="12259" y="8803"/>
                  </a:cubicBezTo>
                  <a:cubicBezTo>
                    <a:pt x="12373" y="8803"/>
                    <a:pt x="12489" y="8727"/>
                    <a:pt x="12491" y="8575"/>
                  </a:cubicBezTo>
                  <a:lnTo>
                    <a:pt x="12491" y="8065"/>
                  </a:lnTo>
                  <a:close/>
                  <a:moveTo>
                    <a:pt x="953" y="8662"/>
                  </a:moveTo>
                  <a:cubicBezTo>
                    <a:pt x="1319" y="8912"/>
                    <a:pt x="1752" y="9047"/>
                    <a:pt x="2194" y="9047"/>
                  </a:cubicBezTo>
                  <a:lnTo>
                    <a:pt x="2213" y="9047"/>
                  </a:lnTo>
                  <a:lnTo>
                    <a:pt x="2213" y="9312"/>
                  </a:lnTo>
                  <a:cubicBezTo>
                    <a:pt x="2213" y="9571"/>
                    <a:pt x="2425" y="9783"/>
                    <a:pt x="2685" y="9783"/>
                  </a:cubicBezTo>
                  <a:lnTo>
                    <a:pt x="3686" y="9783"/>
                  </a:lnTo>
                  <a:lnTo>
                    <a:pt x="3686" y="13007"/>
                  </a:lnTo>
                  <a:lnTo>
                    <a:pt x="3161" y="13007"/>
                  </a:lnTo>
                  <a:lnTo>
                    <a:pt x="3161" y="10539"/>
                  </a:lnTo>
                  <a:cubicBezTo>
                    <a:pt x="3161" y="10385"/>
                    <a:pt x="3047" y="10308"/>
                    <a:pt x="2933" y="10308"/>
                  </a:cubicBezTo>
                  <a:cubicBezTo>
                    <a:pt x="2819" y="10308"/>
                    <a:pt x="2704" y="10385"/>
                    <a:pt x="2704" y="10539"/>
                  </a:cubicBezTo>
                  <a:lnTo>
                    <a:pt x="2704" y="13007"/>
                  </a:lnTo>
                  <a:lnTo>
                    <a:pt x="1458" y="13007"/>
                  </a:lnTo>
                  <a:cubicBezTo>
                    <a:pt x="1179" y="13007"/>
                    <a:pt x="953" y="12781"/>
                    <a:pt x="953" y="12502"/>
                  </a:cubicBezTo>
                  <a:lnTo>
                    <a:pt x="953" y="8662"/>
                  </a:lnTo>
                  <a:close/>
                  <a:moveTo>
                    <a:pt x="11048" y="9052"/>
                  </a:moveTo>
                  <a:lnTo>
                    <a:pt x="11048" y="9312"/>
                  </a:lnTo>
                  <a:cubicBezTo>
                    <a:pt x="11048" y="9571"/>
                    <a:pt x="11260" y="9788"/>
                    <a:pt x="11524" y="9788"/>
                  </a:cubicBezTo>
                  <a:lnTo>
                    <a:pt x="12520" y="9788"/>
                  </a:lnTo>
                  <a:lnTo>
                    <a:pt x="12520" y="13007"/>
                  </a:lnTo>
                  <a:lnTo>
                    <a:pt x="12001" y="13007"/>
                  </a:lnTo>
                  <a:lnTo>
                    <a:pt x="12001" y="10539"/>
                  </a:lnTo>
                  <a:cubicBezTo>
                    <a:pt x="11996" y="10409"/>
                    <a:pt x="11895" y="10308"/>
                    <a:pt x="11770" y="10308"/>
                  </a:cubicBezTo>
                  <a:cubicBezTo>
                    <a:pt x="11640" y="10308"/>
                    <a:pt x="11539" y="10414"/>
                    <a:pt x="11539" y="10539"/>
                  </a:cubicBezTo>
                  <a:lnTo>
                    <a:pt x="11539" y="13007"/>
                  </a:lnTo>
                  <a:lnTo>
                    <a:pt x="4143" y="13007"/>
                  </a:lnTo>
                  <a:lnTo>
                    <a:pt x="4143" y="9788"/>
                  </a:lnTo>
                  <a:lnTo>
                    <a:pt x="4162" y="9788"/>
                  </a:lnTo>
                  <a:cubicBezTo>
                    <a:pt x="4422" y="9788"/>
                    <a:pt x="4634" y="9571"/>
                    <a:pt x="4634" y="9312"/>
                  </a:cubicBezTo>
                  <a:lnTo>
                    <a:pt x="4634" y="9052"/>
                  </a:lnTo>
                  <a:close/>
                  <a:moveTo>
                    <a:pt x="14734" y="8662"/>
                  </a:moveTo>
                  <a:lnTo>
                    <a:pt x="14734" y="12502"/>
                  </a:lnTo>
                  <a:cubicBezTo>
                    <a:pt x="14729" y="12781"/>
                    <a:pt x="14503" y="13007"/>
                    <a:pt x="14224" y="13007"/>
                  </a:cubicBezTo>
                  <a:lnTo>
                    <a:pt x="12982" y="13007"/>
                  </a:lnTo>
                  <a:lnTo>
                    <a:pt x="12982" y="9788"/>
                  </a:lnTo>
                  <a:lnTo>
                    <a:pt x="12997" y="9788"/>
                  </a:lnTo>
                  <a:cubicBezTo>
                    <a:pt x="13261" y="9783"/>
                    <a:pt x="13473" y="9571"/>
                    <a:pt x="13473" y="9312"/>
                  </a:cubicBezTo>
                  <a:lnTo>
                    <a:pt x="13473" y="9052"/>
                  </a:lnTo>
                  <a:lnTo>
                    <a:pt x="13487" y="9052"/>
                  </a:lnTo>
                  <a:cubicBezTo>
                    <a:pt x="13935" y="9052"/>
                    <a:pt x="14368" y="8917"/>
                    <a:pt x="14734" y="8662"/>
                  </a:cubicBezTo>
                  <a:close/>
                  <a:moveTo>
                    <a:pt x="6702" y="1"/>
                  </a:moveTo>
                  <a:cubicBezTo>
                    <a:pt x="6254" y="1"/>
                    <a:pt x="5870" y="317"/>
                    <a:pt x="5769" y="756"/>
                  </a:cubicBezTo>
                  <a:lnTo>
                    <a:pt x="5447" y="2210"/>
                  </a:lnTo>
                  <a:lnTo>
                    <a:pt x="1213" y="2210"/>
                  </a:lnTo>
                  <a:cubicBezTo>
                    <a:pt x="544" y="2210"/>
                    <a:pt x="5" y="2753"/>
                    <a:pt x="5" y="3422"/>
                  </a:cubicBezTo>
                  <a:lnTo>
                    <a:pt x="5" y="6858"/>
                  </a:lnTo>
                  <a:cubicBezTo>
                    <a:pt x="0" y="7358"/>
                    <a:pt x="173" y="7849"/>
                    <a:pt x="496" y="8239"/>
                  </a:cubicBezTo>
                  <a:lnTo>
                    <a:pt x="496" y="12502"/>
                  </a:lnTo>
                  <a:cubicBezTo>
                    <a:pt x="496" y="13036"/>
                    <a:pt x="929" y="13469"/>
                    <a:pt x="1458" y="13469"/>
                  </a:cubicBezTo>
                  <a:lnTo>
                    <a:pt x="14224" y="13469"/>
                  </a:lnTo>
                  <a:cubicBezTo>
                    <a:pt x="14758" y="13469"/>
                    <a:pt x="15186" y="13036"/>
                    <a:pt x="15191" y="12502"/>
                  </a:cubicBezTo>
                  <a:lnTo>
                    <a:pt x="15191" y="8239"/>
                  </a:lnTo>
                  <a:cubicBezTo>
                    <a:pt x="15508" y="7849"/>
                    <a:pt x="15682" y="7358"/>
                    <a:pt x="15682" y="6858"/>
                  </a:cubicBezTo>
                  <a:lnTo>
                    <a:pt x="15682" y="3422"/>
                  </a:lnTo>
                  <a:cubicBezTo>
                    <a:pt x="15677" y="2753"/>
                    <a:pt x="15138" y="2210"/>
                    <a:pt x="14469" y="2210"/>
                  </a:cubicBezTo>
                  <a:lnTo>
                    <a:pt x="10235" y="2210"/>
                  </a:lnTo>
                  <a:lnTo>
                    <a:pt x="9917" y="756"/>
                  </a:lnTo>
                  <a:cubicBezTo>
                    <a:pt x="9817" y="317"/>
                    <a:pt x="9432" y="1"/>
                    <a:pt x="8984" y="1"/>
                  </a:cubicBezTo>
                  <a:cubicBezTo>
                    <a:pt x="8981" y="1"/>
                    <a:pt x="8977" y="1"/>
                    <a:pt x="8974" y="1"/>
                  </a:cubicBezTo>
                  <a:lnTo>
                    <a:pt x="6712" y="1"/>
                  </a:lnTo>
                  <a:cubicBezTo>
                    <a:pt x="6709" y="1"/>
                    <a:pt x="6706" y="1"/>
                    <a:pt x="67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1037736" y="4467595"/>
              <a:ext cx="76506" cy="37768"/>
            </a:xfrm>
            <a:custGeom>
              <a:rect b="b" l="l" r="r" t="t"/>
              <a:pathLst>
                <a:path extrusionOk="0" h="1440" w="2917">
                  <a:moveTo>
                    <a:pt x="477" y="1"/>
                  </a:moveTo>
                  <a:cubicBezTo>
                    <a:pt x="212" y="1"/>
                    <a:pt x="0" y="212"/>
                    <a:pt x="0" y="477"/>
                  </a:cubicBezTo>
                  <a:lnTo>
                    <a:pt x="0" y="968"/>
                  </a:lnTo>
                  <a:cubicBezTo>
                    <a:pt x="0" y="1228"/>
                    <a:pt x="212" y="1439"/>
                    <a:pt x="477" y="1439"/>
                  </a:cubicBezTo>
                  <a:lnTo>
                    <a:pt x="2440" y="1439"/>
                  </a:lnTo>
                  <a:cubicBezTo>
                    <a:pt x="2700" y="1439"/>
                    <a:pt x="2911" y="1228"/>
                    <a:pt x="2916" y="963"/>
                  </a:cubicBezTo>
                  <a:lnTo>
                    <a:pt x="2916" y="477"/>
                  </a:lnTo>
                  <a:cubicBezTo>
                    <a:pt x="2911" y="212"/>
                    <a:pt x="2700" y="1"/>
                    <a:pt x="2440" y="1"/>
                  </a:cubicBezTo>
                  <a:lnTo>
                    <a:pt x="2194" y="1"/>
                  </a:lnTo>
                  <a:cubicBezTo>
                    <a:pt x="1886" y="1"/>
                    <a:pt x="1886" y="463"/>
                    <a:pt x="2194" y="463"/>
                  </a:cubicBezTo>
                  <a:lnTo>
                    <a:pt x="2440" y="463"/>
                  </a:lnTo>
                  <a:cubicBezTo>
                    <a:pt x="2449" y="463"/>
                    <a:pt x="2454" y="467"/>
                    <a:pt x="2454" y="477"/>
                  </a:cubicBezTo>
                  <a:lnTo>
                    <a:pt x="2454" y="968"/>
                  </a:lnTo>
                  <a:cubicBezTo>
                    <a:pt x="2454" y="977"/>
                    <a:pt x="2449" y="982"/>
                    <a:pt x="2440" y="982"/>
                  </a:cubicBezTo>
                  <a:lnTo>
                    <a:pt x="477" y="982"/>
                  </a:lnTo>
                  <a:cubicBezTo>
                    <a:pt x="467" y="982"/>
                    <a:pt x="457" y="977"/>
                    <a:pt x="457" y="968"/>
                  </a:cubicBezTo>
                  <a:lnTo>
                    <a:pt x="457" y="477"/>
                  </a:lnTo>
                  <a:cubicBezTo>
                    <a:pt x="457" y="467"/>
                    <a:pt x="467" y="463"/>
                    <a:pt x="477" y="463"/>
                  </a:cubicBezTo>
                  <a:lnTo>
                    <a:pt x="1213" y="463"/>
                  </a:lnTo>
                  <a:cubicBezTo>
                    <a:pt x="1516" y="463"/>
                    <a:pt x="1516" y="1"/>
                    <a:pt x="1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1" name="Google Shape;1431;p38"/>
          <p:cNvSpPr/>
          <p:nvPr/>
        </p:nvSpPr>
        <p:spPr>
          <a:xfrm>
            <a:off x="2956074" y="3325355"/>
            <a:ext cx="5105" cy="16856"/>
          </a:xfrm>
          <a:custGeom>
            <a:rect b="b" l="l" r="r" t="t"/>
            <a:pathLst>
              <a:path extrusionOk="0" h="482" w="146">
                <a:moveTo>
                  <a:pt x="145" y="1"/>
                </a:moveTo>
                <a:lnTo>
                  <a:pt x="68" y="78"/>
                </a:lnTo>
                <a:cubicBezTo>
                  <a:pt x="25" y="121"/>
                  <a:pt x="1" y="179"/>
                  <a:pt x="1" y="241"/>
                </a:cubicBezTo>
                <a:cubicBezTo>
                  <a:pt x="1" y="304"/>
                  <a:pt x="25" y="362"/>
                  <a:pt x="68" y="405"/>
                </a:cubicBezTo>
                <a:lnTo>
                  <a:pt x="145" y="482"/>
                </a:lnTo>
                <a:lnTo>
                  <a:pt x="145" y="1"/>
                </a:lnTo>
                <a:close/>
              </a:path>
            </a:pathLst>
          </a:custGeom>
          <a:solidFill>
            <a:srgbClr val="E0E8E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38"/>
          <p:cNvSpPr/>
          <p:nvPr/>
        </p:nvSpPr>
        <p:spPr>
          <a:xfrm>
            <a:off x="2934882" y="3399071"/>
            <a:ext cx="50007" cy="60603"/>
          </a:xfrm>
          <a:custGeom>
            <a:rect b="b" l="l" r="r" t="t"/>
            <a:pathLst>
              <a:path extrusionOk="0" h="1733" w="1430">
                <a:moveTo>
                  <a:pt x="1372" y="0"/>
                </a:moveTo>
                <a:lnTo>
                  <a:pt x="520" y="332"/>
                </a:lnTo>
                <a:lnTo>
                  <a:pt x="511" y="332"/>
                </a:lnTo>
                <a:cubicBezTo>
                  <a:pt x="492" y="342"/>
                  <a:pt x="1" y="525"/>
                  <a:pt x="1" y="1150"/>
                </a:cubicBezTo>
                <a:lnTo>
                  <a:pt x="1" y="1732"/>
                </a:lnTo>
                <a:lnTo>
                  <a:pt x="212" y="1732"/>
                </a:lnTo>
                <a:lnTo>
                  <a:pt x="212" y="1150"/>
                </a:lnTo>
                <a:cubicBezTo>
                  <a:pt x="212" y="525"/>
                  <a:pt x="703" y="342"/>
                  <a:pt x="722" y="332"/>
                </a:cubicBezTo>
                <a:lnTo>
                  <a:pt x="732" y="332"/>
                </a:lnTo>
                <a:lnTo>
                  <a:pt x="1430" y="58"/>
                </a:lnTo>
                <a:lnTo>
                  <a:pt x="1372" y="0"/>
                </a:lnTo>
                <a:close/>
              </a:path>
            </a:pathLst>
          </a:custGeom>
          <a:solidFill>
            <a:srgbClr val="92A3B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3" name="Google Shape;1433;p38"/>
          <p:cNvGrpSpPr/>
          <p:nvPr/>
        </p:nvGrpSpPr>
        <p:grpSpPr>
          <a:xfrm>
            <a:off x="2919566" y="3006989"/>
            <a:ext cx="502169" cy="468668"/>
            <a:chOff x="2189674" y="2439816"/>
            <a:chExt cx="376627" cy="351501"/>
          </a:xfrm>
        </p:grpSpPr>
        <p:sp>
          <p:nvSpPr>
            <p:cNvPr id="1434" name="Google Shape;1434;p38"/>
            <p:cNvSpPr/>
            <p:nvPr/>
          </p:nvSpPr>
          <p:spPr>
            <a:xfrm>
              <a:off x="2370538" y="2539638"/>
              <a:ext cx="15028" cy="13035"/>
            </a:xfrm>
            <a:custGeom>
              <a:rect b="b" l="l" r="r" t="t"/>
              <a:pathLst>
                <a:path extrusionOk="0" h="497" w="573">
                  <a:moveTo>
                    <a:pt x="0" y="1"/>
                  </a:moveTo>
                  <a:lnTo>
                    <a:pt x="0" y="222"/>
                  </a:lnTo>
                  <a:lnTo>
                    <a:pt x="279" y="497"/>
                  </a:lnTo>
                  <a:lnTo>
                    <a:pt x="573" y="193"/>
                  </a:lnTo>
                  <a:lnTo>
                    <a:pt x="573" y="1"/>
                  </a:lnTo>
                  <a:lnTo>
                    <a:pt x="525" y="6"/>
                  </a:lnTo>
                  <a:cubicBezTo>
                    <a:pt x="476" y="11"/>
                    <a:pt x="433" y="15"/>
                    <a:pt x="390" y="15"/>
                  </a:cubicBezTo>
                  <a:lnTo>
                    <a:pt x="183" y="15"/>
                  </a:lnTo>
                  <a:cubicBezTo>
                    <a:pt x="140" y="15"/>
                    <a:pt x="91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2341374" y="2496992"/>
              <a:ext cx="4328" cy="12642"/>
            </a:xfrm>
            <a:custGeom>
              <a:rect b="b" l="l" r="r" t="t"/>
              <a:pathLst>
                <a:path extrusionOk="0" h="482" w="165">
                  <a:moveTo>
                    <a:pt x="164" y="1"/>
                  </a:moveTo>
                  <a:lnTo>
                    <a:pt x="87" y="78"/>
                  </a:lnTo>
                  <a:cubicBezTo>
                    <a:pt x="1" y="169"/>
                    <a:pt x="1" y="313"/>
                    <a:pt x="87" y="400"/>
                  </a:cubicBezTo>
                  <a:lnTo>
                    <a:pt x="164" y="4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2230326" y="2662304"/>
              <a:ext cx="45715" cy="49754"/>
            </a:xfrm>
            <a:custGeom>
              <a:rect b="b" l="l" r="r" t="t"/>
              <a:pathLst>
                <a:path extrusionOk="0" h="1897" w="1743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897"/>
                  </a:cubicBezTo>
                  <a:lnTo>
                    <a:pt x="972" y="1897"/>
                  </a:lnTo>
                  <a:cubicBezTo>
                    <a:pt x="1396" y="1897"/>
                    <a:pt x="1742" y="1555"/>
                    <a:pt x="1742" y="1132"/>
                  </a:cubicBezTo>
                  <a:lnTo>
                    <a:pt x="1742" y="458"/>
                  </a:lnTo>
                  <a:lnTo>
                    <a:pt x="1713" y="444"/>
                  </a:lnTo>
                  <a:cubicBezTo>
                    <a:pt x="1540" y="357"/>
                    <a:pt x="1396" y="217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2285588" y="2679850"/>
              <a:ext cx="4328" cy="11383"/>
            </a:xfrm>
            <a:custGeom>
              <a:rect b="b" l="l" r="r" t="t"/>
              <a:pathLst>
                <a:path extrusionOk="0" h="434" w="165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1" y="338"/>
                    <a:pt x="164" y="265"/>
                    <a:pt x="164" y="193"/>
                  </a:cubicBezTo>
                  <a:cubicBezTo>
                    <a:pt x="164" y="135"/>
                    <a:pt x="140" y="78"/>
                    <a:pt x="102" y="34"/>
                  </a:cubicBezTo>
                  <a:lnTo>
                    <a:pt x="92" y="25"/>
                  </a:lnTo>
                  <a:lnTo>
                    <a:pt x="78" y="25"/>
                  </a:lnTo>
                  <a:lnTo>
                    <a:pt x="5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2245591" y="2721263"/>
              <a:ext cx="15159" cy="13009"/>
            </a:xfrm>
            <a:custGeom>
              <a:rect b="b" l="l" r="r" t="t"/>
              <a:pathLst>
                <a:path extrusionOk="0" h="496" w="578">
                  <a:moveTo>
                    <a:pt x="0" y="0"/>
                  </a:moveTo>
                  <a:lnTo>
                    <a:pt x="0" y="221"/>
                  </a:lnTo>
                  <a:lnTo>
                    <a:pt x="284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8" y="10"/>
                    <a:pt x="390" y="14"/>
                  </a:cubicBezTo>
                  <a:lnTo>
                    <a:pt x="188" y="14"/>
                  </a:lnTo>
                  <a:cubicBezTo>
                    <a:pt x="140" y="14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2355248" y="2480704"/>
              <a:ext cx="45583" cy="49885"/>
            </a:xfrm>
            <a:custGeom>
              <a:rect b="b" l="l" r="r" t="t"/>
              <a:pathLst>
                <a:path extrusionOk="0" h="1902" w="1738">
                  <a:moveTo>
                    <a:pt x="1271" y="1"/>
                  </a:moveTo>
                  <a:lnTo>
                    <a:pt x="1228" y="35"/>
                  </a:lnTo>
                  <a:cubicBezTo>
                    <a:pt x="833" y="362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973" y="1901"/>
                  </a:lnTo>
                  <a:cubicBezTo>
                    <a:pt x="1396" y="1901"/>
                    <a:pt x="1738" y="1555"/>
                    <a:pt x="1738" y="1132"/>
                  </a:cubicBezTo>
                  <a:lnTo>
                    <a:pt x="1738" y="458"/>
                  </a:lnTo>
                  <a:lnTo>
                    <a:pt x="1714" y="444"/>
                  </a:lnTo>
                  <a:cubicBezTo>
                    <a:pt x="1536" y="357"/>
                    <a:pt x="1391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2410273" y="2498119"/>
              <a:ext cx="4459" cy="11383"/>
            </a:xfrm>
            <a:custGeom>
              <a:rect b="b" l="l" r="r" t="t"/>
              <a:pathLst>
                <a:path extrusionOk="0" h="434" w="17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5" y="338"/>
                    <a:pt x="169" y="270"/>
                    <a:pt x="169" y="198"/>
                  </a:cubicBezTo>
                  <a:cubicBezTo>
                    <a:pt x="169" y="136"/>
                    <a:pt x="150" y="83"/>
                    <a:pt x="111" y="39"/>
                  </a:cubicBezTo>
                  <a:lnTo>
                    <a:pt x="97" y="25"/>
                  </a:lnTo>
                  <a:lnTo>
                    <a:pt x="83" y="25"/>
                  </a:lnTo>
                  <a:lnTo>
                    <a:pt x="6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2480065" y="2662304"/>
              <a:ext cx="45715" cy="49754"/>
            </a:xfrm>
            <a:custGeom>
              <a:rect b="b" l="l" r="r" t="t"/>
              <a:pathLst>
                <a:path extrusionOk="0" h="1897" w="1743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897"/>
                  </a:cubicBezTo>
                  <a:lnTo>
                    <a:pt x="973" y="1897"/>
                  </a:lnTo>
                  <a:cubicBezTo>
                    <a:pt x="1396" y="1897"/>
                    <a:pt x="1743" y="1555"/>
                    <a:pt x="1743" y="1132"/>
                  </a:cubicBezTo>
                  <a:lnTo>
                    <a:pt x="1743" y="458"/>
                  </a:lnTo>
                  <a:lnTo>
                    <a:pt x="1714" y="444"/>
                  </a:lnTo>
                  <a:cubicBezTo>
                    <a:pt x="1540" y="357"/>
                    <a:pt x="1396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2466190" y="2678591"/>
              <a:ext cx="4432" cy="12642"/>
            </a:xfrm>
            <a:custGeom>
              <a:rect b="b" l="l" r="r" t="t"/>
              <a:pathLst>
                <a:path extrusionOk="0" h="482" w="169">
                  <a:moveTo>
                    <a:pt x="169" y="1"/>
                  </a:moveTo>
                  <a:lnTo>
                    <a:pt x="92" y="82"/>
                  </a:lnTo>
                  <a:cubicBezTo>
                    <a:pt x="0" y="169"/>
                    <a:pt x="0" y="313"/>
                    <a:pt x="92" y="405"/>
                  </a:cubicBezTo>
                  <a:lnTo>
                    <a:pt x="169" y="48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2535221" y="2679719"/>
              <a:ext cx="4432" cy="11514"/>
            </a:xfrm>
            <a:custGeom>
              <a:rect b="b" l="l" r="r" t="t"/>
              <a:pathLst>
                <a:path extrusionOk="0" h="439" w="169">
                  <a:moveTo>
                    <a:pt x="0" y="1"/>
                  </a:moveTo>
                  <a:lnTo>
                    <a:pt x="0" y="439"/>
                  </a:lnTo>
                  <a:lnTo>
                    <a:pt x="73" y="386"/>
                  </a:lnTo>
                  <a:cubicBezTo>
                    <a:pt x="130" y="343"/>
                    <a:pt x="169" y="270"/>
                    <a:pt x="169" y="198"/>
                  </a:cubicBezTo>
                  <a:cubicBezTo>
                    <a:pt x="169" y="140"/>
                    <a:pt x="145" y="83"/>
                    <a:pt x="106" y="39"/>
                  </a:cubicBezTo>
                  <a:lnTo>
                    <a:pt x="97" y="25"/>
                  </a:lnTo>
                  <a:lnTo>
                    <a:pt x="82" y="25"/>
                  </a:lnTo>
                  <a:lnTo>
                    <a:pt x="6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2495329" y="2721263"/>
              <a:ext cx="15186" cy="13009"/>
            </a:xfrm>
            <a:custGeom>
              <a:rect b="b" l="l" r="r" t="t"/>
              <a:pathLst>
                <a:path extrusionOk="0" h="496" w="579">
                  <a:moveTo>
                    <a:pt x="1" y="0"/>
                  </a:moveTo>
                  <a:lnTo>
                    <a:pt x="1" y="221"/>
                  </a:lnTo>
                  <a:lnTo>
                    <a:pt x="285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9" y="10"/>
                    <a:pt x="391" y="14"/>
                  </a:cubicBezTo>
                  <a:lnTo>
                    <a:pt x="189" y="14"/>
                  </a:lnTo>
                  <a:cubicBezTo>
                    <a:pt x="140" y="10"/>
                    <a:pt x="97" y="10"/>
                    <a:pt x="54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2201555" y="2733616"/>
              <a:ext cx="103363" cy="52009"/>
            </a:xfrm>
            <a:custGeom>
              <a:rect b="b" l="l" r="r" t="t"/>
              <a:pathLst>
                <a:path extrusionOk="0" h="1983" w="3941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cubicBezTo>
                    <a:pt x="1920" y="511"/>
                    <a:pt x="1862" y="487"/>
                    <a:pt x="1824" y="448"/>
                  </a:cubicBezTo>
                  <a:lnTo>
                    <a:pt x="1371" y="10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2326345" y="2551886"/>
              <a:ext cx="103258" cy="52035"/>
            </a:xfrm>
            <a:custGeom>
              <a:rect b="b" l="l" r="r" t="t"/>
              <a:pathLst>
                <a:path extrusionOk="0" h="1984" w="3937">
                  <a:moveTo>
                    <a:pt x="2570" y="1"/>
                  </a:moveTo>
                  <a:lnTo>
                    <a:pt x="2142" y="443"/>
                  </a:lnTo>
                  <a:cubicBezTo>
                    <a:pt x="2099" y="487"/>
                    <a:pt x="2041" y="511"/>
                    <a:pt x="1983" y="511"/>
                  </a:cubicBezTo>
                  <a:lnTo>
                    <a:pt x="1979" y="511"/>
                  </a:lnTo>
                  <a:cubicBezTo>
                    <a:pt x="1921" y="511"/>
                    <a:pt x="1863" y="487"/>
                    <a:pt x="1820" y="448"/>
                  </a:cubicBezTo>
                  <a:lnTo>
                    <a:pt x="1367" y="5"/>
                  </a:lnTo>
                  <a:lnTo>
                    <a:pt x="521" y="337"/>
                  </a:lnTo>
                  <a:lnTo>
                    <a:pt x="511" y="342"/>
                  </a:lnTo>
                  <a:cubicBezTo>
                    <a:pt x="492" y="347"/>
                    <a:pt x="1" y="530"/>
                    <a:pt x="1" y="1160"/>
                  </a:cubicBezTo>
                  <a:lnTo>
                    <a:pt x="1" y="1983"/>
                  </a:lnTo>
                  <a:lnTo>
                    <a:pt x="3937" y="1983"/>
                  </a:lnTo>
                  <a:lnTo>
                    <a:pt x="3937" y="1165"/>
                  </a:lnTo>
                  <a:cubicBezTo>
                    <a:pt x="3937" y="535"/>
                    <a:pt x="3446" y="352"/>
                    <a:pt x="3427" y="347"/>
                  </a:cubicBezTo>
                  <a:lnTo>
                    <a:pt x="3417" y="342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2450926" y="2733616"/>
              <a:ext cx="103363" cy="52009"/>
            </a:xfrm>
            <a:custGeom>
              <a:rect b="b" l="l" r="r" t="t"/>
              <a:pathLst>
                <a:path extrusionOk="0" h="1983" w="3941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lnTo>
                    <a:pt x="1978" y="511"/>
                  </a:lnTo>
                  <a:cubicBezTo>
                    <a:pt x="1920" y="511"/>
                    <a:pt x="1862" y="487"/>
                    <a:pt x="1824" y="448"/>
                  </a:cubicBezTo>
                  <a:lnTo>
                    <a:pt x="1371" y="5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2347301" y="2450543"/>
              <a:ext cx="61372" cy="34751"/>
            </a:xfrm>
            <a:custGeom>
              <a:rect b="b" l="l" r="r" t="t"/>
              <a:pathLst>
                <a:path extrusionOk="0" h="1325" w="2340">
                  <a:moveTo>
                    <a:pt x="1117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73" y="1305"/>
                  </a:lnTo>
                  <a:lnTo>
                    <a:pt x="83" y="1300"/>
                  </a:lnTo>
                  <a:lnTo>
                    <a:pt x="121" y="1300"/>
                  </a:lnTo>
                  <a:cubicBezTo>
                    <a:pt x="131" y="1300"/>
                    <a:pt x="1069" y="1295"/>
                    <a:pt x="1488" y="713"/>
                  </a:cubicBezTo>
                  <a:cubicBezTo>
                    <a:pt x="1525" y="660"/>
                    <a:pt x="1580" y="636"/>
                    <a:pt x="1634" y="636"/>
                  </a:cubicBezTo>
                  <a:cubicBezTo>
                    <a:pt x="1715" y="636"/>
                    <a:pt x="1795" y="689"/>
                    <a:pt x="1815" y="780"/>
                  </a:cubicBezTo>
                  <a:cubicBezTo>
                    <a:pt x="1820" y="800"/>
                    <a:pt x="1925" y="1228"/>
                    <a:pt x="2262" y="1305"/>
                  </a:cubicBezTo>
                  <a:lnTo>
                    <a:pt x="2277" y="1305"/>
                  </a:lnTo>
                  <a:lnTo>
                    <a:pt x="2339" y="1324"/>
                  </a:lnTo>
                  <a:lnTo>
                    <a:pt x="2339" y="1117"/>
                  </a:lnTo>
                  <a:cubicBezTo>
                    <a:pt x="2339" y="501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2222484" y="2632142"/>
              <a:ext cx="61372" cy="34751"/>
            </a:xfrm>
            <a:custGeom>
              <a:rect b="b" l="l" r="r" t="t"/>
              <a:pathLst>
                <a:path extrusionOk="0" h="1325" w="2340">
                  <a:moveTo>
                    <a:pt x="1112" y="1"/>
                  </a:moveTo>
                  <a:cubicBezTo>
                    <a:pt x="501" y="1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1" y="1305"/>
                    <a:pt x="1064" y="1295"/>
                    <a:pt x="1488" y="713"/>
                  </a:cubicBezTo>
                  <a:cubicBezTo>
                    <a:pt x="1523" y="661"/>
                    <a:pt x="1577" y="636"/>
                    <a:pt x="1631" y="636"/>
                  </a:cubicBezTo>
                  <a:cubicBezTo>
                    <a:pt x="1710" y="636"/>
                    <a:pt x="1790" y="689"/>
                    <a:pt x="1810" y="780"/>
                  </a:cubicBezTo>
                  <a:cubicBezTo>
                    <a:pt x="1815" y="800"/>
                    <a:pt x="1921" y="1233"/>
                    <a:pt x="2262" y="1310"/>
                  </a:cubicBezTo>
                  <a:lnTo>
                    <a:pt x="2277" y="1310"/>
                  </a:lnTo>
                  <a:lnTo>
                    <a:pt x="2335" y="1324"/>
                  </a:lnTo>
                  <a:lnTo>
                    <a:pt x="2335" y="1122"/>
                  </a:lnTo>
                  <a:cubicBezTo>
                    <a:pt x="2339" y="506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2472249" y="2632142"/>
              <a:ext cx="61346" cy="34751"/>
            </a:xfrm>
            <a:custGeom>
              <a:rect b="b" l="l" r="r" t="t"/>
              <a:pathLst>
                <a:path extrusionOk="0" h="1325" w="2339">
                  <a:moveTo>
                    <a:pt x="1117" y="1"/>
                  </a:moveTo>
                  <a:cubicBezTo>
                    <a:pt x="501" y="1"/>
                    <a:pt x="5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0" y="1305"/>
                    <a:pt x="1069" y="1295"/>
                    <a:pt x="1487" y="713"/>
                  </a:cubicBezTo>
                  <a:cubicBezTo>
                    <a:pt x="1524" y="661"/>
                    <a:pt x="1579" y="636"/>
                    <a:pt x="1634" y="636"/>
                  </a:cubicBezTo>
                  <a:cubicBezTo>
                    <a:pt x="1715" y="636"/>
                    <a:pt x="1794" y="689"/>
                    <a:pt x="1814" y="780"/>
                  </a:cubicBezTo>
                  <a:cubicBezTo>
                    <a:pt x="1819" y="800"/>
                    <a:pt x="1925" y="1233"/>
                    <a:pt x="2267" y="1310"/>
                  </a:cubicBezTo>
                  <a:lnTo>
                    <a:pt x="2276" y="1310"/>
                  </a:lnTo>
                  <a:lnTo>
                    <a:pt x="2339" y="1324"/>
                  </a:lnTo>
                  <a:lnTo>
                    <a:pt x="2339" y="1122"/>
                  </a:lnTo>
                  <a:cubicBezTo>
                    <a:pt x="2339" y="501"/>
                    <a:pt x="1838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2326109" y="2552148"/>
              <a:ext cx="37505" cy="45583"/>
            </a:xfrm>
            <a:custGeom>
              <a:rect b="b" l="l" r="r" t="t"/>
              <a:pathLst>
                <a:path extrusionOk="0" h="1738" w="1430">
                  <a:moveTo>
                    <a:pt x="1367" y="0"/>
                  </a:moveTo>
                  <a:lnTo>
                    <a:pt x="520" y="337"/>
                  </a:lnTo>
                  <a:lnTo>
                    <a:pt x="510" y="337"/>
                  </a:lnTo>
                  <a:cubicBezTo>
                    <a:pt x="491" y="347"/>
                    <a:pt x="0" y="530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07" y="530"/>
                    <a:pt x="698" y="347"/>
                    <a:pt x="722" y="342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2450926" y="2733747"/>
              <a:ext cx="37505" cy="45583"/>
            </a:xfrm>
            <a:custGeom>
              <a:rect b="b" l="l" r="r" t="t"/>
              <a:pathLst>
                <a:path extrusionOk="0" h="1738" w="1430">
                  <a:moveTo>
                    <a:pt x="1371" y="0"/>
                  </a:moveTo>
                  <a:lnTo>
                    <a:pt x="520" y="332"/>
                  </a:lnTo>
                  <a:lnTo>
                    <a:pt x="510" y="337"/>
                  </a:lnTo>
                  <a:cubicBezTo>
                    <a:pt x="491" y="342"/>
                    <a:pt x="0" y="525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12" y="530"/>
                    <a:pt x="703" y="347"/>
                    <a:pt x="722" y="337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2355248" y="2480704"/>
              <a:ext cx="35879" cy="49885"/>
            </a:xfrm>
            <a:custGeom>
              <a:rect b="b" l="l" r="r" t="t"/>
              <a:pathLst>
                <a:path extrusionOk="0" h="1902" w="1368">
                  <a:moveTo>
                    <a:pt x="1271" y="1"/>
                  </a:moveTo>
                  <a:lnTo>
                    <a:pt x="1228" y="35"/>
                  </a:lnTo>
                  <a:cubicBezTo>
                    <a:pt x="833" y="367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1021" y="1901"/>
                  </a:lnTo>
                  <a:cubicBezTo>
                    <a:pt x="617" y="1873"/>
                    <a:pt x="299" y="1536"/>
                    <a:pt x="304" y="1132"/>
                  </a:cubicBezTo>
                  <a:lnTo>
                    <a:pt x="304" y="496"/>
                  </a:lnTo>
                  <a:lnTo>
                    <a:pt x="342" y="492"/>
                  </a:lnTo>
                  <a:cubicBezTo>
                    <a:pt x="583" y="468"/>
                    <a:pt x="1002" y="391"/>
                    <a:pt x="1367" y="155"/>
                  </a:cubicBezTo>
                  <a:cubicBezTo>
                    <a:pt x="1343" y="121"/>
                    <a:pt x="1319" y="83"/>
                    <a:pt x="1295" y="4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2347301" y="2450674"/>
              <a:ext cx="33466" cy="34620"/>
            </a:xfrm>
            <a:custGeom>
              <a:rect b="b" l="l" r="r" t="t"/>
              <a:pathLst>
                <a:path extrusionOk="0" h="1320" w="1276">
                  <a:moveTo>
                    <a:pt x="1117" y="1"/>
                  </a:moveTo>
                  <a:cubicBezTo>
                    <a:pt x="501" y="1"/>
                    <a:pt x="6" y="501"/>
                    <a:pt x="1" y="1112"/>
                  </a:cubicBezTo>
                  <a:lnTo>
                    <a:pt x="1" y="1319"/>
                  </a:lnTo>
                  <a:lnTo>
                    <a:pt x="63" y="1300"/>
                  </a:lnTo>
                  <a:lnTo>
                    <a:pt x="121" y="1300"/>
                  </a:lnTo>
                  <a:cubicBezTo>
                    <a:pt x="121" y="1300"/>
                    <a:pt x="159" y="1300"/>
                    <a:pt x="217" y="1295"/>
                  </a:cubicBezTo>
                  <a:lnTo>
                    <a:pt x="217" y="1112"/>
                  </a:lnTo>
                  <a:lnTo>
                    <a:pt x="212" y="1112"/>
                  </a:lnTo>
                  <a:cubicBezTo>
                    <a:pt x="212" y="520"/>
                    <a:pt x="679" y="30"/>
                    <a:pt x="1276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2230326" y="2662304"/>
              <a:ext cx="35984" cy="49885"/>
            </a:xfrm>
            <a:custGeom>
              <a:rect b="b" l="l" r="r" t="t"/>
              <a:pathLst>
                <a:path extrusionOk="0" h="1902" w="1372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902"/>
                  </a:cubicBezTo>
                  <a:lnTo>
                    <a:pt x="1020" y="1902"/>
                  </a:lnTo>
                  <a:cubicBezTo>
                    <a:pt x="616" y="1873"/>
                    <a:pt x="303" y="1536"/>
                    <a:pt x="303" y="1132"/>
                  </a:cubicBezTo>
                  <a:lnTo>
                    <a:pt x="303" y="497"/>
                  </a:lnTo>
                  <a:lnTo>
                    <a:pt x="342" y="492"/>
                  </a:lnTo>
                  <a:cubicBezTo>
                    <a:pt x="582" y="468"/>
                    <a:pt x="1006" y="386"/>
                    <a:pt x="1372" y="155"/>
                  </a:cubicBezTo>
                  <a:cubicBezTo>
                    <a:pt x="1343" y="116"/>
                    <a:pt x="1319" y="83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2222484" y="2632142"/>
              <a:ext cx="33361" cy="34751"/>
            </a:xfrm>
            <a:custGeom>
              <a:rect b="b" l="l" r="r" t="t"/>
              <a:pathLst>
                <a:path extrusionOk="0" h="1325" w="1272">
                  <a:moveTo>
                    <a:pt x="1112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5" y="1305"/>
                    <a:pt x="213" y="1300"/>
                  </a:cubicBezTo>
                  <a:lnTo>
                    <a:pt x="213" y="1127"/>
                  </a:lnTo>
                  <a:lnTo>
                    <a:pt x="213" y="1112"/>
                  </a:lnTo>
                  <a:cubicBezTo>
                    <a:pt x="213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2480065" y="2662304"/>
              <a:ext cx="35984" cy="49885"/>
            </a:xfrm>
            <a:custGeom>
              <a:rect b="b" l="l" r="r" t="t"/>
              <a:pathLst>
                <a:path extrusionOk="0" h="1902" w="1372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902"/>
                  </a:cubicBezTo>
                  <a:lnTo>
                    <a:pt x="1021" y="1902"/>
                  </a:lnTo>
                  <a:cubicBezTo>
                    <a:pt x="617" y="1873"/>
                    <a:pt x="304" y="1536"/>
                    <a:pt x="304" y="1132"/>
                  </a:cubicBezTo>
                  <a:lnTo>
                    <a:pt x="304" y="497"/>
                  </a:lnTo>
                  <a:lnTo>
                    <a:pt x="347" y="492"/>
                  </a:lnTo>
                  <a:cubicBezTo>
                    <a:pt x="588" y="468"/>
                    <a:pt x="1006" y="386"/>
                    <a:pt x="1372" y="155"/>
                  </a:cubicBezTo>
                  <a:cubicBezTo>
                    <a:pt x="1343" y="116"/>
                    <a:pt x="1324" y="83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2472249" y="2632142"/>
              <a:ext cx="33335" cy="34751"/>
            </a:xfrm>
            <a:custGeom>
              <a:rect b="b" l="l" r="r" t="t"/>
              <a:pathLst>
                <a:path extrusionOk="0" h="1325" w="1271">
                  <a:moveTo>
                    <a:pt x="1112" y="1"/>
                  </a:moveTo>
                  <a:cubicBezTo>
                    <a:pt x="501" y="6"/>
                    <a:pt x="0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9" y="1305"/>
                    <a:pt x="212" y="1300"/>
                  </a:cubicBezTo>
                  <a:lnTo>
                    <a:pt x="212" y="1127"/>
                  </a:lnTo>
                  <a:lnTo>
                    <a:pt x="212" y="1112"/>
                  </a:lnTo>
                  <a:cubicBezTo>
                    <a:pt x="212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2313835" y="2622648"/>
              <a:ext cx="121774" cy="102313"/>
            </a:xfrm>
            <a:custGeom>
              <a:rect b="b" l="l" r="r" t="t"/>
              <a:pathLst>
                <a:path extrusionOk="0" h="3901" w="4643">
                  <a:moveTo>
                    <a:pt x="2321" y="1"/>
                  </a:moveTo>
                  <a:cubicBezTo>
                    <a:pt x="2208" y="1"/>
                    <a:pt x="2095" y="77"/>
                    <a:pt x="2095" y="228"/>
                  </a:cubicBezTo>
                  <a:lnTo>
                    <a:pt x="2095" y="2393"/>
                  </a:lnTo>
                  <a:lnTo>
                    <a:pt x="223" y="3476"/>
                  </a:lnTo>
                  <a:cubicBezTo>
                    <a:pt x="0" y="3602"/>
                    <a:pt x="125" y="3901"/>
                    <a:pt x="328" y="3901"/>
                  </a:cubicBezTo>
                  <a:cubicBezTo>
                    <a:pt x="366" y="3901"/>
                    <a:pt x="407" y="3890"/>
                    <a:pt x="449" y="3866"/>
                  </a:cubicBezTo>
                  <a:lnTo>
                    <a:pt x="2321" y="2783"/>
                  </a:lnTo>
                  <a:lnTo>
                    <a:pt x="4197" y="3866"/>
                  </a:lnTo>
                  <a:cubicBezTo>
                    <a:pt x="4239" y="3890"/>
                    <a:pt x="4279" y="3901"/>
                    <a:pt x="4317" y="3901"/>
                  </a:cubicBezTo>
                  <a:cubicBezTo>
                    <a:pt x="4517" y="3901"/>
                    <a:pt x="4642" y="3602"/>
                    <a:pt x="4424" y="3476"/>
                  </a:cubicBezTo>
                  <a:lnTo>
                    <a:pt x="2547" y="2393"/>
                  </a:lnTo>
                  <a:lnTo>
                    <a:pt x="2547" y="228"/>
                  </a:lnTo>
                  <a:cubicBezTo>
                    <a:pt x="2547" y="77"/>
                    <a:pt x="2434" y="1"/>
                    <a:pt x="23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2314490" y="2439816"/>
              <a:ext cx="127125" cy="169771"/>
            </a:xfrm>
            <a:custGeom>
              <a:rect b="b" l="l" r="r" t="t"/>
              <a:pathLst>
                <a:path extrusionOk="0" h="6473" w="4847">
                  <a:moveTo>
                    <a:pt x="2378" y="453"/>
                  </a:moveTo>
                  <a:lnTo>
                    <a:pt x="2378" y="458"/>
                  </a:lnTo>
                  <a:lnTo>
                    <a:pt x="2488" y="458"/>
                  </a:lnTo>
                  <a:cubicBezTo>
                    <a:pt x="3075" y="458"/>
                    <a:pt x="3552" y="934"/>
                    <a:pt x="3552" y="1526"/>
                  </a:cubicBezTo>
                  <a:lnTo>
                    <a:pt x="3552" y="1666"/>
                  </a:lnTo>
                  <a:lnTo>
                    <a:pt x="3537" y="1666"/>
                  </a:lnTo>
                  <a:cubicBezTo>
                    <a:pt x="3220" y="1594"/>
                    <a:pt x="3119" y="1175"/>
                    <a:pt x="3119" y="1170"/>
                  </a:cubicBezTo>
                  <a:cubicBezTo>
                    <a:pt x="3093" y="1058"/>
                    <a:pt x="2996" y="994"/>
                    <a:pt x="2897" y="994"/>
                  </a:cubicBezTo>
                  <a:cubicBezTo>
                    <a:pt x="2829" y="994"/>
                    <a:pt x="2761" y="1024"/>
                    <a:pt x="2714" y="1088"/>
                  </a:cubicBezTo>
                  <a:cubicBezTo>
                    <a:pt x="2305" y="1651"/>
                    <a:pt x="1396" y="1661"/>
                    <a:pt x="1382" y="1661"/>
                  </a:cubicBezTo>
                  <a:lnTo>
                    <a:pt x="1309" y="1661"/>
                  </a:lnTo>
                  <a:lnTo>
                    <a:pt x="1309" y="1517"/>
                  </a:lnTo>
                  <a:cubicBezTo>
                    <a:pt x="1314" y="930"/>
                    <a:pt x="1791" y="458"/>
                    <a:pt x="2378" y="453"/>
                  </a:cubicBezTo>
                  <a:close/>
                  <a:moveTo>
                    <a:pt x="3711" y="2286"/>
                  </a:moveTo>
                  <a:lnTo>
                    <a:pt x="3739" y="2291"/>
                  </a:lnTo>
                  <a:cubicBezTo>
                    <a:pt x="3812" y="2373"/>
                    <a:pt x="3802" y="2503"/>
                    <a:pt x="3711" y="2570"/>
                  </a:cubicBezTo>
                  <a:lnTo>
                    <a:pt x="3711" y="2286"/>
                  </a:lnTo>
                  <a:close/>
                  <a:moveTo>
                    <a:pt x="1155" y="2291"/>
                  </a:moveTo>
                  <a:lnTo>
                    <a:pt x="1155" y="2575"/>
                  </a:lnTo>
                  <a:cubicBezTo>
                    <a:pt x="1103" y="2541"/>
                    <a:pt x="1069" y="2479"/>
                    <a:pt x="1074" y="2416"/>
                  </a:cubicBezTo>
                  <a:lnTo>
                    <a:pt x="1074" y="2416"/>
                  </a:lnTo>
                  <a:lnTo>
                    <a:pt x="1074" y="2421"/>
                  </a:lnTo>
                  <a:cubicBezTo>
                    <a:pt x="1074" y="2373"/>
                    <a:pt x="1088" y="2335"/>
                    <a:pt x="1117" y="2301"/>
                  </a:cubicBezTo>
                  <a:cubicBezTo>
                    <a:pt x="1131" y="2296"/>
                    <a:pt x="1141" y="2296"/>
                    <a:pt x="1155" y="2291"/>
                  </a:cubicBezTo>
                  <a:close/>
                  <a:moveTo>
                    <a:pt x="2820" y="1627"/>
                  </a:moveTo>
                  <a:cubicBezTo>
                    <a:pt x="2921" y="1805"/>
                    <a:pt x="3075" y="1954"/>
                    <a:pt x="3258" y="2046"/>
                  </a:cubicBezTo>
                  <a:lnTo>
                    <a:pt x="3258" y="2691"/>
                  </a:lnTo>
                  <a:cubicBezTo>
                    <a:pt x="3258" y="3090"/>
                    <a:pt x="2936" y="3412"/>
                    <a:pt x="2536" y="3412"/>
                  </a:cubicBezTo>
                  <a:lnTo>
                    <a:pt x="2330" y="3412"/>
                  </a:lnTo>
                  <a:cubicBezTo>
                    <a:pt x="1930" y="3412"/>
                    <a:pt x="1608" y="3090"/>
                    <a:pt x="1608" y="2691"/>
                  </a:cubicBezTo>
                  <a:lnTo>
                    <a:pt x="1608" y="2099"/>
                  </a:lnTo>
                  <a:cubicBezTo>
                    <a:pt x="1901" y="2065"/>
                    <a:pt x="2421" y="1964"/>
                    <a:pt x="2820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5"/>
                    <a:pt x="2286" y="3865"/>
                    <a:pt x="2330" y="3865"/>
                  </a:cubicBezTo>
                  <a:lnTo>
                    <a:pt x="2536" y="3865"/>
                  </a:lnTo>
                  <a:cubicBezTo>
                    <a:pt x="2585" y="3865"/>
                    <a:pt x="2628" y="3865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0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3" y="3056"/>
                  </a:cubicBezTo>
                  <a:cubicBezTo>
                    <a:pt x="1305" y="3326"/>
                    <a:pt x="1492" y="3557"/>
                    <a:pt x="1738" y="3706"/>
                  </a:cubicBezTo>
                  <a:lnTo>
                    <a:pt x="1738" y="3831"/>
                  </a:lnTo>
                  <a:lnTo>
                    <a:pt x="809" y="4192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73"/>
                  </a:cubicBezTo>
                  <a:lnTo>
                    <a:pt x="804" y="6473"/>
                  </a:lnTo>
                  <a:cubicBezTo>
                    <a:pt x="1103" y="6473"/>
                    <a:pt x="1103" y="6016"/>
                    <a:pt x="804" y="6016"/>
                  </a:cubicBezTo>
                  <a:lnTo>
                    <a:pt x="453" y="6016"/>
                  </a:lnTo>
                  <a:lnTo>
                    <a:pt x="453" y="5438"/>
                  </a:lnTo>
                  <a:cubicBezTo>
                    <a:pt x="453" y="4808"/>
                    <a:pt x="944" y="4625"/>
                    <a:pt x="963" y="4620"/>
                  </a:cubicBezTo>
                  <a:lnTo>
                    <a:pt x="973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15" y="4764"/>
                    <a:pt x="2373" y="4789"/>
                    <a:pt x="2431" y="4789"/>
                  </a:cubicBezTo>
                  <a:lnTo>
                    <a:pt x="2435" y="4789"/>
                  </a:lnTo>
                  <a:cubicBezTo>
                    <a:pt x="2498" y="4784"/>
                    <a:pt x="2556" y="4760"/>
                    <a:pt x="2594" y="4716"/>
                  </a:cubicBezTo>
                  <a:lnTo>
                    <a:pt x="3022" y="4274"/>
                  </a:lnTo>
                  <a:lnTo>
                    <a:pt x="3869" y="4615"/>
                  </a:lnTo>
                  <a:lnTo>
                    <a:pt x="3879" y="4620"/>
                  </a:lnTo>
                  <a:cubicBezTo>
                    <a:pt x="3903" y="4625"/>
                    <a:pt x="4394" y="4808"/>
                    <a:pt x="4394" y="5438"/>
                  </a:cubicBezTo>
                  <a:lnTo>
                    <a:pt x="4394" y="6016"/>
                  </a:lnTo>
                  <a:lnTo>
                    <a:pt x="1526" y="6016"/>
                  </a:lnTo>
                  <a:cubicBezTo>
                    <a:pt x="1223" y="6016"/>
                    <a:pt x="1223" y="6473"/>
                    <a:pt x="1526" y="6473"/>
                  </a:cubicBezTo>
                  <a:lnTo>
                    <a:pt x="4620" y="6473"/>
                  </a:lnTo>
                  <a:cubicBezTo>
                    <a:pt x="4745" y="6468"/>
                    <a:pt x="4846" y="6367"/>
                    <a:pt x="4846" y="6242"/>
                  </a:cubicBezTo>
                  <a:lnTo>
                    <a:pt x="4846" y="5438"/>
                  </a:lnTo>
                  <a:cubicBezTo>
                    <a:pt x="4846" y="4519"/>
                    <a:pt x="4124" y="4226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8" y="3562"/>
                    <a:pt x="3566" y="3331"/>
                    <a:pt x="3658" y="3056"/>
                  </a:cubicBezTo>
                  <a:cubicBezTo>
                    <a:pt x="4230" y="3008"/>
                    <a:pt x="4452" y="2286"/>
                    <a:pt x="4009" y="1926"/>
                  </a:cubicBezTo>
                  <a:lnTo>
                    <a:pt x="4009" y="1526"/>
                  </a:lnTo>
                  <a:cubicBezTo>
                    <a:pt x="4009" y="684"/>
                    <a:pt x="3326" y="1"/>
                    <a:pt x="24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2439045" y="2621546"/>
              <a:ext cx="127256" cy="169639"/>
            </a:xfrm>
            <a:custGeom>
              <a:rect b="b" l="l" r="r" t="t"/>
              <a:pathLst>
                <a:path extrusionOk="0" h="6468" w="4852">
                  <a:moveTo>
                    <a:pt x="2378" y="453"/>
                  </a:moveTo>
                  <a:lnTo>
                    <a:pt x="2378" y="458"/>
                  </a:lnTo>
                  <a:lnTo>
                    <a:pt x="2489" y="458"/>
                  </a:lnTo>
                  <a:cubicBezTo>
                    <a:pt x="3076" y="458"/>
                    <a:pt x="3557" y="934"/>
                    <a:pt x="3557" y="1521"/>
                  </a:cubicBezTo>
                  <a:lnTo>
                    <a:pt x="3557" y="1666"/>
                  </a:lnTo>
                  <a:lnTo>
                    <a:pt x="3537" y="1666"/>
                  </a:lnTo>
                  <a:cubicBezTo>
                    <a:pt x="3225" y="1593"/>
                    <a:pt x="3124" y="1175"/>
                    <a:pt x="3124" y="1175"/>
                  </a:cubicBezTo>
                  <a:cubicBezTo>
                    <a:pt x="3098" y="1060"/>
                    <a:pt x="2998" y="995"/>
                    <a:pt x="2897" y="995"/>
                  </a:cubicBezTo>
                  <a:cubicBezTo>
                    <a:pt x="2829" y="995"/>
                    <a:pt x="2761" y="1024"/>
                    <a:pt x="2715" y="1088"/>
                  </a:cubicBezTo>
                  <a:cubicBezTo>
                    <a:pt x="2310" y="1656"/>
                    <a:pt x="1396" y="1661"/>
                    <a:pt x="1387" y="1661"/>
                  </a:cubicBezTo>
                  <a:lnTo>
                    <a:pt x="1334" y="1661"/>
                  </a:lnTo>
                  <a:lnTo>
                    <a:pt x="1319" y="1666"/>
                  </a:lnTo>
                  <a:lnTo>
                    <a:pt x="1314" y="1666"/>
                  </a:lnTo>
                  <a:lnTo>
                    <a:pt x="1314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5" y="2286"/>
                  </a:moveTo>
                  <a:lnTo>
                    <a:pt x="3740" y="2291"/>
                  </a:lnTo>
                  <a:cubicBezTo>
                    <a:pt x="3817" y="2373"/>
                    <a:pt x="3802" y="2503"/>
                    <a:pt x="3715" y="2565"/>
                  </a:cubicBezTo>
                  <a:lnTo>
                    <a:pt x="3715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74" y="2479"/>
                    <a:pt x="1074" y="2416"/>
                  </a:cubicBezTo>
                  <a:cubicBezTo>
                    <a:pt x="1074" y="2373"/>
                    <a:pt x="1088" y="2330"/>
                    <a:pt x="1122" y="2296"/>
                  </a:cubicBezTo>
                  <a:cubicBezTo>
                    <a:pt x="1132" y="2296"/>
                    <a:pt x="1146" y="2291"/>
                    <a:pt x="1156" y="2286"/>
                  </a:cubicBezTo>
                  <a:close/>
                  <a:moveTo>
                    <a:pt x="2825" y="1627"/>
                  </a:moveTo>
                  <a:cubicBezTo>
                    <a:pt x="2926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5" y="3412"/>
                  </a:lnTo>
                  <a:cubicBezTo>
                    <a:pt x="1935" y="3412"/>
                    <a:pt x="1613" y="3085"/>
                    <a:pt x="1613" y="2690"/>
                  </a:cubicBezTo>
                  <a:lnTo>
                    <a:pt x="1613" y="2094"/>
                  </a:lnTo>
                  <a:cubicBezTo>
                    <a:pt x="1906" y="2060"/>
                    <a:pt x="2426" y="1959"/>
                    <a:pt x="2825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31" y="4240"/>
                  </a:lnTo>
                  <a:lnTo>
                    <a:pt x="2195" y="4009"/>
                  </a:lnTo>
                  <a:lnTo>
                    <a:pt x="2195" y="3855"/>
                  </a:lnTo>
                  <a:cubicBezTo>
                    <a:pt x="2238" y="3860"/>
                    <a:pt x="2286" y="3865"/>
                    <a:pt x="2335" y="3865"/>
                  </a:cubicBezTo>
                  <a:lnTo>
                    <a:pt x="2537" y="3865"/>
                  </a:lnTo>
                  <a:cubicBezTo>
                    <a:pt x="2585" y="3865"/>
                    <a:pt x="2633" y="3860"/>
                    <a:pt x="2676" y="3855"/>
                  </a:cubicBezTo>
                  <a:close/>
                  <a:moveTo>
                    <a:pt x="2383" y="1"/>
                  </a:moveTo>
                  <a:cubicBezTo>
                    <a:pt x="1541" y="1"/>
                    <a:pt x="862" y="679"/>
                    <a:pt x="862" y="1521"/>
                  </a:cubicBezTo>
                  <a:lnTo>
                    <a:pt x="862" y="1921"/>
                  </a:lnTo>
                  <a:cubicBezTo>
                    <a:pt x="405" y="2286"/>
                    <a:pt x="636" y="3013"/>
                    <a:pt x="1218" y="3051"/>
                  </a:cubicBezTo>
                  <a:cubicBezTo>
                    <a:pt x="1310" y="3326"/>
                    <a:pt x="1492" y="3557"/>
                    <a:pt x="1743" y="3701"/>
                  </a:cubicBezTo>
                  <a:lnTo>
                    <a:pt x="1743" y="3826"/>
                  </a:lnTo>
                  <a:lnTo>
                    <a:pt x="814" y="4187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68"/>
                  </a:cubicBezTo>
                  <a:lnTo>
                    <a:pt x="804" y="6468"/>
                  </a:lnTo>
                  <a:cubicBezTo>
                    <a:pt x="1108" y="6468"/>
                    <a:pt x="1108" y="6015"/>
                    <a:pt x="804" y="6015"/>
                  </a:cubicBezTo>
                  <a:lnTo>
                    <a:pt x="453" y="6015"/>
                  </a:lnTo>
                  <a:lnTo>
                    <a:pt x="453" y="5433"/>
                  </a:lnTo>
                  <a:cubicBezTo>
                    <a:pt x="453" y="4808"/>
                    <a:pt x="944" y="4625"/>
                    <a:pt x="963" y="4615"/>
                  </a:cubicBezTo>
                  <a:lnTo>
                    <a:pt x="978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20" y="4760"/>
                    <a:pt x="2378" y="4784"/>
                    <a:pt x="2436" y="4784"/>
                  </a:cubicBezTo>
                  <a:lnTo>
                    <a:pt x="2440" y="4784"/>
                  </a:lnTo>
                  <a:cubicBezTo>
                    <a:pt x="2498" y="4784"/>
                    <a:pt x="2556" y="4760"/>
                    <a:pt x="2599" y="4716"/>
                  </a:cubicBezTo>
                  <a:lnTo>
                    <a:pt x="3027" y="4274"/>
                  </a:lnTo>
                  <a:lnTo>
                    <a:pt x="3874" y="4615"/>
                  </a:lnTo>
                  <a:lnTo>
                    <a:pt x="3884" y="4615"/>
                  </a:lnTo>
                  <a:cubicBezTo>
                    <a:pt x="3903" y="4625"/>
                    <a:pt x="4394" y="4808"/>
                    <a:pt x="4394" y="5433"/>
                  </a:cubicBezTo>
                  <a:lnTo>
                    <a:pt x="4394" y="6015"/>
                  </a:lnTo>
                  <a:lnTo>
                    <a:pt x="1526" y="6015"/>
                  </a:lnTo>
                  <a:cubicBezTo>
                    <a:pt x="1223" y="6015"/>
                    <a:pt x="1223" y="6468"/>
                    <a:pt x="1526" y="6468"/>
                  </a:cubicBezTo>
                  <a:lnTo>
                    <a:pt x="4625" y="6468"/>
                  </a:lnTo>
                  <a:cubicBezTo>
                    <a:pt x="4750" y="6468"/>
                    <a:pt x="4851" y="6367"/>
                    <a:pt x="4851" y="6242"/>
                  </a:cubicBezTo>
                  <a:lnTo>
                    <a:pt x="4851" y="5433"/>
                  </a:lnTo>
                  <a:cubicBezTo>
                    <a:pt x="4846" y="4514"/>
                    <a:pt x="4124" y="4225"/>
                    <a:pt x="4038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83" y="3557"/>
                    <a:pt x="3566" y="3326"/>
                    <a:pt x="3658" y="3056"/>
                  </a:cubicBezTo>
                  <a:cubicBezTo>
                    <a:pt x="4230" y="3008"/>
                    <a:pt x="4457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31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2189674" y="2621546"/>
              <a:ext cx="127125" cy="169771"/>
            </a:xfrm>
            <a:custGeom>
              <a:rect b="b" l="l" r="r" t="t"/>
              <a:pathLst>
                <a:path extrusionOk="0" h="6473" w="4847">
                  <a:moveTo>
                    <a:pt x="2378" y="453"/>
                  </a:moveTo>
                  <a:lnTo>
                    <a:pt x="2378" y="458"/>
                  </a:lnTo>
                  <a:lnTo>
                    <a:pt x="2484" y="458"/>
                  </a:lnTo>
                  <a:cubicBezTo>
                    <a:pt x="3076" y="458"/>
                    <a:pt x="3552" y="934"/>
                    <a:pt x="3552" y="1521"/>
                  </a:cubicBezTo>
                  <a:lnTo>
                    <a:pt x="3552" y="1666"/>
                  </a:lnTo>
                  <a:lnTo>
                    <a:pt x="3533" y="1666"/>
                  </a:lnTo>
                  <a:cubicBezTo>
                    <a:pt x="3220" y="1593"/>
                    <a:pt x="3119" y="1175"/>
                    <a:pt x="3119" y="1175"/>
                  </a:cubicBezTo>
                  <a:cubicBezTo>
                    <a:pt x="3093" y="1060"/>
                    <a:pt x="2993" y="995"/>
                    <a:pt x="2894" y="995"/>
                  </a:cubicBezTo>
                  <a:cubicBezTo>
                    <a:pt x="2826" y="995"/>
                    <a:pt x="2759" y="1024"/>
                    <a:pt x="2715" y="1088"/>
                  </a:cubicBezTo>
                  <a:cubicBezTo>
                    <a:pt x="2306" y="1656"/>
                    <a:pt x="1396" y="1661"/>
                    <a:pt x="1382" y="1661"/>
                  </a:cubicBezTo>
                  <a:lnTo>
                    <a:pt x="1329" y="1661"/>
                  </a:lnTo>
                  <a:lnTo>
                    <a:pt x="1314" y="1666"/>
                  </a:lnTo>
                  <a:lnTo>
                    <a:pt x="1310" y="1666"/>
                  </a:lnTo>
                  <a:lnTo>
                    <a:pt x="1310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1" y="2286"/>
                  </a:moveTo>
                  <a:lnTo>
                    <a:pt x="3740" y="2291"/>
                  </a:lnTo>
                  <a:cubicBezTo>
                    <a:pt x="3812" y="2373"/>
                    <a:pt x="3802" y="2503"/>
                    <a:pt x="3711" y="2565"/>
                  </a:cubicBezTo>
                  <a:lnTo>
                    <a:pt x="3711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69" y="2479"/>
                    <a:pt x="1074" y="2416"/>
                  </a:cubicBezTo>
                  <a:cubicBezTo>
                    <a:pt x="1074" y="2373"/>
                    <a:pt x="1088" y="2330"/>
                    <a:pt x="1117" y="2296"/>
                  </a:cubicBezTo>
                  <a:cubicBezTo>
                    <a:pt x="1132" y="2296"/>
                    <a:pt x="1141" y="2291"/>
                    <a:pt x="1156" y="2286"/>
                  </a:cubicBezTo>
                  <a:close/>
                  <a:moveTo>
                    <a:pt x="2821" y="1627"/>
                  </a:moveTo>
                  <a:cubicBezTo>
                    <a:pt x="2922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0" y="3412"/>
                  </a:lnTo>
                  <a:cubicBezTo>
                    <a:pt x="1930" y="3412"/>
                    <a:pt x="1608" y="3085"/>
                    <a:pt x="1608" y="2690"/>
                  </a:cubicBezTo>
                  <a:lnTo>
                    <a:pt x="1608" y="2094"/>
                  </a:lnTo>
                  <a:cubicBezTo>
                    <a:pt x="1901" y="2060"/>
                    <a:pt x="2421" y="1959"/>
                    <a:pt x="2821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0"/>
                    <a:pt x="2286" y="3865"/>
                    <a:pt x="2330" y="3865"/>
                  </a:cubicBezTo>
                  <a:lnTo>
                    <a:pt x="2537" y="3865"/>
                  </a:lnTo>
                  <a:cubicBezTo>
                    <a:pt x="2585" y="3865"/>
                    <a:pt x="2628" y="3860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1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8" y="3056"/>
                  </a:cubicBezTo>
                  <a:cubicBezTo>
                    <a:pt x="1305" y="3330"/>
                    <a:pt x="1492" y="3561"/>
                    <a:pt x="1743" y="3706"/>
                  </a:cubicBezTo>
                  <a:lnTo>
                    <a:pt x="1743" y="3831"/>
                  </a:lnTo>
                  <a:lnTo>
                    <a:pt x="814" y="4192"/>
                  </a:lnTo>
                  <a:cubicBezTo>
                    <a:pt x="727" y="4221"/>
                    <a:pt x="1" y="4514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73"/>
                    <a:pt x="227" y="6473"/>
                  </a:cubicBezTo>
                  <a:lnTo>
                    <a:pt x="804" y="6473"/>
                  </a:lnTo>
                  <a:cubicBezTo>
                    <a:pt x="1108" y="6473"/>
                    <a:pt x="1108" y="6015"/>
                    <a:pt x="804" y="6015"/>
                  </a:cubicBezTo>
                  <a:lnTo>
                    <a:pt x="448" y="6015"/>
                  </a:lnTo>
                  <a:lnTo>
                    <a:pt x="448" y="5438"/>
                  </a:lnTo>
                  <a:cubicBezTo>
                    <a:pt x="448" y="4808"/>
                    <a:pt x="939" y="4625"/>
                    <a:pt x="958" y="4620"/>
                  </a:cubicBezTo>
                  <a:lnTo>
                    <a:pt x="968" y="4615"/>
                  </a:lnTo>
                  <a:lnTo>
                    <a:pt x="1820" y="4283"/>
                  </a:lnTo>
                  <a:lnTo>
                    <a:pt x="2272" y="4721"/>
                  </a:lnTo>
                  <a:cubicBezTo>
                    <a:pt x="2315" y="4764"/>
                    <a:pt x="2373" y="4788"/>
                    <a:pt x="2436" y="4788"/>
                  </a:cubicBezTo>
                  <a:cubicBezTo>
                    <a:pt x="2493" y="4784"/>
                    <a:pt x="2551" y="4760"/>
                    <a:pt x="2594" y="4716"/>
                  </a:cubicBezTo>
                  <a:lnTo>
                    <a:pt x="3018" y="4274"/>
                  </a:lnTo>
                  <a:lnTo>
                    <a:pt x="3869" y="4615"/>
                  </a:lnTo>
                  <a:lnTo>
                    <a:pt x="3879" y="4615"/>
                  </a:lnTo>
                  <a:cubicBezTo>
                    <a:pt x="3898" y="4625"/>
                    <a:pt x="4389" y="4808"/>
                    <a:pt x="4389" y="5433"/>
                  </a:cubicBezTo>
                  <a:lnTo>
                    <a:pt x="4389" y="6015"/>
                  </a:lnTo>
                  <a:lnTo>
                    <a:pt x="1521" y="6015"/>
                  </a:lnTo>
                  <a:cubicBezTo>
                    <a:pt x="1220" y="6015"/>
                    <a:pt x="1218" y="6468"/>
                    <a:pt x="1517" y="6468"/>
                  </a:cubicBezTo>
                  <a:cubicBezTo>
                    <a:pt x="1518" y="6468"/>
                    <a:pt x="1520" y="6468"/>
                    <a:pt x="1521" y="6468"/>
                  </a:cubicBezTo>
                  <a:lnTo>
                    <a:pt x="4615" y="6468"/>
                  </a:lnTo>
                  <a:cubicBezTo>
                    <a:pt x="4740" y="6468"/>
                    <a:pt x="4846" y="6367"/>
                    <a:pt x="4846" y="6242"/>
                  </a:cubicBezTo>
                  <a:lnTo>
                    <a:pt x="4846" y="5433"/>
                  </a:lnTo>
                  <a:cubicBezTo>
                    <a:pt x="4846" y="4514"/>
                    <a:pt x="4124" y="4225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9" y="3557"/>
                    <a:pt x="3566" y="3326"/>
                    <a:pt x="3658" y="3056"/>
                  </a:cubicBezTo>
                  <a:cubicBezTo>
                    <a:pt x="4230" y="3008"/>
                    <a:pt x="4452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26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38"/>
          <p:cNvGrpSpPr/>
          <p:nvPr/>
        </p:nvGrpSpPr>
        <p:grpSpPr>
          <a:xfrm>
            <a:off x="3547732" y="3023668"/>
            <a:ext cx="439537" cy="435901"/>
            <a:chOff x="2660798" y="2452326"/>
            <a:chExt cx="329653" cy="326926"/>
          </a:xfrm>
        </p:grpSpPr>
        <p:sp>
          <p:nvSpPr>
            <p:cNvPr id="1464" name="Google Shape;1464;p38"/>
            <p:cNvSpPr/>
            <p:nvPr/>
          </p:nvSpPr>
          <p:spPr>
            <a:xfrm>
              <a:off x="2896400" y="2626739"/>
              <a:ext cx="38266" cy="37873"/>
            </a:xfrm>
            <a:custGeom>
              <a:rect b="b" l="l" r="r" t="t"/>
              <a:pathLst>
                <a:path extrusionOk="0" h="1444" w="1459">
                  <a:moveTo>
                    <a:pt x="1" y="0"/>
                  </a:moveTo>
                  <a:lnTo>
                    <a:pt x="929" y="1444"/>
                  </a:lnTo>
                  <a:lnTo>
                    <a:pt x="1459" y="1444"/>
                  </a:lnTo>
                  <a:cubicBezTo>
                    <a:pt x="1449" y="645"/>
                    <a:pt x="799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858029" y="2626739"/>
              <a:ext cx="62762" cy="37873"/>
            </a:xfrm>
            <a:custGeom>
              <a:rect b="b" l="l" r="r" t="t"/>
              <a:pathLst>
                <a:path extrusionOk="0" h="1444" w="2393">
                  <a:moveTo>
                    <a:pt x="1459" y="0"/>
                  </a:moveTo>
                  <a:cubicBezTo>
                    <a:pt x="660" y="0"/>
                    <a:pt x="6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895770" y="2564108"/>
              <a:ext cx="21480" cy="41833"/>
            </a:xfrm>
            <a:custGeom>
              <a:rect b="b" l="l" r="r" t="t"/>
              <a:pathLst>
                <a:path extrusionOk="0" h="1595" w="819">
                  <a:moveTo>
                    <a:pt x="27" y="1"/>
                  </a:moveTo>
                  <a:cubicBezTo>
                    <a:pt x="18" y="1"/>
                    <a:pt x="9" y="1"/>
                    <a:pt x="1" y="1"/>
                  </a:cubicBezTo>
                  <a:lnTo>
                    <a:pt x="1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62" y="1594"/>
                    <a:pt x="819" y="1237"/>
                    <a:pt x="819" y="795"/>
                  </a:cubicBezTo>
                  <a:cubicBezTo>
                    <a:pt x="819" y="357"/>
                    <a:pt x="467" y="1"/>
                    <a:pt x="27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2754929" y="2626739"/>
              <a:ext cx="38397" cy="37873"/>
            </a:xfrm>
            <a:custGeom>
              <a:rect b="b" l="l" r="r" t="t"/>
              <a:pathLst>
                <a:path extrusionOk="0" h="1444" w="1464">
                  <a:moveTo>
                    <a:pt x="1" y="0"/>
                  </a:moveTo>
                  <a:lnTo>
                    <a:pt x="934" y="1444"/>
                  </a:lnTo>
                  <a:lnTo>
                    <a:pt x="1463" y="1444"/>
                  </a:lnTo>
                  <a:cubicBezTo>
                    <a:pt x="1454" y="645"/>
                    <a:pt x="804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2716689" y="2626739"/>
              <a:ext cx="62762" cy="37873"/>
            </a:xfrm>
            <a:custGeom>
              <a:rect b="b" l="l" r="r" t="t"/>
              <a:pathLst>
                <a:path extrusionOk="0" h="1444" w="2393">
                  <a:moveTo>
                    <a:pt x="1459" y="0"/>
                  </a:moveTo>
                  <a:cubicBezTo>
                    <a:pt x="660" y="0"/>
                    <a:pt x="5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2754562" y="2564108"/>
              <a:ext cx="21480" cy="41833"/>
            </a:xfrm>
            <a:custGeom>
              <a:rect b="b" l="l" r="r" t="t"/>
              <a:pathLst>
                <a:path extrusionOk="0" h="1595" w="819">
                  <a:moveTo>
                    <a:pt x="26" y="1"/>
                  </a:moveTo>
                  <a:cubicBezTo>
                    <a:pt x="17" y="1"/>
                    <a:pt x="9" y="1"/>
                    <a:pt x="0" y="1"/>
                  </a:cubicBezTo>
                  <a:lnTo>
                    <a:pt x="0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57" y="1594"/>
                    <a:pt x="818" y="1237"/>
                    <a:pt x="818" y="795"/>
                  </a:cubicBezTo>
                  <a:cubicBezTo>
                    <a:pt x="818" y="357"/>
                    <a:pt x="462" y="1"/>
                    <a:pt x="26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2825612" y="2628628"/>
              <a:ext cx="51511" cy="51511"/>
            </a:xfrm>
            <a:custGeom>
              <a:rect b="b" l="l" r="r" t="t"/>
              <a:pathLst>
                <a:path extrusionOk="0" h="1964" w="1964">
                  <a:moveTo>
                    <a:pt x="0" y="0"/>
                  </a:moveTo>
                  <a:lnTo>
                    <a:pt x="1169" y="1963"/>
                  </a:lnTo>
                  <a:lnTo>
                    <a:pt x="1963" y="1963"/>
                  </a:lnTo>
                  <a:cubicBezTo>
                    <a:pt x="1963" y="881"/>
                    <a:pt x="1083" y="0"/>
                    <a:pt x="0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2774232" y="2628628"/>
              <a:ext cx="82066" cy="51511"/>
            </a:xfrm>
            <a:custGeom>
              <a:rect b="b" l="l" r="r" t="t"/>
              <a:pathLst>
                <a:path extrusionOk="0" h="1964" w="3129">
                  <a:moveTo>
                    <a:pt x="1959" y="0"/>
                  </a:moveTo>
                  <a:cubicBezTo>
                    <a:pt x="877" y="0"/>
                    <a:pt x="1" y="881"/>
                    <a:pt x="1" y="1963"/>
                  </a:cubicBezTo>
                  <a:lnTo>
                    <a:pt x="3128" y="1963"/>
                  </a:lnTo>
                  <a:cubicBezTo>
                    <a:pt x="3128" y="881"/>
                    <a:pt x="2604" y="0"/>
                    <a:pt x="195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2825979" y="2550994"/>
              <a:ext cx="28431" cy="56835"/>
            </a:xfrm>
            <a:custGeom>
              <a:rect b="b" l="l" r="r" t="t"/>
              <a:pathLst>
                <a:path extrusionOk="0" h="2167" w="1084">
                  <a:moveTo>
                    <a:pt x="1" y="1"/>
                  </a:moveTo>
                  <a:lnTo>
                    <a:pt x="1" y="2166"/>
                  </a:lnTo>
                  <a:cubicBezTo>
                    <a:pt x="602" y="2166"/>
                    <a:pt x="1083" y="1680"/>
                    <a:pt x="1083" y="1084"/>
                  </a:cubicBezTo>
                  <a:cubicBezTo>
                    <a:pt x="1083" y="482"/>
                    <a:pt x="602" y="1"/>
                    <a:pt x="1" y="1"/>
                  </a:cubicBezTo>
                  <a:close/>
                </a:path>
              </a:pathLst>
            </a:custGeom>
            <a:solidFill>
              <a:srgbClr val="BEC9D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796840" y="2550994"/>
              <a:ext cx="43302" cy="56835"/>
            </a:xfrm>
            <a:custGeom>
              <a:rect b="b" l="l" r="r" t="t"/>
              <a:pathLst>
                <a:path extrusionOk="0" h="2167" w="1651">
                  <a:moveTo>
                    <a:pt x="1083" y="1"/>
                  </a:moveTo>
                  <a:cubicBezTo>
                    <a:pt x="486" y="1"/>
                    <a:pt x="0" y="482"/>
                    <a:pt x="0" y="1084"/>
                  </a:cubicBezTo>
                  <a:cubicBezTo>
                    <a:pt x="0" y="1680"/>
                    <a:pt x="486" y="2166"/>
                    <a:pt x="1083" y="2166"/>
                  </a:cubicBezTo>
                  <a:lnTo>
                    <a:pt x="1112" y="2166"/>
                  </a:lnTo>
                  <a:cubicBezTo>
                    <a:pt x="1415" y="2152"/>
                    <a:pt x="1651" y="1671"/>
                    <a:pt x="1651" y="1084"/>
                  </a:cubicBezTo>
                  <a:cubicBezTo>
                    <a:pt x="1651" y="492"/>
                    <a:pt x="1410" y="15"/>
                    <a:pt x="1112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2733107" y="2564108"/>
              <a:ext cx="28404" cy="41833"/>
            </a:xfrm>
            <a:custGeom>
              <a:rect b="b" l="l" r="r" t="t"/>
              <a:pathLst>
                <a:path extrusionOk="0" h="1595" w="1083">
                  <a:moveTo>
                    <a:pt x="792" y="1"/>
                  </a:moveTo>
                  <a:cubicBezTo>
                    <a:pt x="356" y="1"/>
                    <a:pt x="0" y="357"/>
                    <a:pt x="0" y="795"/>
                  </a:cubicBezTo>
                  <a:cubicBezTo>
                    <a:pt x="0" y="1237"/>
                    <a:pt x="361" y="1594"/>
                    <a:pt x="801" y="1594"/>
                  </a:cubicBezTo>
                  <a:cubicBezTo>
                    <a:pt x="807" y="1594"/>
                    <a:pt x="812" y="1594"/>
                    <a:pt x="818" y="1594"/>
                  </a:cubicBezTo>
                  <a:cubicBezTo>
                    <a:pt x="963" y="1594"/>
                    <a:pt x="1083" y="1238"/>
                    <a:pt x="1083" y="795"/>
                  </a:cubicBezTo>
                  <a:cubicBezTo>
                    <a:pt x="1083" y="357"/>
                    <a:pt x="963" y="1"/>
                    <a:pt x="818" y="1"/>
                  </a:cubicBezTo>
                  <a:cubicBezTo>
                    <a:pt x="810" y="1"/>
                    <a:pt x="801" y="1"/>
                    <a:pt x="792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2874316" y="2564108"/>
              <a:ext cx="28536" cy="41833"/>
            </a:xfrm>
            <a:custGeom>
              <a:rect b="b" l="l" r="r" t="t"/>
              <a:pathLst>
                <a:path extrusionOk="0" h="1595" w="1088">
                  <a:moveTo>
                    <a:pt x="793" y="1"/>
                  </a:moveTo>
                  <a:cubicBezTo>
                    <a:pt x="357" y="1"/>
                    <a:pt x="1" y="357"/>
                    <a:pt x="1" y="795"/>
                  </a:cubicBezTo>
                  <a:cubicBezTo>
                    <a:pt x="1" y="1237"/>
                    <a:pt x="361" y="1594"/>
                    <a:pt x="801" y="1594"/>
                  </a:cubicBezTo>
                  <a:cubicBezTo>
                    <a:pt x="807" y="1594"/>
                    <a:pt x="813" y="1594"/>
                    <a:pt x="819" y="1594"/>
                  </a:cubicBezTo>
                  <a:cubicBezTo>
                    <a:pt x="968" y="1594"/>
                    <a:pt x="1088" y="1238"/>
                    <a:pt x="1088" y="795"/>
                  </a:cubicBezTo>
                  <a:cubicBezTo>
                    <a:pt x="1088" y="357"/>
                    <a:pt x="968" y="1"/>
                    <a:pt x="819" y="1"/>
                  </a:cubicBezTo>
                  <a:cubicBezTo>
                    <a:pt x="810" y="1"/>
                    <a:pt x="801" y="1"/>
                    <a:pt x="793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2870644" y="2558836"/>
              <a:ext cx="61005" cy="52271"/>
            </a:xfrm>
            <a:custGeom>
              <a:rect b="b" l="l" r="r" t="t"/>
              <a:pathLst>
                <a:path extrusionOk="0" h="1993" w="2326">
                  <a:moveTo>
                    <a:pt x="997" y="400"/>
                  </a:moveTo>
                  <a:cubicBezTo>
                    <a:pt x="1526" y="400"/>
                    <a:pt x="1796" y="1044"/>
                    <a:pt x="1420" y="1420"/>
                  </a:cubicBezTo>
                  <a:cubicBezTo>
                    <a:pt x="1297" y="1541"/>
                    <a:pt x="1147" y="1596"/>
                    <a:pt x="1000" y="1596"/>
                  </a:cubicBezTo>
                  <a:cubicBezTo>
                    <a:pt x="693" y="1596"/>
                    <a:pt x="400" y="1358"/>
                    <a:pt x="400" y="996"/>
                  </a:cubicBezTo>
                  <a:cubicBezTo>
                    <a:pt x="400" y="669"/>
                    <a:pt x="665" y="400"/>
                    <a:pt x="997" y="400"/>
                  </a:cubicBezTo>
                  <a:close/>
                  <a:moveTo>
                    <a:pt x="1004" y="1"/>
                  </a:moveTo>
                  <a:cubicBezTo>
                    <a:pt x="492" y="1"/>
                    <a:pt x="1" y="397"/>
                    <a:pt x="1" y="996"/>
                  </a:cubicBezTo>
                  <a:cubicBezTo>
                    <a:pt x="1" y="1545"/>
                    <a:pt x="448" y="1992"/>
                    <a:pt x="997" y="1992"/>
                  </a:cubicBezTo>
                  <a:cubicBezTo>
                    <a:pt x="1882" y="1992"/>
                    <a:pt x="2325" y="919"/>
                    <a:pt x="1700" y="294"/>
                  </a:cubicBezTo>
                  <a:cubicBezTo>
                    <a:pt x="1497" y="92"/>
                    <a:pt x="1248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2871379" y="2621546"/>
              <a:ext cx="68454" cy="48232"/>
            </a:xfrm>
            <a:custGeom>
              <a:rect b="b" l="l" r="r" t="t"/>
              <a:pathLst>
                <a:path extrusionOk="0" h="1839" w="2610">
                  <a:moveTo>
                    <a:pt x="969" y="1"/>
                  </a:moveTo>
                  <a:cubicBezTo>
                    <a:pt x="700" y="1"/>
                    <a:pt x="430" y="63"/>
                    <a:pt x="194" y="193"/>
                  </a:cubicBezTo>
                  <a:cubicBezTo>
                    <a:pt x="0" y="300"/>
                    <a:pt x="107" y="563"/>
                    <a:pt x="287" y="563"/>
                  </a:cubicBezTo>
                  <a:cubicBezTo>
                    <a:pt x="317" y="563"/>
                    <a:pt x="349" y="556"/>
                    <a:pt x="382" y="540"/>
                  </a:cubicBezTo>
                  <a:cubicBezTo>
                    <a:pt x="570" y="440"/>
                    <a:pt x="769" y="393"/>
                    <a:pt x="964" y="393"/>
                  </a:cubicBezTo>
                  <a:cubicBezTo>
                    <a:pt x="1548" y="393"/>
                    <a:pt x="2095" y="808"/>
                    <a:pt x="2196" y="1439"/>
                  </a:cubicBezTo>
                  <a:lnTo>
                    <a:pt x="969" y="1439"/>
                  </a:lnTo>
                  <a:cubicBezTo>
                    <a:pt x="719" y="1454"/>
                    <a:pt x="719" y="1824"/>
                    <a:pt x="969" y="1839"/>
                  </a:cubicBezTo>
                  <a:lnTo>
                    <a:pt x="2413" y="1839"/>
                  </a:lnTo>
                  <a:cubicBezTo>
                    <a:pt x="2523" y="1839"/>
                    <a:pt x="2610" y="1747"/>
                    <a:pt x="2610" y="1637"/>
                  </a:cubicBezTo>
                  <a:cubicBezTo>
                    <a:pt x="2610" y="732"/>
                    <a:pt x="1874" y="1"/>
                    <a:pt x="9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711522" y="2621467"/>
              <a:ext cx="68349" cy="48442"/>
            </a:xfrm>
            <a:custGeom>
              <a:rect b="b" l="l" r="r" t="t"/>
              <a:pathLst>
                <a:path extrusionOk="0" h="1847" w="2606">
                  <a:moveTo>
                    <a:pt x="1642" y="1"/>
                  </a:moveTo>
                  <a:cubicBezTo>
                    <a:pt x="782" y="1"/>
                    <a:pt x="0" y="689"/>
                    <a:pt x="0" y="1645"/>
                  </a:cubicBezTo>
                  <a:cubicBezTo>
                    <a:pt x="0" y="1755"/>
                    <a:pt x="87" y="1847"/>
                    <a:pt x="198" y="1847"/>
                  </a:cubicBezTo>
                  <a:lnTo>
                    <a:pt x="1660" y="1847"/>
                  </a:lnTo>
                  <a:cubicBezTo>
                    <a:pt x="1665" y="1847"/>
                    <a:pt x="1670" y="1847"/>
                    <a:pt x="1674" y="1847"/>
                  </a:cubicBezTo>
                  <a:cubicBezTo>
                    <a:pt x="1935" y="1847"/>
                    <a:pt x="1935" y="1447"/>
                    <a:pt x="1674" y="1447"/>
                  </a:cubicBezTo>
                  <a:cubicBezTo>
                    <a:pt x="1670" y="1447"/>
                    <a:pt x="1665" y="1447"/>
                    <a:pt x="1660" y="1447"/>
                  </a:cubicBezTo>
                  <a:lnTo>
                    <a:pt x="414" y="1447"/>
                  </a:lnTo>
                  <a:cubicBezTo>
                    <a:pt x="515" y="817"/>
                    <a:pt x="1059" y="399"/>
                    <a:pt x="1643" y="399"/>
                  </a:cubicBezTo>
                  <a:cubicBezTo>
                    <a:pt x="1838" y="399"/>
                    <a:pt x="2039" y="446"/>
                    <a:pt x="2228" y="547"/>
                  </a:cubicBezTo>
                  <a:cubicBezTo>
                    <a:pt x="2261" y="564"/>
                    <a:pt x="2293" y="571"/>
                    <a:pt x="2323" y="571"/>
                  </a:cubicBezTo>
                  <a:cubicBezTo>
                    <a:pt x="2502" y="571"/>
                    <a:pt x="2606" y="308"/>
                    <a:pt x="2416" y="196"/>
                  </a:cubicBezTo>
                  <a:cubicBezTo>
                    <a:pt x="2164" y="62"/>
                    <a:pt x="1899" y="1"/>
                    <a:pt x="1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2728439" y="2558836"/>
              <a:ext cx="60979" cy="52271"/>
            </a:xfrm>
            <a:custGeom>
              <a:rect b="b" l="l" r="r" t="t"/>
              <a:pathLst>
                <a:path extrusionOk="0" h="1993" w="2325">
                  <a:moveTo>
                    <a:pt x="996" y="400"/>
                  </a:moveTo>
                  <a:cubicBezTo>
                    <a:pt x="1525" y="400"/>
                    <a:pt x="1795" y="1044"/>
                    <a:pt x="1420" y="1420"/>
                  </a:cubicBezTo>
                  <a:cubicBezTo>
                    <a:pt x="1297" y="1541"/>
                    <a:pt x="1146" y="1596"/>
                    <a:pt x="1000" y="1596"/>
                  </a:cubicBezTo>
                  <a:cubicBezTo>
                    <a:pt x="692" y="1596"/>
                    <a:pt x="400" y="1358"/>
                    <a:pt x="400" y="996"/>
                  </a:cubicBezTo>
                  <a:cubicBezTo>
                    <a:pt x="400" y="669"/>
                    <a:pt x="664" y="400"/>
                    <a:pt x="996" y="400"/>
                  </a:cubicBezTo>
                  <a:close/>
                  <a:moveTo>
                    <a:pt x="1003" y="1"/>
                  </a:moveTo>
                  <a:cubicBezTo>
                    <a:pt x="491" y="1"/>
                    <a:pt x="0" y="397"/>
                    <a:pt x="0" y="996"/>
                  </a:cubicBezTo>
                  <a:cubicBezTo>
                    <a:pt x="0" y="1545"/>
                    <a:pt x="448" y="1992"/>
                    <a:pt x="996" y="1992"/>
                  </a:cubicBezTo>
                  <a:cubicBezTo>
                    <a:pt x="1882" y="1992"/>
                    <a:pt x="2324" y="919"/>
                    <a:pt x="1699" y="294"/>
                  </a:cubicBezTo>
                  <a:cubicBezTo>
                    <a:pt x="1496" y="92"/>
                    <a:pt x="1247" y="1"/>
                    <a:pt x="10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2792041" y="2545722"/>
              <a:ext cx="78525" cy="67274"/>
            </a:xfrm>
            <a:custGeom>
              <a:rect b="b" l="l" r="r" t="t"/>
              <a:pathLst>
                <a:path extrusionOk="0" h="2565" w="2994">
                  <a:moveTo>
                    <a:pt x="1280" y="399"/>
                  </a:moveTo>
                  <a:cubicBezTo>
                    <a:pt x="2069" y="399"/>
                    <a:pt x="2464" y="1352"/>
                    <a:pt x="1906" y="1905"/>
                  </a:cubicBezTo>
                  <a:cubicBezTo>
                    <a:pt x="1725" y="2086"/>
                    <a:pt x="1503" y="2167"/>
                    <a:pt x="1286" y="2167"/>
                  </a:cubicBezTo>
                  <a:cubicBezTo>
                    <a:pt x="833" y="2167"/>
                    <a:pt x="400" y="1815"/>
                    <a:pt x="400" y="1285"/>
                  </a:cubicBezTo>
                  <a:cubicBezTo>
                    <a:pt x="400" y="794"/>
                    <a:pt x="794" y="399"/>
                    <a:pt x="1280" y="399"/>
                  </a:cubicBezTo>
                  <a:close/>
                  <a:moveTo>
                    <a:pt x="1294" y="0"/>
                  </a:moveTo>
                  <a:cubicBezTo>
                    <a:pt x="634" y="0"/>
                    <a:pt x="0" y="512"/>
                    <a:pt x="0" y="1285"/>
                  </a:cubicBezTo>
                  <a:cubicBezTo>
                    <a:pt x="0" y="1992"/>
                    <a:pt x="573" y="2565"/>
                    <a:pt x="1280" y="2565"/>
                  </a:cubicBezTo>
                  <a:cubicBezTo>
                    <a:pt x="2421" y="2565"/>
                    <a:pt x="2993" y="1184"/>
                    <a:pt x="2190" y="375"/>
                  </a:cubicBezTo>
                  <a:cubicBezTo>
                    <a:pt x="1929" y="116"/>
                    <a:pt x="1609" y="0"/>
                    <a:pt x="12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2768934" y="2623434"/>
              <a:ext cx="113355" cy="61871"/>
            </a:xfrm>
            <a:custGeom>
              <a:rect b="b" l="l" r="r" t="t"/>
              <a:pathLst>
                <a:path extrusionOk="0" h="2359" w="4322">
                  <a:moveTo>
                    <a:pt x="2161" y="395"/>
                  </a:moveTo>
                  <a:cubicBezTo>
                    <a:pt x="3061" y="395"/>
                    <a:pt x="3812" y="1069"/>
                    <a:pt x="3913" y="1959"/>
                  </a:cubicBezTo>
                  <a:lnTo>
                    <a:pt x="410" y="1959"/>
                  </a:lnTo>
                  <a:cubicBezTo>
                    <a:pt x="511" y="1069"/>
                    <a:pt x="1266" y="395"/>
                    <a:pt x="2161" y="395"/>
                  </a:cubicBezTo>
                  <a:close/>
                  <a:moveTo>
                    <a:pt x="2161" y="1"/>
                  </a:moveTo>
                  <a:cubicBezTo>
                    <a:pt x="973" y="1"/>
                    <a:pt x="6" y="968"/>
                    <a:pt x="1" y="2161"/>
                  </a:cubicBezTo>
                  <a:cubicBezTo>
                    <a:pt x="1" y="2267"/>
                    <a:pt x="92" y="2359"/>
                    <a:pt x="203" y="2359"/>
                  </a:cubicBezTo>
                  <a:lnTo>
                    <a:pt x="4124" y="2359"/>
                  </a:lnTo>
                  <a:cubicBezTo>
                    <a:pt x="4235" y="2359"/>
                    <a:pt x="4322" y="2267"/>
                    <a:pt x="4322" y="2161"/>
                  </a:cubicBezTo>
                  <a:cubicBezTo>
                    <a:pt x="4322" y="968"/>
                    <a:pt x="3355" y="1"/>
                    <a:pt x="2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2660798" y="2452326"/>
              <a:ext cx="329653" cy="326926"/>
            </a:xfrm>
            <a:custGeom>
              <a:rect b="b" l="l" r="r" t="t"/>
              <a:pathLst>
                <a:path extrusionOk="0" h="12465" w="12569">
                  <a:moveTo>
                    <a:pt x="6481" y="1068"/>
                  </a:moveTo>
                  <a:cubicBezTo>
                    <a:pt x="9171" y="1179"/>
                    <a:pt x="11332" y="3335"/>
                    <a:pt x="11438" y="6024"/>
                  </a:cubicBezTo>
                  <a:lnTo>
                    <a:pt x="10961" y="6024"/>
                  </a:lnTo>
                  <a:cubicBezTo>
                    <a:pt x="10957" y="6024"/>
                    <a:pt x="10952" y="6024"/>
                    <a:pt x="10948" y="6024"/>
                  </a:cubicBezTo>
                  <a:cubicBezTo>
                    <a:pt x="10687" y="6024"/>
                    <a:pt x="10687" y="6424"/>
                    <a:pt x="10948" y="6424"/>
                  </a:cubicBezTo>
                  <a:cubicBezTo>
                    <a:pt x="10952" y="6424"/>
                    <a:pt x="10957" y="6424"/>
                    <a:pt x="10961" y="6424"/>
                  </a:cubicBezTo>
                  <a:lnTo>
                    <a:pt x="11438" y="6424"/>
                  </a:lnTo>
                  <a:cubicBezTo>
                    <a:pt x="11332" y="9114"/>
                    <a:pt x="9176" y="11269"/>
                    <a:pt x="6486" y="11375"/>
                  </a:cubicBezTo>
                  <a:lnTo>
                    <a:pt x="6486" y="10904"/>
                  </a:lnTo>
                  <a:cubicBezTo>
                    <a:pt x="6494" y="10762"/>
                    <a:pt x="6390" y="10691"/>
                    <a:pt x="6287" y="10691"/>
                  </a:cubicBezTo>
                  <a:cubicBezTo>
                    <a:pt x="6183" y="10691"/>
                    <a:pt x="6080" y="10762"/>
                    <a:pt x="6087" y="10904"/>
                  </a:cubicBezTo>
                  <a:lnTo>
                    <a:pt x="6087" y="11375"/>
                  </a:lnTo>
                  <a:cubicBezTo>
                    <a:pt x="3397" y="11269"/>
                    <a:pt x="1237" y="9114"/>
                    <a:pt x="1131" y="6424"/>
                  </a:cubicBezTo>
                  <a:lnTo>
                    <a:pt x="1607" y="6424"/>
                  </a:lnTo>
                  <a:cubicBezTo>
                    <a:pt x="1857" y="6409"/>
                    <a:pt x="1857" y="6039"/>
                    <a:pt x="1607" y="6024"/>
                  </a:cubicBezTo>
                  <a:lnTo>
                    <a:pt x="1131" y="6024"/>
                  </a:lnTo>
                  <a:cubicBezTo>
                    <a:pt x="1237" y="3335"/>
                    <a:pt x="3392" y="1179"/>
                    <a:pt x="6087" y="1068"/>
                  </a:cubicBezTo>
                  <a:lnTo>
                    <a:pt x="6087" y="1545"/>
                  </a:lnTo>
                  <a:cubicBezTo>
                    <a:pt x="6092" y="1670"/>
                    <a:pt x="6187" y="1732"/>
                    <a:pt x="6282" y="1732"/>
                  </a:cubicBezTo>
                  <a:cubicBezTo>
                    <a:pt x="6378" y="1732"/>
                    <a:pt x="6474" y="1670"/>
                    <a:pt x="6481" y="1545"/>
                  </a:cubicBezTo>
                  <a:lnTo>
                    <a:pt x="6481" y="1068"/>
                  </a:lnTo>
                  <a:close/>
                  <a:moveTo>
                    <a:pt x="6287" y="0"/>
                  </a:moveTo>
                  <a:cubicBezTo>
                    <a:pt x="6190" y="0"/>
                    <a:pt x="6094" y="63"/>
                    <a:pt x="6087" y="188"/>
                  </a:cubicBezTo>
                  <a:lnTo>
                    <a:pt x="6087" y="669"/>
                  </a:lnTo>
                  <a:cubicBezTo>
                    <a:pt x="3176" y="780"/>
                    <a:pt x="842" y="3113"/>
                    <a:pt x="731" y="6024"/>
                  </a:cubicBezTo>
                  <a:lnTo>
                    <a:pt x="250" y="6024"/>
                  </a:lnTo>
                  <a:cubicBezTo>
                    <a:pt x="0" y="6039"/>
                    <a:pt x="0" y="6409"/>
                    <a:pt x="250" y="6424"/>
                  </a:cubicBezTo>
                  <a:lnTo>
                    <a:pt x="731" y="6424"/>
                  </a:lnTo>
                  <a:cubicBezTo>
                    <a:pt x="842" y="9330"/>
                    <a:pt x="3176" y="11669"/>
                    <a:pt x="6087" y="11775"/>
                  </a:cubicBezTo>
                  <a:lnTo>
                    <a:pt x="6087" y="12256"/>
                  </a:lnTo>
                  <a:cubicBezTo>
                    <a:pt x="6080" y="12395"/>
                    <a:pt x="6183" y="12465"/>
                    <a:pt x="6287" y="12465"/>
                  </a:cubicBezTo>
                  <a:cubicBezTo>
                    <a:pt x="6390" y="12465"/>
                    <a:pt x="6494" y="12395"/>
                    <a:pt x="6486" y="12256"/>
                  </a:cubicBezTo>
                  <a:lnTo>
                    <a:pt x="6486" y="11775"/>
                  </a:lnTo>
                  <a:cubicBezTo>
                    <a:pt x="9393" y="11669"/>
                    <a:pt x="11731" y="9330"/>
                    <a:pt x="11837" y="6424"/>
                  </a:cubicBezTo>
                  <a:lnTo>
                    <a:pt x="12318" y="6424"/>
                  </a:lnTo>
                  <a:cubicBezTo>
                    <a:pt x="12568" y="6409"/>
                    <a:pt x="12568" y="6039"/>
                    <a:pt x="12318" y="6024"/>
                  </a:cubicBezTo>
                  <a:lnTo>
                    <a:pt x="11837" y="6024"/>
                  </a:lnTo>
                  <a:cubicBezTo>
                    <a:pt x="11731" y="3113"/>
                    <a:pt x="9393" y="780"/>
                    <a:pt x="6486" y="669"/>
                  </a:cubicBezTo>
                  <a:lnTo>
                    <a:pt x="6486" y="188"/>
                  </a:lnTo>
                  <a:cubicBezTo>
                    <a:pt x="6479" y="63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3" name="Google Shape;1483;p38"/>
          <p:cNvGrpSpPr/>
          <p:nvPr/>
        </p:nvGrpSpPr>
        <p:grpSpPr>
          <a:xfrm>
            <a:off x="5412611" y="3007093"/>
            <a:ext cx="291964" cy="468353"/>
            <a:chOff x="4059458" y="2439894"/>
            <a:chExt cx="218973" cy="351265"/>
          </a:xfrm>
        </p:grpSpPr>
        <p:sp>
          <p:nvSpPr>
            <p:cNvPr id="1484" name="Google Shape;1484;p38"/>
            <p:cNvSpPr/>
            <p:nvPr/>
          </p:nvSpPr>
          <p:spPr>
            <a:xfrm>
              <a:off x="4075746" y="2478580"/>
              <a:ext cx="186294" cy="197257"/>
            </a:xfrm>
            <a:custGeom>
              <a:rect b="b" l="l" r="r" t="t"/>
              <a:pathLst>
                <a:path extrusionOk="0" h="7521" w="7103">
                  <a:moveTo>
                    <a:pt x="0" y="0"/>
                  </a:moveTo>
                  <a:lnTo>
                    <a:pt x="0" y="7309"/>
                  </a:lnTo>
                  <a:cubicBezTo>
                    <a:pt x="0" y="7425"/>
                    <a:pt x="97" y="7521"/>
                    <a:pt x="212" y="7521"/>
                  </a:cubicBezTo>
                  <a:lnTo>
                    <a:pt x="6896" y="7521"/>
                  </a:lnTo>
                  <a:cubicBezTo>
                    <a:pt x="7011" y="7521"/>
                    <a:pt x="7102" y="7425"/>
                    <a:pt x="7102" y="7309"/>
                  </a:cubicBezTo>
                  <a:lnTo>
                    <a:pt x="710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4075746" y="2478580"/>
              <a:ext cx="186294" cy="21979"/>
            </a:xfrm>
            <a:custGeom>
              <a:rect b="b" l="l" r="r" t="t"/>
              <a:pathLst>
                <a:path extrusionOk="0" h="838" w="7103">
                  <a:moveTo>
                    <a:pt x="0" y="0"/>
                  </a:moveTo>
                  <a:lnTo>
                    <a:pt x="0" y="837"/>
                  </a:lnTo>
                  <a:lnTo>
                    <a:pt x="7102" y="837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4064887" y="2462162"/>
              <a:ext cx="208141" cy="21848"/>
            </a:xfrm>
            <a:custGeom>
              <a:rect b="b" l="l" r="r" t="t"/>
              <a:pathLst>
                <a:path extrusionOk="0" h="833" w="7936">
                  <a:moveTo>
                    <a:pt x="212" y="1"/>
                  </a:moveTo>
                  <a:cubicBezTo>
                    <a:pt x="97" y="1"/>
                    <a:pt x="0" y="92"/>
                    <a:pt x="0" y="207"/>
                  </a:cubicBezTo>
                  <a:lnTo>
                    <a:pt x="0" y="626"/>
                  </a:lnTo>
                  <a:cubicBezTo>
                    <a:pt x="0" y="742"/>
                    <a:pt x="97" y="833"/>
                    <a:pt x="212" y="833"/>
                  </a:cubicBezTo>
                  <a:lnTo>
                    <a:pt x="7728" y="833"/>
                  </a:lnTo>
                  <a:cubicBezTo>
                    <a:pt x="7844" y="833"/>
                    <a:pt x="7935" y="742"/>
                    <a:pt x="7935" y="626"/>
                  </a:cubicBezTo>
                  <a:lnTo>
                    <a:pt x="7935" y="207"/>
                  </a:lnTo>
                  <a:cubicBezTo>
                    <a:pt x="7935" y="92"/>
                    <a:pt x="7844" y="1"/>
                    <a:pt x="772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4059458" y="2439894"/>
              <a:ext cx="218973" cy="351265"/>
            </a:xfrm>
            <a:custGeom>
              <a:rect b="b" l="l" r="r" t="t"/>
              <a:pathLst>
                <a:path extrusionOk="0" h="13393" w="8349">
                  <a:moveTo>
                    <a:pt x="7945" y="1028"/>
                  </a:moveTo>
                  <a:cubicBezTo>
                    <a:pt x="7950" y="1032"/>
                    <a:pt x="7954" y="1037"/>
                    <a:pt x="7954" y="1042"/>
                  </a:cubicBezTo>
                  <a:lnTo>
                    <a:pt x="7954" y="1465"/>
                  </a:lnTo>
                  <a:cubicBezTo>
                    <a:pt x="7954" y="1470"/>
                    <a:pt x="7950" y="1475"/>
                    <a:pt x="7945" y="1475"/>
                  </a:cubicBezTo>
                  <a:lnTo>
                    <a:pt x="7314" y="1475"/>
                  </a:lnTo>
                  <a:cubicBezTo>
                    <a:pt x="7069" y="1489"/>
                    <a:pt x="7069" y="1855"/>
                    <a:pt x="7314" y="1870"/>
                  </a:cubicBezTo>
                  <a:lnTo>
                    <a:pt x="7536" y="1870"/>
                  </a:lnTo>
                  <a:lnTo>
                    <a:pt x="7536" y="8789"/>
                  </a:lnTo>
                  <a:cubicBezTo>
                    <a:pt x="7536" y="8799"/>
                    <a:pt x="7531" y="8803"/>
                    <a:pt x="7526" y="8803"/>
                  </a:cubicBezTo>
                  <a:lnTo>
                    <a:pt x="823" y="8803"/>
                  </a:lnTo>
                  <a:cubicBezTo>
                    <a:pt x="819" y="8803"/>
                    <a:pt x="814" y="8799"/>
                    <a:pt x="814" y="8789"/>
                  </a:cubicBezTo>
                  <a:lnTo>
                    <a:pt x="814" y="1870"/>
                  </a:lnTo>
                  <a:lnTo>
                    <a:pt x="6477" y="1870"/>
                  </a:lnTo>
                  <a:cubicBezTo>
                    <a:pt x="6723" y="1855"/>
                    <a:pt x="6723" y="1489"/>
                    <a:pt x="6477" y="1480"/>
                  </a:cubicBezTo>
                  <a:lnTo>
                    <a:pt x="405" y="1480"/>
                  </a:lnTo>
                  <a:cubicBezTo>
                    <a:pt x="400" y="1475"/>
                    <a:pt x="395" y="1470"/>
                    <a:pt x="395" y="1465"/>
                  </a:cubicBezTo>
                  <a:lnTo>
                    <a:pt x="395" y="1042"/>
                  </a:lnTo>
                  <a:cubicBezTo>
                    <a:pt x="395" y="1037"/>
                    <a:pt x="400" y="1028"/>
                    <a:pt x="405" y="1028"/>
                  </a:cubicBezTo>
                  <a:close/>
                  <a:moveTo>
                    <a:pt x="6318" y="9198"/>
                  </a:moveTo>
                  <a:lnTo>
                    <a:pt x="6910" y="12152"/>
                  </a:lnTo>
                  <a:lnTo>
                    <a:pt x="4370" y="12152"/>
                  </a:lnTo>
                  <a:lnTo>
                    <a:pt x="4370" y="9838"/>
                  </a:lnTo>
                  <a:cubicBezTo>
                    <a:pt x="4377" y="9701"/>
                    <a:pt x="4276" y="9632"/>
                    <a:pt x="4175" y="9632"/>
                  </a:cubicBezTo>
                  <a:cubicBezTo>
                    <a:pt x="4074" y="9632"/>
                    <a:pt x="3973" y="9701"/>
                    <a:pt x="3980" y="9838"/>
                  </a:cubicBezTo>
                  <a:lnTo>
                    <a:pt x="3980" y="12152"/>
                  </a:lnTo>
                  <a:lnTo>
                    <a:pt x="1439" y="12152"/>
                  </a:lnTo>
                  <a:lnTo>
                    <a:pt x="2031" y="9198"/>
                  </a:lnTo>
                  <a:close/>
                  <a:moveTo>
                    <a:pt x="4175" y="0"/>
                  </a:moveTo>
                  <a:cubicBezTo>
                    <a:pt x="4074" y="0"/>
                    <a:pt x="3973" y="70"/>
                    <a:pt x="3980" y="210"/>
                  </a:cubicBezTo>
                  <a:lnTo>
                    <a:pt x="3980" y="643"/>
                  </a:lnTo>
                  <a:lnTo>
                    <a:pt x="405" y="643"/>
                  </a:lnTo>
                  <a:cubicBezTo>
                    <a:pt x="183" y="643"/>
                    <a:pt x="1" y="821"/>
                    <a:pt x="1" y="1047"/>
                  </a:cubicBezTo>
                  <a:lnTo>
                    <a:pt x="1" y="1465"/>
                  </a:lnTo>
                  <a:cubicBezTo>
                    <a:pt x="1" y="1692"/>
                    <a:pt x="183" y="1874"/>
                    <a:pt x="405" y="1874"/>
                  </a:cubicBezTo>
                  <a:lnTo>
                    <a:pt x="419" y="1874"/>
                  </a:lnTo>
                  <a:lnTo>
                    <a:pt x="419" y="8789"/>
                  </a:lnTo>
                  <a:cubicBezTo>
                    <a:pt x="419" y="9015"/>
                    <a:pt x="602" y="9198"/>
                    <a:pt x="823" y="9198"/>
                  </a:cubicBezTo>
                  <a:lnTo>
                    <a:pt x="1637" y="9198"/>
                  </a:lnTo>
                  <a:lnTo>
                    <a:pt x="843" y="13148"/>
                  </a:lnTo>
                  <a:cubicBezTo>
                    <a:pt x="809" y="13297"/>
                    <a:pt x="927" y="13388"/>
                    <a:pt x="1041" y="13388"/>
                  </a:cubicBezTo>
                  <a:cubicBezTo>
                    <a:pt x="1126" y="13388"/>
                    <a:pt x="1209" y="13338"/>
                    <a:pt x="1228" y="13225"/>
                  </a:cubicBezTo>
                  <a:lnTo>
                    <a:pt x="1362" y="12547"/>
                  </a:lnTo>
                  <a:lnTo>
                    <a:pt x="3980" y="12547"/>
                  </a:lnTo>
                  <a:lnTo>
                    <a:pt x="3980" y="13187"/>
                  </a:lnTo>
                  <a:cubicBezTo>
                    <a:pt x="3973" y="13324"/>
                    <a:pt x="4075" y="13393"/>
                    <a:pt x="4177" y="13393"/>
                  </a:cubicBezTo>
                  <a:cubicBezTo>
                    <a:pt x="4278" y="13393"/>
                    <a:pt x="4379" y="13324"/>
                    <a:pt x="4370" y="13187"/>
                  </a:cubicBezTo>
                  <a:lnTo>
                    <a:pt x="4370" y="12547"/>
                  </a:lnTo>
                  <a:lnTo>
                    <a:pt x="6987" y="12547"/>
                  </a:lnTo>
                  <a:lnTo>
                    <a:pt x="7122" y="13225"/>
                  </a:lnTo>
                  <a:cubicBezTo>
                    <a:pt x="7147" y="13330"/>
                    <a:pt x="7228" y="13377"/>
                    <a:pt x="7310" y="13377"/>
                  </a:cubicBezTo>
                  <a:cubicBezTo>
                    <a:pt x="7420" y="13377"/>
                    <a:pt x="7532" y="13292"/>
                    <a:pt x="7507" y="13148"/>
                  </a:cubicBezTo>
                  <a:lnTo>
                    <a:pt x="6718" y="9198"/>
                  </a:lnTo>
                  <a:lnTo>
                    <a:pt x="7526" y="9198"/>
                  </a:lnTo>
                  <a:cubicBezTo>
                    <a:pt x="7747" y="9198"/>
                    <a:pt x="7930" y="9015"/>
                    <a:pt x="7930" y="8789"/>
                  </a:cubicBezTo>
                  <a:lnTo>
                    <a:pt x="7930" y="1870"/>
                  </a:lnTo>
                  <a:lnTo>
                    <a:pt x="7945" y="1870"/>
                  </a:lnTo>
                  <a:cubicBezTo>
                    <a:pt x="8166" y="1870"/>
                    <a:pt x="8349" y="1687"/>
                    <a:pt x="8349" y="1465"/>
                  </a:cubicBezTo>
                  <a:lnTo>
                    <a:pt x="8349" y="1042"/>
                  </a:lnTo>
                  <a:cubicBezTo>
                    <a:pt x="8349" y="824"/>
                    <a:pt x="8171" y="643"/>
                    <a:pt x="7953" y="643"/>
                  </a:cubicBezTo>
                  <a:cubicBezTo>
                    <a:pt x="7950" y="643"/>
                    <a:pt x="7948" y="643"/>
                    <a:pt x="7945" y="643"/>
                  </a:cubicBezTo>
                  <a:lnTo>
                    <a:pt x="4370" y="643"/>
                  </a:lnTo>
                  <a:lnTo>
                    <a:pt x="4370" y="210"/>
                  </a:lnTo>
                  <a:cubicBezTo>
                    <a:pt x="4377" y="70"/>
                    <a:pt x="4276" y="0"/>
                    <a:pt x="4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4095259" y="2528019"/>
              <a:ext cx="144881" cy="104044"/>
            </a:xfrm>
            <a:custGeom>
              <a:rect b="b" l="l" r="r" t="t"/>
              <a:pathLst>
                <a:path extrusionOk="0" h="3967" w="5524">
                  <a:moveTo>
                    <a:pt x="4261" y="1"/>
                  </a:moveTo>
                  <a:cubicBezTo>
                    <a:pt x="4007" y="1"/>
                    <a:pt x="4005" y="392"/>
                    <a:pt x="4257" y="392"/>
                  </a:cubicBezTo>
                  <a:cubicBezTo>
                    <a:pt x="4263" y="392"/>
                    <a:pt x="4269" y="391"/>
                    <a:pt x="4275" y="391"/>
                  </a:cubicBezTo>
                  <a:lnTo>
                    <a:pt x="4848" y="391"/>
                  </a:lnTo>
                  <a:lnTo>
                    <a:pt x="2923" y="2316"/>
                  </a:lnTo>
                  <a:cubicBezTo>
                    <a:pt x="2920" y="2321"/>
                    <a:pt x="2917" y="2323"/>
                    <a:pt x="2913" y="2323"/>
                  </a:cubicBezTo>
                  <a:cubicBezTo>
                    <a:pt x="2910" y="2323"/>
                    <a:pt x="2906" y="2321"/>
                    <a:pt x="2904" y="2316"/>
                  </a:cubicBezTo>
                  <a:lnTo>
                    <a:pt x="2466" y="1883"/>
                  </a:lnTo>
                  <a:cubicBezTo>
                    <a:pt x="2389" y="1803"/>
                    <a:pt x="2285" y="1764"/>
                    <a:pt x="2181" y="1764"/>
                  </a:cubicBezTo>
                  <a:cubicBezTo>
                    <a:pt x="2077" y="1764"/>
                    <a:pt x="1973" y="1803"/>
                    <a:pt x="1893" y="1883"/>
                  </a:cubicBezTo>
                  <a:lnTo>
                    <a:pt x="161" y="3615"/>
                  </a:lnTo>
                  <a:cubicBezTo>
                    <a:pt x="0" y="3757"/>
                    <a:pt x="136" y="3966"/>
                    <a:pt x="291" y="3966"/>
                  </a:cubicBezTo>
                  <a:cubicBezTo>
                    <a:pt x="340" y="3966"/>
                    <a:pt x="391" y="3945"/>
                    <a:pt x="435" y="3894"/>
                  </a:cubicBezTo>
                  <a:lnTo>
                    <a:pt x="2172" y="2157"/>
                  </a:lnTo>
                  <a:cubicBezTo>
                    <a:pt x="2175" y="2155"/>
                    <a:pt x="2178" y="2153"/>
                    <a:pt x="2182" y="2153"/>
                  </a:cubicBezTo>
                  <a:cubicBezTo>
                    <a:pt x="2185" y="2153"/>
                    <a:pt x="2189" y="2155"/>
                    <a:pt x="2191" y="2157"/>
                  </a:cubicBezTo>
                  <a:lnTo>
                    <a:pt x="2629" y="2595"/>
                  </a:lnTo>
                  <a:cubicBezTo>
                    <a:pt x="2709" y="2674"/>
                    <a:pt x="2812" y="2714"/>
                    <a:pt x="2916" y="2714"/>
                  </a:cubicBezTo>
                  <a:cubicBezTo>
                    <a:pt x="3019" y="2714"/>
                    <a:pt x="3123" y="2674"/>
                    <a:pt x="3202" y="2595"/>
                  </a:cubicBezTo>
                  <a:lnTo>
                    <a:pt x="5127" y="670"/>
                  </a:lnTo>
                  <a:lnTo>
                    <a:pt x="5127" y="1243"/>
                  </a:lnTo>
                  <a:cubicBezTo>
                    <a:pt x="5119" y="1380"/>
                    <a:pt x="5220" y="1448"/>
                    <a:pt x="5321" y="1448"/>
                  </a:cubicBezTo>
                  <a:cubicBezTo>
                    <a:pt x="5423" y="1448"/>
                    <a:pt x="5524" y="1380"/>
                    <a:pt x="5516" y="1243"/>
                  </a:cubicBezTo>
                  <a:lnTo>
                    <a:pt x="5516" y="199"/>
                  </a:lnTo>
                  <a:cubicBezTo>
                    <a:pt x="5516" y="88"/>
                    <a:pt x="5430" y="1"/>
                    <a:pt x="5324" y="1"/>
                  </a:cubicBezTo>
                  <a:lnTo>
                    <a:pt x="4275" y="1"/>
                  </a:lnTo>
                  <a:cubicBezTo>
                    <a:pt x="4270" y="1"/>
                    <a:pt x="4266" y="1"/>
                    <a:pt x="4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9" name="Google Shape;1489;p38"/>
          <p:cNvSpPr/>
          <p:nvPr/>
        </p:nvSpPr>
        <p:spPr>
          <a:xfrm>
            <a:off x="3585569" y="4872567"/>
            <a:ext cx="15177" cy="19059"/>
          </a:xfrm>
          <a:custGeom>
            <a:rect b="b" l="l" r="r" t="t"/>
            <a:pathLst>
              <a:path extrusionOk="0" h="545" w="434">
                <a:moveTo>
                  <a:pt x="1" y="0"/>
                </a:moveTo>
                <a:lnTo>
                  <a:pt x="1" y="544"/>
                </a:lnTo>
                <a:lnTo>
                  <a:pt x="434" y="544"/>
                </a:lnTo>
                <a:lnTo>
                  <a:pt x="434" y="0"/>
                </a:lnTo>
                <a:close/>
              </a:path>
            </a:pathLst>
          </a:custGeom>
          <a:solidFill>
            <a:srgbClr val="5E72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8"/>
          <p:cNvSpPr/>
          <p:nvPr/>
        </p:nvSpPr>
        <p:spPr>
          <a:xfrm>
            <a:off x="3534094" y="5141452"/>
            <a:ext cx="64975" cy="117675"/>
          </a:xfrm>
          <a:custGeom>
            <a:rect b="b" l="l" r="r" t="t"/>
            <a:pathLst>
              <a:path extrusionOk="0" h="3365" w="1858">
                <a:moveTo>
                  <a:pt x="1814" y="3359"/>
                </a:moveTo>
                <a:cubicBezTo>
                  <a:pt x="1813" y="3360"/>
                  <a:pt x="1812" y="3360"/>
                  <a:pt x="1811" y="3361"/>
                </a:cubicBezTo>
                <a:lnTo>
                  <a:pt x="1811" y="3361"/>
                </a:lnTo>
                <a:lnTo>
                  <a:pt x="1834" y="3359"/>
                </a:lnTo>
                <a:close/>
                <a:moveTo>
                  <a:pt x="1694" y="1"/>
                </a:moveTo>
                <a:cubicBezTo>
                  <a:pt x="756" y="1"/>
                  <a:pt x="0" y="756"/>
                  <a:pt x="0" y="1694"/>
                </a:cubicBezTo>
                <a:lnTo>
                  <a:pt x="0" y="1699"/>
                </a:lnTo>
                <a:lnTo>
                  <a:pt x="0" y="1791"/>
                </a:lnTo>
                <a:lnTo>
                  <a:pt x="0" y="1815"/>
                </a:lnTo>
                <a:cubicBezTo>
                  <a:pt x="0" y="1839"/>
                  <a:pt x="5" y="1868"/>
                  <a:pt x="5" y="1892"/>
                </a:cubicBezTo>
                <a:cubicBezTo>
                  <a:pt x="5" y="1896"/>
                  <a:pt x="5" y="1906"/>
                  <a:pt x="10" y="1916"/>
                </a:cubicBezTo>
                <a:cubicBezTo>
                  <a:pt x="15" y="1940"/>
                  <a:pt x="15" y="1969"/>
                  <a:pt x="20" y="1993"/>
                </a:cubicBezTo>
                <a:lnTo>
                  <a:pt x="20" y="2012"/>
                </a:lnTo>
                <a:cubicBezTo>
                  <a:pt x="34" y="2074"/>
                  <a:pt x="48" y="2142"/>
                  <a:pt x="68" y="2204"/>
                </a:cubicBezTo>
                <a:lnTo>
                  <a:pt x="68" y="2209"/>
                </a:lnTo>
                <a:cubicBezTo>
                  <a:pt x="77" y="2238"/>
                  <a:pt x="87" y="2267"/>
                  <a:pt x="97" y="2291"/>
                </a:cubicBezTo>
                <a:lnTo>
                  <a:pt x="111" y="2315"/>
                </a:lnTo>
                <a:cubicBezTo>
                  <a:pt x="111" y="2329"/>
                  <a:pt x="116" y="2339"/>
                  <a:pt x="121" y="2354"/>
                </a:cubicBezTo>
                <a:cubicBezTo>
                  <a:pt x="125" y="2363"/>
                  <a:pt x="125" y="2363"/>
                  <a:pt x="130" y="2368"/>
                </a:cubicBezTo>
                <a:cubicBezTo>
                  <a:pt x="255" y="2661"/>
                  <a:pt x="467" y="2912"/>
                  <a:pt x="732" y="3095"/>
                </a:cubicBezTo>
                <a:lnTo>
                  <a:pt x="737" y="3095"/>
                </a:lnTo>
                <a:cubicBezTo>
                  <a:pt x="756" y="3109"/>
                  <a:pt x="775" y="3123"/>
                  <a:pt x="794" y="3138"/>
                </a:cubicBezTo>
                <a:lnTo>
                  <a:pt x="818" y="3147"/>
                </a:lnTo>
                <a:lnTo>
                  <a:pt x="862" y="3172"/>
                </a:lnTo>
                <a:lnTo>
                  <a:pt x="881" y="3181"/>
                </a:lnTo>
                <a:lnTo>
                  <a:pt x="886" y="3181"/>
                </a:lnTo>
                <a:lnTo>
                  <a:pt x="910" y="3196"/>
                </a:lnTo>
                <a:lnTo>
                  <a:pt x="943" y="3210"/>
                </a:lnTo>
                <a:lnTo>
                  <a:pt x="948" y="3210"/>
                </a:lnTo>
                <a:cubicBezTo>
                  <a:pt x="996" y="3234"/>
                  <a:pt x="1049" y="3258"/>
                  <a:pt x="1097" y="3277"/>
                </a:cubicBezTo>
                <a:lnTo>
                  <a:pt x="1107" y="3277"/>
                </a:lnTo>
                <a:lnTo>
                  <a:pt x="1170" y="3301"/>
                </a:lnTo>
                <a:lnTo>
                  <a:pt x="1179" y="3301"/>
                </a:lnTo>
                <a:cubicBezTo>
                  <a:pt x="1227" y="3316"/>
                  <a:pt x="1280" y="3330"/>
                  <a:pt x="1333" y="3340"/>
                </a:cubicBezTo>
                <a:lnTo>
                  <a:pt x="1348" y="3340"/>
                </a:lnTo>
                <a:lnTo>
                  <a:pt x="1376" y="3345"/>
                </a:lnTo>
                <a:lnTo>
                  <a:pt x="1415" y="3350"/>
                </a:lnTo>
                <a:lnTo>
                  <a:pt x="1420" y="3350"/>
                </a:lnTo>
                <a:lnTo>
                  <a:pt x="1497" y="3359"/>
                </a:lnTo>
                <a:lnTo>
                  <a:pt x="1516" y="3359"/>
                </a:lnTo>
                <a:lnTo>
                  <a:pt x="1569" y="3364"/>
                </a:lnTo>
                <a:lnTo>
                  <a:pt x="1771" y="3364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82" y="3364"/>
                  <a:pt x="1787" y="3365"/>
                  <a:pt x="1792" y="3365"/>
                </a:cubicBezTo>
                <a:cubicBezTo>
                  <a:pt x="1799" y="3365"/>
                  <a:pt x="1806" y="3364"/>
                  <a:pt x="1811" y="3361"/>
                </a:cubicBezTo>
                <a:lnTo>
                  <a:pt x="1811" y="3361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68" y="3363"/>
                  <a:pt x="1760" y="3361"/>
                  <a:pt x="1752" y="3359"/>
                </a:cubicBezTo>
                <a:lnTo>
                  <a:pt x="1747" y="3359"/>
                </a:lnTo>
                <a:lnTo>
                  <a:pt x="1704" y="3354"/>
                </a:lnTo>
                <a:lnTo>
                  <a:pt x="1675" y="3350"/>
                </a:lnTo>
                <a:lnTo>
                  <a:pt x="1660" y="3350"/>
                </a:lnTo>
                <a:cubicBezTo>
                  <a:pt x="1612" y="3335"/>
                  <a:pt x="1559" y="3326"/>
                  <a:pt x="1506" y="3306"/>
                </a:cubicBezTo>
                <a:lnTo>
                  <a:pt x="1790" y="3095"/>
                </a:lnTo>
                <a:cubicBezTo>
                  <a:pt x="1049" y="2994"/>
                  <a:pt x="684" y="2209"/>
                  <a:pt x="684" y="2209"/>
                </a:cubicBezTo>
                <a:cubicBezTo>
                  <a:pt x="684" y="2209"/>
                  <a:pt x="582" y="2168"/>
                  <a:pt x="487" y="2168"/>
                </a:cubicBezTo>
                <a:cubicBezTo>
                  <a:pt x="452" y="2168"/>
                  <a:pt x="418" y="2174"/>
                  <a:pt x="390" y="2190"/>
                </a:cubicBezTo>
                <a:cubicBezTo>
                  <a:pt x="371" y="2132"/>
                  <a:pt x="356" y="2070"/>
                  <a:pt x="347" y="2007"/>
                </a:cubicBezTo>
                <a:lnTo>
                  <a:pt x="347" y="1993"/>
                </a:lnTo>
                <a:cubicBezTo>
                  <a:pt x="342" y="1964"/>
                  <a:pt x="337" y="1940"/>
                  <a:pt x="332" y="1911"/>
                </a:cubicBezTo>
                <a:cubicBezTo>
                  <a:pt x="332" y="1906"/>
                  <a:pt x="332" y="1896"/>
                  <a:pt x="332" y="1887"/>
                </a:cubicBezTo>
                <a:cubicBezTo>
                  <a:pt x="328" y="1863"/>
                  <a:pt x="328" y="1839"/>
                  <a:pt x="323" y="1815"/>
                </a:cubicBezTo>
                <a:lnTo>
                  <a:pt x="323" y="1786"/>
                </a:lnTo>
                <a:lnTo>
                  <a:pt x="323" y="1694"/>
                </a:lnTo>
                <a:lnTo>
                  <a:pt x="323" y="1690"/>
                </a:lnTo>
                <a:cubicBezTo>
                  <a:pt x="328" y="819"/>
                  <a:pt x="987" y="92"/>
                  <a:pt x="1858" y="5"/>
                </a:cubicBezTo>
                <a:cubicBezTo>
                  <a:pt x="1800" y="1"/>
                  <a:pt x="1747" y="1"/>
                  <a:pt x="1694" y="1"/>
                </a:cubicBezTo>
                <a:close/>
              </a:path>
            </a:pathLst>
          </a:custGeom>
          <a:solidFill>
            <a:srgbClr val="C4CED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1" name="Google Shape;1491;p38"/>
          <p:cNvGrpSpPr/>
          <p:nvPr/>
        </p:nvGrpSpPr>
        <p:grpSpPr>
          <a:xfrm>
            <a:off x="3482933" y="4853544"/>
            <a:ext cx="598721" cy="468144"/>
            <a:chOff x="2612199" y="3824733"/>
            <a:chExt cx="449041" cy="351108"/>
          </a:xfrm>
        </p:grpSpPr>
        <p:sp>
          <p:nvSpPr>
            <p:cNvPr id="1492" name="Google Shape;1492;p38"/>
            <p:cNvSpPr/>
            <p:nvPr/>
          </p:nvSpPr>
          <p:spPr>
            <a:xfrm>
              <a:off x="2689176" y="3839000"/>
              <a:ext cx="357927" cy="21848"/>
            </a:xfrm>
            <a:custGeom>
              <a:rect b="b" l="l" r="r" t="t"/>
              <a:pathLst>
                <a:path extrusionOk="0" h="833" w="13647">
                  <a:moveTo>
                    <a:pt x="1" y="0"/>
                  </a:moveTo>
                  <a:lnTo>
                    <a:pt x="1" y="833"/>
                  </a:lnTo>
                  <a:lnTo>
                    <a:pt x="13647" y="833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2792172" y="4086352"/>
              <a:ext cx="254800" cy="21480"/>
            </a:xfrm>
            <a:custGeom>
              <a:rect b="b" l="l" r="r" t="t"/>
              <a:pathLst>
                <a:path extrusionOk="0" h="819" w="9715">
                  <a:moveTo>
                    <a:pt x="9696" y="0"/>
                  </a:moveTo>
                  <a:cubicBezTo>
                    <a:pt x="9657" y="44"/>
                    <a:pt x="9604" y="73"/>
                    <a:pt x="9542" y="77"/>
                  </a:cubicBezTo>
                  <a:lnTo>
                    <a:pt x="72" y="77"/>
                  </a:lnTo>
                  <a:lnTo>
                    <a:pt x="72" y="539"/>
                  </a:lnTo>
                  <a:cubicBezTo>
                    <a:pt x="72" y="640"/>
                    <a:pt x="48" y="732"/>
                    <a:pt x="0" y="818"/>
                  </a:cubicBezTo>
                  <a:lnTo>
                    <a:pt x="9715" y="81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2821311" y="3978583"/>
              <a:ext cx="28431" cy="66644"/>
            </a:xfrm>
            <a:custGeom>
              <a:rect b="b" l="l" r="r" t="t"/>
              <a:pathLst>
                <a:path extrusionOk="0" h="2541" w="1084">
                  <a:moveTo>
                    <a:pt x="1" y="0"/>
                  </a:moveTo>
                  <a:lnTo>
                    <a:pt x="1" y="2541"/>
                  </a:lnTo>
                  <a:lnTo>
                    <a:pt x="1083" y="2541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2872166" y="3946402"/>
              <a:ext cx="28562" cy="96439"/>
            </a:xfrm>
            <a:custGeom>
              <a:rect b="b" l="l" r="r" t="t"/>
              <a:pathLst>
                <a:path extrusionOk="0" h="3677" w="1089">
                  <a:moveTo>
                    <a:pt x="1" y="0"/>
                  </a:moveTo>
                  <a:lnTo>
                    <a:pt x="1" y="3676"/>
                  </a:lnTo>
                  <a:lnTo>
                    <a:pt x="1088" y="367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2923152" y="3964315"/>
              <a:ext cx="27041" cy="78525"/>
            </a:xfrm>
            <a:custGeom>
              <a:rect b="b" l="l" r="r" t="t"/>
              <a:pathLst>
                <a:path extrusionOk="0" h="2994" w="1031">
                  <a:moveTo>
                    <a:pt x="1" y="1"/>
                  </a:moveTo>
                  <a:lnTo>
                    <a:pt x="1" y="2993"/>
                  </a:lnTo>
                  <a:lnTo>
                    <a:pt x="1030" y="2993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2974138" y="3905749"/>
              <a:ext cx="28431" cy="137091"/>
            </a:xfrm>
            <a:custGeom>
              <a:rect b="b" l="l" r="r" t="t"/>
              <a:pathLst>
                <a:path extrusionOk="0" h="5227" w="1084">
                  <a:moveTo>
                    <a:pt x="1" y="1"/>
                  </a:moveTo>
                  <a:lnTo>
                    <a:pt x="1" y="5226"/>
                  </a:lnTo>
                  <a:lnTo>
                    <a:pt x="1083" y="5226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2700926" y="3867510"/>
              <a:ext cx="334453" cy="208902"/>
            </a:xfrm>
            <a:custGeom>
              <a:rect b="b" l="l" r="r" t="t"/>
              <a:pathLst>
                <a:path extrusionOk="0" h="7965" w="12752">
                  <a:moveTo>
                    <a:pt x="2565" y="1598"/>
                  </a:moveTo>
                  <a:cubicBezTo>
                    <a:pt x="2926" y="1598"/>
                    <a:pt x="2926" y="2137"/>
                    <a:pt x="2565" y="2137"/>
                  </a:cubicBezTo>
                  <a:lnTo>
                    <a:pt x="1126" y="2137"/>
                  </a:lnTo>
                  <a:cubicBezTo>
                    <a:pt x="765" y="2137"/>
                    <a:pt x="765" y="1598"/>
                    <a:pt x="1126" y="1598"/>
                  </a:cubicBezTo>
                  <a:close/>
                  <a:moveTo>
                    <a:pt x="3349" y="2450"/>
                  </a:moveTo>
                  <a:cubicBezTo>
                    <a:pt x="3710" y="2450"/>
                    <a:pt x="3710" y="2994"/>
                    <a:pt x="3349" y="2994"/>
                  </a:cubicBezTo>
                  <a:lnTo>
                    <a:pt x="1126" y="2994"/>
                  </a:lnTo>
                  <a:cubicBezTo>
                    <a:pt x="765" y="2994"/>
                    <a:pt x="765" y="2450"/>
                    <a:pt x="1126" y="2450"/>
                  </a:cubicBezTo>
                  <a:close/>
                  <a:moveTo>
                    <a:pt x="3349" y="3302"/>
                  </a:moveTo>
                  <a:cubicBezTo>
                    <a:pt x="3710" y="3302"/>
                    <a:pt x="3710" y="3845"/>
                    <a:pt x="3349" y="3845"/>
                  </a:cubicBezTo>
                  <a:lnTo>
                    <a:pt x="1126" y="3845"/>
                  </a:lnTo>
                  <a:cubicBezTo>
                    <a:pt x="765" y="3845"/>
                    <a:pt x="765" y="3302"/>
                    <a:pt x="1126" y="3302"/>
                  </a:cubicBezTo>
                  <a:close/>
                  <a:moveTo>
                    <a:pt x="3349" y="4158"/>
                  </a:moveTo>
                  <a:cubicBezTo>
                    <a:pt x="3710" y="4158"/>
                    <a:pt x="3710" y="4697"/>
                    <a:pt x="3349" y="4697"/>
                  </a:cubicBezTo>
                  <a:lnTo>
                    <a:pt x="1126" y="4697"/>
                  </a:lnTo>
                  <a:cubicBezTo>
                    <a:pt x="765" y="4697"/>
                    <a:pt x="765" y="4158"/>
                    <a:pt x="1126" y="4158"/>
                  </a:cubicBezTo>
                  <a:close/>
                  <a:moveTo>
                    <a:pt x="7617" y="2469"/>
                  </a:moveTo>
                  <a:cubicBezTo>
                    <a:pt x="7766" y="2469"/>
                    <a:pt x="7887" y="2590"/>
                    <a:pt x="7887" y="2739"/>
                  </a:cubicBezTo>
                  <a:lnTo>
                    <a:pt x="7887" y="6954"/>
                  </a:lnTo>
                  <a:cubicBezTo>
                    <a:pt x="7887" y="7100"/>
                    <a:pt x="7771" y="7223"/>
                    <a:pt x="7626" y="7223"/>
                  </a:cubicBezTo>
                  <a:cubicBezTo>
                    <a:pt x="7623" y="7223"/>
                    <a:pt x="7620" y="7223"/>
                    <a:pt x="7617" y="7223"/>
                  </a:cubicBezTo>
                  <a:lnTo>
                    <a:pt x="6530" y="7223"/>
                  </a:lnTo>
                  <a:cubicBezTo>
                    <a:pt x="6527" y="7223"/>
                    <a:pt x="6524" y="7223"/>
                    <a:pt x="6521" y="7223"/>
                  </a:cubicBezTo>
                  <a:cubicBezTo>
                    <a:pt x="6376" y="7223"/>
                    <a:pt x="6260" y="7100"/>
                    <a:pt x="6260" y="6954"/>
                  </a:cubicBezTo>
                  <a:lnTo>
                    <a:pt x="6260" y="2739"/>
                  </a:lnTo>
                  <a:cubicBezTo>
                    <a:pt x="6260" y="2590"/>
                    <a:pt x="6381" y="2469"/>
                    <a:pt x="6530" y="2469"/>
                  </a:cubicBezTo>
                  <a:close/>
                  <a:moveTo>
                    <a:pt x="5678" y="3783"/>
                  </a:moveTo>
                  <a:cubicBezTo>
                    <a:pt x="5827" y="3783"/>
                    <a:pt x="5948" y="3903"/>
                    <a:pt x="5948" y="4057"/>
                  </a:cubicBezTo>
                  <a:lnTo>
                    <a:pt x="5948" y="6954"/>
                  </a:lnTo>
                  <a:cubicBezTo>
                    <a:pt x="5948" y="7103"/>
                    <a:pt x="5827" y="7228"/>
                    <a:pt x="5678" y="7228"/>
                  </a:cubicBezTo>
                  <a:lnTo>
                    <a:pt x="4591" y="7228"/>
                  </a:lnTo>
                  <a:cubicBezTo>
                    <a:pt x="4441" y="7228"/>
                    <a:pt x="4321" y="7103"/>
                    <a:pt x="4321" y="6954"/>
                  </a:cubicBezTo>
                  <a:lnTo>
                    <a:pt x="4321" y="4057"/>
                  </a:lnTo>
                  <a:lnTo>
                    <a:pt x="4316" y="4057"/>
                  </a:lnTo>
                  <a:cubicBezTo>
                    <a:pt x="4316" y="3903"/>
                    <a:pt x="4437" y="3783"/>
                    <a:pt x="4586" y="3783"/>
                  </a:cubicBezTo>
                  <a:close/>
                  <a:moveTo>
                    <a:pt x="9556" y="3153"/>
                  </a:moveTo>
                  <a:cubicBezTo>
                    <a:pt x="9705" y="3153"/>
                    <a:pt x="9831" y="3273"/>
                    <a:pt x="9831" y="3422"/>
                  </a:cubicBezTo>
                  <a:lnTo>
                    <a:pt x="9831" y="6954"/>
                  </a:lnTo>
                  <a:cubicBezTo>
                    <a:pt x="9831" y="7103"/>
                    <a:pt x="9705" y="7228"/>
                    <a:pt x="9556" y="7228"/>
                  </a:cubicBezTo>
                  <a:lnTo>
                    <a:pt x="8474" y="7228"/>
                  </a:lnTo>
                  <a:cubicBezTo>
                    <a:pt x="8325" y="7228"/>
                    <a:pt x="8199" y="7103"/>
                    <a:pt x="8204" y="6954"/>
                  </a:cubicBezTo>
                  <a:lnTo>
                    <a:pt x="8204" y="3422"/>
                  </a:lnTo>
                  <a:cubicBezTo>
                    <a:pt x="8199" y="3273"/>
                    <a:pt x="8325" y="3153"/>
                    <a:pt x="8474" y="3153"/>
                  </a:cubicBezTo>
                  <a:close/>
                  <a:moveTo>
                    <a:pt x="11500" y="915"/>
                  </a:moveTo>
                  <a:cubicBezTo>
                    <a:pt x="11649" y="915"/>
                    <a:pt x="11770" y="1035"/>
                    <a:pt x="11770" y="1189"/>
                  </a:cubicBezTo>
                  <a:lnTo>
                    <a:pt x="11770" y="6954"/>
                  </a:lnTo>
                  <a:cubicBezTo>
                    <a:pt x="11770" y="7103"/>
                    <a:pt x="11649" y="7228"/>
                    <a:pt x="11500" y="7228"/>
                  </a:cubicBezTo>
                  <a:lnTo>
                    <a:pt x="10418" y="7228"/>
                  </a:lnTo>
                  <a:cubicBezTo>
                    <a:pt x="10264" y="7228"/>
                    <a:pt x="10143" y="7103"/>
                    <a:pt x="10143" y="6954"/>
                  </a:cubicBezTo>
                  <a:lnTo>
                    <a:pt x="10143" y="1189"/>
                  </a:lnTo>
                  <a:cubicBezTo>
                    <a:pt x="10143" y="1035"/>
                    <a:pt x="10264" y="915"/>
                    <a:pt x="10413" y="915"/>
                  </a:cubicBezTo>
                  <a:close/>
                  <a:moveTo>
                    <a:pt x="0" y="1"/>
                  </a:moveTo>
                  <a:lnTo>
                    <a:pt x="0" y="4822"/>
                  </a:lnTo>
                  <a:lnTo>
                    <a:pt x="664" y="4822"/>
                  </a:lnTo>
                  <a:cubicBezTo>
                    <a:pt x="667" y="4822"/>
                    <a:pt x="670" y="4822"/>
                    <a:pt x="673" y="4822"/>
                  </a:cubicBezTo>
                  <a:cubicBezTo>
                    <a:pt x="823" y="4822"/>
                    <a:pt x="938" y="4945"/>
                    <a:pt x="938" y="5092"/>
                  </a:cubicBezTo>
                  <a:lnTo>
                    <a:pt x="938" y="5534"/>
                  </a:lnTo>
                  <a:cubicBezTo>
                    <a:pt x="1107" y="5587"/>
                    <a:pt x="1270" y="5655"/>
                    <a:pt x="1429" y="5736"/>
                  </a:cubicBezTo>
                  <a:lnTo>
                    <a:pt x="1742" y="5424"/>
                  </a:lnTo>
                  <a:cubicBezTo>
                    <a:pt x="1795" y="5371"/>
                    <a:pt x="1864" y="5344"/>
                    <a:pt x="1932" y="5344"/>
                  </a:cubicBezTo>
                  <a:cubicBezTo>
                    <a:pt x="2001" y="5344"/>
                    <a:pt x="2069" y="5371"/>
                    <a:pt x="2122" y="5424"/>
                  </a:cubicBezTo>
                  <a:lnTo>
                    <a:pt x="2945" y="6247"/>
                  </a:lnTo>
                  <a:cubicBezTo>
                    <a:pt x="3051" y="6352"/>
                    <a:pt x="3051" y="6526"/>
                    <a:pt x="2945" y="6631"/>
                  </a:cubicBezTo>
                  <a:lnTo>
                    <a:pt x="2632" y="6944"/>
                  </a:lnTo>
                  <a:cubicBezTo>
                    <a:pt x="2714" y="7098"/>
                    <a:pt x="2786" y="7267"/>
                    <a:pt x="2839" y="7435"/>
                  </a:cubicBezTo>
                  <a:lnTo>
                    <a:pt x="3282" y="7435"/>
                  </a:lnTo>
                  <a:cubicBezTo>
                    <a:pt x="3431" y="7435"/>
                    <a:pt x="3551" y="7555"/>
                    <a:pt x="3551" y="7704"/>
                  </a:cubicBezTo>
                  <a:lnTo>
                    <a:pt x="3551" y="7964"/>
                  </a:lnTo>
                  <a:lnTo>
                    <a:pt x="12751" y="7964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2700926" y="3860822"/>
              <a:ext cx="334453" cy="133183"/>
            </a:xfrm>
            <a:custGeom>
              <a:rect b="b" l="l" r="r" t="t"/>
              <a:pathLst>
                <a:path extrusionOk="0" h="5078" w="12752">
                  <a:moveTo>
                    <a:pt x="0" y="1"/>
                  </a:moveTo>
                  <a:lnTo>
                    <a:pt x="0" y="5077"/>
                  </a:lnTo>
                  <a:lnTo>
                    <a:pt x="395" y="5077"/>
                  </a:lnTo>
                  <a:lnTo>
                    <a:pt x="395" y="617"/>
                  </a:lnTo>
                  <a:lnTo>
                    <a:pt x="12751" y="617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2792172" y="4091912"/>
              <a:ext cx="13271" cy="13009"/>
            </a:xfrm>
            <a:custGeom>
              <a:rect b="b" l="l" r="r" t="t"/>
              <a:pathLst>
                <a:path extrusionOk="0" h="496" w="506">
                  <a:moveTo>
                    <a:pt x="72" y="0"/>
                  </a:moveTo>
                  <a:lnTo>
                    <a:pt x="72" y="313"/>
                  </a:lnTo>
                  <a:cubicBezTo>
                    <a:pt x="72" y="380"/>
                    <a:pt x="43" y="448"/>
                    <a:pt x="0" y="496"/>
                  </a:cubicBezTo>
                  <a:lnTo>
                    <a:pt x="428" y="496"/>
                  </a:lnTo>
                  <a:cubicBezTo>
                    <a:pt x="476" y="448"/>
                    <a:pt x="505" y="380"/>
                    <a:pt x="505" y="31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2626466" y="4008115"/>
              <a:ext cx="153352" cy="153483"/>
            </a:xfrm>
            <a:custGeom>
              <a:rect b="b" l="l" r="r" t="t"/>
              <a:pathLst>
                <a:path extrusionOk="0" h="5852" w="5847">
                  <a:moveTo>
                    <a:pt x="2955" y="1232"/>
                  </a:moveTo>
                  <a:cubicBezTo>
                    <a:pt x="3888" y="1232"/>
                    <a:pt x="4648" y="1992"/>
                    <a:pt x="4644" y="2926"/>
                  </a:cubicBezTo>
                  <a:cubicBezTo>
                    <a:pt x="4644" y="2959"/>
                    <a:pt x="4644" y="2993"/>
                    <a:pt x="4644" y="3022"/>
                  </a:cubicBezTo>
                  <a:lnTo>
                    <a:pt x="4644" y="3051"/>
                  </a:lnTo>
                  <a:cubicBezTo>
                    <a:pt x="4644" y="3075"/>
                    <a:pt x="4639" y="3099"/>
                    <a:pt x="4634" y="3118"/>
                  </a:cubicBezTo>
                  <a:cubicBezTo>
                    <a:pt x="4634" y="3133"/>
                    <a:pt x="4634" y="3142"/>
                    <a:pt x="4634" y="3152"/>
                  </a:cubicBezTo>
                  <a:cubicBezTo>
                    <a:pt x="4629" y="3176"/>
                    <a:pt x="4624" y="3195"/>
                    <a:pt x="4620" y="3219"/>
                  </a:cubicBezTo>
                  <a:cubicBezTo>
                    <a:pt x="4620" y="3229"/>
                    <a:pt x="4620" y="3238"/>
                    <a:pt x="4615" y="3248"/>
                  </a:cubicBezTo>
                  <a:cubicBezTo>
                    <a:pt x="4610" y="3272"/>
                    <a:pt x="4605" y="3296"/>
                    <a:pt x="4600" y="3325"/>
                  </a:cubicBezTo>
                  <a:lnTo>
                    <a:pt x="4595" y="3340"/>
                  </a:lnTo>
                  <a:cubicBezTo>
                    <a:pt x="4586" y="3373"/>
                    <a:pt x="4581" y="3402"/>
                    <a:pt x="4571" y="3431"/>
                  </a:cubicBezTo>
                  <a:cubicBezTo>
                    <a:pt x="4571" y="3441"/>
                    <a:pt x="4562" y="3450"/>
                    <a:pt x="4562" y="3460"/>
                  </a:cubicBezTo>
                  <a:cubicBezTo>
                    <a:pt x="4552" y="3479"/>
                    <a:pt x="4547" y="3498"/>
                    <a:pt x="4538" y="3522"/>
                  </a:cubicBezTo>
                  <a:cubicBezTo>
                    <a:pt x="4533" y="3542"/>
                    <a:pt x="4499" y="3546"/>
                    <a:pt x="4494" y="3561"/>
                  </a:cubicBezTo>
                  <a:cubicBezTo>
                    <a:pt x="4490" y="3575"/>
                    <a:pt x="4480" y="3590"/>
                    <a:pt x="4475" y="3604"/>
                  </a:cubicBezTo>
                  <a:cubicBezTo>
                    <a:pt x="4470" y="3619"/>
                    <a:pt x="4461" y="3633"/>
                    <a:pt x="4456" y="3652"/>
                  </a:cubicBezTo>
                  <a:lnTo>
                    <a:pt x="4442" y="3681"/>
                  </a:lnTo>
                  <a:cubicBezTo>
                    <a:pt x="4336" y="3893"/>
                    <a:pt x="4186" y="4081"/>
                    <a:pt x="4004" y="4230"/>
                  </a:cubicBezTo>
                  <a:cubicBezTo>
                    <a:pt x="3960" y="4263"/>
                    <a:pt x="3917" y="4297"/>
                    <a:pt x="3874" y="4331"/>
                  </a:cubicBezTo>
                  <a:cubicBezTo>
                    <a:pt x="3854" y="4340"/>
                    <a:pt x="3835" y="4355"/>
                    <a:pt x="3811" y="4369"/>
                  </a:cubicBezTo>
                  <a:lnTo>
                    <a:pt x="3792" y="4379"/>
                  </a:lnTo>
                  <a:lnTo>
                    <a:pt x="3744" y="4403"/>
                  </a:lnTo>
                  <a:lnTo>
                    <a:pt x="3725" y="4417"/>
                  </a:lnTo>
                  <a:lnTo>
                    <a:pt x="3662" y="4446"/>
                  </a:lnTo>
                  <a:lnTo>
                    <a:pt x="3657" y="4446"/>
                  </a:lnTo>
                  <a:cubicBezTo>
                    <a:pt x="3638" y="4461"/>
                    <a:pt x="3614" y="4470"/>
                    <a:pt x="3595" y="4480"/>
                  </a:cubicBezTo>
                  <a:lnTo>
                    <a:pt x="3575" y="4485"/>
                  </a:lnTo>
                  <a:lnTo>
                    <a:pt x="3522" y="4509"/>
                  </a:lnTo>
                  <a:lnTo>
                    <a:pt x="3498" y="4514"/>
                  </a:lnTo>
                  <a:lnTo>
                    <a:pt x="3431" y="4538"/>
                  </a:lnTo>
                  <a:lnTo>
                    <a:pt x="3426" y="4538"/>
                  </a:lnTo>
                  <a:cubicBezTo>
                    <a:pt x="3407" y="4547"/>
                    <a:pt x="3383" y="4552"/>
                    <a:pt x="3359" y="4557"/>
                  </a:cubicBezTo>
                  <a:lnTo>
                    <a:pt x="3335" y="4557"/>
                  </a:lnTo>
                  <a:lnTo>
                    <a:pt x="3282" y="4571"/>
                  </a:lnTo>
                  <a:lnTo>
                    <a:pt x="3258" y="4571"/>
                  </a:lnTo>
                  <a:cubicBezTo>
                    <a:pt x="3234" y="4576"/>
                    <a:pt x="3210" y="4581"/>
                    <a:pt x="3186" y="4586"/>
                  </a:cubicBezTo>
                  <a:cubicBezTo>
                    <a:pt x="3162" y="4591"/>
                    <a:pt x="3133" y="4591"/>
                    <a:pt x="3109" y="4595"/>
                  </a:cubicBezTo>
                  <a:lnTo>
                    <a:pt x="3094" y="4595"/>
                  </a:lnTo>
                  <a:lnTo>
                    <a:pt x="3032" y="4600"/>
                  </a:lnTo>
                  <a:lnTo>
                    <a:pt x="2834" y="4600"/>
                  </a:lnTo>
                  <a:lnTo>
                    <a:pt x="2777" y="4595"/>
                  </a:lnTo>
                  <a:lnTo>
                    <a:pt x="2757" y="4595"/>
                  </a:lnTo>
                  <a:cubicBezTo>
                    <a:pt x="2733" y="4591"/>
                    <a:pt x="2709" y="4591"/>
                    <a:pt x="2680" y="4586"/>
                  </a:cubicBezTo>
                  <a:lnTo>
                    <a:pt x="2676" y="4586"/>
                  </a:lnTo>
                  <a:lnTo>
                    <a:pt x="2637" y="4576"/>
                  </a:lnTo>
                  <a:lnTo>
                    <a:pt x="2608" y="4571"/>
                  </a:lnTo>
                  <a:lnTo>
                    <a:pt x="2594" y="4571"/>
                  </a:lnTo>
                  <a:cubicBezTo>
                    <a:pt x="2541" y="4562"/>
                    <a:pt x="2488" y="4547"/>
                    <a:pt x="2440" y="4533"/>
                  </a:cubicBezTo>
                  <a:lnTo>
                    <a:pt x="2430" y="4533"/>
                  </a:lnTo>
                  <a:lnTo>
                    <a:pt x="2368" y="4514"/>
                  </a:lnTo>
                  <a:lnTo>
                    <a:pt x="2358" y="4509"/>
                  </a:lnTo>
                  <a:cubicBezTo>
                    <a:pt x="2310" y="4490"/>
                    <a:pt x="2257" y="4470"/>
                    <a:pt x="2209" y="4446"/>
                  </a:cubicBezTo>
                  <a:lnTo>
                    <a:pt x="2204" y="4446"/>
                  </a:lnTo>
                  <a:lnTo>
                    <a:pt x="2170" y="4427"/>
                  </a:lnTo>
                  <a:lnTo>
                    <a:pt x="2146" y="4417"/>
                  </a:lnTo>
                  <a:lnTo>
                    <a:pt x="2122" y="4408"/>
                  </a:lnTo>
                  <a:lnTo>
                    <a:pt x="2084" y="4379"/>
                  </a:lnTo>
                  <a:lnTo>
                    <a:pt x="2079" y="4379"/>
                  </a:lnTo>
                  <a:lnTo>
                    <a:pt x="2060" y="4369"/>
                  </a:lnTo>
                  <a:cubicBezTo>
                    <a:pt x="2036" y="4355"/>
                    <a:pt x="2016" y="4345"/>
                    <a:pt x="1997" y="4331"/>
                  </a:cubicBezTo>
                  <a:lnTo>
                    <a:pt x="1992" y="4326"/>
                  </a:lnTo>
                  <a:cubicBezTo>
                    <a:pt x="1728" y="4143"/>
                    <a:pt x="1516" y="3893"/>
                    <a:pt x="1391" y="3599"/>
                  </a:cubicBezTo>
                  <a:cubicBezTo>
                    <a:pt x="1391" y="3595"/>
                    <a:pt x="1386" y="3590"/>
                    <a:pt x="1381" y="3585"/>
                  </a:cubicBezTo>
                  <a:cubicBezTo>
                    <a:pt x="1381" y="3580"/>
                    <a:pt x="1376" y="3561"/>
                    <a:pt x="1372" y="3551"/>
                  </a:cubicBezTo>
                  <a:lnTo>
                    <a:pt x="1362" y="3527"/>
                  </a:lnTo>
                  <a:cubicBezTo>
                    <a:pt x="1348" y="3498"/>
                    <a:pt x="1338" y="3469"/>
                    <a:pt x="1333" y="3445"/>
                  </a:cubicBezTo>
                  <a:lnTo>
                    <a:pt x="1333" y="3436"/>
                  </a:lnTo>
                  <a:cubicBezTo>
                    <a:pt x="1309" y="3373"/>
                    <a:pt x="1295" y="3306"/>
                    <a:pt x="1280" y="3243"/>
                  </a:cubicBezTo>
                  <a:lnTo>
                    <a:pt x="1280" y="3229"/>
                  </a:lnTo>
                  <a:cubicBezTo>
                    <a:pt x="1275" y="3200"/>
                    <a:pt x="1275" y="3176"/>
                    <a:pt x="1271" y="3147"/>
                  </a:cubicBezTo>
                  <a:cubicBezTo>
                    <a:pt x="1271" y="3137"/>
                    <a:pt x="1271" y="3133"/>
                    <a:pt x="1266" y="3123"/>
                  </a:cubicBezTo>
                  <a:cubicBezTo>
                    <a:pt x="1266" y="3099"/>
                    <a:pt x="1261" y="3075"/>
                    <a:pt x="1261" y="3051"/>
                  </a:cubicBezTo>
                  <a:lnTo>
                    <a:pt x="1261" y="3022"/>
                  </a:lnTo>
                  <a:lnTo>
                    <a:pt x="1261" y="2931"/>
                  </a:lnTo>
                  <a:lnTo>
                    <a:pt x="1261" y="2926"/>
                  </a:lnTo>
                  <a:cubicBezTo>
                    <a:pt x="1261" y="1992"/>
                    <a:pt x="2016" y="1232"/>
                    <a:pt x="2955" y="1232"/>
                  </a:cubicBezTo>
                  <a:close/>
                  <a:moveTo>
                    <a:pt x="2613" y="0"/>
                  </a:moveTo>
                  <a:lnTo>
                    <a:pt x="2613" y="380"/>
                  </a:lnTo>
                  <a:cubicBezTo>
                    <a:pt x="2613" y="505"/>
                    <a:pt x="2526" y="616"/>
                    <a:pt x="2401" y="645"/>
                  </a:cubicBezTo>
                  <a:cubicBezTo>
                    <a:pt x="2146" y="703"/>
                    <a:pt x="1901" y="804"/>
                    <a:pt x="1680" y="943"/>
                  </a:cubicBezTo>
                  <a:cubicBezTo>
                    <a:pt x="1635" y="971"/>
                    <a:pt x="1585" y="985"/>
                    <a:pt x="1536" y="985"/>
                  </a:cubicBezTo>
                  <a:cubicBezTo>
                    <a:pt x="1467" y="985"/>
                    <a:pt x="1398" y="958"/>
                    <a:pt x="1348" y="905"/>
                  </a:cubicBezTo>
                  <a:lnTo>
                    <a:pt x="1078" y="640"/>
                  </a:lnTo>
                  <a:lnTo>
                    <a:pt x="635" y="1078"/>
                  </a:lnTo>
                  <a:lnTo>
                    <a:pt x="905" y="1347"/>
                  </a:lnTo>
                  <a:cubicBezTo>
                    <a:pt x="996" y="1434"/>
                    <a:pt x="1011" y="1574"/>
                    <a:pt x="943" y="1684"/>
                  </a:cubicBezTo>
                  <a:cubicBezTo>
                    <a:pt x="804" y="1906"/>
                    <a:pt x="703" y="2146"/>
                    <a:pt x="645" y="2406"/>
                  </a:cubicBezTo>
                  <a:cubicBezTo>
                    <a:pt x="616" y="2526"/>
                    <a:pt x="506" y="2613"/>
                    <a:pt x="380" y="2613"/>
                  </a:cubicBezTo>
                  <a:lnTo>
                    <a:pt x="0" y="2613"/>
                  </a:lnTo>
                  <a:lnTo>
                    <a:pt x="0" y="3238"/>
                  </a:lnTo>
                  <a:lnTo>
                    <a:pt x="380" y="3238"/>
                  </a:lnTo>
                  <a:cubicBezTo>
                    <a:pt x="506" y="3238"/>
                    <a:pt x="616" y="3325"/>
                    <a:pt x="645" y="3445"/>
                  </a:cubicBezTo>
                  <a:cubicBezTo>
                    <a:pt x="703" y="3705"/>
                    <a:pt x="804" y="3946"/>
                    <a:pt x="943" y="4167"/>
                  </a:cubicBezTo>
                  <a:cubicBezTo>
                    <a:pt x="1011" y="4278"/>
                    <a:pt x="996" y="4413"/>
                    <a:pt x="905" y="4504"/>
                  </a:cubicBezTo>
                  <a:lnTo>
                    <a:pt x="635" y="4773"/>
                  </a:lnTo>
                  <a:lnTo>
                    <a:pt x="1078" y="5211"/>
                  </a:lnTo>
                  <a:lnTo>
                    <a:pt x="1348" y="4942"/>
                  </a:lnTo>
                  <a:cubicBezTo>
                    <a:pt x="1398" y="4892"/>
                    <a:pt x="1465" y="4866"/>
                    <a:pt x="1534" y="4866"/>
                  </a:cubicBezTo>
                  <a:cubicBezTo>
                    <a:pt x="1584" y="4866"/>
                    <a:pt x="1635" y="4880"/>
                    <a:pt x="1680" y="4908"/>
                  </a:cubicBezTo>
                  <a:cubicBezTo>
                    <a:pt x="1901" y="5048"/>
                    <a:pt x="2146" y="5149"/>
                    <a:pt x="2401" y="5206"/>
                  </a:cubicBezTo>
                  <a:cubicBezTo>
                    <a:pt x="2526" y="5235"/>
                    <a:pt x="2613" y="5346"/>
                    <a:pt x="2613" y="5471"/>
                  </a:cubicBezTo>
                  <a:lnTo>
                    <a:pt x="2613" y="5851"/>
                  </a:lnTo>
                  <a:lnTo>
                    <a:pt x="3234" y="5851"/>
                  </a:lnTo>
                  <a:lnTo>
                    <a:pt x="3234" y="5471"/>
                  </a:lnTo>
                  <a:cubicBezTo>
                    <a:pt x="3234" y="5346"/>
                    <a:pt x="3325" y="5235"/>
                    <a:pt x="3445" y="5206"/>
                  </a:cubicBezTo>
                  <a:cubicBezTo>
                    <a:pt x="3700" y="5149"/>
                    <a:pt x="3946" y="5048"/>
                    <a:pt x="4167" y="4908"/>
                  </a:cubicBezTo>
                  <a:cubicBezTo>
                    <a:pt x="4212" y="4880"/>
                    <a:pt x="4263" y="4866"/>
                    <a:pt x="4313" y="4866"/>
                  </a:cubicBezTo>
                  <a:cubicBezTo>
                    <a:pt x="4382" y="4866"/>
                    <a:pt x="4451" y="4892"/>
                    <a:pt x="4504" y="4942"/>
                  </a:cubicBezTo>
                  <a:lnTo>
                    <a:pt x="4774" y="5211"/>
                  </a:lnTo>
                  <a:lnTo>
                    <a:pt x="5211" y="4773"/>
                  </a:lnTo>
                  <a:lnTo>
                    <a:pt x="4942" y="4504"/>
                  </a:lnTo>
                  <a:cubicBezTo>
                    <a:pt x="4855" y="4413"/>
                    <a:pt x="4836" y="4278"/>
                    <a:pt x="4903" y="4167"/>
                  </a:cubicBezTo>
                  <a:cubicBezTo>
                    <a:pt x="5043" y="3946"/>
                    <a:pt x="5149" y="3705"/>
                    <a:pt x="5207" y="3445"/>
                  </a:cubicBezTo>
                  <a:cubicBezTo>
                    <a:pt x="5235" y="3325"/>
                    <a:pt x="5341" y="3238"/>
                    <a:pt x="5466" y="3238"/>
                  </a:cubicBezTo>
                  <a:lnTo>
                    <a:pt x="5847" y="3238"/>
                  </a:lnTo>
                  <a:lnTo>
                    <a:pt x="5847" y="2613"/>
                  </a:lnTo>
                  <a:lnTo>
                    <a:pt x="5466" y="2613"/>
                  </a:lnTo>
                  <a:cubicBezTo>
                    <a:pt x="5341" y="2613"/>
                    <a:pt x="5235" y="2526"/>
                    <a:pt x="5207" y="2406"/>
                  </a:cubicBezTo>
                  <a:cubicBezTo>
                    <a:pt x="5149" y="2146"/>
                    <a:pt x="5043" y="1906"/>
                    <a:pt x="4903" y="1684"/>
                  </a:cubicBezTo>
                  <a:cubicBezTo>
                    <a:pt x="4836" y="1574"/>
                    <a:pt x="4855" y="1434"/>
                    <a:pt x="4942" y="1347"/>
                  </a:cubicBezTo>
                  <a:lnTo>
                    <a:pt x="5211" y="1078"/>
                  </a:lnTo>
                  <a:lnTo>
                    <a:pt x="4774" y="640"/>
                  </a:lnTo>
                  <a:lnTo>
                    <a:pt x="4504" y="905"/>
                  </a:lnTo>
                  <a:cubicBezTo>
                    <a:pt x="4451" y="958"/>
                    <a:pt x="4381" y="985"/>
                    <a:pt x="4311" y="985"/>
                  </a:cubicBezTo>
                  <a:cubicBezTo>
                    <a:pt x="4261" y="985"/>
                    <a:pt x="4211" y="971"/>
                    <a:pt x="4167" y="943"/>
                  </a:cubicBezTo>
                  <a:cubicBezTo>
                    <a:pt x="3946" y="804"/>
                    <a:pt x="3700" y="703"/>
                    <a:pt x="3445" y="645"/>
                  </a:cubicBezTo>
                  <a:cubicBezTo>
                    <a:pt x="3325" y="616"/>
                    <a:pt x="3234" y="505"/>
                    <a:pt x="3234" y="380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2612199" y="3824733"/>
              <a:ext cx="449041" cy="351108"/>
            </a:xfrm>
            <a:custGeom>
              <a:rect b="b" l="l" r="r" t="t"/>
              <a:pathLst>
                <a:path extrusionOk="0" h="13387" w="17121">
                  <a:moveTo>
                    <a:pt x="16577" y="544"/>
                  </a:moveTo>
                  <a:lnTo>
                    <a:pt x="16577" y="1088"/>
                  </a:lnTo>
                  <a:lnTo>
                    <a:pt x="14595" y="1088"/>
                  </a:lnTo>
                  <a:cubicBezTo>
                    <a:pt x="14234" y="1088"/>
                    <a:pt x="14234" y="1632"/>
                    <a:pt x="14595" y="1632"/>
                  </a:cubicBezTo>
                  <a:lnTo>
                    <a:pt x="16129" y="1632"/>
                  </a:lnTo>
                  <a:lnTo>
                    <a:pt x="16129" y="9595"/>
                  </a:lnTo>
                  <a:lnTo>
                    <a:pt x="6929" y="9595"/>
                  </a:lnTo>
                  <a:lnTo>
                    <a:pt x="6929" y="9335"/>
                  </a:lnTo>
                  <a:cubicBezTo>
                    <a:pt x="6929" y="9186"/>
                    <a:pt x="6809" y="9066"/>
                    <a:pt x="6660" y="9066"/>
                  </a:cubicBezTo>
                  <a:lnTo>
                    <a:pt x="6217" y="9066"/>
                  </a:lnTo>
                  <a:cubicBezTo>
                    <a:pt x="6164" y="8898"/>
                    <a:pt x="6097" y="8729"/>
                    <a:pt x="6010" y="8575"/>
                  </a:cubicBezTo>
                  <a:lnTo>
                    <a:pt x="6328" y="8262"/>
                  </a:lnTo>
                  <a:cubicBezTo>
                    <a:pt x="6429" y="8157"/>
                    <a:pt x="6429" y="7983"/>
                    <a:pt x="6328" y="7878"/>
                  </a:cubicBezTo>
                  <a:lnTo>
                    <a:pt x="5510" y="7055"/>
                  </a:lnTo>
                  <a:cubicBezTo>
                    <a:pt x="5457" y="7002"/>
                    <a:pt x="5387" y="6975"/>
                    <a:pt x="5318" y="6975"/>
                  </a:cubicBezTo>
                  <a:cubicBezTo>
                    <a:pt x="5249" y="6975"/>
                    <a:pt x="5180" y="7002"/>
                    <a:pt x="5130" y="7055"/>
                  </a:cubicBezTo>
                  <a:lnTo>
                    <a:pt x="4812" y="7367"/>
                  </a:lnTo>
                  <a:cubicBezTo>
                    <a:pt x="4658" y="7286"/>
                    <a:pt x="4495" y="7218"/>
                    <a:pt x="4321" y="7165"/>
                  </a:cubicBezTo>
                  <a:lnTo>
                    <a:pt x="4321" y="6723"/>
                  </a:lnTo>
                  <a:cubicBezTo>
                    <a:pt x="4321" y="6574"/>
                    <a:pt x="4201" y="6453"/>
                    <a:pt x="4052" y="6453"/>
                  </a:cubicBezTo>
                  <a:lnTo>
                    <a:pt x="3383" y="6453"/>
                  </a:lnTo>
                  <a:lnTo>
                    <a:pt x="3383" y="1632"/>
                  </a:lnTo>
                  <a:lnTo>
                    <a:pt x="13661" y="1632"/>
                  </a:lnTo>
                  <a:cubicBezTo>
                    <a:pt x="14022" y="1632"/>
                    <a:pt x="14022" y="1088"/>
                    <a:pt x="13661" y="1088"/>
                  </a:cubicBezTo>
                  <a:lnTo>
                    <a:pt x="2936" y="1088"/>
                  </a:lnTo>
                  <a:lnTo>
                    <a:pt x="2936" y="544"/>
                  </a:lnTo>
                  <a:close/>
                  <a:moveTo>
                    <a:pt x="16582" y="10139"/>
                  </a:moveTo>
                  <a:lnTo>
                    <a:pt x="16582" y="10683"/>
                  </a:lnTo>
                  <a:lnTo>
                    <a:pt x="6862" y="10683"/>
                  </a:lnTo>
                  <a:cubicBezTo>
                    <a:pt x="6905" y="10635"/>
                    <a:pt x="6934" y="10567"/>
                    <a:pt x="6934" y="10500"/>
                  </a:cubicBezTo>
                  <a:lnTo>
                    <a:pt x="6934" y="10187"/>
                  </a:lnTo>
                  <a:lnTo>
                    <a:pt x="16404" y="10187"/>
                  </a:lnTo>
                  <a:cubicBezTo>
                    <a:pt x="16462" y="10187"/>
                    <a:pt x="16514" y="10173"/>
                    <a:pt x="16563" y="10139"/>
                  </a:cubicBezTo>
                  <a:close/>
                  <a:moveTo>
                    <a:pt x="3783" y="6992"/>
                  </a:moveTo>
                  <a:lnTo>
                    <a:pt x="3783" y="7372"/>
                  </a:lnTo>
                  <a:cubicBezTo>
                    <a:pt x="3783" y="7497"/>
                    <a:pt x="3869" y="7608"/>
                    <a:pt x="3989" y="7637"/>
                  </a:cubicBezTo>
                  <a:cubicBezTo>
                    <a:pt x="4244" y="7695"/>
                    <a:pt x="4490" y="7796"/>
                    <a:pt x="4711" y="7940"/>
                  </a:cubicBezTo>
                  <a:cubicBezTo>
                    <a:pt x="4755" y="7966"/>
                    <a:pt x="4804" y="7979"/>
                    <a:pt x="4853" y="7979"/>
                  </a:cubicBezTo>
                  <a:cubicBezTo>
                    <a:pt x="4924" y="7979"/>
                    <a:pt x="4994" y="7953"/>
                    <a:pt x="5048" y="7902"/>
                  </a:cubicBezTo>
                  <a:lnTo>
                    <a:pt x="5318" y="7632"/>
                  </a:lnTo>
                  <a:lnTo>
                    <a:pt x="5755" y="8070"/>
                  </a:lnTo>
                  <a:lnTo>
                    <a:pt x="5486" y="8339"/>
                  </a:lnTo>
                  <a:cubicBezTo>
                    <a:pt x="5399" y="8431"/>
                    <a:pt x="5380" y="8570"/>
                    <a:pt x="5447" y="8676"/>
                  </a:cubicBezTo>
                  <a:cubicBezTo>
                    <a:pt x="5592" y="8898"/>
                    <a:pt x="5693" y="9143"/>
                    <a:pt x="5751" y="9398"/>
                  </a:cubicBezTo>
                  <a:cubicBezTo>
                    <a:pt x="5779" y="9518"/>
                    <a:pt x="5885" y="9610"/>
                    <a:pt x="6015" y="9610"/>
                  </a:cubicBezTo>
                  <a:lnTo>
                    <a:pt x="6395" y="9610"/>
                  </a:lnTo>
                  <a:lnTo>
                    <a:pt x="6395" y="10230"/>
                  </a:lnTo>
                  <a:lnTo>
                    <a:pt x="6015" y="10230"/>
                  </a:lnTo>
                  <a:cubicBezTo>
                    <a:pt x="5885" y="10230"/>
                    <a:pt x="5779" y="10317"/>
                    <a:pt x="5751" y="10442"/>
                  </a:cubicBezTo>
                  <a:cubicBezTo>
                    <a:pt x="5693" y="10697"/>
                    <a:pt x="5592" y="10943"/>
                    <a:pt x="5447" y="11164"/>
                  </a:cubicBezTo>
                  <a:cubicBezTo>
                    <a:pt x="5380" y="11270"/>
                    <a:pt x="5399" y="11409"/>
                    <a:pt x="5486" y="11496"/>
                  </a:cubicBezTo>
                  <a:lnTo>
                    <a:pt x="5755" y="11765"/>
                  </a:lnTo>
                  <a:lnTo>
                    <a:pt x="5318" y="12208"/>
                  </a:lnTo>
                  <a:lnTo>
                    <a:pt x="5048" y="11939"/>
                  </a:lnTo>
                  <a:cubicBezTo>
                    <a:pt x="4995" y="11885"/>
                    <a:pt x="4925" y="11858"/>
                    <a:pt x="4855" y="11858"/>
                  </a:cubicBezTo>
                  <a:cubicBezTo>
                    <a:pt x="4805" y="11858"/>
                    <a:pt x="4755" y="11872"/>
                    <a:pt x="4711" y="11900"/>
                  </a:cubicBezTo>
                  <a:cubicBezTo>
                    <a:pt x="4490" y="12040"/>
                    <a:pt x="4244" y="12141"/>
                    <a:pt x="3989" y="12198"/>
                  </a:cubicBezTo>
                  <a:cubicBezTo>
                    <a:pt x="3869" y="12227"/>
                    <a:pt x="3778" y="12338"/>
                    <a:pt x="3783" y="12463"/>
                  </a:cubicBezTo>
                  <a:lnTo>
                    <a:pt x="3783" y="12843"/>
                  </a:lnTo>
                  <a:lnTo>
                    <a:pt x="3157" y="12843"/>
                  </a:lnTo>
                  <a:lnTo>
                    <a:pt x="3157" y="12463"/>
                  </a:lnTo>
                  <a:cubicBezTo>
                    <a:pt x="3157" y="12338"/>
                    <a:pt x="3070" y="12227"/>
                    <a:pt x="2945" y="12198"/>
                  </a:cubicBezTo>
                  <a:cubicBezTo>
                    <a:pt x="2690" y="12141"/>
                    <a:pt x="2445" y="12040"/>
                    <a:pt x="2224" y="11900"/>
                  </a:cubicBezTo>
                  <a:cubicBezTo>
                    <a:pt x="2179" y="11872"/>
                    <a:pt x="2129" y="11858"/>
                    <a:pt x="2080" y="11858"/>
                  </a:cubicBezTo>
                  <a:cubicBezTo>
                    <a:pt x="2011" y="11858"/>
                    <a:pt x="1942" y="11885"/>
                    <a:pt x="1892" y="11939"/>
                  </a:cubicBezTo>
                  <a:lnTo>
                    <a:pt x="1622" y="12208"/>
                  </a:lnTo>
                  <a:lnTo>
                    <a:pt x="1179" y="11765"/>
                  </a:lnTo>
                  <a:lnTo>
                    <a:pt x="1449" y="11496"/>
                  </a:lnTo>
                  <a:cubicBezTo>
                    <a:pt x="1540" y="11409"/>
                    <a:pt x="1555" y="11270"/>
                    <a:pt x="1487" y="11164"/>
                  </a:cubicBezTo>
                  <a:cubicBezTo>
                    <a:pt x="1348" y="10943"/>
                    <a:pt x="1247" y="10697"/>
                    <a:pt x="1189" y="10442"/>
                  </a:cubicBezTo>
                  <a:cubicBezTo>
                    <a:pt x="1160" y="10317"/>
                    <a:pt x="1050" y="10230"/>
                    <a:pt x="924" y="10230"/>
                  </a:cubicBezTo>
                  <a:lnTo>
                    <a:pt x="544" y="10230"/>
                  </a:lnTo>
                  <a:lnTo>
                    <a:pt x="544" y="9610"/>
                  </a:lnTo>
                  <a:lnTo>
                    <a:pt x="924" y="9610"/>
                  </a:lnTo>
                  <a:cubicBezTo>
                    <a:pt x="1050" y="9610"/>
                    <a:pt x="1160" y="9518"/>
                    <a:pt x="1189" y="9398"/>
                  </a:cubicBezTo>
                  <a:cubicBezTo>
                    <a:pt x="1247" y="9143"/>
                    <a:pt x="1348" y="8898"/>
                    <a:pt x="1487" y="8676"/>
                  </a:cubicBezTo>
                  <a:cubicBezTo>
                    <a:pt x="1555" y="8570"/>
                    <a:pt x="1540" y="8431"/>
                    <a:pt x="1449" y="8339"/>
                  </a:cubicBezTo>
                  <a:lnTo>
                    <a:pt x="1179" y="8070"/>
                  </a:lnTo>
                  <a:lnTo>
                    <a:pt x="1622" y="7632"/>
                  </a:lnTo>
                  <a:lnTo>
                    <a:pt x="1892" y="7902"/>
                  </a:lnTo>
                  <a:cubicBezTo>
                    <a:pt x="1943" y="7953"/>
                    <a:pt x="2012" y="7979"/>
                    <a:pt x="2082" y="7979"/>
                  </a:cubicBezTo>
                  <a:cubicBezTo>
                    <a:pt x="2131" y="7979"/>
                    <a:pt x="2180" y="7966"/>
                    <a:pt x="2224" y="7940"/>
                  </a:cubicBezTo>
                  <a:cubicBezTo>
                    <a:pt x="2445" y="7796"/>
                    <a:pt x="2690" y="7695"/>
                    <a:pt x="2945" y="7637"/>
                  </a:cubicBezTo>
                  <a:cubicBezTo>
                    <a:pt x="3070" y="7608"/>
                    <a:pt x="3157" y="7497"/>
                    <a:pt x="3157" y="7372"/>
                  </a:cubicBezTo>
                  <a:lnTo>
                    <a:pt x="3157" y="6992"/>
                  </a:lnTo>
                  <a:close/>
                  <a:moveTo>
                    <a:pt x="2666" y="1"/>
                  </a:moveTo>
                  <a:cubicBezTo>
                    <a:pt x="2517" y="1"/>
                    <a:pt x="2397" y="121"/>
                    <a:pt x="2397" y="275"/>
                  </a:cubicBezTo>
                  <a:lnTo>
                    <a:pt x="2397" y="1358"/>
                  </a:lnTo>
                  <a:cubicBezTo>
                    <a:pt x="2397" y="1507"/>
                    <a:pt x="2517" y="1632"/>
                    <a:pt x="2666" y="1632"/>
                  </a:cubicBezTo>
                  <a:lnTo>
                    <a:pt x="2839" y="1632"/>
                  </a:lnTo>
                  <a:lnTo>
                    <a:pt x="2839" y="6453"/>
                  </a:lnTo>
                  <a:cubicBezTo>
                    <a:pt x="2710" y="6477"/>
                    <a:pt x="2618" y="6588"/>
                    <a:pt x="2618" y="6723"/>
                  </a:cubicBezTo>
                  <a:lnTo>
                    <a:pt x="2618" y="7165"/>
                  </a:lnTo>
                  <a:cubicBezTo>
                    <a:pt x="2445" y="7218"/>
                    <a:pt x="2281" y="7286"/>
                    <a:pt x="2127" y="7367"/>
                  </a:cubicBezTo>
                  <a:lnTo>
                    <a:pt x="1810" y="7055"/>
                  </a:lnTo>
                  <a:cubicBezTo>
                    <a:pt x="1757" y="7002"/>
                    <a:pt x="1688" y="6975"/>
                    <a:pt x="1620" y="6975"/>
                  </a:cubicBezTo>
                  <a:cubicBezTo>
                    <a:pt x="1551" y="6975"/>
                    <a:pt x="1483" y="7002"/>
                    <a:pt x="1430" y="7055"/>
                  </a:cubicBezTo>
                  <a:lnTo>
                    <a:pt x="607" y="7878"/>
                  </a:lnTo>
                  <a:cubicBezTo>
                    <a:pt x="501" y="7983"/>
                    <a:pt x="501" y="8157"/>
                    <a:pt x="607" y="8262"/>
                  </a:cubicBezTo>
                  <a:lnTo>
                    <a:pt x="920" y="8575"/>
                  </a:lnTo>
                  <a:cubicBezTo>
                    <a:pt x="838" y="8729"/>
                    <a:pt x="770" y="8898"/>
                    <a:pt x="717" y="9066"/>
                  </a:cubicBezTo>
                  <a:lnTo>
                    <a:pt x="275" y="9066"/>
                  </a:lnTo>
                  <a:cubicBezTo>
                    <a:pt x="126" y="9066"/>
                    <a:pt x="1" y="9186"/>
                    <a:pt x="5" y="9335"/>
                  </a:cubicBezTo>
                  <a:lnTo>
                    <a:pt x="5" y="10500"/>
                  </a:lnTo>
                  <a:cubicBezTo>
                    <a:pt x="1" y="10649"/>
                    <a:pt x="126" y="10769"/>
                    <a:pt x="275" y="10769"/>
                  </a:cubicBezTo>
                  <a:lnTo>
                    <a:pt x="717" y="10769"/>
                  </a:lnTo>
                  <a:cubicBezTo>
                    <a:pt x="770" y="10938"/>
                    <a:pt x="838" y="11106"/>
                    <a:pt x="920" y="11260"/>
                  </a:cubicBezTo>
                  <a:lnTo>
                    <a:pt x="607" y="11578"/>
                  </a:lnTo>
                  <a:cubicBezTo>
                    <a:pt x="501" y="11679"/>
                    <a:pt x="501" y="11852"/>
                    <a:pt x="607" y="11958"/>
                  </a:cubicBezTo>
                  <a:lnTo>
                    <a:pt x="1430" y="12781"/>
                  </a:lnTo>
                  <a:cubicBezTo>
                    <a:pt x="1483" y="12834"/>
                    <a:pt x="1551" y="12860"/>
                    <a:pt x="1620" y="12860"/>
                  </a:cubicBezTo>
                  <a:cubicBezTo>
                    <a:pt x="1688" y="12860"/>
                    <a:pt x="1757" y="12834"/>
                    <a:pt x="1810" y="12781"/>
                  </a:cubicBezTo>
                  <a:lnTo>
                    <a:pt x="2123" y="12468"/>
                  </a:lnTo>
                  <a:cubicBezTo>
                    <a:pt x="2281" y="12550"/>
                    <a:pt x="2445" y="12617"/>
                    <a:pt x="2618" y="12670"/>
                  </a:cubicBezTo>
                  <a:lnTo>
                    <a:pt x="2618" y="13113"/>
                  </a:lnTo>
                  <a:cubicBezTo>
                    <a:pt x="2613" y="13262"/>
                    <a:pt x="2738" y="13387"/>
                    <a:pt x="2888" y="13387"/>
                  </a:cubicBezTo>
                  <a:lnTo>
                    <a:pt x="4047" y="13387"/>
                  </a:lnTo>
                  <a:cubicBezTo>
                    <a:pt x="4196" y="13387"/>
                    <a:pt x="4317" y="13262"/>
                    <a:pt x="4317" y="13113"/>
                  </a:cubicBezTo>
                  <a:lnTo>
                    <a:pt x="4317" y="12670"/>
                  </a:lnTo>
                  <a:cubicBezTo>
                    <a:pt x="4490" y="12617"/>
                    <a:pt x="4653" y="12550"/>
                    <a:pt x="4812" y="12468"/>
                  </a:cubicBezTo>
                  <a:lnTo>
                    <a:pt x="5125" y="12781"/>
                  </a:lnTo>
                  <a:cubicBezTo>
                    <a:pt x="5178" y="12834"/>
                    <a:pt x="5247" y="12860"/>
                    <a:pt x="5315" y="12860"/>
                  </a:cubicBezTo>
                  <a:cubicBezTo>
                    <a:pt x="5384" y="12860"/>
                    <a:pt x="5452" y="12834"/>
                    <a:pt x="5505" y="12781"/>
                  </a:cubicBezTo>
                  <a:lnTo>
                    <a:pt x="6328" y="11958"/>
                  </a:lnTo>
                  <a:cubicBezTo>
                    <a:pt x="6434" y="11852"/>
                    <a:pt x="6434" y="11679"/>
                    <a:pt x="6328" y="11573"/>
                  </a:cubicBezTo>
                  <a:lnTo>
                    <a:pt x="6015" y="11260"/>
                  </a:lnTo>
                  <a:cubicBezTo>
                    <a:pt x="6020" y="11251"/>
                    <a:pt x="6025" y="11236"/>
                    <a:pt x="6034" y="11227"/>
                  </a:cubicBezTo>
                  <a:lnTo>
                    <a:pt x="16846" y="11227"/>
                  </a:lnTo>
                  <a:cubicBezTo>
                    <a:pt x="16996" y="11227"/>
                    <a:pt x="17116" y="11101"/>
                    <a:pt x="17116" y="10952"/>
                  </a:cubicBezTo>
                  <a:lnTo>
                    <a:pt x="17116" y="9865"/>
                  </a:lnTo>
                  <a:cubicBezTo>
                    <a:pt x="17116" y="9716"/>
                    <a:pt x="16996" y="9595"/>
                    <a:pt x="16846" y="9595"/>
                  </a:cubicBezTo>
                  <a:lnTo>
                    <a:pt x="16673" y="9595"/>
                  </a:lnTo>
                  <a:lnTo>
                    <a:pt x="16673" y="1632"/>
                  </a:lnTo>
                  <a:lnTo>
                    <a:pt x="16851" y="1632"/>
                  </a:lnTo>
                  <a:cubicBezTo>
                    <a:pt x="17000" y="1632"/>
                    <a:pt x="17121" y="1507"/>
                    <a:pt x="17121" y="1358"/>
                  </a:cubicBezTo>
                  <a:lnTo>
                    <a:pt x="17121" y="275"/>
                  </a:lnTo>
                  <a:cubicBezTo>
                    <a:pt x="17121" y="121"/>
                    <a:pt x="17000" y="1"/>
                    <a:pt x="168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2814255" y="3966702"/>
              <a:ext cx="42672" cy="90406"/>
            </a:xfrm>
            <a:custGeom>
              <a:rect b="b" l="l" r="r" t="t"/>
              <a:pathLst>
                <a:path extrusionOk="0" h="3447" w="1627">
                  <a:moveTo>
                    <a:pt x="1083" y="545"/>
                  </a:moveTo>
                  <a:lnTo>
                    <a:pt x="1083" y="2902"/>
                  </a:lnTo>
                  <a:lnTo>
                    <a:pt x="539" y="2902"/>
                  </a:lnTo>
                  <a:lnTo>
                    <a:pt x="539" y="545"/>
                  </a:lnTo>
                  <a:close/>
                  <a:moveTo>
                    <a:pt x="270" y="1"/>
                  </a:moveTo>
                  <a:cubicBezTo>
                    <a:pt x="120" y="1"/>
                    <a:pt x="0" y="121"/>
                    <a:pt x="0" y="275"/>
                  </a:cubicBezTo>
                  <a:lnTo>
                    <a:pt x="0" y="3172"/>
                  </a:lnTo>
                  <a:cubicBezTo>
                    <a:pt x="0" y="3321"/>
                    <a:pt x="120" y="3446"/>
                    <a:pt x="270" y="3446"/>
                  </a:cubicBezTo>
                  <a:lnTo>
                    <a:pt x="1357" y="3446"/>
                  </a:lnTo>
                  <a:cubicBezTo>
                    <a:pt x="1506" y="3446"/>
                    <a:pt x="1627" y="3321"/>
                    <a:pt x="1627" y="3172"/>
                  </a:cubicBezTo>
                  <a:lnTo>
                    <a:pt x="1627" y="275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2865110" y="3932265"/>
              <a:ext cx="42672" cy="124843"/>
            </a:xfrm>
            <a:custGeom>
              <a:rect b="b" l="l" r="r" t="t"/>
              <a:pathLst>
                <a:path extrusionOk="0" h="4760" w="1627">
                  <a:moveTo>
                    <a:pt x="1088" y="539"/>
                  </a:moveTo>
                  <a:lnTo>
                    <a:pt x="1088" y="4215"/>
                  </a:lnTo>
                  <a:lnTo>
                    <a:pt x="539" y="4215"/>
                  </a:lnTo>
                  <a:lnTo>
                    <a:pt x="539" y="539"/>
                  </a:lnTo>
                  <a:close/>
                  <a:moveTo>
                    <a:pt x="270" y="0"/>
                  </a:moveTo>
                  <a:cubicBezTo>
                    <a:pt x="121" y="0"/>
                    <a:pt x="0" y="121"/>
                    <a:pt x="0" y="270"/>
                  </a:cubicBezTo>
                  <a:lnTo>
                    <a:pt x="0" y="4485"/>
                  </a:lnTo>
                  <a:cubicBezTo>
                    <a:pt x="0" y="4634"/>
                    <a:pt x="121" y="4759"/>
                    <a:pt x="270" y="4759"/>
                  </a:cubicBezTo>
                  <a:lnTo>
                    <a:pt x="1357" y="4759"/>
                  </a:lnTo>
                  <a:cubicBezTo>
                    <a:pt x="1506" y="4759"/>
                    <a:pt x="1627" y="4634"/>
                    <a:pt x="1627" y="4485"/>
                  </a:cubicBezTo>
                  <a:lnTo>
                    <a:pt x="1627" y="270"/>
                  </a:lnTo>
                  <a:cubicBezTo>
                    <a:pt x="1627" y="121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2916097" y="3950179"/>
              <a:ext cx="42672" cy="106930"/>
            </a:xfrm>
            <a:custGeom>
              <a:rect b="b" l="l" r="r" t="t"/>
              <a:pathLst>
                <a:path extrusionOk="0" h="4077" w="1627">
                  <a:moveTo>
                    <a:pt x="1088" y="544"/>
                  </a:moveTo>
                  <a:lnTo>
                    <a:pt x="1088" y="3532"/>
                  </a:lnTo>
                  <a:lnTo>
                    <a:pt x="539" y="3532"/>
                  </a:lnTo>
                  <a:lnTo>
                    <a:pt x="539" y="544"/>
                  </a:lnTo>
                  <a:close/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3802"/>
                  </a:lnTo>
                  <a:cubicBezTo>
                    <a:pt x="0" y="3951"/>
                    <a:pt x="121" y="4076"/>
                    <a:pt x="270" y="4076"/>
                  </a:cubicBezTo>
                  <a:lnTo>
                    <a:pt x="1357" y="4076"/>
                  </a:lnTo>
                  <a:cubicBezTo>
                    <a:pt x="1506" y="4076"/>
                    <a:pt x="1627" y="3951"/>
                    <a:pt x="1627" y="3802"/>
                  </a:cubicBezTo>
                  <a:lnTo>
                    <a:pt x="1627" y="270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2966952" y="3891508"/>
              <a:ext cx="42672" cy="165600"/>
            </a:xfrm>
            <a:custGeom>
              <a:rect b="b" l="l" r="r" t="t"/>
              <a:pathLst>
                <a:path extrusionOk="0" h="6314" w="1627">
                  <a:moveTo>
                    <a:pt x="1088" y="544"/>
                  </a:moveTo>
                  <a:lnTo>
                    <a:pt x="1088" y="5769"/>
                  </a:lnTo>
                  <a:lnTo>
                    <a:pt x="544" y="5769"/>
                  </a:lnTo>
                  <a:lnTo>
                    <a:pt x="544" y="544"/>
                  </a:lnTo>
                  <a:close/>
                  <a:moveTo>
                    <a:pt x="275" y="0"/>
                  </a:moveTo>
                  <a:cubicBezTo>
                    <a:pt x="121" y="0"/>
                    <a:pt x="0" y="120"/>
                    <a:pt x="0" y="274"/>
                  </a:cubicBezTo>
                  <a:lnTo>
                    <a:pt x="0" y="6039"/>
                  </a:lnTo>
                  <a:cubicBezTo>
                    <a:pt x="0" y="6188"/>
                    <a:pt x="121" y="6313"/>
                    <a:pt x="275" y="6313"/>
                  </a:cubicBezTo>
                  <a:lnTo>
                    <a:pt x="1357" y="6313"/>
                  </a:lnTo>
                  <a:cubicBezTo>
                    <a:pt x="1506" y="6313"/>
                    <a:pt x="1627" y="6188"/>
                    <a:pt x="1627" y="6039"/>
                  </a:cubicBezTo>
                  <a:lnTo>
                    <a:pt x="1627" y="274"/>
                  </a:lnTo>
                  <a:cubicBezTo>
                    <a:pt x="1627" y="120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2720990" y="3909421"/>
              <a:ext cx="56678" cy="14163"/>
            </a:xfrm>
            <a:custGeom>
              <a:rect b="b" l="l" r="r" t="t"/>
              <a:pathLst>
                <a:path extrusionOk="0" h="540" w="2161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1800" y="539"/>
                  </a:lnTo>
                  <a:cubicBezTo>
                    <a:pt x="2161" y="539"/>
                    <a:pt x="2161" y="0"/>
                    <a:pt x="1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2720990" y="3931767"/>
              <a:ext cx="77371" cy="14268"/>
            </a:xfrm>
            <a:custGeom>
              <a:rect b="b" l="l" r="r" t="t"/>
              <a:pathLst>
                <a:path extrusionOk="0" h="544" w="2950">
                  <a:moveTo>
                    <a:pt x="361" y="0"/>
                  </a:moveTo>
                  <a:cubicBezTo>
                    <a:pt x="0" y="0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2720990" y="3954087"/>
              <a:ext cx="77371" cy="14294"/>
            </a:xfrm>
            <a:custGeom>
              <a:rect b="b" l="l" r="r" t="t"/>
              <a:pathLst>
                <a:path extrusionOk="0" h="545" w="2950">
                  <a:moveTo>
                    <a:pt x="361" y="1"/>
                  </a:moveTo>
                  <a:cubicBezTo>
                    <a:pt x="0" y="1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1"/>
                    <a:pt x="2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720990" y="3976564"/>
              <a:ext cx="77371" cy="14163"/>
            </a:xfrm>
            <a:custGeom>
              <a:rect b="b" l="l" r="r" t="t"/>
              <a:pathLst>
                <a:path extrusionOk="0" h="540" w="295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2589" y="539"/>
                  </a:lnTo>
                  <a:cubicBezTo>
                    <a:pt x="2950" y="539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644957" y="4040533"/>
              <a:ext cx="105199" cy="88754"/>
            </a:xfrm>
            <a:custGeom>
              <a:rect b="b" l="l" r="r" t="t"/>
              <a:pathLst>
                <a:path extrusionOk="0" h="3384" w="4011">
                  <a:moveTo>
                    <a:pt x="2197" y="0"/>
                  </a:moveTo>
                  <a:cubicBezTo>
                    <a:pt x="850" y="0"/>
                    <a:pt x="1" y="1578"/>
                    <a:pt x="859" y="2719"/>
                  </a:cubicBezTo>
                  <a:cubicBezTo>
                    <a:pt x="919" y="2797"/>
                    <a:pt x="995" y="2829"/>
                    <a:pt x="1068" y="2829"/>
                  </a:cubicBezTo>
                  <a:cubicBezTo>
                    <a:pt x="1266" y="2829"/>
                    <a:pt x="1450" y="2599"/>
                    <a:pt x="1292" y="2392"/>
                  </a:cubicBezTo>
                  <a:cubicBezTo>
                    <a:pt x="709" y="1616"/>
                    <a:pt x="1289" y="542"/>
                    <a:pt x="2202" y="542"/>
                  </a:cubicBezTo>
                  <a:cubicBezTo>
                    <a:pt x="2268" y="542"/>
                    <a:pt x="2335" y="547"/>
                    <a:pt x="2404" y="559"/>
                  </a:cubicBezTo>
                  <a:cubicBezTo>
                    <a:pt x="3429" y="732"/>
                    <a:pt x="3722" y="2070"/>
                    <a:pt x="2856" y="2652"/>
                  </a:cubicBezTo>
                  <a:lnTo>
                    <a:pt x="2817" y="2681"/>
                  </a:lnTo>
                  <a:lnTo>
                    <a:pt x="2803" y="2686"/>
                  </a:lnTo>
                  <a:lnTo>
                    <a:pt x="2769" y="2705"/>
                  </a:lnTo>
                  <a:lnTo>
                    <a:pt x="2760" y="2715"/>
                  </a:lnTo>
                  <a:lnTo>
                    <a:pt x="2712" y="2734"/>
                  </a:lnTo>
                  <a:lnTo>
                    <a:pt x="2668" y="2753"/>
                  </a:lnTo>
                  <a:lnTo>
                    <a:pt x="2654" y="2763"/>
                  </a:lnTo>
                  <a:lnTo>
                    <a:pt x="2620" y="2777"/>
                  </a:lnTo>
                  <a:lnTo>
                    <a:pt x="2606" y="2782"/>
                  </a:lnTo>
                  <a:lnTo>
                    <a:pt x="2558" y="2796"/>
                  </a:lnTo>
                  <a:lnTo>
                    <a:pt x="2510" y="2811"/>
                  </a:lnTo>
                  <a:lnTo>
                    <a:pt x="2495" y="2816"/>
                  </a:lnTo>
                  <a:lnTo>
                    <a:pt x="2461" y="2820"/>
                  </a:lnTo>
                  <a:lnTo>
                    <a:pt x="2442" y="2825"/>
                  </a:lnTo>
                  <a:lnTo>
                    <a:pt x="2399" y="2835"/>
                  </a:lnTo>
                  <a:lnTo>
                    <a:pt x="2394" y="2835"/>
                  </a:lnTo>
                  <a:lnTo>
                    <a:pt x="2341" y="2840"/>
                  </a:lnTo>
                  <a:lnTo>
                    <a:pt x="2091" y="2840"/>
                  </a:lnTo>
                  <a:lnTo>
                    <a:pt x="2043" y="2835"/>
                  </a:lnTo>
                  <a:lnTo>
                    <a:pt x="2038" y="2835"/>
                  </a:lnTo>
                  <a:lnTo>
                    <a:pt x="1990" y="2825"/>
                  </a:lnTo>
                  <a:lnTo>
                    <a:pt x="1975" y="2825"/>
                  </a:lnTo>
                  <a:lnTo>
                    <a:pt x="1937" y="2816"/>
                  </a:lnTo>
                  <a:lnTo>
                    <a:pt x="1922" y="2811"/>
                  </a:lnTo>
                  <a:lnTo>
                    <a:pt x="1874" y="2796"/>
                  </a:lnTo>
                  <a:lnTo>
                    <a:pt x="1831" y="2782"/>
                  </a:lnTo>
                  <a:lnTo>
                    <a:pt x="1817" y="2777"/>
                  </a:lnTo>
                  <a:cubicBezTo>
                    <a:pt x="1786" y="2765"/>
                    <a:pt x="1753" y="2760"/>
                    <a:pt x="1722" y="2760"/>
                  </a:cubicBezTo>
                  <a:cubicBezTo>
                    <a:pt x="1612" y="2760"/>
                    <a:pt x="1508" y="2828"/>
                    <a:pt x="1470" y="2936"/>
                  </a:cubicBezTo>
                  <a:cubicBezTo>
                    <a:pt x="1417" y="3075"/>
                    <a:pt x="1489" y="3229"/>
                    <a:pt x="1629" y="3282"/>
                  </a:cubicBezTo>
                  <a:lnTo>
                    <a:pt x="1643" y="3292"/>
                  </a:lnTo>
                  <a:cubicBezTo>
                    <a:pt x="1667" y="3297"/>
                    <a:pt x="1692" y="3306"/>
                    <a:pt x="1716" y="3316"/>
                  </a:cubicBezTo>
                  <a:lnTo>
                    <a:pt x="1788" y="3335"/>
                  </a:lnTo>
                  <a:lnTo>
                    <a:pt x="1812" y="3340"/>
                  </a:lnTo>
                  <a:lnTo>
                    <a:pt x="1865" y="3355"/>
                  </a:lnTo>
                  <a:lnTo>
                    <a:pt x="1889" y="3359"/>
                  </a:lnTo>
                  <a:cubicBezTo>
                    <a:pt x="1908" y="3359"/>
                    <a:pt x="1932" y="3364"/>
                    <a:pt x="1956" y="3369"/>
                  </a:cubicBezTo>
                  <a:lnTo>
                    <a:pt x="1966" y="3369"/>
                  </a:lnTo>
                  <a:cubicBezTo>
                    <a:pt x="1990" y="3374"/>
                    <a:pt x="2014" y="3379"/>
                    <a:pt x="2038" y="3379"/>
                  </a:cubicBezTo>
                  <a:lnTo>
                    <a:pt x="2062" y="3379"/>
                  </a:lnTo>
                  <a:lnTo>
                    <a:pt x="2120" y="3383"/>
                  </a:lnTo>
                  <a:lnTo>
                    <a:pt x="2312" y="3383"/>
                  </a:lnTo>
                  <a:lnTo>
                    <a:pt x="2370" y="3379"/>
                  </a:lnTo>
                  <a:lnTo>
                    <a:pt x="2394" y="3379"/>
                  </a:lnTo>
                  <a:cubicBezTo>
                    <a:pt x="2418" y="3374"/>
                    <a:pt x="2442" y="3369"/>
                    <a:pt x="2471" y="3369"/>
                  </a:cubicBezTo>
                  <a:cubicBezTo>
                    <a:pt x="2495" y="3364"/>
                    <a:pt x="2519" y="3359"/>
                    <a:pt x="2543" y="3355"/>
                  </a:cubicBezTo>
                  <a:lnTo>
                    <a:pt x="2567" y="3350"/>
                  </a:lnTo>
                  <a:lnTo>
                    <a:pt x="2620" y="3335"/>
                  </a:lnTo>
                  <a:lnTo>
                    <a:pt x="2639" y="3331"/>
                  </a:lnTo>
                  <a:lnTo>
                    <a:pt x="2712" y="3311"/>
                  </a:lnTo>
                  <a:lnTo>
                    <a:pt x="2716" y="3311"/>
                  </a:lnTo>
                  <a:lnTo>
                    <a:pt x="2784" y="3287"/>
                  </a:lnTo>
                  <a:lnTo>
                    <a:pt x="2808" y="3278"/>
                  </a:lnTo>
                  <a:lnTo>
                    <a:pt x="2856" y="3258"/>
                  </a:lnTo>
                  <a:lnTo>
                    <a:pt x="2875" y="3249"/>
                  </a:lnTo>
                  <a:lnTo>
                    <a:pt x="2943" y="3220"/>
                  </a:lnTo>
                  <a:lnTo>
                    <a:pt x="2947" y="3220"/>
                  </a:lnTo>
                  <a:lnTo>
                    <a:pt x="3010" y="3186"/>
                  </a:lnTo>
                  <a:lnTo>
                    <a:pt x="3029" y="3177"/>
                  </a:lnTo>
                  <a:lnTo>
                    <a:pt x="3077" y="3152"/>
                  </a:lnTo>
                  <a:lnTo>
                    <a:pt x="3097" y="3138"/>
                  </a:lnTo>
                  <a:cubicBezTo>
                    <a:pt x="3116" y="3128"/>
                    <a:pt x="3135" y="3114"/>
                    <a:pt x="3154" y="3100"/>
                  </a:cubicBezTo>
                  <a:cubicBezTo>
                    <a:pt x="3732" y="2715"/>
                    <a:pt x="4011" y="2017"/>
                    <a:pt x="3866" y="1338"/>
                  </a:cubicBezTo>
                  <a:cubicBezTo>
                    <a:pt x="3717" y="660"/>
                    <a:pt x="3174" y="140"/>
                    <a:pt x="2490" y="25"/>
                  </a:cubicBezTo>
                  <a:cubicBezTo>
                    <a:pt x="2390" y="8"/>
                    <a:pt x="2292" y="0"/>
                    <a:pt x="2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38"/>
          <p:cNvGrpSpPr/>
          <p:nvPr/>
        </p:nvGrpSpPr>
        <p:grpSpPr>
          <a:xfrm>
            <a:off x="4729962" y="3010345"/>
            <a:ext cx="463423" cy="461779"/>
            <a:chOff x="3547471" y="2442334"/>
            <a:chExt cx="347567" cy="346334"/>
          </a:xfrm>
        </p:grpSpPr>
        <p:sp>
          <p:nvSpPr>
            <p:cNvPr id="1513" name="Google Shape;1513;p38"/>
            <p:cNvSpPr/>
            <p:nvPr/>
          </p:nvSpPr>
          <p:spPr>
            <a:xfrm>
              <a:off x="3552507" y="2645518"/>
              <a:ext cx="60979" cy="138088"/>
            </a:xfrm>
            <a:custGeom>
              <a:rect b="b" l="l" r="r" t="t"/>
              <a:pathLst>
                <a:path extrusionOk="0" h="5265" w="2325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552507" y="2645518"/>
              <a:ext cx="29060" cy="138088"/>
            </a:xfrm>
            <a:custGeom>
              <a:rect b="b" l="l" r="r" t="t"/>
              <a:pathLst>
                <a:path extrusionOk="0" h="5265" w="1108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644644" y="2611212"/>
              <a:ext cx="60979" cy="172393"/>
            </a:xfrm>
            <a:custGeom>
              <a:rect b="b" l="l" r="r" t="t"/>
              <a:pathLst>
                <a:path extrusionOk="0" h="6573" w="2325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3644644" y="2611212"/>
              <a:ext cx="29060" cy="172393"/>
            </a:xfrm>
            <a:custGeom>
              <a:rect b="b" l="l" r="r" t="t"/>
              <a:pathLst>
                <a:path extrusionOk="0" h="6573" w="1108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3736755" y="2577143"/>
              <a:ext cx="61005" cy="206463"/>
            </a:xfrm>
            <a:custGeom>
              <a:rect b="b" l="l" r="r" t="t"/>
              <a:pathLst>
                <a:path extrusionOk="0" h="7872" w="2326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3736755" y="2577143"/>
              <a:ext cx="29060" cy="206463"/>
            </a:xfrm>
            <a:custGeom>
              <a:rect b="b" l="l" r="r" t="t"/>
              <a:pathLst>
                <a:path extrusionOk="0" h="7872" w="1108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3828892" y="2542942"/>
              <a:ext cx="60979" cy="240664"/>
            </a:xfrm>
            <a:custGeom>
              <a:rect b="b" l="l" r="r" t="t"/>
              <a:pathLst>
                <a:path extrusionOk="0" h="9176" w="2325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3828892" y="2542942"/>
              <a:ext cx="29191" cy="240664"/>
            </a:xfrm>
            <a:custGeom>
              <a:rect b="b" l="l" r="r" t="t"/>
              <a:pathLst>
                <a:path extrusionOk="0" h="9176" w="1113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3567142" y="2447527"/>
              <a:ext cx="313130" cy="126338"/>
            </a:xfrm>
            <a:custGeom>
              <a:rect b="b" l="l" r="r" t="t"/>
              <a:pathLst>
                <a:path extrusionOk="0" h="4817" w="11939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rgbClr val="B9C7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3547471" y="2640351"/>
              <a:ext cx="71077" cy="148317"/>
            </a:xfrm>
            <a:custGeom>
              <a:rect b="b" l="l" r="r" t="t"/>
              <a:pathLst>
                <a:path extrusionOk="0" h="5655" w="271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639477" y="2606151"/>
              <a:ext cx="71181" cy="182517"/>
            </a:xfrm>
            <a:custGeom>
              <a:rect b="b" l="l" r="r" t="t"/>
              <a:pathLst>
                <a:path extrusionOk="0" h="6959" w="2714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3731588" y="2572081"/>
              <a:ext cx="71208" cy="216587"/>
            </a:xfrm>
            <a:custGeom>
              <a:rect b="b" l="l" r="r" t="t"/>
              <a:pathLst>
                <a:path extrusionOk="0" h="8258" w="2715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3823857" y="2537880"/>
              <a:ext cx="71181" cy="250787"/>
            </a:xfrm>
            <a:custGeom>
              <a:rect b="b" l="l" r="r" t="t"/>
              <a:pathLst>
                <a:path extrusionOk="0" h="9562" w="2714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3613984" y="2442334"/>
              <a:ext cx="272346" cy="97225"/>
            </a:xfrm>
            <a:custGeom>
              <a:rect b="b" l="l" r="r" t="t"/>
              <a:pathLst>
                <a:path extrusionOk="0" h="3707" w="10384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3561975" y="2531166"/>
              <a:ext cx="210292" cy="47891"/>
            </a:xfrm>
            <a:custGeom>
              <a:rect b="b" l="l" r="r" t="t"/>
              <a:pathLst>
                <a:path extrusionOk="0" h="1826" w="8018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38"/>
          <p:cNvGrpSpPr/>
          <p:nvPr/>
        </p:nvGrpSpPr>
        <p:grpSpPr>
          <a:xfrm>
            <a:off x="4702791" y="4834661"/>
            <a:ext cx="537733" cy="477236"/>
            <a:chOff x="3527093" y="3810570"/>
            <a:chExt cx="403300" cy="357927"/>
          </a:xfrm>
        </p:grpSpPr>
        <p:sp>
          <p:nvSpPr>
            <p:cNvPr id="1529" name="Google Shape;1529;p38"/>
            <p:cNvSpPr/>
            <p:nvPr/>
          </p:nvSpPr>
          <p:spPr>
            <a:xfrm>
              <a:off x="3565647" y="3848469"/>
              <a:ext cx="314625" cy="314756"/>
            </a:xfrm>
            <a:custGeom>
              <a:rect b="b" l="l" r="r" t="t"/>
              <a:pathLst>
                <a:path extrusionOk="0" h="12001" w="11996">
                  <a:moveTo>
                    <a:pt x="6000" y="0"/>
                  </a:moveTo>
                  <a:cubicBezTo>
                    <a:pt x="2685" y="0"/>
                    <a:pt x="0" y="2690"/>
                    <a:pt x="0" y="6001"/>
                  </a:cubicBezTo>
                  <a:cubicBezTo>
                    <a:pt x="0" y="9316"/>
                    <a:pt x="2685" y="12001"/>
                    <a:pt x="6000" y="12001"/>
                  </a:cubicBezTo>
                  <a:cubicBezTo>
                    <a:pt x="9311" y="12001"/>
                    <a:pt x="11996" y="9316"/>
                    <a:pt x="11996" y="6001"/>
                  </a:cubicBezTo>
                  <a:cubicBezTo>
                    <a:pt x="11996" y="2690"/>
                    <a:pt x="9311" y="0"/>
                    <a:pt x="600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3722251" y="3939189"/>
              <a:ext cx="83823" cy="109946"/>
            </a:xfrm>
            <a:custGeom>
              <a:rect b="b" l="l" r="r" t="t"/>
              <a:pathLst>
                <a:path extrusionOk="0" h="4192" w="3196">
                  <a:moveTo>
                    <a:pt x="1" y="1"/>
                  </a:moveTo>
                  <a:lnTo>
                    <a:pt x="39" y="2575"/>
                  </a:lnTo>
                  <a:lnTo>
                    <a:pt x="1959" y="4192"/>
                  </a:lnTo>
                  <a:lnTo>
                    <a:pt x="2118" y="3961"/>
                  </a:lnTo>
                  <a:cubicBezTo>
                    <a:pt x="3196" y="2373"/>
                    <a:pt x="2185" y="213"/>
                    <a:pt x="275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721884" y="3873463"/>
              <a:ext cx="140973" cy="217951"/>
            </a:xfrm>
            <a:custGeom>
              <a:rect b="b" l="l" r="r" t="t"/>
              <a:pathLst>
                <a:path extrusionOk="0" h="8310" w="5375">
                  <a:moveTo>
                    <a:pt x="0" y="0"/>
                  </a:moveTo>
                  <a:lnTo>
                    <a:pt x="15" y="2541"/>
                  </a:lnTo>
                  <a:lnTo>
                    <a:pt x="246" y="2560"/>
                  </a:lnTo>
                  <a:cubicBezTo>
                    <a:pt x="1535" y="2671"/>
                    <a:pt x="2531" y="3748"/>
                    <a:pt x="2536" y="5048"/>
                  </a:cubicBezTo>
                  <a:cubicBezTo>
                    <a:pt x="2536" y="5562"/>
                    <a:pt x="2377" y="6068"/>
                    <a:pt x="2079" y="6486"/>
                  </a:cubicBezTo>
                  <a:lnTo>
                    <a:pt x="1949" y="6674"/>
                  </a:lnTo>
                  <a:lnTo>
                    <a:pt x="3893" y="8310"/>
                  </a:lnTo>
                  <a:lnTo>
                    <a:pt x="4052" y="8098"/>
                  </a:lnTo>
                  <a:lnTo>
                    <a:pt x="4066" y="8079"/>
                  </a:lnTo>
                  <a:lnTo>
                    <a:pt x="4129" y="7997"/>
                  </a:lnTo>
                  <a:cubicBezTo>
                    <a:pt x="5178" y="6539"/>
                    <a:pt x="5375" y="4629"/>
                    <a:pt x="4639" y="2988"/>
                  </a:cubicBezTo>
                  <a:cubicBezTo>
                    <a:pt x="3907" y="1347"/>
                    <a:pt x="2353" y="221"/>
                    <a:pt x="568" y="34"/>
                  </a:cubicBezTo>
                  <a:cubicBezTo>
                    <a:pt x="520" y="29"/>
                    <a:pt x="472" y="24"/>
                    <a:pt x="424" y="19"/>
                  </a:cubicBezTo>
                  <a:lnTo>
                    <a:pt x="395" y="19"/>
                  </a:lnTo>
                  <a:lnTo>
                    <a:pt x="28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721622" y="3816287"/>
              <a:ext cx="202712" cy="307072"/>
            </a:xfrm>
            <a:custGeom>
              <a:rect b="b" l="l" r="r" t="t"/>
              <a:pathLst>
                <a:path extrusionOk="0" h="11708" w="7729">
                  <a:moveTo>
                    <a:pt x="448" y="0"/>
                  </a:moveTo>
                  <a:cubicBezTo>
                    <a:pt x="203" y="0"/>
                    <a:pt x="1" y="202"/>
                    <a:pt x="1" y="453"/>
                  </a:cubicBezTo>
                  <a:lnTo>
                    <a:pt x="10" y="2214"/>
                  </a:lnTo>
                  <a:lnTo>
                    <a:pt x="251" y="2223"/>
                  </a:lnTo>
                  <a:cubicBezTo>
                    <a:pt x="2123" y="2300"/>
                    <a:pt x="3792" y="3407"/>
                    <a:pt x="4586" y="5106"/>
                  </a:cubicBezTo>
                  <a:cubicBezTo>
                    <a:pt x="5380" y="6799"/>
                    <a:pt x="5164" y="8796"/>
                    <a:pt x="4023" y="10278"/>
                  </a:cubicBezTo>
                  <a:lnTo>
                    <a:pt x="3874" y="10471"/>
                  </a:lnTo>
                  <a:lnTo>
                    <a:pt x="5221" y="11601"/>
                  </a:lnTo>
                  <a:cubicBezTo>
                    <a:pt x="5303" y="11674"/>
                    <a:pt x="5404" y="11707"/>
                    <a:pt x="5510" y="11707"/>
                  </a:cubicBezTo>
                  <a:lnTo>
                    <a:pt x="5563" y="11707"/>
                  </a:lnTo>
                  <a:cubicBezTo>
                    <a:pt x="5688" y="11693"/>
                    <a:pt x="5799" y="11625"/>
                    <a:pt x="5871" y="11524"/>
                  </a:cubicBezTo>
                  <a:cubicBezTo>
                    <a:pt x="7449" y="9393"/>
                    <a:pt x="7728" y="6564"/>
                    <a:pt x="6602" y="4158"/>
                  </a:cubicBezTo>
                  <a:cubicBezTo>
                    <a:pt x="5476" y="1752"/>
                    <a:pt x="3128" y="159"/>
                    <a:pt x="47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569161" y="3848469"/>
              <a:ext cx="154139" cy="158152"/>
            </a:xfrm>
            <a:custGeom>
              <a:rect b="b" l="l" r="r" t="t"/>
              <a:pathLst>
                <a:path extrusionOk="0" h="6030" w="5877">
                  <a:moveTo>
                    <a:pt x="5852" y="0"/>
                  </a:moveTo>
                  <a:cubicBezTo>
                    <a:pt x="3037" y="5"/>
                    <a:pt x="607" y="1968"/>
                    <a:pt x="1" y="4716"/>
                  </a:cubicBezTo>
                  <a:lnTo>
                    <a:pt x="5876" y="6029"/>
                  </a:lnTo>
                  <a:lnTo>
                    <a:pt x="5876" y="602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3565647" y="3971764"/>
              <a:ext cx="157654" cy="185796"/>
            </a:xfrm>
            <a:custGeom>
              <a:rect b="b" l="l" r="r" t="t"/>
              <a:pathLst>
                <a:path extrusionOk="0" h="7084" w="6011">
                  <a:moveTo>
                    <a:pt x="140" y="0"/>
                  </a:moveTo>
                  <a:cubicBezTo>
                    <a:pt x="44" y="429"/>
                    <a:pt x="0" y="862"/>
                    <a:pt x="0" y="1300"/>
                  </a:cubicBezTo>
                  <a:cubicBezTo>
                    <a:pt x="0" y="3999"/>
                    <a:pt x="1800" y="6366"/>
                    <a:pt x="4398" y="7083"/>
                  </a:cubicBezTo>
                  <a:lnTo>
                    <a:pt x="6010" y="133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3663056" y="4134558"/>
              <a:ext cx="83587" cy="28667"/>
            </a:xfrm>
            <a:custGeom>
              <a:rect b="b" l="l" r="r" t="t"/>
              <a:pathLst>
                <a:path extrusionOk="0" h="1093" w="3187">
                  <a:moveTo>
                    <a:pt x="646" y="1"/>
                  </a:moveTo>
                  <a:lnTo>
                    <a:pt x="1" y="640"/>
                  </a:lnTo>
                  <a:cubicBezTo>
                    <a:pt x="727" y="939"/>
                    <a:pt x="1502" y="1093"/>
                    <a:pt x="2282" y="1093"/>
                  </a:cubicBezTo>
                  <a:cubicBezTo>
                    <a:pt x="2585" y="1093"/>
                    <a:pt x="2888" y="1069"/>
                    <a:pt x="3186" y="1025"/>
                  </a:cubicBezTo>
                  <a:cubicBezTo>
                    <a:pt x="2272" y="886"/>
                    <a:pt x="1401" y="535"/>
                    <a:pt x="646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3569293" y="3848469"/>
              <a:ext cx="153378" cy="133918"/>
            </a:xfrm>
            <a:custGeom>
              <a:rect b="b" l="l" r="r" t="t"/>
              <a:pathLst>
                <a:path extrusionOk="0" h="5106" w="5848">
                  <a:moveTo>
                    <a:pt x="5847" y="0"/>
                  </a:moveTo>
                  <a:cubicBezTo>
                    <a:pt x="3032" y="10"/>
                    <a:pt x="602" y="1968"/>
                    <a:pt x="1" y="4716"/>
                  </a:cubicBezTo>
                  <a:lnTo>
                    <a:pt x="1733" y="5106"/>
                  </a:lnTo>
                  <a:cubicBezTo>
                    <a:pt x="2075" y="2844"/>
                    <a:pt x="3667" y="977"/>
                    <a:pt x="5847" y="284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3650939" y="3931269"/>
              <a:ext cx="39551" cy="33833"/>
            </a:xfrm>
            <a:custGeom>
              <a:rect b="b" l="l" r="r" t="t"/>
              <a:pathLst>
                <a:path extrusionOk="0" h="1290" w="1508">
                  <a:moveTo>
                    <a:pt x="859" y="0"/>
                  </a:moveTo>
                  <a:cubicBezTo>
                    <a:pt x="700" y="0"/>
                    <a:pt x="538" y="60"/>
                    <a:pt x="405" y="192"/>
                  </a:cubicBezTo>
                  <a:cubicBezTo>
                    <a:pt x="1" y="596"/>
                    <a:pt x="290" y="1289"/>
                    <a:pt x="862" y="1289"/>
                  </a:cubicBezTo>
                  <a:cubicBezTo>
                    <a:pt x="1218" y="1289"/>
                    <a:pt x="1507" y="1001"/>
                    <a:pt x="1507" y="645"/>
                  </a:cubicBezTo>
                  <a:cubicBezTo>
                    <a:pt x="1507" y="258"/>
                    <a:pt x="1191" y="0"/>
                    <a:pt x="85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3551248" y="3971764"/>
              <a:ext cx="135072" cy="185796"/>
            </a:xfrm>
            <a:custGeom>
              <a:rect b="b" l="l" r="r" t="t"/>
              <a:pathLst>
                <a:path extrusionOk="0" h="7084" w="5150">
                  <a:moveTo>
                    <a:pt x="689" y="0"/>
                  </a:moveTo>
                  <a:cubicBezTo>
                    <a:pt x="1" y="3118"/>
                    <a:pt x="1872" y="6232"/>
                    <a:pt x="4947" y="7083"/>
                  </a:cubicBezTo>
                  <a:lnTo>
                    <a:pt x="5149" y="6371"/>
                  </a:lnTo>
                  <a:cubicBezTo>
                    <a:pt x="3407" y="5274"/>
                    <a:pt x="2354" y="3359"/>
                    <a:pt x="2354" y="1300"/>
                  </a:cubicBezTo>
                  <a:cubicBezTo>
                    <a:pt x="2354" y="996"/>
                    <a:pt x="2373" y="693"/>
                    <a:pt x="2421" y="39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3527093" y="3810570"/>
              <a:ext cx="403300" cy="357927"/>
            </a:xfrm>
            <a:custGeom>
              <a:rect b="b" l="l" r="r" t="t"/>
              <a:pathLst>
                <a:path extrusionOk="0" h="13647" w="15377">
                  <a:moveTo>
                    <a:pt x="5576" y="4857"/>
                  </a:moveTo>
                  <a:cubicBezTo>
                    <a:pt x="5579" y="4857"/>
                    <a:pt x="5581" y="4857"/>
                    <a:pt x="5584" y="4857"/>
                  </a:cubicBezTo>
                  <a:cubicBezTo>
                    <a:pt x="5936" y="4857"/>
                    <a:pt x="6109" y="5280"/>
                    <a:pt x="5859" y="5526"/>
                  </a:cubicBezTo>
                  <a:cubicBezTo>
                    <a:pt x="5779" y="5605"/>
                    <a:pt x="5681" y="5641"/>
                    <a:pt x="5585" y="5641"/>
                  </a:cubicBezTo>
                  <a:cubicBezTo>
                    <a:pt x="5384" y="5641"/>
                    <a:pt x="5190" y="5484"/>
                    <a:pt x="5190" y="5247"/>
                  </a:cubicBezTo>
                  <a:cubicBezTo>
                    <a:pt x="5190" y="5033"/>
                    <a:pt x="5363" y="4857"/>
                    <a:pt x="5576" y="4857"/>
                  </a:cubicBezTo>
                  <a:close/>
                  <a:moveTo>
                    <a:pt x="7206" y="1720"/>
                  </a:moveTo>
                  <a:lnTo>
                    <a:pt x="7211" y="2422"/>
                  </a:lnTo>
                  <a:lnTo>
                    <a:pt x="7220" y="4934"/>
                  </a:lnTo>
                  <a:lnTo>
                    <a:pt x="7230" y="7152"/>
                  </a:lnTo>
                  <a:lnTo>
                    <a:pt x="1932" y="5973"/>
                  </a:lnTo>
                  <a:cubicBezTo>
                    <a:pt x="2293" y="4636"/>
                    <a:pt x="3121" y="3476"/>
                    <a:pt x="4271" y="2701"/>
                  </a:cubicBezTo>
                  <a:lnTo>
                    <a:pt x="5233" y="4462"/>
                  </a:lnTo>
                  <a:cubicBezTo>
                    <a:pt x="4843" y="4636"/>
                    <a:pt x="4636" y="5073"/>
                    <a:pt x="4757" y="5482"/>
                  </a:cubicBezTo>
                  <a:cubicBezTo>
                    <a:pt x="4862" y="5856"/>
                    <a:pt x="5205" y="6110"/>
                    <a:pt x="5587" y="6110"/>
                  </a:cubicBezTo>
                  <a:cubicBezTo>
                    <a:pt x="5623" y="6110"/>
                    <a:pt x="5659" y="6108"/>
                    <a:pt x="5695" y="6103"/>
                  </a:cubicBezTo>
                  <a:cubicBezTo>
                    <a:pt x="6118" y="6050"/>
                    <a:pt x="6441" y="5694"/>
                    <a:pt x="6450" y="5266"/>
                  </a:cubicBezTo>
                  <a:cubicBezTo>
                    <a:pt x="6460" y="4838"/>
                    <a:pt x="6152" y="4472"/>
                    <a:pt x="5733" y="4395"/>
                  </a:cubicBezTo>
                  <a:lnTo>
                    <a:pt x="4670" y="2451"/>
                  </a:lnTo>
                  <a:cubicBezTo>
                    <a:pt x="5445" y="2013"/>
                    <a:pt x="6316" y="1763"/>
                    <a:pt x="7206" y="1720"/>
                  </a:cubicBezTo>
                  <a:close/>
                  <a:moveTo>
                    <a:pt x="7692" y="5179"/>
                  </a:moveTo>
                  <a:cubicBezTo>
                    <a:pt x="9410" y="5352"/>
                    <a:pt x="10319" y="7296"/>
                    <a:pt x="9352" y="8725"/>
                  </a:cubicBezTo>
                  <a:lnTo>
                    <a:pt x="7701" y="7335"/>
                  </a:lnTo>
                  <a:lnTo>
                    <a:pt x="7692" y="5179"/>
                  </a:lnTo>
                  <a:close/>
                  <a:moveTo>
                    <a:pt x="7864" y="473"/>
                  </a:moveTo>
                  <a:cubicBezTo>
                    <a:pt x="7869" y="473"/>
                    <a:pt x="7874" y="473"/>
                    <a:pt x="7879" y="473"/>
                  </a:cubicBezTo>
                  <a:cubicBezTo>
                    <a:pt x="10439" y="623"/>
                    <a:pt x="12710" y="2162"/>
                    <a:pt x="13798" y="4486"/>
                  </a:cubicBezTo>
                  <a:cubicBezTo>
                    <a:pt x="14885" y="6806"/>
                    <a:pt x="14611" y="9539"/>
                    <a:pt x="13086" y="11598"/>
                  </a:cubicBezTo>
                  <a:cubicBezTo>
                    <a:pt x="13052" y="11646"/>
                    <a:pt x="12994" y="11675"/>
                    <a:pt x="12937" y="11675"/>
                  </a:cubicBezTo>
                  <a:cubicBezTo>
                    <a:pt x="12884" y="11675"/>
                    <a:pt x="12836" y="11661"/>
                    <a:pt x="12797" y="11627"/>
                  </a:cubicBezTo>
                  <a:lnTo>
                    <a:pt x="11637" y="10650"/>
                  </a:lnTo>
                  <a:cubicBezTo>
                    <a:pt x="12215" y="9904"/>
                    <a:pt x="12576" y="9014"/>
                    <a:pt x="12691" y="8081"/>
                  </a:cubicBezTo>
                  <a:cubicBezTo>
                    <a:pt x="12706" y="7936"/>
                    <a:pt x="12595" y="7816"/>
                    <a:pt x="12455" y="7816"/>
                  </a:cubicBezTo>
                  <a:cubicBezTo>
                    <a:pt x="12335" y="7816"/>
                    <a:pt x="12234" y="7903"/>
                    <a:pt x="12220" y="8018"/>
                  </a:cubicBezTo>
                  <a:cubicBezTo>
                    <a:pt x="12123" y="8827"/>
                    <a:pt x="11825" y="9592"/>
                    <a:pt x="11349" y="10251"/>
                  </a:cubicBezTo>
                  <a:cubicBezTo>
                    <a:pt x="11329" y="10275"/>
                    <a:pt x="11310" y="10304"/>
                    <a:pt x="11291" y="10328"/>
                  </a:cubicBezTo>
                  <a:lnTo>
                    <a:pt x="11277" y="10347"/>
                  </a:lnTo>
                  <a:lnTo>
                    <a:pt x="9713" y="9029"/>
                  </a:lnTo>
                  <a:cubicBezTo>
                    <a:pt x="10940" y="7292"/>
                    <a:pt x="9809" y="4881"/>
                    <a:pt x="7687" y="4708"/>
                  </a:cubicBezTo>
                  <a:lnTo>
                    <a:pt x="7677" y="2663"/>
                  </a:lnTo>
                  <a:cubicBezTo>
                    <a:pt x="7721" y="2663"/>
                    <a:pt x="7764" y="2668"/>
                    <a:pt x="7802" y="2672"/>
                  </a:cubicBezTo>
                  <a:lnTo>
                    <a:pt x="7831" y="2672"/>
                  </a:lnTo>
                  <a:cubicBezTo>
                    <a:pt x="7875" y="2672"/>
                    <a:pt x="7923" y="2677"/>
                    <a:pt x="7966" y="2682"/>
                  </a:cubicBezTo>
                  <a:cubicBezTo>
                    <a:pt x="10208" y="2923"/>
                    <a:pt x="11979" y="4688"/>
                    <a:pt x="12229" y="6926"/>
                  </a:cubicBezTo>
                  <a:cubicBezTo>
                    <a:pt x="12239" y="7046"/>
                    <a:pt x="12340" y="7138"/>
                    <a:pt x="12460" y="7138"/>
                  </a:cubicBezTo>
                  <a:cubicBezTo>
                    <a:pt x="12600" y="7138"/>
                    <a:pt x="12710" y="7013"/>
                    <a:pt x="12696" y="6873"/>
                  </a:cubicBezTo>
                  <a:cubicBezTo>
                    <a:pt x="12407" y="4289"/>
                    <a:pt x="10276" y="2297"/>
                    <a:pt x="7677" y="2191"/>
                  </a:cubicBezTo>
                  <a:lnTo>
                    <a:pt x="7673" y="680"/>
                  </a:lnTo>
                  <a:cubicBezTo>
                    <a:pt x="7668" y="627"/>
                    <a:pt x="7687" y="574"/>
                    <a:pt x="7721" y="536"/>
                  </a:cubicBezTo>
                  <a:cubicBezTo>
                    <a:pt x="7756" y="496"/>
                    <a:pt x="7807" y="473"/>
                    <a:pt x="7864" y="473"/>
                  </a:cubicBezTo>
                  <a:close/>
                  <a:moveTo>
                    <a:pt x="1826" y="6435"/>
                  </a:moveTo>
                  <a:lnTo>
                    <a:pt x="7177" y="7624"/>
                  </a:lnTo>
                  <a:lnTo>
                    <a:pt x="5709" y="12897"/>
                  </a:lnTo>
                  <a:cubicBezTo>
                    <a:pt x="3342" y="12132"/>
                    <a:pt x="1740" y="9928"/>
                    <a:pt x="1740" y="7446"/>
                  </a:cubicBezTo>
                  <a:lnTo>
                    <a:pt x="1735" y="7446"/>
                  </a:lnTo>
                  <a:cubicBezTo>
                    <a:pt x="1735" y="7109"/>
                    <a:pt x="1769" y="6767"/>
                    <a:pt x="1826" y="6435"/>
                  </a:cubicBezTo>
                  <a:close/>
                  <a:moveTo>
                    <a:pt x="7596" y="7864"/>
                  </a:moveTo>
                  <a:lnTo>
                    <a:pt x="9236" y="9245"/>
                  </a:lnTo>
                  <a:lnTo>
                    <a:pt x="11161" y="10862"/>
                  </a:lnTo>
                  <a:lnTo>
                    <a:pt x="11695" y="11314"/>
                  </a:lnTo>
                  <a:cubicBezTo>
                    <a:pt x="10613" y="12503"/>
                    <a:pt x="9078" y="13176"/>
                    <a:pt x="7470" y="13176"/>
                  </a:cubicBezTo>
                  <a:lnTo>
                    <a:pt x="7466" y="13176"/>
                  </a:lnTo>
                  <a:cubicBezTo>
                    <a:pt x="7028" y="13176"/>
                    <a:pt x="6590" y="13128"/>
                    <a:pt x="6162" y="13027"/>
                  </a:cubicBezTo>
                  <a:lnTo>
                    <a:pt x="7596" y="7864"/>
                  </a:lnTo>
                  <a:close/>
                  <a:moveTo>
                    <a:pt x="7866" y="1"/>
                  </a:moveTo>
                  <a:cubicBezTo>
                    <a:pt x="7495" y="1"/>
                    <a:pt x="7196" y="300"/>
                    <a:pt x="7201" y="675"/>
                  </a:cubicBezTo>
                  <a:lnTo>
                    <a:pt x="7201" y="1253"/>
                  </a:lnTo>
                  <a:cubicBezTo>
                    <a:pt x="6229" y="1291"/>
                    <a:pt x="5281" y="1556"/>
                    <a:pt x="4439" y="2032"/>
                  </a:cubicBezTo>
                  <a:lnTo>
                    <a:pt x="3905" y="1056"/>
                  </a:lnTo>
                  <a:cubicBezTo>
                    <a:pt x="3862" y="979"/>
                    <a:pt x="3785" y="935"/>
                    <a:pt x="3698" y="935"/>
                  </a:cubicBezTo>
                  <a:lnTo>
                    <a:pt x="479" y="935"/>
                  </a:lnTo>
                  <a:lnTo>
                    <a:pt x="479" y="541"/>
                  </a:lnTo>
                  <a:cubicBezTo>
                    <a:pt x="486" y="375"/>
                    <a:pt x="365" y="292"/>
                    <a:pt x="243" y="292"/>
                  </a:cubicBezTo>
                  <a:cubicBezTo>
                    <a:pt x="122" y="292"/>
                    <a:pt x="0" y="375"/>
                    <a:pt x="7" y="541"/>
                  </a:cubicBezTo>
                  <a:lnTo>
                    <a:pt x="7" y="1797"/>
                  </a:lnTo>
                  <a:cubicBezTo>
                    <a:pt x="15" y="1946"/>
                    <a:pt x="129" y="2020"/>
                    <a:pt x="243" y="2020"/>
                  </a:cubicBezTo>
                  <a:cubicBezTo>
                    <a:pt x="358" y="2020"/>
                    <a:pt x="472" y="1946"/>
                    <a:pt x="479" y="1797"/>
                  </a:cubicBezTo>
                  <a:lnTo>
                    <a:pt x="479" y="1407"/>
                  </a:lnTo>
                  <a:lnTo>
                    <a:pt x="3559" y="1407"/>
                  </a:lnTo>
                  <a:lnTo>
                    <a:pt x="4035" y="2283"/>
                  </a:lnTo>
                  <a:cubicBezTo>
                    <a:pt x="3684" y="2514"/>
                    <a:pt x="3356" y="2788"/>
                    <a:pt x="3058" y="3086"/>
                  </a:cubicBezTo>
                  <a:cubicBezTo>
                    <a:pt x="614" y="5559"/>
                    <a:pt x="681" y="9553"/>
                    <a:pt x="3202" y="11945"/>
                  </a:cubicBezTo>
                  <a:cubicBezTo>
                    <a:pt x="4403" y="13083"/>
                    <a:pt x="5937" y="13646"/>
                    <a:pt x="7466" y="13646"/>
                  </a:cubicBezTo>
                  <a:cubicBezTo>
                    <a:pt x="9149" y="13646"/>
                    <a:pt x="10826" y="12965"/>
                    <a:pt x="12051" y="11622"/>
                  </a:cubicBezTo>
                  <a:lnTo>
                    <a:pt x="12494" y="11993"/>
                  </a:lnTo>
                  <a:cubicBezTo>
                    <a:pt x="12619" y="12100"/>
                    <a:pt x="12773" y="12151"/>
                    <a:pt x="12925" y="12151"/>
                  </a:cubicBezTo>
                  <a:cubicBezTo>
                    <a:pt x="13129" y="12151"/>
                    <a:pt x="13332" y="12058"/>
                    <a:pt x="13461" y="11882"/>
                  </a:cubicBezTo>
                  <a:cubicBezTo>
                    <a:pt x="15087" y="9678"/>
                    <a:pt x="15376" y="6762"/>
                    <a:pt x="14217" y="4284"/>
                  </a:cubicBezTo>
                  <a:cubicBezTo>
                    <a:pt x="13057" y="1811"/>
                    <a:pt x="10637" y="165"/>
                    <a:pt x="7904" y="2"/>
                  </a:cubicBezTo>
                  <a:lnTo>
                    <a:pt x="7908" y="2"/>
                  </a:lnTo>
                  <a:cubicBezTo>
                    <a:pt x="7894" y="1"/>
                    <a:pt x="7880" y="1"/>
                    <a:pt x="78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38"/>
          <p:cNvGrpSpPr/>
          <p:nvPr/>
        </p:nvGrpSpPr>
        <p:grpSpPr>
          <a:xfrm>
            <a:off x="5384846" y="4851376"/>
            <a:ext cx="390580" cy="470312"/>
            <a:chOff x="4038634" y="3823107"/>
            <a:chExt cx="292935" cy="352734"/>
          </a:xfrm>
        </p:grpSpPr>
        <p:sp>
          <p:nvSpPr>
            <p:cNvPr id="1541" name="Google Shape;1541;p38"/>
            <p:cNvSpPr/>
            <p:nvPr/>
          </p:nvSpPr>
          <p:spPr>
            <a:xfrm>
              <a:off x="4173915" y="4023117"/>
              <a:ext cx="22503" cy="101868"/>
            </a:xfrm>
            <a:custGeom>
              <a:rect b="b" l="l" r="r" t="t"/>
              <a:pathLst>
                <a:path extrusionOk="0" h="3884" w="858">
                  <a:moveTo>
                    <a:pt x="1" y="1"/>
                  </a:moveTo>
                  <a:lnTo>
                    <a:pt x="1" y="3884"/>
                  </a:lnTo>
                  <a:lnTo>
                    <a:pt x="857" y="388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4102629" y="3839630"/>
              <a:ext cx="164971" cy="201558"/>
            </a:xfrm>
            <a:custGeom>
              <a:rect b="b" l="l" r="r" t="t"/>
              <a:pathLst>
                <a:path extrusionOk="0" h="7685" w="6290">
                  <a:moveTo>
                    <a:pt x="0" y="1"/>
                  </a:moveTo>
                  <a:lnTo>
                    <a:pt x="0" y="2522"/>
                  </a:lnTo>
                  <a:cubicBezTo>
                    <a:pt x="0" y="4312"/>
                    <a:pt x="852" y="5996"/>
                    <a:pt x="2291" y="7055"/>
                  </a:cubicBezTo>
                  <a:lnTo>
                    <a:pt x="3147" y="7685"/>
                  </a:lnTo>
                  <a:lnTo>
                    <a:pt x="3999" y="7055"/>
                  </a:lnTo>
                  <a:cubicBezTo>
                    <a:pt x="5442" y="5996"/>
                    <a:pt x="6289" y="4312"/>
                    <a:pt x="6289" y="2522"/>
                  </a:cubicBezTo>
                  <a:lnTo>
                    <a:pt x="6289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4169509" y="3839630"/>
              <a:ext cx="98091" cy="201558"/>
            </a:xfrm>
            <a:custGeom>
              <a:rect b="b" l="l" r="r" t="t"/>
              <a:pathLst>
                <a:path extrusionOk="0" h="7685" w="3740">
                  <a:moveTo>
                    <a:pt x="2551" y="1"/>
                  </a:moveTo>
                  <a:lnTo>
                    <a:pt x="2551" y="2522"/>
                  </a:lnTo>
                  <a:cubicBezTo>
                    <a:pt x="2551" y="4312"/>
                    <a:pt x="1699" y="5996"/>
                    <a:pt x="260" y="7055"/>
                  </a:cubicBezTo>
                  <a:lnTo>
                    <a:pt x="0" y="7247"/>
                  </a:lnTo>
                  <a:lnTo>
                    <a:pt x="597" y="7685"/>
                  </a:lnTo>
                  <a:lnTo>
                    <a:pt x="1449" y="7055"/>
                  </a:lnTo>
                  <a:cubicBezTo>
                    <a:pt x="2887" y="5996"/>
                    <a:pt x="3739" y="4312"/>
                    <a:pt x="3739" y="2522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4091902" y="3828142"/>
              <a:ext cx="186530" cy="22870"/>
            </a:xfrm>
            <a:custGeom>
              <a:rect b="b" l="l" r="r" t="t"/>
              <a:pathLst>
                <a:path extrusionOk="0" h="872" w="7112">
                  <a:moveTo>
                    <a:pt x="178" y="1"/>
                  </a:moveTo>
                  <a:cubicBezTo>
                    <a:pt x="82" y="1"/>
                    <a:pt x="0" y="82"/>
                    <a:pt x="0" y="184"/>
                  </a:cubicBezTo>
                  <a:lnTo>
                    <a:pt x="0" y="689"/>
                  </a:lnTo>
                  <a:cubicBezTo>
                    <a:pt x="0" y="790"/>
                    <a:pt x="82" y="872"/>
                    <a:pt x="178" y="872"/>
                  </a:cubicBezTo>
                  <a:lnTo>
                    <a:pt x="6934" y="872"/>
                  </a:lnTo>
                  <a:cubicBezTo>
                    <a:pt x="7030" y="872"/>
                    <a:pt x="7112" y="790"/>
                    <a:pt x="7112" y="689"/>
                  </a:cubicBezTo>
                  <a:lnTo>
                    <a:pt x="7112" y="184"/>
                  </a:lnTo>
                  <a:cubicBezTo>
                    <a:pt x="7112" y="82"/>
                    <a:pt x="7030" y="1"/>
                    <a:pt x="693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4247378" y="3828273"/>
              <a:ext cx="31053" cy="22739"/>
            </a:xfrm>
            <a:custGeom>
              <a:rect b="b" l="l" r="r" t="t"/>
              <a:pathLst>
                <a:path extrusionOk="0" h="867" w="1184">
                  <a:moveTo>
                    <a:pt x="0" y="0"/>
                  </a:moveTo>
                  <a:lnTo>
                    <a:pt x="0" y="867"/>
                  </a:lnTo>
                  <a:lnTo>
                    <a:pt x="1006" y="867"/>
                  </a:lnTo>
                  <a:cubicBezTo>
                    <a:pt x="1102" y="867"/>
                    <a:pt x="1184" y="785"/>
                    <a:pt x="1184" y="684"/>
                  </a:cubicBezTo>
                  <a:lnTo>
                    <a:pt x="1184" y="179"/>
                  </a:lnTo>
                  <a:cubicBezTo>
                    <a:pt x="1179" y="77"/>
                    <a:pt x="1102" y="0"/>
                    <a:pt x="1006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4144383" y="3889279"/>
              <a:ext cx="81568" cy="77188"/>
            </a:xfrm>
            <a:custGeom>
              <a:rect b="b" l="l" r="r" t="t"/>
              <a:pathLst>
                <a:path extrusionOk="0" h="2943" w="3110">
                  <a:moveTo>
                    <a:pt x="1555" y="1"/>
                  </a:moveTo>
                  <a:cubicBezTo>
                    <a:pt x="1542" y="1"/>
                    <a:pt x="1529" y="8"/>
                    <a:pt x="1521" y="23"/>
                  </a:cubicBezTo>
                  <a:lnTo>
                    <a:pt x="1074" y="927"/>
                  </a:lnTo>
                  <a:cubicBezTo>
                    <a:pt x="1069" y="942"/>
                    <a:pt x="1059" y="946"/>
                    <a:pt x="1045" y="951"/>
                  </a:cubicBezTo>
                  <a:lnTo>
                    <a:pt x="44" y="1096"/>
                  </a:lnTo>
                  <a:cubicBezTo>
                    <a:pt x="11" y="1100"/>
                    <a:pt x="1" y="1139"/>
                    <a:pt x="25" y="1163"/>
                  </a:cubicBezTo>
                  <a:lnTo>
                    <a:pt x="747" y="1865"/>
                  </a:lnTo>
                  <a:cubicBezTo>
                    <a:pt x="756" y="1875"/>
                    <a:pt x="761" y="1890"/>
                    <a:pt x="756" y="1899"/>
                  </a:cubicBezTo>
                  <a:lnTo>
                    <a:pt x="588" y="2895"/>
                  </a:lnTo>
                  <a:cubicBezTo>
                    <a:pt x="580" y="2922"/>
                    <a:pt x="600" y="2943"/>
                    <a:pt x="623" y="2943"/>
                  </a:cubicBezTo>
                  <a:cubicBezTo>
                    <a:pt x="629" y="2943"/>
                    <a:pt x="635" y="2941"/>
                    <a:pt x="641" y="2939"/>
                  </a:cubicBezTo>
                  <a:lnTo>
                    <a:pt x="1536" y="2467"/>
                  </a:lnTo>
                  <a:cubicBezTo>
                    <a:pt x="1543" y="2465"/>
                    <a:pt x="1549" y="2463"/>
                    <a:pt x="1555" y="2463"/>
                  </a:cubicBezTo>
                  <a:cubicBezTo>
                    <a:pt x="1561" y="2463"/>
                    <a:pt x="1567" y="2465"/>
                    <a:pt x="1574" y="2467"/>
                  </a:cubicBezTo>
                  <a:lnTo>
                    <a:pt x="2469" y="2939"/>
                  </a:lnTo>
                  <a:cubicBezTo>
                    <a:pt x="2475" y="2941"/>
                    <a:pt x="2481" y="2943"/>
                    <a:pt x="2487" y="2943"/>
                  </a:cubicBezTo>
                  <a:cubicBezTo>
                    <a:pt x="2510" y="2943"/>
                    <a:pt x="2531" y="2922"/>
                    <a:pt x="2527" y="2895"/>
                  </a:cubicBezTo>
                  <a:lnTo>
                    <a:pt x="2354" y="1899"/>
                  </a:lnTo>
                  <a:cubicBezTo>
                    <a:pt x="2354" y="1890"/>
                    <a:pt x="2354" y="1875"/>
                    <a:pt x="2363" y="1865"/>
                  </a:cubicBezTo>
                  <a:lnTo>
                    <a:pt x="3085" y="1163"/>
                  </a:lnTo>
                  <a:cubicBezTo>
                    <a:pt x="3109" y="1139"/>
                    <a:pt x="3100" y="1100"/>
                    <a:pt x="3066" y="1096"/>
                  </a:cubicBezTo>
                  <a:lnTo>
                    <a:pt x="2065" y="951"/>
                  </a:lnTo>
                  <a:cubicBezTo>
                    <a:pt x="2055" y="946"/>
                    <a:pt x="2041" y="942"/>
                    <a:pt x="2036" y="927"/>
                  </a:cubicBezTo>
                  <a:lnTo>
                    <a:pt x="1589" y="23"/>
                  </a:lnTo>
                  <a:cubicBezTo>
                    <a:pt x="1582" y="8"/>
                    <a:pt x="1568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4163818" y="4028048"/>
              <a:ext cx="42698" cy="21087"/>
            </a:xfrm>
            <a:custGeom>
              <a:rect b="b" l="l" r="r" t="t"/>
              <a:pathLst>
                <a:path extrusionOk="0" h="804" w="1628">
                  <a:moveTo>
                    <a:pt x="328" y="0"/>
                  </a:moveTo>
                  <a:cubicBezTo>
                    <a:pt x="145" y="0"/>
                    <a:pt x="1" y="150"/>
                    <a:pt x="1" y="332"/>
                  </a:cubicBezTo>
                  <a:lnTo>
                    <a:pt x="1" y="472"/>
                  </a:lnTo>
                  <a:cubicBezTo>
                    <a:pt x="1" y="655"/>
                    <a:pt x="145" y="804"/>
                    <a:pt x="328" y="804"/>
                  </a:cubicBezTo>
                  <a:lnTo>
                    <a:pt x="1300" y="804"/>
                  </a:lnTo>
                  <a:cubicBezTo>
                    <a:pt x="1483" y="804"/>
                    <a:pt x="1627" y="655"/>
                    <a:pt x="1627" y="472"/>
                  </a:cubicBezTo>
                  <a:lnTo>
                    <a:pt x="1627" y="332"/>
                  </a:lnTo>
                  <a:cubicBezTo>
                    <a:pt x="1627" y="150"/>
                    <a:pt x="1483" y="0"/>
                    <a:pt x="1300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4141367" y="4109826"/>
              <a:ext cx="87600" cy="30319"/>
            </a:xfrm>
            <a:custGeom>
              <a:rect b="b" l="l" r="r" t="t"/>
              <a:pathLst>
                <a:path extrusionOk="0" h="1156" w="334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155"/>
                  </a:lnTo>
                  <a:lnTo>
                    <a:pt x="3340" y="1155"/>
                  </a:lnTo>
                  <a:lnTo>
                    <a:pt x="3340" y="443"/>
                  </a:lnTo>
                  <a:cubicBezTo>
                    <a:pt x="3340" y="198"/>
                    <a:pt x="3142" y="0"/>
                    <a:pt x="2897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4198018" y="4109826"/>
              <a:ext cx="30948" cy="30319"/>
            </a:xfrm>
            <a:custGeom>
              <a:rect b="b" l="l" r="r" t="t"/>
              <a:pathLst>
                <a:path extrusionOk="0" h="1156" w="1180">
                  <a:moveTo>
                    <a:pt x="1" y="0"/>
                  </a:moveTo>
                  <a:lnTo>
                    <a:pt x="1" y="1155"/>
                  </a:lnTo>
                  <a:lnTo>
                    <a:pt x="1180" y="1155"/>
                  </a:lnTo>
                  <a:lnTo>
                    <a:pt x="1180" y="443"/>
                  </a:lnTo>
                  <a:cubicBezTo>
                    <a:pt x="1180" y="203"/>
                    <a:pt x="978" y="0"/>
                    <a:pt x="73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4109815" y="4132670"/>
              <a:ext cx="150703" cy="38004"/>
            </a:xfrm>
            <a:custGeom>
              <a:rect b="b" l="l" r="r" t="t"/>
              <a:pathLst>
                <a:path extrusionOk="0" h="1449" w="5746">
                  <a:moveTo>
                    <a:pt x="458" y="0"/>
                  </a:moveTo>
                  <a:cubicBezTo>
                    <a:pt x="342" y="0"/>
                    <a:pt x="241" y="82"/>
                    <a:pt x="217" y="198"/>
                  </a:cubicBezTo>
                  <a:lnTo>
                    <a:pt x="34" y="1150"/>
                  </a:lnTo>
                  <a:cubicBezTo>
                    <a:pt x="0" y="1304"/>
                    <a:pt x="116" y="1444"/>
                    <a:pt x="275" y="1449"/>
                  </a:cubicBezTo>
                  <a:lnTo>
                    <a:pt x="5471" y="1449"/>
                  </a:lnTo>
                  <a:cubicBezTo>
                    <a:pt x="5625" y="1444"/>
                    <a:pt x="5746" y="1304"/>
                    <a:pt x="5712" y="1150"/>
                  </a:cubicBezTo>
                  <a:lnTo>
                    <a:pt x="5529" y="198"/>
                  </a:lnTo>
                  <a:cubicBezTo>
                    <a:pt x="5505" y="82"/>
                    <a:pt x="5404" y="0"/>
                    <a:pt x="528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4222515" y="4132670"/>
              <a:ext cx="38004" cy="37873"/>
            </a:xfrm>
            <a:custGeom>
              <a:rect b="b" l="l" r="r" t="t"/>
              <a:pathLst>
                <a:path extrusionOk="0" h="1444" w="1449">
                  <a:moveTo>
                    <a:pt x="0" y="0"/>
                  </a:moveTo>
                  <a:lnTo>
                    <a:pt x="279" y="1444"/>
                  </a:lnTo>
                  <a:lnTo>
                    <a:pt x="1174" y="1444"/>
                  </a:lnTo>
                  <a:cubicBezTo>
                    <a:pt x="1333" y="1444"/>
                    <a:pt x="1449" y="1304"/>
                    <a:pt x="1420" y="1150"/>
                  </a:cubicBezTo>
                  <a:lnTo>
                    <a:pt x="1232" y="198"/>
                  </a:lnTo>
                  <a:cubicBezTo>
                    <a:pt x="1208" y="82"/>
                    <a:pt x="1107" y="0"/>
                    <a:pt x="99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4038634" y="3823107"/>
              <a:ext cx="292935" cy="352734"/>
            </a:xfrm>
            <a:custGeom>
              <a:rect b="b" l="l" r="r" t="t"/>
              <a:pathLst>
                <a:path extrusionOk="0" h="13449" w="11169">
                  <a:moveTo>
                    <a:pt x="592" y="1299"/>
                  </a:moveTo>
                  <a:cubicBezTo>
                    <a:pt x="905" y="1299"/>
                    <a:pt x="1199" y="1453"/>
                    <a:pt x="1377" y="1713"/>
                  </a:cubicBezTo>
                  <a:lnTo>
                    <a:pt x="1531" y="1935"/>
                  </a:lnTo>
                  <a:cubicBezTo>
                    <a:pt x="1690" y="2165"/>
                    <a:pt x="1954" y="2305"/>
                    <a:pt x="2233" y="2305"/>
                  </a:cubicBezTo>
                  <a:lnTo>
                    <a:pt x="2243" y="2305"/>
                  </a:lnTo>
                  <a:lnTo>
                    <a:pt x="2243" y="3152"/>
                  </a:lnTo>
                  <a:cubicBezTo>
                    <a:pt x="2243" y="3749"/>
                    <a:pt x="2339" y="4345"/>
                    <a:pt x="2522" y="4913"/>
                  </a:cubicBezTo>
                  <a:cubicBezTo>
                    <a:pt x="2344" y="4826"/>
                    <a:pt x="2161" y="4745"/>
                    <a:pt x="1978" y="4672"/>
                  </a:cubicBezTo>
                  <a:lnTo>
                    <a:pt x="1973" y="4672"/>
                  </a:lnTo>
                  <a:cubicBezTo>
                    <a:pt x="1589" y="4514"/>
                    <a:pt x="1184" y="4350"/>
                    <a:pt x="891" y="4023"/>
                  </a:cubicBezTo>
                  <a:cubicBezTo>
                    <a:pt x="559" y="3652"/>
                    <a:pt x="395" y="3094"/>
                    <a:pt x="395" y="2324"/>
                  </a:cubicBezTo>
                  <a:lnTo>
                    <a:pt x="395" y="1501"/>
                  </a:lnTo>
                  <a:cubicBezTo>
                    <a:pt x="395" y="1391"/>
                    <a:pt x="482" y="1299"/>
                    <a:pt x="592" y="1299"/>
                  </a:cubicBezTo>
                  <a:close/>
                  <a:moveTo>
                    <a:pt x="10577" y="1299"/>
                  </a:moveTo>
                  <a:cubicBezTo>
                    <a:pt x="10688" y="1299"/>
                    <a:pt x="10779" y="1391"/>
                    <a:pt x="10779" y="1501"/>
                  </a:cubicBezTo>
                  <a:lnTo>
                    <a:pt x="10779" y="2324"/>
                  </a:lnTo>
                  <a:lnTo>
                    <a:pt x="10774" y="2324"/>
                  </a:lnTo>
                  <a:cubicBezTo>
                    <a:pt x="10774" y="3094"/>
                    <a:pt x="10611" y="3652"/>
                    <a:pt x="10279" y="4023"/>
                  </a:cubicBezTo>
                  <a:cubicBezTo>
                    <a:pt x="9985" y="4350"/>
                    <a:pt x="9581" y="4514"/>
                    <a:pt x="9196" y="4672"/>
                  </a:cubicBezTo>
                  <a:cubicBezTo>
                    <a:pt x="9008" y="4745"/>
                    <a:pt x="8830" y="4826"/>
                    <a:pt x="8652" y="4918"/>
                  </a:cubicBezTo>
                  <a:cubicBezTo>
                    <a:pt x="8835" y="4345"/>
                    <a:pt x="8931" y="3749"/>
                    <a:pt x="8931" y="3152"/>
                  </a:cubicBezTo>
                  <a:lnTo>
                    <a:pt x="8931" y="2305"/>
                  </a:lnTo>
                  <a:lnTo>
                    <a:pt x="8936" y="2305"/>
                  </a:lnTo>
                  <a:cubicBezTo>
                    <a:pt x="9220" y="2305"/>
                    <a:pt x="9485" y="2165"/>
                    <a:pt x="9643" y="1935"/>
                  </a:cubicBezTo>
                  <a:lnTo>
                    <a:pt x="9797" y="1713"/>
                  </a:lnTo>
                  <a:cubicBezTo>
                    <a:pt x="9975" y="1453"/>
                    <a:pt x="10264" y="1299"/>
                    <a:pt x="10577" y="1299"/>
                  </a:cubicBezTo>
                  <a:close/>
                  <a:moveTo>
                    <a:pt x="8941" y="395"/>
                  </a:moveTo>
                  <a:lnTo>
                    <a:pt x="8941" y="866"/>
                  </a:lnTo>
                  <a:lnTo>
                    <a:pt x="7252" y="866"/>
                  </a:lnTo>
                  <a:cubicBezTo>
                    <a:pt x="7247" y="866"/>
                    <a:pt x="7243" y="866"/>
                    <a:pt x="7238" y="866"/>
                  </a:cubicBezTo>
                  <a:cubicBezTo>
                    <a:pt x="6977" y="866"/>
                    <a:pt x="6977" y="1261"/>
                    <a:pt x="7238" y="1261"/>
                  </a:cubicBezTo>
                  <a:cubicBezTo>
                    <a:pt x="7243" y="1261"/>
                    <a:pt x="7247" y="1261"/>
                    <a:pt x="7252" y="1261"/>
                  </a:cubicBezTo>
                  <a:lnTo>
                    <a:pt x="8532" y="1261"/>
                  </a:lnTo>
                  <a:lnTo>
                    <a:pt x="8532" y="3152"/>
                  </a:lnTo>
                  <a:cubicBezTo>
                    <a:pt x="8527" y="4879"/>
                    <a:pt x="7709" y="6501"/>
                    <a:pt x="6323" y="7526"/>
                  </a:cubicBezTo>
                  <a:lnTo>
                    <a:pt x="6184" y="7632"/>
                  </a:lnTo>
                  <a:cubicBezTo>
                    <a:pt x="6145" y="7622"/>
                    <a:pt x="6107" y="7617"/>
                    <a:pt x="6068" y="7617"/>
                  </a:cubicBezTo>
                  <a:lnTo>
                    <a:pt x="5101" y="7617"/>
                  </a:lnTo>
                  <a:cubicBezTo>
                    <a:pt x="5063" y="7617"/>
                    <a:pt x="5024" y="7622"/>
                    <a:pt x="4990" y="7632"/>
                  </a:cubicBezTo>
                  <a:lnTo>
                    <a:pt x="4846" y="7526"/>
                  </a:lnTo>
                  <a:cubicBezTo>
                    <a:pt x="3460" y="6501"/>
                    <a:pt x="2642" y="4879"/>
                    <a:pt x="2637" y="3152"/>
                  </a:cubicBezTo>
                  <a:lnTo>
                    <a:pt x="2637" y="1261"/>
                  </a:lnTo>
                  <a:lnTo>
                    <a:pt x="6338" y="1261"/>
                  </a:lnTo>
                  <a:cubicBezTo>
                    <a:pt x="6342" y="1261"/>
                    <a:pt x="6347" y="1261"/>
                    <a:pt x="6352" y="1261"/>
                  </a:cubicBezTo>
                  <a:cubicBezTo>
                    <a:pt x="6612" y="1261"/>
                    <a:pt x="6612" y="866"/>
                    <a:pt x="6352" y="866"/>
                  </a:cubicBezTo>
                  <a:cubicBezTo>
                    <a:pt x="6347" y="866"/>
                    <a:pt x="6342" y="866"/>
                    <a:pt x="6338" y="866"/>
                  </a:cubicBezTo>
                  <a:lnTo>
                    <a:pt x="2228" y="866"/>
                  </a:lnTo>
                  <a:lnTo>
                    <a:pt x="2228" y="395"/>
                  </a:lnTo>
                  <a:close/>
                  <a:moveTo>
                    <a:pt x="6068" y="8012"/>
                  </a:moveTo>
                  <a:cubicBezTo>
                    <a:pt x="6145" y="8012"/>
                    <a:pt x="6203" y="8069"/>
                    <a:pt x="6203" y="8146"/>
                  </a:cubicBezTo>
                  <a:lnTo>
                    <a:pt x="6203" y="8286"/>
                  </a:lnTo>
                  <a:cubicBezTo>
                    <a:pt x="6203" y="8358"/>
                    <a:pt x="6145" y="8421"/>
                    <a:pt x="6068" y="8421"/>
                  </a:cubicBezTo>
                  <a:lnTo>
                    <a:pt x="5101" y="8421"/>
                  </a:lnTo>
                  <a:cubicBezTo>
                    <a:pt x="5029" y="8421"/>
                    <a:pt x="4966" y="8358"/>
                    <a:pt x="4966" y="8286"/>
                  </a:cubicBezTo>
                  <a:lnTo>
                    <a:pt x="4966" y="8146"/>
                  </a:lnTo>
                  <a:cubicBezTo>
                    <a:pt x="4966" y="8069"/>
                    <a:pt x="5029" y="8012"/>
                    <a:pt x="5101" y="8012"/>
                  </a:cubicBezTo>
                  <a:close/>
                  <a:moveTo>
                    <a:pt x="5818" y="8815"/>
                  </a:moveTo>
                  <a:lnTo>
                    <a:pt x="5818" y="10740"/>
                  </a:lnTo>
                  <a:lnTo>
                    <a:pt x="5356" y="10740"/>
                  </a:lnTo>
                  <a:lnTo>
                    <a:pt x="5356" y="8815"/>
                  </a:lnTo>
                  <a:close/>
                  <a:moveTo>
                    <a:pt x="6809" y="11130"/>
                  </a:moveTo>
                  <a:cubicBezTo>
                    <a:pt x="6944" y="11130"/>
                    <a:pt x="7055" y="11240"/>
                    <a:pt x="7055" y="11375"/>
                  </a:cubicBezTo>
                  <a:lnTo>
                    <a:pt x="7055" y="11606"/>
                  </a:lnTo>
                  <a:lnTo>
                    <a:pt x="5303" y="11606"/>
                  </a:lnTo>
                  <a:cubicBezTo>
                    <a:pt x="5299" y="11606"/>
                    <a:pt x="5294" y="11606"/>
                    <a:pt x="5290" y="11606"/>
                  </a:cubicBezTo>
                  <a:cubicBezTo>
                    <a:pt x="5033" y="11606"/>
                    <a:pt x="5033" y="12001"/>
                    <a:pt x="5290" y="12001"/>
                  </a:cubicBezTo>
                  <a:cubicBezTo>
                    <a:pt x="5294" y="12001"/>
                    <a:pt x="5299" y="12001"/>
                    <a:pt x="5303" y="12001"/>
                  </a:cubicBezTo>
                  <a:lnTo>
                    <a:pt x="7998" y="12001"/>
                  </a:lnTo>
                  <a:cubicBezTo>
                    <a:pt x="8022" y="12001"/>
                    <a:pt x="8041" y="12015"/>
                    <a:pt x="8046" y="12039"/>
                  </a:cubicBezTo>
                  <a:lnTo>
                    <a:pt x="8234" y="12992"/>
                  </a:lnTo>
                  <a:cubicBezTo>
                    <a:pt x="8238" y="13026"/>
                    <a:pt x="8214" y="13054"/>
                    <a:pt x="8185" y="13054"/>
                  </a:cubicBezTo>
                  <a:lnTo>
                    <a:pt x="2984" y="13054"/>
                  </a:lnTo>
                  <a:cubicBezTo>
                    <a:pt x="2955" y="13054"/>
                    <a:pt x="2931" y="13026"/>
                    <a:pt x="2936" y="12992"/>
                  </a:cubicBezTo>
                  <a:lnTo>
                    <a:pt x="3123" y="12039"/>
                  </a:lnTo>
                  <a:cubicBezTo>
                    <a:pt x="3128" y="12015"/>
                    <a:pt x="3148" y="12001"/>
                    <a:pt x="3172" y="12001"/>
                  </a:cubicBezTo>
                  <a:lnTo>
                    <a:pt x="4389" y="12001"/>
                  </a:lnTo>
                  <a:cubicBezTo>
                    <a:pt x="4634" y="11986"/>
                    <a:pt x="4634" y="11621"/>
                    <a:pt x="4389" y="11606"/>
                  </a:cubicBezTo>
                  <a:lnTo>
                    <a:pt x="4115" y="11606"/>
                  </a:lnTo>
                  <a:lnTo>
                    <a:pt x="4115" y="11375"/>
                  </a:lnTo>
                  <a:cubicBezTo>
                    <a:pt x="4115" y="11240"/>
                    <a:pt x="4221" y="11130"/>
                    <a:pt x="4360" y="11130"/>
                  </a:cubicBezTo>
                  <a:close/>
                  <a:moveTo>
                    <a:pt x="2209" y="0"/>
                  </a:moveTo>
                  <a:cubicBezTo>
                    <a:pt x="2002" y="0"/>
                    <a:pt x="1834" y="169"/>
                    <a:pt x="1834" y="376"/>
                  </a:cubicBezTo>
                  <a:lnTo>
                    <a:pt x="1834" y="886"/>
                  </a:lnTo>
                  <a:cubicBezTo>
                    <a:pt x="1834" y="1092"/>
                    <a:pt x="2002" y="1261"/>
                    <a:pt x="2209" y="1261"/>
                  </a:cubicBezTo>
                  <a:lnTo>
                    <a:pt x="2248" y="1261"/>
                  </a:lnTo>
                  <a:lnTo>
                    <a:pt x="2248" y="1910"/>
                  </a:lnTo>
                  <a:lnTo>
                    <a:pt x="2238" y="1910"/>
                  </a:lnTo>
                  <a:cubicBezTo>
                    <a:pt x="2084" y="1910"/>
                    <a:pt x="1945" y="1838"/>
                    <a:pt x="1858" y="1713"/>
                  </a:cubicBezTo>
                  <a:lnTo>
                    <a:pt x="1704" y="1487"/>
                  </a:lnTo>
                  <a:cubicBezTo>
                    <a:pt x="1454" y="1126"/>
                    <a:pt x="1040" y="910"/>
                    <a:pt x="597" y="905"/>
                  </a:cubicBezTo>
                  <a:cubicBezTo>
                    <a:pt x="270" y="905"/>
                    <a:pt x="1" y="1169"/>
                    <a:pt x="1" y="1501"/>
                  </a:cubicBezTo>
                  <a:lnTo>
                    <a:pt x="1" y="2324"/>
                  </a:lnTo>
                  <a:cubicBezTo>
                    <a:pt x="1" y="4297"/>
                    <a:pt x="1016" y="4706"/>
                    <a:pt x="1829" y="5038"/>
                  </a:cubicBezTo>
                  <a:cubicBezTo>
                    <a:pt x="2286" y="5221"/>
                    <a:pt x="2681" y="5385"/>
                    <a:pt x="2868" y="5774"/>
                  </a:cubicBezTo>
                  <a:cubicBezTo>
                    <a:pt x="2926" y="5866"/>
                    <a:pt x="2912" y="5986"/>
                    <a:pt x="2835" y="6063"/>
                  </a:cubicBezTo>
                  <a:cubicBezTo>
                    <a:pt x="2759" y="6138"/>
                    <a:pt x="2659" y="6180"/>
                    <a:pt x="2559" y="6180"/>
                  </a:cubicBezTo>
                  <a:cubicBezTo>
                    <a:pt x="2519" y="6180"/>
                    <a:pt x="2479" y="6173"/>
                    <a:pt x="2440" y="6159"/>
                  </a:cubicBezTo>
                  <a:cubicBezTo>
                    <a:pt x="2296" y="6101"/>
                    <a:pt x="2277" y="5923"/>
                    <a:pt x="2281" y="5789"/>
                  </a:cubicBezTo>
                  <a:cubicBezTo>
                    <a:pt x="2284" y="5656"/>
                    <a:pt x="2183" y="5588"/>
                    <a:pt x="2082" y="5588"/>
                  </a:cubicBezTo>
                  <a:cubicBezTo>
                    <a:pt x="1989" y="5588"/>
                    <a:pt x="1896" y="5647"/>
                    <a:pt x="1887" y="5769"/>
                  </a:cubicBezTo>
                  <a:cubicBezTo>
                    <a:pt x="1877" y="5943"/>
                    <a:pt x="1901" y="6361"/>
                    <a:pt x="2281" y="6525"/>
                  </a:cubicBezTo>
                  <a:cubicBezTo>
                    <a:pt x="2368" y="6559"/>
                    <a:pt x="2459" y="6578"/>
                    <a:pt x="2551" y="6578"/>
                  </a:cubicBezTo>
                  <a:cubicBezTo>
                    <a:pt x="2767" y="6578"/>
                    <a:pt x="2969" y="6491"/>
                    <a:pt x="3119" y="6337"/>
                  </a:cubicBezTo>
                  <a:cubicBezTo>
                    <a:pt x="3133" y="6318"/>
                    <a:pt x="3148" y="6304"/>
                    <a:pt x="3162" y="6284"/>
                  </a:cubicBezTo>
                  <a:cubicBezTo>
                    <a:pt x="3547" y="6891"/>
                    <a:pt x="4038" y="7420"/>
                    <a:pt x="4615" y="7843"/>
                  </a:cubicBezTo>
                  <a:lnTo>
                    <a:pt x="4654" y="7872"/>
                  </a:lnTo>
                  <a:cubicBezTo>
                    <a:pt x="4601" y="7954"/>
                    <a:pt x="4577" y="8045"/>
                    <a:pt x="4577" y="8142"/>
                  </a:cubicBezTo>
                  <a:lnTo>
                    <a:pt x="4577" y="8286"/>
                  </a:lnTo>
                  <a:cubicBezTo>
                    <a:pt x="4577" y="8522"/>
                    <a:pt x="4735" y="8729"/>
                    <a:pt x="4962" y="8791"/>
                  </a:cubicBezTo>
                  <a:lnTo>
                    <a:pt x="4962" y="10735"/>
                  </a:lnTo>
                  <a:lnTo>
                    <a:pt x="4360" y="10735"/>
                  </a:lnTo>
                  <a:cubicBezTo>
                    <a:pt x="4009" y="10735"/>
                    <a:pt x="3720" y="11024"/>
                    <a:pt x="3720" y="11375"/>
                  </a:cubicBezTo>
                  <a:lnTo>
                    <a:pt x="3720" y="11601"/>
                  </a:lnTo>
                  <a:lnTo>
                    <a:pt x="3172" y="11601"/>
                  </a:lnTo>
                  <a:cubicBezTo>
                    <a:pt x="2960" y="11601"/>
                    <a:pt x="2777" y="11755"/>
                    <a:pt x="2739" y="11962"/>
                  </a:cubicBezTo>
                  <a:lnTo>
                    <a:pt x="2551" y="12920"/>
                  </a:lnTo>
                  <a:cubicBezTo>
                    <a:pt x="2498" y="13194"/>
                    <a:pt x="2705" y="13444"/>
                    <a:pt x="2984" y="13449"/>
                  </a:cubicBezTo>
                  <a:lnTo>
                    <a:pt x="8185" y="13449"/>
                  </a:lnTo>
                  <a:cubicBezTo>
                    <a:pt x="8464" y="13449"/>
                    <a:pt x="8676" y="13194"/>
                    <a:pt x="8623" y="12920"/>
                  </a:cubicBezTo>
                  <a:lnTo>
                    <a:pt x="8436" y="11962"/>
                  </a:lnTo>
                  <a:cubicBezTo>
                    <a:pt x="8397" y="11755"/>
                    <a:pt x="8214" y="11601"/>
                    <a:pt x="7998" y="11601"/>
                  </a:cubicBezTo>
                  <a:lnTo>
                    <a:pt x="7449" y="11601"/>
                  </a:lnTo>
                  <a:lnTo>
                    <a:pt x="7449" y="11375"/>
                  </a:lnTo>
                  <a:cubicBezTo>
                    <a:pt x="7449" y="11024"/>
                    <a:pt x="7165" y="10735"/>
                    <a:pt x="6809" y="10735"/>
                  </a:cubicBezTo>
                  <a:lnTo>
                    <a:pt x="6208" y="10735"/>
                  </a:lnTo>
                  <a:lnTo>
                    <a:pt x="6208" y="8791"/>
                  </a:lnTo>
                  <a:cubicBezTo>
                    <a:pt x="6439" y="8729"/>
                    <a:pt x="6598" y="8522"/>
                    <a:pt x="6598" y="8286"/>
                  </a:cubicBezTo>
                  <a:lnTo>
                    <a:pt x="6598" y="8142"/>
                  </a:lnTo>
                  <a:cubicBezTo>
                    <a:pt x="6598" y="8045"/>
                    <a:pt x="6569" y="7949"/>
                    <a:pt x="6521" y="7867"/>
                  </a:cubicBezTo>
                  <a:lnTo>
                    <a:pt x="6554" y="7843"/>
                  </a:lnTo>
                  <a:cubicBezTo>
                    <a:pt x="7132" y="7415"/>
                    <a:pt x="7627" y="6886"/>
                    <a:pt x="8007" y="6284"/>
                  </a:cubicBezTo>
                  <a:cubicBezTo>
                    <a:pt x="8022" y="6299"/>
                    <a:pt x="8036" y="6318"/>
                    <a:pt x="8055" y="6332"/>
                  </a:cubicBezTo>
                  <a:cubicBezTo>
                    <a:pt x="8205" y="6486"/>
                    <a:pt x="8407" y="6573"/>
                    <a:pt x="8618" y="6573"/>
                  </a:cubicBezTo>
                  <a:cubicBezTo>
                    <a:pt x="8628" y="6573"/>
                    <a:pt x="8638" y="6574"/>
                    <a:pt x="8647" y="6574"/>
                  </a:cubicBezTo>
                  <a:cubicBezTo>
                    <a:pt x="8733" y="6574"/>
                    <a:pt x="8814" y="6555"/>
                    <a:pt x="8888" y="6520"/>
                  </a:cubicBezTo>
                  <a:cubicBezTo>
                    <a:pt x="9268" y="6356"/>
                    <a:pt x="9292" y="5938"/>
                    <a:pt x="9287" y="5769"/>
                  </a:cubicBezTo>
                  <a:cubicBezTo>
                    <a:pt x="9285" y="5637"/>
                    <a:pt x="9187" y="5573"/>
                    <a:pt x="9089" y="5573"/>
                  </a:cubicBezTo>
                  <a:cubicBezTo>
                    <a:pt x="8984" y="5573"/>
                    <a:pt x="8880" y="5645"/>
                    <a:pt x="8893" y="5784"/>
                  </a:cubicBezTo>
                  <a:cubicBezTo>
                    <a:pt x="8898" y="5923"/>
                    <a:pt x="8873" y="6097"/>
                    <a:pt x="8734" y="6159"/>
                  </a:cubicBezTo>
                  <a:cubicBezTo>
                    <a:pt x="8694" y="6173"/>
                    <a:pt x="8653" y="6180"/>
                    <a:pt x="8612" y="6180"/>
                  </a:cubicBezTo>
                  <a:cubicBezTo>
                    <a:pt x="8510" y="6180"/>
                    <a:pt x="8411" y="6138"/>
                    <a:pt x="8339" y="6063"/>
                  </a:cubicBezTo>
                  <a:cubicBezTo>
                    <a:pt x="8262" y="5986"/>
                    <a:pt x="8248" y="5866"/>
                    <a:pt x="8306" y="5769"/>
                  </a:cubicBezTo>
                  <a:cubicBezTo>
                    <a:pt x="8493" y="5380"/>
                    <a:pt x="8888" y="5221"/>
                    <a:pt x="9345" y="5033"/>
                  </a:cubicBezTo>
                  <a:cubicBezTo>
                    <a:pt x="10158" y="4706"/>
                    <a:pt x="11169" y="4292"/>
                    <a:pt x="11169" y="2319"/>
                  </a:cubicBezTo>
                  <a:lnTo>
                    <a:pt x="11169" y="1497"/>
                  </a:lnTo>
                  <a:cubicBezTo>
                    <a:pt x="11169" y="1343"/>
                    <a:pt x="11106" y="1189"/>
                    <a:pt x="10995" y="1078"/>
                  </a:cubicBezTo>
                  <a:cubicBezTo>
                    <a:pt x="10885" y="967"/>
                    <a:pt x="10736" y="905"/>
                    <a:pt x="10577" y="905"/>
                  </a:cubicBezTo>
                  <a:cubicBezTo>
                    <a:pt x="10134" y="910"/>
                    <a:pt x="9720" y="1126"/>
                    <a:pt x="9470" y="1487"/>
                  </a:cubicBezTo>
                  <a:lnTo>
                    <a:pt x="9316" y="1713"/>
                  </a:lnTo>
                  <a:cubicBezTo>
                    <a:pt x="9230" y="1838"/>
                    <a:pt x="9090" y="1910"/>
                    <a:pt x="8936" y="1910"/>
                  </a:cubicBezTo>
                  <a:lnTo>
                    <a:pt x="8926" y="1910"/>
                  </a:lnTo>
                  <a:lnTo>
                    <a:pt x="8926" y="1261"/>
                  </a:lnTo>
                  <a:lnTo>
                    <a:pt x="8965" y="1261"/>
                  </a:lnTo>
                  <a:cubicBezTo>
                    <a:pt x="9172" y="1261"/>
                    <a:pt x="9335" y="1092"/>
                    <a:pt x="9335" y="886"/>
                  </a:cubicBezTo>
                  <a:lnTo>
                    <a:pt x="9335" y="376"/>
                  </a:lnTo>
                  <a:cubicBezTo>
                    <a:pt x="9335" y="169"/>
                    <a:pt x="9172" y="0"/>
                    <a:pt x="8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4137695" y="3884190"/>
              <a:ext cx="94944" cy="87442"/>
            </a:xfrm>
            <a:custGeom>
              <a:rect b="b" l="l" r="r" t="t"/>
              <a:pathLst>
                <a:path extrusionOk="0" h="3334" w="3620">
                  <a:moveTo>
                    <a:pt x="1815" y="592"/>
                  </a:moveTo>
                  <a:lnTo>
                    <a:pt x="2118" y="1208"/>
                  </a:lnTo>
                  <a:cubicBezTo>
                    <a:pt x="2152" y="1280"/>
                    <a:pt x="2219" y="1328"/>
                    <a:pt x="2301" y="1338"/>
                  </a:cubicBezTo>
                  <a:lnTo>
                    <a:pt x="2979" y="1439"/>
                  </a:lnTo>
                  <a:lnTo>
                    <a:pt x="2484" y="1920"/>
                  </a:lnTo>
                  <a:cubicBezTo>
                    <a:pt x="2426" y="1973"/>
                    <a:pt x="2402" y="2050"/>
                    <a:pt x="2416" y="2127"/>
                  </a:cubicBezTo>
                  <a:lnTo>
                    <a:pt x="2532" y="2810"/>
                  </a:lnTo>
                  <a:lnTo>
                    <a:pt x="1921" y="2488"/>
                  </a:lnTo>
                  <a:cubicBezTo>
                    <a:pt x="1887" y="2468"/>
                    <a:pt x="1849" y="2459"/>
                    <a:pt x="1810" y="2459"/>
                  </a:cubicBezTo>
                  <a:cubicBezTo>
                    <a:pt x="1772" y="2459"/>
                    <a:pt x="1733" y="2468"/>
                    <a:pt x="1699" y="2488"/>
                  </a:cubicBezTo>
                  <a:lnTo>
                    <a:pt x="1088" y="2810"/>
                  </a:lnTo>
                  <a:lnTo>
                    <a:pt x="1209" y="2127"/>
                  </a:lnTo>
                  <a:cubicBezTo>
                    <a:pt x="1218" y="2050"/>
                    <a:pt x="1194" y="1973"/>
                    <a:pt x="1136" y="1920"/>
                  </a:cubicBezTo>
                  <a:lnTo>
                    <a:pt x="646" y="1439"/>
                  </a:lnTo>
                  <a:lnTo>
                    <a:pt x="1329" y="1338"/>
                  </a:lnTo>
                  <a:cubicBezTo>
                    <a:pt x="1406" y="1328"/>
                    <a:pt x="1473" y="1280"/>
                    <a:pt x="1507" y="1208"/>
                  </a:cubicBezTo>
                  <a:lnTo>
                    <a:pt x="1815" y="592"/>
                  </a:lnTo>
                  <a:close/>
                  <a:moveTo>
                    <a:pt x="1812" y="0"/>
                  </a:moveTo>
                  <a:cubicBezTo>
                    <a:pt x="1729" y="0"/>
                    <a:pt x="1646" y="43"/>
                    <a:pt x="1603" y="130"/>
                  </a:cubicBezTo>
                  <a:lnTo>
                    <a:pt x="1189" y="962"/>
                  </a:lnTo>
                  <a:lnTo>
                    <a:pt x="275" y="1092"/>
                  </a:lnTo>
                  <a:cubicBezTo>
                    <a:pt x="78" y="1121"/>
                    <a:pt x="1" y="1362"/>
                    <a:pt x="140" y="1497"/>
                  </a:cubicBezTo>
                  <a:lnTo>
                    <a:pt x="804" y="2141"/>
                  </a:lnTo>
                  <a:lnTo>
                    <a:pt x="646" y="3056"/>
                  </a:lnTo>
                  <a:cubicBezTo>
                    <a:pt x="623" y="3208"/>
                    <a:pt x="745" y="3333"/>
                    <a:pt x="883" y="3333"/>
                  </a:cubicBezTo>
                  <a:cubicBezTo>
                    <a:pt x="919" y="3333"/>
                    <a:pt x="956" y="3325"/>
                    <a:pt x="992" y="3306"/>
                  </a:cubicBezTo>
                  <a:lnTo>
                    <a:pt x="1810" y="2873"/>
                  </a:lnTo>
                  <a:lnTo>
                    <a:pt x="2633" y="3306"/>
                  </a:lnTo>
                  <a:cubicBezTo>
                    <a:pt x="2669" y="3325"/>
                    <a:pt x="2706" y="3333"/>
                    <a:pt x="2742" y="3333"/>
                  </a:cubicBezTo>
                  <a:cubicBezTo>
                    <a:pt x="2880" y="3333"/>
                    <a:pt x="3001" y="3208"/>
                    <a:pt x="2975" y="3056"/>
                  </a:cubicBezTo>
                  <a:lnTo>
                    <a:pt x="2816" y="2141"/>
                  </a:lnTo>
                  <a:lnTo>
                    <a:pt x="3480" y="1497"/>
                  </a:lnTo>
                  <a:cubicBezTo>
                    <a:pt x="3619" y="1362"/>
                    <a:pt x="3542" y="1121"/>
                    <a:pt x="3350" y="1092"/>
                  </a:cubicBezTo>
                  <a:lnTo>
                    <a:pt x="2431" y="962"/>
                  </a:lnTo>
                  <a:lnTo>
                    <a:pt x="2022" y="130"/>
                  </a:lnTo>
                  <a:cubicBezTo>
                    <a:pt x="1978" y="43"/>
                    <a:pt x="1895" y="0"/>
                    <a:pt x="18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4" name="Google Shape;1554;p38"/>
          <p:cNvGrpSpPr/>
          <p:nvPr/>
        </p:nvGrpSpPr>
        <p:grpSpPr>
          <a:xfrm>
            <a:off x="1138998" y="3648093"/>
            <a:ext cx="480592" cy="428103"/>
            <a:chOff x="854248" y="2920644"/>
            <a:chExt cx="360444" cy="321077"/>
          </a:xfrm>
        </p:grpSpPr>
        <p:sp>
          <p:nvSpPr>
            <p:cNvPr id="1555" name="Google Shape;1555;p38"/>
            <p:cNvSpPr/>
            <p:nvPr/>
          </p:nvSpPr>
          <p:spPr>
            <a:xfrm>
              <a:off x="859546" y="3067046"/>
              <a:ext cx="197021" cy="169377"/>
            </a:xfrm>
            <a:custGeom>
              <a:rect b="b" l="l" r="r" t="t"/>
              <a:pathLst>
                <a:path extrusionOk="0" h="6458" w="7512">
                  <a:moveTo>
                    <a:pt x="7319" y="0"/>
                  </a:moveTo>
                  <a:lnTo>
                    <a:pt x="3566" y="3542"/>
                  </a:lnTo>
                  <a:cubicBezTo>
                    <a:pt x="3489" y="3619"/>
                    <a:pt x="3383" y="3662"/>
                    <a:pt x="3272" y="3662"/>
                  </a:cubicBezTo>
                  <a:lnTo>
                    <a:pt x="3229" y="3662"/>
                  </a:lnTo>
                  <a:cubicBezTo>
                    <a:pt x="2988" y="3662"/>
                    <a:pt x="2796" y="3469"/>
                    <a:pt x="2796" y="3229"/>
                  </a:cubicBezTo>
                  <a:lnTo>
                    <a:pt x="2796" y="3012"/>
                  </a:lnTo>
                  <a:lnTo>
                    <a:pt x="1506" y="3012"/>
                  </a:lnTo>
                  <a:lnTo>
                    <a:pt x="1506" y="3335"/>
                  </a:lnTo>
                  <a:cubicBezTo>
                    <a:pt x="1506" y="3527"/>
                    <a:pt x="1376" y="3696"/>
                    <a:pt x="1193" y="3748"/>
                  </a:cubicBezTo>
                  <a:lnTo>
                    <a:pt x="467" y="3955"/>
                  </a:lnTo>
                  <a:cubicBezTo>
                    <a:pt x="193" y="4032"/>
                    <a:pt x="0" y="4287"/>
                    <a:pt x="0" y="4576"/>
                  </a:cubicBezTo>
                  <a:lnTo>
                    <a:pt x="0" y="6457"/>
                  </a:lnTo>
                  <a:lnTo>
                    <a:pt x="3445" y="6457"/>
                  </a:lnTo>
                  <a:lnTo>
                    <a:pt x="3445" y="5307"/>
                  </a:lnTo>
                  <a:cubicBezTo>
                    <a:pt x="3440" y="5077"/>
                    <a:pt x="3532" y="4860"/>
                    <a:pt x="3696" y="4696"/>
                  </a:cubicBezTo>
                  <a:lnTo>
                    <a:pt x="7357" y="1035"/>
                  </a:lnTo>
                  <a:cubicBezTo>
                    <a:pt x="7468" y="924"/>
                    <a:pt x="7511" y="770"/>
                    <a:pt x="7473" y="626"/>
                  </a:cubicBezTo>
                  <a:lnTo>
                    <a:pt x="7319" y="0"/>
                  </a:ln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006315" y="2925942"/>
              <a:ext cx="203211" cy="169377"/>
            </a:xfrm>
            <a:custGeom>
              <a:rect b="b" l="l" r="r" t="t"/>
              <a:pathLst>
                <a:path extrusionOk="0" h="6458" w="7748">
                  <a:moveTo>
                    <a:pt x="428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6025"/>
                  </a:lnTo>
                  <a:cubicBezTo>
                    <a:pt x="0" y="6265"/>
                    <a:pt x="193" y="6458"/>
                    <a:pt x="428" y="6458"/>
                  </a:cubicBezTo>
                  <a:lnTo>
                    <a:pt x="7314" y="6458"/>
                  </a:lnTo>
                  <a:cubicBezTo>
                    <a:pt x="7550" y="6458"/>
                    <a:pt x="7747" y="6265"/>
                    <a:pt x="7747" y="6025"/>
                  </a:cubicBezTo>
                  <a:lnTo>
                    <a:pt x="7747" y="434"/>
                  </a:lnTo>
                  <a:cubicBezTo>
                    <a:pt x="7747" y="193"/>
                    <a:pt x="7550" y="1"/>
                    <a:pt x="7314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876436" y="3067046"/>
              <a:ext cx="28299" cy="62107"/>
            </a:xfrm>
            <a:custGeom>
              <a:rect b="b" l="l" r="r" t="t"/>
              <a:pathLst>
                <a:path extrusionOk="0" h="2368" w="1079">
                  <a:moveTo>
                    <a:pt x="646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799"/>
                  </a:lnTo>
                  <a:cubicBezTo>
                    <a:pt x="1" y="982"/>
                    <a:pt x="30" y="1169"/>
                    <a:pt x="87" y="1343"/>
                  </a:cubicBezTo>
                  <a:lnTo>
                    <a:pt x="434" y="2368"/>
                  </a:lnTo>
                  <a:lnTo>
                    <a:pt x="1079" y="2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887688" y="3061355"/>
              <a:ext cx="67903" cy="67798"/>
            </a:xfrm>
            <a:custGeom>
              <a:rect b="b" l="l" r="r" t="t"/>
              <a:pathLst>
                <a:path extrusionOk="0" h="2585" w="2589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886"/>
                    <a:pt x="193" y="1078"/>
                    <a:pt x="433" y="1078"/>
                  </a:cubicBezTo>
                  <a:lnTo>
                    <a:pt x="2156" y="2585"/>
                  </a:lnTo>
                  <a:lnTo>
                    <a:pt x="2536" y="1252"/>
                  </a:lnTo>
                  <a:cubicBezTo>
                    <a:pt x="2570" y="1136"/>
                    <a:pt x="2584" y="1016"/>
                    <a:pt x="2589" y="896"/>
                  </a:cubicBezTo>
                  <a:lnTo>
                    <a:pt x="258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899045" y="3146044"/>
              <a:ext cx="33833" cy="28299"/>
            </a:xfrm>
            <a:custGeom>
              <a:rect b="b" l="l" r="r" t="t"/>
              <a:pathLst>
                <a:path extrusionOk="0" h="1079" w="1290">
                  <a:moveTo>
                    <a:pt x="0" y="0"/>
                  </a:moveTo>
                  <a:lnTo>
                    <a:pt x="0" y="433"/>
                  </a:lnTo>
                  <a:cubicBezTo>
                    <a:pt x="0" y="789"/>
                    <a:pt x="289" y="1078"/>
                    <a:pt x="645" y="1078"/>
                  </a:cubicBezTo>
                  <a:cubicBezTo>
                    <a:pt x="1001" y="1078"/>
                    <a:pt x="1290" y="789"/>
                    <a:pt x="1290" y="433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882128" y="3089733"/>
              <a:ext cx="67798" cy="62002"/>
            </a:xfrm>
            <a:custGeom>
              <a:rect b="b" l="l" r="r" t="t"/>
              <a:pathLst>
                <a:path extrusionOk="0" h="2364" w="2585">
                  <a:moveTo>
                    <a:pt x="811" y="1"/>
                  </a:moveTo>
                  <a:cubicBezTo>
                    <a:pt x="701" y="1"/>
                    <a:pt x="593" y="44"/>
                    <a:pt x="515" y="126"/>
                  </a:cubicBezTo>
                  <a:lnTo>
                    <a:pt x="304" y="338"/>
                  </a:lnTo>
                  <a:cubicBezTo>
                    <a:pt x="106" y="531"/>
                    <a:pt x="0" y="795"/>
                    <a:pt x="0" y="1074"/>
                  </a:cubicBezTo>
                  <a:cubicBezTo>
                    <a:pt x="0" y="1786"/>
                    <a:pt x="578" y="2364"/>
                    <a:pt x="1290" y="2364"/>
                  </a:cubicBezTo>
                  <a:cubicBezTo>
                    <a:pt x="2002" y="2364"/>
                    <a:pt x="2579" y="1786"/>
                    <a:pt x="2579" y="1074"/>
                  </a:cubicBezTo>
                  <a:lnTo>
                    <a:pt x="2579" y="800"/>
                  </a:lnTo>
                  <a:cubicBezTo>
                    <a:pt x="2584" y="685"/>
                    <a:pt x="2536" y="574"/>
                    <a:pt x="2459" y="492"/>
                  </a:cubicBezTo>
                  <a:cubicBezTo>
                    <a:pt x="2122" y="170"/>
                    <a:pt x="1516" y="20"/>
                    <a:pt x="828" y="1"/>
                  </a:cubicBezTo>
                  <a:cubicBezTo>
                    <a:pt x="822" y="1"/>
                    <a:pt x="816" y="1"/>
                    <a:pt x="811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882128" y="3089628"/>
              <a:ext cx="67667" cy="60717"/>
            </a:xfrm>
            <a:custGeom>
              <a:rect b="b" l="l" r="r" t="t"/>
              <a:pathLst>
                <a:path extrusionOk="0" h="2315" w="2580">
                  <a:moveTo>
                    <a:pt x="828" y="0"/>
                  </a:moveTo>
                  <a:cubicBezTo>
                    <a:pt x="708" y="0"/>
                    <a:pt x="597" y="44"/>
                    <a:pt x="515" y="130"/>
                  </a:cubicBezTo>
                  <a:lnTo>
                    <a:pt x="304" y="342"/>
                  </a:lnTo>
                  <a:cubicBezTo>
                    <a:pt x="106" y="535"/>
                    <a:pt x="0" y="799"/>
                    <a:pt x="0" y="1073"/>
                  </a:cubicBezTo>
                  <a:cubicBezTo>
                    <a:pt x="0" y="1651"/>
                    <a:pt x="381" y="2156"/>
                    <a:pt x="934" y="2315"/>
                  </a:cubicBezTo>
                  <a:cubicBezTo>
                    <a:pt x="746" y="2089"/>
                    <a:pt x="645" y="1800"/>
                    <a:pt x="645" y="1507"/>
                  </a:cubicBezTo>
                  <a:lnTo>
                    <a:pt x="645" y="1078"/>
                  </a:lnTo>
                  <a:cubicBezTo>
                    <a:pt x="645" y="837"/>
                    <a:pt x="838" y="644"/>
                    <a:pt x="1077" y="644"/>
                  </a:cubicBezTo>
                  <a:cubicBezTo>
                    <a:pt x="1085" y="644"/>
                    <a:pt x="1094" y="645"/>
                    <a:pt x="1102" y="645"/>
                  </a:cubicBezTo>
                  <a:cubicBezTo>
                    <a:pt x="1535" y="674"/>
                    <a:pt x="2180" y="746"/>
                    <a:pt x="2579" y="939"/>
                  </a:cubicBezTo>
                  <a:cubicBezTo>
                    <a:pt x="2565" y="847"/>
                    <a:pt x="2527" y="563"/>
                    <a:pt x="2459" y="496"/>
                  </a:cubicBezTo>
                  <a:cubicBezTo>
                    <a:pt x="2122" y="174"/>
                    <a:pt x="1516" y="24"/>
                    <a:pt x="82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859546" y="3175576"/>
              <a:ext cx="22608" cy="60717"/>
            </a:xfrm>
            <a:custGeom>
              <a:rect b="b" l="l" r="r" t="t"/>
              <a:pathLst>
                <a:path extrusionOk="0" h="2315" w="862">
                  <a:moveTo>
                    <a:pt x="173" y="0"/>
                  </a:moveTo>
                  <a:cubicBezTo>
                    <a:pt x="63" y="116"/>
                    <a:pt x="0" y="274"/>
                    <a:pt x="0" y="433"/>
                  </a:cubicBezTo>
                  <a:lnTo>
                    <a:pt x="0" y="2315"/>
                  </a:lnTo>
                  <a:lnTo>
                    <a:pt x="861" y="2315"/>
                  </a:lnTo>
                  <a:lnTo>
                    <a:pt x="861" y="953"/>
                  </a:lnTo>
                  <a:cubicBezTo>
                    <a:pt x="861" y="785"/>
                    <a:pt x="789" y="621"/>
                    <a:pt x="674" y="50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949900" y="3067046"/>
              <a:ext cx="106667" cy="139216"/>
            </a:xfrm>
            <a:custGeom>
              <a:rect b="b" l="l" r="r" t="t"/>
              <a:pathLst>
                <a:path extrusionOk="0" h="5308" w="4067">
                  <a:moveTo>
                    <a:pt x="3874" y="0"/>
                  </a:moveTo>
                  <a:lnTo>
                    <a:pt x="279" y="3392"/>
                  </a:lnTo>
                  <a:cubicBezTo>
                    <a:pt x="174" y="3493"/>
                    <a:pt x="106" y="3623"/>
                    <a:pt x="82" y="3763"/>
                  </a:cubicBezTo>
                  <a:cubicBezTo>
                    <a:pt x="10" y="4290"/>
                    <a:pt x="2" y="5079"/>
                    <a:pt x="0" y="5266"/>
                  </a:cubicBezTo>
                  <a:lnTo>
                    <a:pt x="0" y="5266"/>
                  </a:lnTo>
                  <a:cubicBezTo>
                    <a:pt x="7" y="5051"/>
                    <a:pt x="97" y="4850"/>
                    <a:pt x="251" y="4696"/>
                  </a:cubicBezTo>
                  <a:lnTo>
                    <a:pt x="3912" y="1035"/>
                  </a:lnTo>
                  <a:cubicBezTo>
                    <a:pt x="4023" y="929"/>
                    <a:pt x="4066" y="770"/>
                    <a:pt x="4028" y="626"/>
                  </a:cubicBezTo>
                  <a:lnTo>
                    <a:pt x="3874" y="0"/>
                  </a:lnTo>
                  <a:close/>
                  <a:moveTo>
                    <a:pt x="0" y="5266"/>
                  </a:moveTo>
                  <a:cubicBezTo>
                    <a:pt x="0" y="5280"/>
                    <a:pt x="0" y="5294"/>
                    <a:pt x="0" y="5307"/>
                  </a:cubicBezTo>
                  <a:cubicBezTo>
                    <a:pt x="0" y="5307"/>
                    <a:pt x="0" y="5293"/>
                    <a:pt x="0" y="5266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031179" y="3067046"/>
              <a:ext cx="25388" cy="33833"/>
            </a:xfrm>
            <a:custGeom>
              <a:rect b="b" l="l" r="r" t="t"/>
              <a:pathLst>
                <a:path extrusionOk="0" h="1290" w="968">
                  <a:moveTo>
                    <a:pt x="775" y="0"/>
                  </a:moveTo>
                  <a:lnTo>
                    <a:pt x="0" y="732"/>
                  </a:lnTo>
                  <a:lnTo>
                    <a:pt x="558" y="1290"/>
                  </a:lnTo>
                  <a:lnTo>
                    <a:pt x="813" y="1035"/>
                  </a:lnTo>
                  <a:cubicBezTo>
                    <a:pt x="924" y="924"/>
                    <a:pt x="967" y="770"/>
                    <a:pt x="929" y="626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891963" y="3084330"/>
              <a:ext cx="48757" cy="16314"/>
            </a:xfrm>
            <a:custGeom>
              <a:rect b="b" l="l" r="r" t="t"/>
              <a:pathLst>
                <a:path extrusionOk="0" h="622" w="1859">
                  <a:moveTo>
                    <a:pt x="270" y="0"/>
                  </a:moveTo>
                  <a:cubicBezTo>
                    <a:pt x="1" y="0"/>
                    <a:pt x="1" y="405"/>
                    <a:pt x="270" y="405"/>
                  </a:cubicBezTo>
                  <a:cubicBezTo>
                    <a:pt x="496" y="405"/>
                    <a:pt x="1156" y="438"/>
                    <a:pt x="1473" y="597"/>
                  </a:cubicBezTo>
                  <a:cubicBezTo>
                    <a:pt x="1506" y="614"/>
                    <a:pt x="1538" y="621"/>
                    <a:pt x="1568" y="621"/>
                  </a:cubicBezTo>
                  <a:cubicBezTo>
                    <a:pt x="1752" y="621"/>
                    <a:pt x="1858" y="340"/>
                    <a:pt x="1651" y="236"/>
                  </a:cubicBezTo>
                  <a:cubicBezTo>
                    <a:pt x="1184" y="0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876830" y="3191601"/>
              <a:ext cx="10622" cy="49990"/>
            </a:xfrm>
            <a:custGeom>
              <a:rect b="b" l="l" r="r" t="t"/>
              <a:pathLst>
                <a:path extrusionOk="0" h="1906" w="405">
                  <a:moveTo>
                    <a:pt x="202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1704"/>
                  </a:lnTo>
                  <a:cubicBezTo>
                    <a:pt x="0" y="1838"/>
                    <a:pt x="101" y="1906"/>
                    <a:pt x="202" y="1906"/>
                  </a:cubicBezTo>
                  <a:cubicBezTo>
                    <a:pt x="303" y="1906"/>
                    <a:pt x="404" y="1838"/>
                    <a:pt x="404" y="1704"/>
                  </a:cubicBezTo>
                  <a:lnTo>
                    <a:pt x="404" y="202"/>
                  </a:lnTo>
                  <a:cubicBezTo>
                    <a:pt x="404" y="92"/>
                    <a:pt x="313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854248" y="3056057"/>
              <a:ext cx="208614" cy="185664"/>
            </a:xfrm>
            <a:custGeom>
              <a:rect b="b" l="l" r="r" t="t"/>
              <a:pathLst>
                <a:path extrusionOk="0" h="7079" w="7954">
                  <a:moveTo>
                    <a:pt x="7405" y="794"/>
                  </a:moveTo>
                  <a:lnTo>
                    <a:pt x="7477" y="1093"/>
                  </a:lnTo>
                  <a:cubicBezTo>
                    <a:pt x="7497" y="1170"/>
                    <a:pt x="7477" y="1252"/>
                    <a:pt x="7420" y="1309"/>
                  </a:cubicBezTo>
                  <a:lnTo>
                    <a:pt x="7304" y="1425"/>
                  </a:lnTo>
                  <a:lnTo>
                    <a:pt x="7030" y="1151"/>
                  </a:lnTo>
                  <a:lnTo>
                    <a:pt x="7405" y="794"/>
                  </a:lnTo>
                  <a:close/>
                  <a:moveTo>
                    <a:pt x="3657" y="405"/>
                  </a:moveTo>
                  <a:lnTo>
                    <a:pt x="3657" y="1242"/>
                  </a:lnTo>
                  <a:cubicBezTo>
                    <a:pt x="3657" y="1377"/>
                    <a:pt x="3628" y="1511"/>
                    <a:pt x="3565" y="1632"/>
                  </a:cubicBezTo>
                  <a:lnTo>
                    <a:pt x="3464" y="1834"/>
                  </a:lnTo>
                  <a:cubicBezTo>
                    <a:pt x="3450" y="1863"/>
                    <a:pt x="3445" y="1892"/>
                    <a:pt x="3445" y="1925"/>
                  </a:cubicBezTo>
                  <a:lnTo>
                    <a:pt x="3445" y="2358"/>
                  </a:lnTo>
                  <a:cubicBezTo>
                    <a:pt x="3445" y="2958"/>
                    <a:pt x="2954" y="3446"/>
                    <a:pt x="2354" y="3446"/>
                  </a:cubicBezTo>
                  <a:cubicBezTo>
                    <a:pt x="2342" y="3446"/>
                    <a:pt x="2331" y="3446"/>
                    <a:pt x="2319" y="3446"/>
                  </a:cubicBezTo>
                  <a:cubicBezTo>
                    <a:pt x="1737" y="3426"/>
                    <a:pt x="1265" y="2916"/>
                    <a:pt x="1265" y="2301"/>
                  </a:cubicBezTo>
                  <a:lnTo>
                    <a:pt x="1265" y="1925"/>
                  </a:lnTo>
                  <a:cubicBezTo>
                    <a:pt x="1265" y="1892"/>
                    <a:pt x="1256" y="1863"/>
                    <a:pt x="1241" y="1834"/>
                  </a:cubicBezTo>
                  <a:lnTo>
                    <a:pt x="1116" y="1588"/>
                  </a:lnTo>
                  <a:cubicBezTo>
                    <a:pt x="1073" y="1497"/>
                    <a:pt x="1049" y="1396"/>
                    <a:pt x="1049" y="1290"/>
                  </a:cubicBezTo>
                  <a:lnTo>
                    <a:pt x="1049" y="1280"/>
                  </a:lnTo>
                  <a:cubicBezTo>
                    <a:pt x="1049" y="794"/>
                    <a:pt x="1439" y="405"/>
                    <a:pt x="1925" y="405"/>
                  </a:cubicBezTo>
                  <a:close/>
                  <a:moveTo>
                    <a:pt x="2810" y="3778"/>
                  </a:moveTo>
                  <a:cubicBezTo>
                    <a:pt x="2820" y="3831"/>
                    <a:pt x="2839" y="3884"/>
                    <a:pt x="2863" y="3927"/>
                  </a:cubicBezTo>
                  <a:lnTo>
                    <a:pt x="2858" y="3937"/>
                  </a:lnTo>
                  <a:lnTo>
                    <a:pt x="2666" y="4124"/>
                  </a:lnTo>
                  <a:cubicBezTo>
                    <a:pt x="2579" y="4211"/>
                    <a:pt x="2466" y="4254"/>
                    <a:pt x="2353" y="4254"/>
                  </a:cubicBezTo>
                  <a:cubicBezTo>
                    <a:pt x="2240" y="4254"/>
                    <a:pt x="2127" y="4211"/>
                    <a:pt x="2040" y="4124"/>
                  </a:cubicBezTo>
                  <a:lnTo>
                    <a:pt x="1872" y="3961"/>
                  </a:lnTo>
                  <a:cubicBezTo>
                    <a:pt x="1891" y="3903"/>
                    <a:pt x="1905" y="3840"/>
                    <a:pt x="1905" y="3778"/>
                  </a:cubicBezTo>
                  <a:cubicBezTo>
                    <a:pt x="2035" y="3821"/>
                    <a:pt x="2170" y="3845"/>
                    <a:pt x="2305" y="3850"/>
                  </a:cubicBezTo>
                  <a:lnTo>
                    <a:pt x="2353" y="3850"/>
                  </a:lnTo>
                  <a:cubicBezTo>
                    <a:pt x="2507" y="3850"/>
                    <a:pt x="2661" y="3826"/>
                    <a:pt x="2810" y="3778"/>
                  </a:cubicBezTo>
                  <a:close/>
                  <a:moveTo>
                    <a:pt x="1925" y="1"/>
                  </a:moveTo>
                  <a:cubicBezTo>
                    <a:pt x="1217" y="5"/>
                    <a:pt x="650" y="573"/>
                    <a:pt x="650" y="1280"/>
                  </a:cubicBezTo>
                  <a:lnTo>
                    <a:pt x="650" y="1290"/>
                  </a:lnTo>
                  <a:cubicBezTo>
                    <a:pt x="650" y="1458"/>
                    <a:pt x="683" y="1617"/>
                    <a:pt x="760" y="1766"/>
                  </a:cubicBezTo>
                  <a:lnTo>
                    <a:pt x="861" y="1973"/>
                  </a:lnTo>
                  <a:lnTo>
                    <a:pt x="861" y="2301"/>
                  </a:lnTo>
                  <a:cubicBezTo>
                    <a:pt x="861" y="2806"/>
                    <a:pt x="1102" y="3277"/>
                    <a:pt x="1506" y="3571"/>
                  </a:cubicBezTo>
                  <a:lnTo>
                    <a:pt x="1506" y="3754"/>
                  </a:lnTo>
                  <a:cubicBezTo>
                    <a:pt x="1501" y="3855"/>
                    <a:pt x="1434" y="3941"/>
                    <a:pt x="1338" y="3970"/>
                  </a:cubicBezTo>
                  <a:lnTo>
                    <a:pt x="611" y="4182"/>
                  </a:lnTo>
                  <a:cubicBezTo>
                    <a:pt x="250" y="4288"/>
                    <a:pt x="0" y="4620"/>
                    <a:pt x="0" y="4995"/>
                  </a:cubicBezTo>
                  <a:lnTo>
                    <a:pt x="0" y="6876"/>
                  </a:lnTo>
                  <a:cubicBezTo>
                    <a:pt x="0" y="7011"/>
                    <a:pt x="101" y="7079"/>
                    <a:pt x="202" y="7079"/>
                  </a:cubicBezTo>
                  <a:cubicBezTo>
                    <a:pt x="303" y="7079"/>
                    <a:pt x="404" y="7011"/>
                    <a:pt x="404" y="6876"/>
                  </a:cubicBezTo>
                  <a:lnTo>
                    <a:pt x="404" y="4995"/>
                  </a:lnTo>
                  <a:cubicBezTo>
                    <a:pt x="404" y="4798"/>
                    <a:pt x="534" y="4625"/>
                    <a:pt x="727" y="4567"/>
                  </a:cubicBezTo>
                  <a:lnTo>
                    <a:pt x="1453" y="4360"/>
                  </a:lnTo>
                  <a:cubicBezTo>
                    <a:pt x="1511" y="4341"/>
                    <a:pt x="1573" y="4317"/>
                    <a:pt x="1626" y="4278"/>
                  </a:cubicBezTo>
                  <a:lnTo>
                    <a:pt x="1756" y="4408"/>
                  </a:lnTo>
                  <a:cubicBezTo>
                    <a:pt x="1920" y="4574"/>
                    <a:pt x="2136" y="4657"/>
                    <a:pt x="2354" y="4657"/>
                  </a:cubicBezTo>
                  <a:cubicBezTo>
                    <a:pt x="2571" y="4657"/>
                    <a:pt x="2788" y="4574"/>
                    <a:pt x="2954" y="4408"/>
                  </a:cubicBezTo>
                  <a:lnTo>
                    <a:pt x="3142" y="4220"/>
                  </a:lnTo>
                  <a:lnTo>
                    <a:pt x="3147" y="4216"/>
                  </a:lnTo>
                  <a:cubicBezTo>
                    <a:pt x="3233" y="4259"/>
                    <a:pt x="3330" y="4278"/>
                    <a:pt x="3431" y="4278"/>
                  </a:cubicBezTo>
                  <a:lnTo>
                    <a:pt x="3474" y="4278"/>
                  </a:lnTo>
                  <a:cubicBezTo>
                    <a:pt x="3633" y="4278"/>
                    <a:pt x="3792" y="4216"/>
                    <a:pt x="3907" y="4105"/>
                  </a:cubicBezTo>
                  <a:lnTo>
                    <a:pt x="6736" y="1430"/>
                  </a:lnTo>
                  <a:lnTo>
                    <a:pt x="7020" y="1709"/>
                  </a:lnTo>
                  <a:lnTo>
                    <a:pt x="3753" y="4976"/>
                  </a:lnTo>
                  <a:cubicBezTo>
                    <a:pt x="3556" y="5173"/>
                    <a:pt x="3440" y="5447"/>
                    <a:pt x="3445" y="5726"/>
                  </a:cubicBezTo>
                  <a:lnTo>
                    <a:pt x="3445" y="6876"/>
                  </a:lnTo>
                  <a:cubicBezTo>
                    <a:pt x="3445" y="7011"/>
                    <a:pt x="3545" y="7079"/>
                    <a:pt x="3645" y="7079"/>
                  </a:cubicBezTo>
                  <a:cubicBezTo>
                    <a:pt x="3745" y="7079"/>
                    <a:pt x="3845" y="7011"/>
                    <a:pt x="3845" y="6876"/>
                  </a:cubicBezTo>
                  <a:lnTo>
                    <a:pt x="3845" y="5726"/>
                  </a:lnTo>
                  <a:cubicBezTo>
                    <a:pt x="3845" y="5553"/>
                    <a:pt x="3917" y="5385"/>
                    <a:pt x="4042" y="5260"/>
                  </a:cubicBezTo>
                  <a:lnTo>
                    <a:pt x="7704" y="1598"/>
                  </a:lnTo>
                  <a:cubicBezTo>
                    <a:pt x="7862" y="1439"/>
                    <a:pt x="7925" y="1208"/>
                    <a:pt x="7867" y="997"/>
                  </a:cubicBezTo>
                  <a:lnTo>
                    <a:pt x="7737" y="477"/>
                  </a:lnTo>
                  <a:lnTo>
                    <a:pt x="7872" y="352"/>
                  </a:lnTo>
                  <a:cubicBezTo>
                    <a:pt x="7954" y="275"/>
                    <a:pt x="7954" y="145"/>
                    <a:pt x="7882" y="68"/>
                  </a:cubicBezTo>
                  <a:cubicBezTo>
                    <a:pt x="7841" y="25"/>
                    <a:pt x="7787" y="3"/>
                    <a:pt x="7732" y="3"/>
                  </a:cubicBezTo>
                  <a:cubicBezTo>
                    <a:pt x="7682" y="3"/>
                    <a:pt x="7632" y="22"/>
                    <a:pt x="7593" y="58"/>
                  </a:cubicBezTo>
                  <a:lnTo>
                    <a:pt x="3633" y="3811"/>
                  </a:lnTo>
                  <a:cubicBezTo>
                    <a:pt x="3590" y="3855"/>
                    <a:pt x="3532" y="3874"/>
                    <a:pt x="3474" y="3874"/>
                  </a:cubicBezTo>
                  <a:lnTo>
                    <a:pt x="3431" y="3874"/>
                  </a:lnTo>
                  <a:cubicBezTo>
                    <a:pt x="3301" y="3874"/>
                    <a:pt x="3200" y="3773"/>
                    <a:pt x="3200" y="3643"/>
                  </a:cubicBezTo>
                  <a:lnTo>
                    <a:pt x="3200" y="3585"/>
                  </a:lnTo>
                  <a:cubicBezTo>
                    <a:pt x="3267" y="3537"/>
                    <a:pt x="3330" y="3484"/>
                    <a:pt x="3392" y="3426"/>
                  </a:cubicBezTo>
                  <a:cubicBezTo>
                    <a:pt x="3681" y="3147"/>
                    <a:pt x="3845" y="2758"/>
                    <a:pt x="3845" y="2353"/>
                  </a:cubicBezTo>
                  <a:lnTo>
                    <a:pt x="3845" y="1973"/>
                  </a:lnTo>
                  <a:lnTo>
                    <a:pt x="3926" y="1810"/>
                  </a:lnTo>
                  <a:cubicBezTo>
                    <a:pt x="4013" y="1632"/>
                    <a:pt x="4061" y="1439"/>
                    <a:pt x="4061" y="1242"/>
                  </a:cubicBezTo>
                  <a:lnTo>
                    <a:pt x="4061" y="203"/>
                  </a:lnTo>
                  <a:cubicBezTo>
                    <a:pt x="4061" y="92"/>
                    <a:pt x="3970" y="1"/>
                    <a:pt x="3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00938" y="2920644"/>
              <a:ext cx="213754" cy="179868"/>
            </a:xfrm>
            <a:custGeom>
              <a:rect b="b" l="l" r="r" t="t"/>
              <a:pathLst>
                <a:path extrusionOk="0" h="6858" w="8150">
                  <a:moveTo>
                    <a:pt x="633" y="1"/>
                  </a:moveTo>
                  <a:cubicBezTo>
                    <a:pt x="282" y="1"/>
                    <a:pt x="3" y="284"/>
                    <a:pt x="3" y="631"/>
                  </a:cubicBezTo>
                  <a:lnTo>
                    <a:pt x="3" y="6092"/>
                  </a:lnTo>
                  <a:cubicBezTo>
                    <a:pt x="1" y="6227"/>
                    <a:pt x="100" y="6294"/>
                    <a:pt x="201" y="6294"/>
                  </a:cubicBezTo>
                  <a:cubicBezTo>
                    <a:pt x="301" y="6294"/>
                    <a:pt x="402" y="6227"/>
                    <a:pt x="402" y="6092"/>
                  </a:cubicBezTo>
                  <a:lnTo>
                    <a:pt x="402" y="631"/>
                  </a:lnTo>
                  <a:cubicBezTo>
                    <a:pt x="402" y="506"/>
                    <a:pt x="508" y="405"/>
                    <a:pt x="633" y="405"/>
                  </a:cubicBezTo>
                  <a:lnTo>
                    <a:pt x="7519" y="405"/>
                  </a:lnTo>
                  <a:cubicBezTo>
                    <a:pt x="7644" y="405"/>
                    <a:pt x="7750" y="506"/>
                    <a:pt x="7750" y="631"/>
                  </a:cubicBezTo>
                  <a:lnTo>
                    <a:pt x="7750" y="6227"/>
                  </a:lnTo>
                  <a:cubicBezTo>
                    <a:pt x="7750" y="6352"/>
                    <a:pt x="7644" y="6458"/>
                    <a:pt x="7519" y="6458"/>
                  </a:cubicBezTo>
                  <a:lnTo>
                    <a:pt x="2919" y="6458"/>
                  </a:lnTo>
                  <a:cubicBezTo>
                    <a:pt x="2650" y="6458"/>
                    <a:pt x="2650" y="6857"/>
                    <a:pt x="2919" y="6857"/>
                  </a:cubicBezTo>
                  <a:lnTo>
                    <a:pt x="7519" y="6857"/>
                  </a:lnTo>
                  <a:cubicBezTo>
                    <a:pt x="7865" y="6857"/>
                    <a:pt x="8149" y="6573"/>
                    <a:pt x="8149" y="6227"/>
                  </a:cubicBezTo>
                  <a:lnTo>
                    <a:pt x="8149" y="636"/>
                  </a:lnTo>
                  <a:cubicBezTo>
                    <a:pt x="8149" y="284"/>
                    <a:pt x="7870" y="1"/>
                    <a:pt x="75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027376" y="2954478"/>
              <a:ext cx="159044" cy="100819"/>
            </a:xfrm>
            <a:custGeom>
              <a:rect b="b" l="l" r="r" t="t"/>
              <a:pathLst>
                <a:path extrusionOk="0" h="3844" w="6064">
                  <a:moveTo>
                    <a:pt x="4793" y="0"/>
                  </a:moveTo>
                  <a:cubicBezTo>
                    <a:pt x="4524" y="0"/>
                    <a:pt x="4524" y="404"/>
                    <a:pt x="4793" y="404"/>
                  </a:cubicBezTo>
                  <a:lnTo>
                    <a:pt x="5380" y="404"/>
                  </a:lnTo>
                  <a:lnTo>
                    <a:pt x="3176" y="2608"/>
                  </a:lnTo>
                  <a:lnTo>
                    <a:pt x="2243" y="1675"/>
                  </a:lnTo>
                  <a:cubicBezTo>
                    <a:pt x="2202" y="1636"/>
                    <a:pt x="2150" y="1617"/>
                    <a:pt x="2099" y="1617"/>
                  </a:cubicBezTo>
                  <a:cubicBezTo>
                    <a:pt x="2047" y="1617"/>
                    <a:pt x="1995" y="1636"/>
                    <a:pt x="1954" y="1675"/>
                  </a:cubicBezTo>
                  <a:lnTo>
                    <a:pt x="131" y="3503"/>
                  </a:lnTo>
                  <a:cubicBezTo>
                    <a:pt x="1" y="3652"/>
                    <a:pt x="129" y="3843"/>
                    <a:pt x="280" y="3843"/>
                  </a:cubicBezTo>
                  <a:cubicBezTo>
                    <a:pt x="325" y="3843"/>
                    <a:pt x="372" y="3826"/>
                    <a:pt x="415" y="3787"/>
                  </a:cubicBezTo>
                  <a:lnTo>
                    <a:pt x="2099" y="2103"/>
                  </a:lnTo>
                  <a:lnTo>
                    <a:pt x="3032" y="3036"/>
                  </a:lnTo>
                  <a:cubicBezTo>
                    <a:pt x="3071" y="3077"/>
                    <a:pt x="3122" y="3098"/>
                    <a:pt x="3174" y="3098"/>
                  </a:cubicBezTo>
                  <a:cubicBezTo>
                    <a:pt x="3226" y="3098"/>
                    <a:pt x="3278" y="3077"/>
                    <a:pt x="3316" y="3036"/>
                  </a:cubicBezTo>
                  <a:lnTo>
                    <a:pt x="5664" y="693"/>
                  </a:lnTo>
                  <a:lnTo>
                    <a:pt x="5664" y="1285"/>
                  </a:lnTo>
                  <a:cubicBezTo>
                    <a:pt x="5664" y="1417"/>
                    <a:pt x="5764" y="1483"/>
                    <a:pt x="5864" y="1483"/>
                  </a:cubicBezTo>
                  <a:cubicBezTo>
                    <a:pt x="5964" y="1483"/>
                    <a:pt x="6064" y="1417"/>
                    <a:pt x="6064" y="1285"/>
                  </a:cubicBezTo>
                  <a:lnTo>
                    <a:pt x="6064" y="202"/>
                  </a:lnTo>
                  <a:cubicBezTo>
                    <a:pt x="6064" y="91"/>
                    <a:pt x="5977" y="0"/>
                    <a:pt x="5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0" name="Google Shape;1570;p38"/>
          <p:cNvGrpSpPr/>
          <p:nvPr/>
        </p:nvGrpSpPr>
        <p:grpSpPr>
          <a:xfrm>
            <a:off x="1699811" y="3660368"/>
            <a:ext cx="549588" cy="403553"/>
            <a:chOff x="1274858" y="2929850"/>
            <a:chExt cx="412191" cy="302665"/>
          </a:xfrm>
        </p:grpSpPr>
        <p:sp>
          <p:nvSpPr>
            <p:cNvPr id="1571" name="Google Shape;1571;p38"/>
            <p:cNvSpPr/>
            <p:nvPr/>
          </p:nvSpPr>
          <p:spPr>
            <a:xfrm>
              <a:off x="1300220" y="2935909"/>
              <a:ext cx="361467" cy="264662"/>
            </a:xfrm>
            <a:custGeom>
              <a:rect b="b" l="l" r="r" t="t"/>
              <a:pathLst>
                <a:path extrusionOk="0" h="10091" w="13782">
                  <a:moveTo>
                    <a:pt x="491" y="1"/>
                  </a:moveTo>
                  <a:cubicBezTo>
                    <a:pt x="222" y="1"/>
                    <a:pt x="1" y="222"/>
                    <a:pt x="1" y="492"/>
                  </a:cubicBezTo>
                  <a:lnTo>
                    <a:pt x="1" y="10091"/>
                  </a:lnTo>
                  <a:lnTo>
                    <a:pt x="13782" y="10091"/>
                  </a:lnTo>
                  <a:lnTo>
                    <a:pt x="13782" y="492"/>
                  </a:lnTo>
                  <a:cubicBezTo>
                    <a:pt x="13782" y="222"/>
                    <a:pt x="13560" y="1"/>
                    <a:pt x="13291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325976" y="2961795"/>
              <a:ext cx="309852" cy="206489"/>
            </a:xfrm>
            <a:custGeom>
              <a:rect b="b" l="l" r="r" t="t"/>
              <a:pathLst>
                <a:path extrusionOk="0" h="7873" w="11814">
                  <a:moveTo>
                    <a:pt x="0" y="0"/>
                  </a:moveTo>
                  <a:lnTo>
                    <a:pt x="0" y="7872"/>
                  </a:lnTo>
                  <a:lnTo>
                    <a:pt x="11813" y="7872"/>
                  </a:lnTo>
                  <a:lnTo>
                    <a:pt x="11813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325976" y="3129494"/>
              <a:ext cx="180865" cy="38790"/>
            </a:xfrm>
            <a:custGeom>
              <a:rect b="b" l="l" r="r" t="t"/>
              <a:pathLst>
                <a:path extrusionOk="0" h="1479" w="6896">
                  <a:moveTo>
                    <a:pt x="0" y="1"/>
                  </a:moveTo>
                  <a:lnTo>
                    <a:pt x="0" y="1478"/>
                  </a:lnTo>
                  <a:lnTo>
                    <a:pt x="6896" y="1478"/>
                  </a:lnTo>
                  <a:lnTo>
                    <a:pt x="6896" y="1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371140" y="3052149"/>
              <a:ext cx="90511" cy="90380"/>
            </a:xfrm>
            <a:custGeom>
              <a:rect b="b" l="l" r="r" t="t"/>
              <a:pathLst>
                <a:path extrusionOk="0" h="3446" w="3451">
                  <a:moveTo>
                    <a:pt x="1233" y="0"/>
                  </a:moveTo>
                  <a:lnTo>
                    <a:pt x="1233" y="337"/>
                  </a:lnTo>
                  <a:cubicBezTo>
                    <a:pt x="1233" y="433"/>
                    <a:pt x="1180" y="515"/>
                    <a:pt x="1098" y="559"/>
                  </a:cubicBezTo>
                  <a:lnTo>
                    <a:pt x="477" y="799"/>
                  </a:lnTo>
                  <a:cubicBezTo>
                    <a:pt x="189" y="910"/>
                    <a:pt x="1" y="1184"/>
                    <a:pt x="6" y="1487"/>
                  </a:cubicBezTo>
                  <a:lnTo>
                    <a:pt x="6" y="2950"/>
                  </a:lnTo>
                  <a:cubicBezTo>
                    <a:pt x="1" y="3224"/>
                    <a:pt x="222" y="3446"/>
                    <a:pt x="496" y="3446"/>
                  </a:cubicBezTo>
                  <a:lnTo>
                    <a:pt x="2955" y="3446"/>
                  </a:lnTo>
                  <a:cubicBezTo>
                    <a:pt x="3230" y="3446"/>
                    <a:pt x="3451" y="3224"/>
                    <a:pt x="3451" y="2950"/>
                  </a:cubicBezTo>
                  <a:lnTo>
                    <a:pt x="3451" y="1487"/>
                  </a:lnTo>
                  <a:cubicBezTo>
                    <a:pt x="3451" y="1184"/>
                    <a:pt x="3263" y="910"/>
                    <a:pt x="2979" y="799"/>
                  </a:cubicBezTo>
                  <a:lnTo>
                    <a:pt x="2354" y="559"/>
                  </a:lnTo>
                  <a:cubicBezTo>
                    <a:pt x="2272" y="515"/>
                    <a:pt x="2219" y="433"/>
                    <a:pt x="2219" y="337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06814" y="2961795"/>
              <a:ext cx="129013" cy="103258"/>
            </a:xfrm>
            <a:custGeom>
              <a:rect b="b" l="l" r="r" t="t"/>
              <a:pathLst>
                <a:path extrusionOk="0" h="3937" w="4919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506814" y="3065027"/>
              <a:ext cx="129013" cy="103258"/>
            </a:xfrm>
            <a:custGeom>
              <a:rect b="b" l="l" r="r" t="t"/>
              <a:pathLst>
                <a:path extrusionOk="0" h="3937" w="4919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280786" y="3194119"/>
              <a:ext cx="400337" cy="32339"/>
            </a:xfrm>
            <a:custGeom>
              <a:rect b="b" l="l" r="r" t="t"/>
              <a:pathLst>
                <a:path extrusionOk="0" h="1233" w="15264">
                  <a:moveTo>
                    <a:pt x="251" y="1"/>
                  </a:moveTo>
                  <a:cubicBezTo>
                    <a:pt x="111" y="1"/>
                    <a:pt x="5" y="111"/>
                    <a:pt x="5" y="246"/>
                  </a:cubicBezTo>
                  <a:lnTo>
                    <a:pt x="5" y="737"/>
                  </a:lnTo>
                  <a:cubicBezTo>
                    <a:pt x="1" y="1011"/>
                    <a:pt x="222" y="1232"/>
                    <a:pt x="496" y="1232"/>
                  </a:cubicBezTo>
                  <a:lnTo>
                    <a:pt x="14768" y="1232"/>
                  </a:lnTo>
                  <a:cubicBezTo>
                    <a:pt x="15042" y="1232"/>
                    <a:pt x="15264" y="1011"/>
                    <a:pt x="15264" y="737"/>
                  </a:cubicBezTo>
                  <a:lnTo>
                    <a:pt x="15264" y="246"/>
                  </a:lnTo>
                  <a:cubicBezTo>
                    <a:pt x="15264" y="111"/>
                    <a:pt x="15148" y="1"/>
                    <a:pt x="150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442190" y="3194119"/>
              <a:ext cx="77528" cy="19330"/>
            </a:xfrm>
            <a:custGeom>
              <a:rect b="b" l="l" r="r" t="t"/>
              <a:pathLst>
                <a:path extrusionOk="0" h="737" w="2956">
                  <a:moveTo>
                    <a:pt x="1" y="1"/>
                  </a:moveTo>
                  <a:lnTo>
                    <a:pt x="347" y="520"/>
                  </a:lnTo>
                  <a:cubicBezTo>
                    <a:pt x="439" y="655"/>
                    <a:pt x="593" y="737"/>
                    <a:pt x="756" y="737"/>
                  </a:cubicBezTo>
                  <a:lnTo>
                    <a:pt x="2200" y="737"/>
                  </a:lnTo>
                  <a:cubicBezTo>
                    <a:pt x="2363" y="737"/>
                    <a:pt x="2517" y="655"/>
                    <a:pt x="2609" y="520"/>
                  </a:cubicBezTo>
                  <a:lnTo>
                    <a:pt x="2955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532570" y="3039140"/>
              <a:ext cx="77502" cy="26018"/>
            </a:xfrm>
            <a:custGeom>
              <a:rect b="b" l="l" r="r" t="t"/>
              <a:pathLst>
                <a:path extrusionOk="0" h="992" w="2955">
                  <a:moveTo>
                    <a:pt x="885" y="1"/>
                  </a:moveTo>
                  <a:lnTo>
                    <a:pt x="404" y="135"/>
                  </a:lnTo>
                  <a:cubicBezTo>
                    <a:pt x="164" y="203"/>
                    <a:pt x="0" y="390"/>
                    <a:pt x="0" y="602"/>
                  </a:cubicBezTo>
                  <a:lnTo>
                    <a:pt x="0" y="992"/>
                  </a:lnTo>
                  <a:lnTo>
                    <a:pt x="2955" y="992"/>
                  </a:lnTo>
                  <a:lnTo>
                    <a:pt x="2955" y="607"/>
                  </a:lnTo>
                  <a:cubicBezTo>
                    <a:pt x="2955" y="395"/>
                    <a:pt x="2791" y="208"/>
                    <a:pt x="2550" y="140"/>
                  </a:cubicBezTo>
                  <a:lnTo>
                    <a:pt x="2069" y="6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558430" y="3019837"/>
              <a:ext cx="25782" cy="32339"/>
            </a:xfrm>
            <a:custGeom>
              <a:rect b="b" l="l" r="r" t="t"/>
              <a:pathLst>
                <a:path extrusionOk="0" h="1233" w="983">
                  <a:moveTo>
                    <a:pt x="1" y="1"/>
                  </a:moveTo>
                  <a:lnTo>
                    <a:pt x="1" y="737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37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1552004" y="2987525"/>
              <a:ext cx="38764" cy="45216"/>
            </a:xfrm>
            <a:custGeom>
              <a:rect b="b" l="l" r="r" t="t"/>
              <a:pathLst>
                <a:path extrusionOk="0" h="1724" w="1478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987"/>
                  </a:lnTo>
                  <a:cubicBezTo>
                    <a:pt x="0" y="1396"/>
                    <a:pt x="327" y="1723"/>
                    <a:pt x="736" y="1723"/>
                  </a:cubicBezTo>
                  <a:cubicBezTo>
                    <a:pt x="1145" y="1723"/>
                    <a:pt x="1477" y="1391"/>
                    <a:pt x="1473" y="982"/>
                  </a:cubicBezTo>
                  <a:lnTo>
                    <a:pt x="1473" y="492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1551900" y="2987525"/>
              <a:ext cx="25860" cy="45164"/>
            </a:xfrm>
            <a:custGeom>
              <a:rect b="b" l="l" r="r" t="t"/>
              <a:pathLst>
                <a:path extrusionOk="0" h="1722" w="986">
                  <a:moveTo>
                    <a:pt x="495" y="1"/>
                  </a:moveTo>
                  <a:cubicBezTo>
                    <a:pt x="221" y="1"/>
                    <a:pt x="4" y="222"/>
                    <a:pt x="4" y="492"/>
                  </a:cubicBezTo>
                  <a:lnTo>
                    <a:pt x="4" y="982"/>
                  </a:lnTo>
                  <a:cubicBezTo>
                    <a:pt x="0" y="1406"/>
                    <a:pt x="341" y="1722"/>
                    <a:pt x="730" y="1722"/>
                  </a:cubicBezTo>
                  <a:cubicBezTo>
                    <a:pt x="814" y="1722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7"/>
                  </a:cubicBezTo>
                  <a:lnTo>
                    <a:pt x="495" y="492"/>
                  </a:lnTo>
                  <a:cubicBezTo>
                    <a:pt x="495" y="222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1552004" y="2987525"/>
              <a:ext cx="38764" cy="19225"/>
            </a:xfrm>
            <a:custGeom>
              <a:rect b="b" l="l" r="r" t="t"/>
              <a:pathLst>
                <a:path extrusionOk="0" h="733" w="1478">
                  <a:moveTo>
                    <a:pt x="491" y="1"/>
                  </a:moveTo>
                  <a:cubicBezTo>
                    <a:pt x="221" y="1"/>
                    <a:pt x="0" y="222"/>
                    <a:pt x="0" y="492"/>
                  </a:cubicBezTo>
                  <a:cubicBezTo>
                    <a:pt x="481" y="636"/>
                    <a:pt x="977" y="718"/>
                    <a:pt x="1477" y="732"/>
                  </a:cubicBezTo>
                  <a:lnTo>
                    <a:pt x="1477" y="492"/>
                  </a:lnTo>
                  <a:cubicBezTo>
                    <a:pt x="1477" y="222"/>
                    <a:pt x="1256" y="1"/>
                    <a:pt x="98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552004" y="2987525"/>
              <a:ext cx="25755" cy="16051"/>
            </a:xfrm>
            <a:custGeom>
              <a:rect b="b" l="l" r="r" t="t"/>
              <a:pathLst>
                <a:path extrusionOk="0" h="612" w="982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cubicBezTo>
                    <a:pt x="159" y="540"/>
                    <a:pt x="322" y="583"/>
                    <a:pt x="491" y="612"/>
                  </a:cubicBezTo>
                  <a:lnTo>
                    <a:pt x="491" y="492"/>
                  </a:lnTo>
                  <a:cubicBezTo>
                    <a:pt x="491" y="222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532570" y="3142372"/>
              <a:ext cx="77502" cy="25913"/>
            </a:xfrm>
            <a:custGeom>
              <a:rect b="b" l="l" r="r" t="t"/>
              <a:pathLst>
                <a:path extrusionOk="0" h="988" w="2955">
                  <a:moveTo>
                    <a:pt x="2069" y="1"/>
                  </a:moveTo>
                  <a:lnTo>
                    <a:pt x="885" y="6"/>
                  </a:lnTo>
                  <a:lnTo>
                    <a:pt x="404" y="140"/>
                  </a:lnTo>
                  <a:cubicBezTo>
                    <a:pt x="164" y="203"/>
                    <a:pt x="0" y="395"/>
                    <a:pt x="0" y="607"/>
                  </a:cubicBezTo>
                  <a:lnTo>
                    <a:pt x="0" y="987"/>
                  </a:lnTo>
                  <a:lnTo>
                    <a:pt x="2955" y="987"/>
                  </a:lnTo>
                  <a:lnTo>
                    <a:pt x="2955" y="602"/>
                  </a:lnTo>
                  <a:cubicBezTo>
                    <a:pt x="2955" y="390"/>
                    <a:pt x="2791" y="203"/>
                    <a:pt x="2550" y="135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558430" y="3123068"/>
              <a:ext cx="25782" cy="32339"/>
            </a:xfrm>
            <a:custGeom>
              <a:rect b="b" l="l" r="r" t="t"/>
              <a:pathLst>
                <a:path extrusionOk="0" h="1233" w="983">
                  <a:moveTo>
                    <a:pt x="1" y="1"/>
                  </a:moveTo>
                  <a:lnTo>
                    <a:pt x="1" y="742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42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552004" y="3090887"/>
              <a:ext cx="38633" cy="45216"/>
            </a:xfrm>
            <a:custGeom>
              <a:rect b="b" l="l" r="r" t="t"/>
              <a:pathLst>
                <a:path extrusionOk="0" h="1724" w="1473">
                  <a:moveTo>
                    <a:pt x="491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987"/>
                  </a:lnTo>
                  <a:cubicBezTo>
                    <a:pt x="0" y="1391"/>
                    <a:pt x="327" y="1723"/>
                    <a:pt x="736" y="1723"/>
                  </a:cubicBezTo>
                  <a:cubicBezTo>
                    <a:pt x="1145" y="1723"/>
                    <a:pt x="1473" y="1391"/>
                    <a:pt x="1473" y="987"/>
                  </a:cubicBezTo>
                  <a:lnTo>
                    <a:pt x="1473" y="491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1551900" y="3090887"/>
              <a:ext cx="25860" cy="45164"/>
            </a:xfrm>
            <a:custGeom>
              <a:rect b="b" l="l" r="r" t="t"/>
              <a:pathLst>
                <a:path extrusionOk="0" h="1722" w="986">
                  <a:moveTo>
                    <a:pt x="495" y="1"/>
                  </a:moveTo>
                  <a:cubicBezTo>
                    <a:pt x="221" y="1"/>
                    <a:pt x="4" y="217"/>
                    <a:pt x="4" y="491"/>
                  </a:cubicBezTo>
                  <a:lnTo>
                    <a:pt x="4" y="982"/>
                  </a:lnTo>
                  <a:cubicBezTo>
                    <a:pt x="0" y="1405"/>
                    <a:pt x="341" y="1721"/>
                    <a:pt x="730" y="1721"/>
                  </a:cubicBezTo>
                  <a:cubicBezTo>
                    <a:pt x="814" y="1721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2"/>
                  </a:cubicBezTo>
                  <a:lnTo>
                    <a:pt x="495" y="491"/>
                  </a:lnTo>
                  <a:cubicBezTo>
                    <a:pt x="495" y="217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1552004" y="3090887"/>
              <a:ext cx="38764" cy="19199"/>
            </a:xfrm>
            <a:custGeom>
              <a:rect b="b" l="l" r="r" t="t"/>
              <a:pathLst>
                <a:path extrusionOk="0" h="732" w="1478">
                  <a:moveTo>
                    <a:pt x="990" y="0"/>
                  </a:moveTo>
                  <a:cubicBezTo>
                    <a:pt x="988" y="0"/>
                    <a:pt x="985" y="1"/>
                    <a:pt x="982" y="1"/>
                  </a:cubicBezTo>
                  <a:lnTo>
                    <a:pt x="491" y="1"/>
                  </a:lnTo>
                  <a:cubicBezTo>
                    <a:pt x="221" y="1"/>
                    <a:pt x="0" y="217"/>
                    <a:pt x="0" y="491"/>
                  </a:cubicBezTo>
                  <a:cubicBezTo>
                    <a:pt x="481" y="631"/>
                    <a:pt x="977" y="713"/>
                    <a:pt x="1477" y="732"/>
                  </a:cubicBezTo>
                  <a:lnTo>
                    <a:pt x="1477" y="491"/>
                  </a:lnTo>
                  <a:cubicBezTo>
                    <a:pt x="1477" y="220"/>
                    <a:pt x="1261" y="0"/>
                    <a:pt x="990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1552004" y="3090887"/>
              <a:ext cx="25755" cy="16051"/>
            </a:xfrm>
            <a:custGeom>
              <a:rect b="b" l="l" r="r" t="t"/>
              <a:pathLst>
                <a:path extrusionOk="0" h="612" w="982">
                  <a:moveTo>
                    <a:pt x="491" y="1"/>
                  </a:moveTo>
                  <a:cubicBezTo>
                    <a:pt x="217" y="1"/>
                    <a:pt x="0" y="217"/>
                    <a:pt x="0" y="491"/>
                  </a:cubicBezTo>
                  <a:cubicBezTo>
                    <a:pt x="159" y="539"/>
                    <a:pt x="322" y="578"/>
                    <a:pt x="491" y="612"/>
                  </a:cubicBezTo>
                  <a:lnTo>
                    <a:pt x="491" y="491"/>
                  </a:lnTo>
                  <a:cubicBezTo>
                    <a:pt x="491" y="217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1403452" y="3045697"/>
              <a:ext cx="25913" cy="38659"/>
            </a:xfrm>
            <a:custGeom>
              <a:rect b="b" l="l" r="r" t="t"/>
              <a:pathLst>
                <a:path extrusionOk="0" h="1474" w="988">
                  <a:moveTo>
                    <a:pt x="1" y="1"/>
                  </a:moveTo>
                  <a:lnTo>
                    <a:pt x="1" y="983"/>
                  </a:lnTo>
                  <a:cubicBezTo>
                    <a:pt x="1" y="1257"/>
                    <a:pt x="222" y="1473"/>
                    <a:pt x="496" y="1473"/>
                  </a:cubicBezTo>
                  <a:cubicBezTo>
                    <a:pt x="766" y="1473"/>
                    <a:pt x="987" y="1252"/>
                    <a:pt x="987" y="983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1390574" y="2993977"/>
              <a:ext cx="51642" cy="58199"/>
            </a:xfrm>
            <a:custGeom>
              <a:rect b="b" l="l" r="r" t="t"/>
              <a:pathLst>
                <a:path extrusionOk="0" h="2219" w="1969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76"/>
                    <a:pt x="444" y="2218"/>
                    <a:pt x="987" y="2218"/>
                  </a:cubicBezTo>
                  <a:cubicBezTo>
                    <a:pt x="1531" y="2218"/>
                    <a:pt x="1969" y="1776"/>
                    <a:pt x="1969" y="1232"/>
                  </a:cubicBezTo>
                  <a:lnTo>
                    <a:pt x="1969" y="741"/>
                  </a:lnTo>
                  <a:cubicBezTo>
                    <a:pt x="1969" y="332"/>
                    <a:pt x="1642" y="0"/>
                    <a:pt x="1233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1390574" y="2993977"/>
              <a:ext cx="35486" cy="58120"/>
            </a:xfrm>
            <a:custGeom>
              <a:rect b="b" l="l" r="r" t="t"/>
              <a:pathLst>
                <a:path extrusionOk="0" h="2216" w="1353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96"/>
                    <a:pt x="463" y="2216"/>
                    <a:pt x="981" y="2216"/>
                  </a:cubicBezTo>
                  <a:cubicBezTo>
                    <a:pt x="1104" y="2216"/>
                    <a:pt x="1230" y="2192"/>
                    <a:pt x="1353" y="2141"/>
                  </a:cubicBezTo>
                  <a:cubicBezTo>
                    <a:pt x="982" y="1992"/>
                    <a:pt x="737" y="1631"/>
                    <a:pt x="737" y="1232"/>
                  </a:cubicBez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5"/>
                    <a:pt x="123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1390574" y="2993977"/>
              <a:ext cx="51642" cy="25887"/>
            </a:xfrm>
            <a:custGeom>
              <a:rect b="b" l="l" r="r" t="t"/>
              <a:pathLst>
                <a:path extrusionOk="0" h="987" w="1969">
                  <a:moveTo>
                    <a:pt x="737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1" y="741"/>
                    <a:pt x="742" y="987"/>
                    <a:pt x="1969" y="987"/>
                  </a:cubicBezTo>
                  <a:lnTo>
                    <a:pt x="1969" y="741"/>
                  </a:lnTo>
                  <a:cubicBezTo>
                    <a:pt x="1969" y="332"/>
                    <a:pt x="1637" y="0"/>
                    <a:pt x="123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1390574" y="2993977"/>
              <a:ext cx="35486" cy="23605"/>
            </a:xfrm>
            <a:custGeom>
              <a:rect b="b" l="l" r="r" t="t"/>
              <a:pathLst>
                <a:path extrusionOk="0" h="900" w="1353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241" y="813"/>
                    <a:pt x="492" y="866"/>
                    <a:pt x="742" y="900"/>
                  </a:cubicBezTo>
                  <a:lnTo>
                    <a:pt x="742" y="741"/>
                  </a:ln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0"/>
                    <a:pt x="123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1371140" y="3079662"/>
              <a:ext cx="90511" cy="62867"/>
            </a:xfrm>
            <a:custGeom>
              <a:rect b="b" l="l" r="r" t="t"/>
              <a:pathLst>
                <a:path extrusionOk="0" h="2397" w="3451">
                  <a:moveTo>
                    <a:pt x="150" y="0"/>
                  </a:moveTo>
                  <a:cubicBezTo>
                    <a:pt x="54" y="130"/>
                    <a:pt x="6" y="279"/>
                    <a:pt x="6" y="438"/>
                  </a:cubicBezTo>
                  <a:lnTo>
                    <a:pt x="6" y="1901"/>
                  </a:lnTo>
                  <a:cubicBezTo>
                    <a:pt x="1" y="2175"/>
                    <a:pt x="222" y="2397"/>
                    <a:pt x="496" y="2397"/>
                  </a:cubicBezTo>
                  <a:lnTo>
                    <a:pt x="2955" y="2397"/>
                  </a:lnTo>
                  <a:cubicBezTo>
                    <a:pt x="3230" y="2397"/>
                    <a:pt x="3451" y="2175"/>
                    <a:pt x="3451" y="1901"/>
                  </a:cubicBezTo>
                  <a:lnTo>
                    <a:pt x="3451" y="438"/>
                  </a:lnTo>
                  <a:cubicBezTo>
                    <a:pt x="3446" y="279"/>
                    <a:pt x="3398" y="130"/>
                    <a:pt x="3302" y="0"/>
                  </a:cubicBezTo>
                  <a:lnTo>
                    <a:pt x="2464" y="674"/>
                  </a:lnTo>
                  <a:lnTo>
                    <a:pt x="2464" y="1656"/>
                  </a:lnTo>
                  <a:lnTo>
                    <a:pt x="987" y="1656"/>
                  </a:lnTo>
                  <a:lnTo>
                    <a:pt x="987" y="6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1320048" y="2955737"/>
              <a:ext cx="321838" cy="218606"/>
            </a:xfrm>
            <a:custGeom>
              <a:rect b="b" l="l" r="r" t="t"/>
              <a:pathLst>
                <a:path extrusionOk="0" h="8335" w="12271">
                  <a:moveTo>
                    <a:pt x="3922" y="1689"/>
                  </a:moveTo>
                  <a:cubicBezTo>
                    <a:pt x="4201" y="1689"/>
                    <a:pt x="4427" y="1915"/>
                    <a:pt x="4427" y="2199"/>
                  </a:cubicBezTo>
                  <a:lnTo>
                    <a:pt x="4427" y="2690"/>
                  </a:lnTo>
                  <a:cubicBezTo>
                    <a:pt x="4427" y="3109"/>
                    <a:pt x="4090" y="3445"/>
                    <a:pt x="3671" y="3445"/>
                  </a:cubicBezTo>
                  <a:cubicBezTo>
                    <a:pt x="3258" y="3445"/>
                    <a:pt x="2921" y="3109"/>
                    <a:pt x="2921" y="2690"/>
                  </a:cubicBezTo>
                  <a:lnTo>
                    <a:pt x="2921" y="2199"/>
                  </a:lnTo>
                  <a:cubicBezTo>
                    <a:pt x="2921" y="1915"/>
                    <a:pt x="3147" y="1689"/>
                    <a:pt x="3426" y="1689"/>
                  </a:cubicBezTo>
                  <a:close/>
                  <a:moveTo>
                    <a:pt x="9826" y="1444"/>
                  </a:moveTo>
                  <a:cubicBezTo>
                    <a:pt x="9970" y="1444"/>
                    <a:pt x="10090" y="1559"/>
                    <a:pt x="10090" y="1704"/>
                  </a:cubicBezTo>
                  <a:lnTo>
                    <a:pt x="10090" y="2445"/>
                  </a:lnTo>
                  <a:cubicBezTo>
                    <a:pt x="10086" y="2536"/>
                    <a:pt x="10037" y="2623"/>
                    <a:pt x="9956" y="2666"/>
                  </a:cubicBezTo>
                  <a:cubicBezTo>
                    <a:pt x="9883" y="2709"/>
                    <a:pt x="9840" y="2786"/>
                    <a:pt x="9840" y="2868"/>
                  </a:cubicBezTo>
                  <a:lnTo>
                    <a:pt x="9840" y="3234"/>
                  </a:lnTo>
                  <a:cubicBezTo>
                    <a:pt x="9840" y="3340"/>
                    <a:pt x="9912" y="3431"/>
                    <a:pt x="10018" y="3460"/>
                  </a:cubicBezTo>
                  <a:lnTo>
                    <a:pt x="10629" y="3614"/>
                  </a:lnTo>
                  <a:cubicBezTo>
                    <a:pt x="10745" y="3643"/>
                    <a:pt x="10827" y="3749"/>
                    <a:pt x="10827" y="3869"/>
                  </a:cubicBezTo>
                  <a:lnTo>
                    <a:pt x="10827" y="3936"/>
                  </a:lnTo>
                  <a:lnTo>
                    <a:pt x="8334" y="3936"/>
                  </a:lnTo>
                  <a:lnTo>
                    <a:pt x="8334" y="3869"/>
                  </a:lnTo>
                  <a:cubicBezTo>
                    <a:pt x="8334" y="3749"/>
                    <a:pt x="8416" y="3643"/>
                    <a:pt x="8531" y="3614"/>
                  </a:cubicBezTo>
                  <a:lnTo>
                    <a:pt x="9142" y="3465"/>
                  </a:lnTo>
                  <a:cubicBezTo>
                    <a:pt x="9248" y="3436"/>
                    <a:pt x="9320" y="3344"/>
                    <a:pt x="9320" y="3238"/>
                  </a:cubicBezTo>
                  <a:lnTo>
                    <a:pt x="9320" y="2873"/>
                  </a:lnTo>
                  <a:cubicBezTo>
                    <a:pt x="9320" y="2786"/>
                    <a:pt x="9277" y="2709"/>
                    <a:pt x="9205" y="2671"/>
                  </a:cubicBezTo>
                  <a:cubicBezTo>
                    <a:pt x="9123" y="2623"/>
                    <a:pt x="9070" y="2536"/>
                    <a:pt x="9070" y="2445"/>
                  </a:cubicBezTo>
                  <a:lnTo>
                    <a:pt x="9070" y="1704"/>
                  </a:lnTo>
                  <a:cubicBezTo>
                    <a:pt x="9070" y="1559"/>
                    <a:pt x="9191" y="1444"/>
                    <a:pt x="9335" y="1444"/>
                  </a:cubicBezTo>
                  <a:close/>
                  <a:moveTo>
                    <a:pt x="11813" y="457"/>
                  </a:moveTo>
                  <a:lnTo>
                    <a:pt x="11813" y="3936"/>
                  </a:lnTo>
                  <a:lnTo>
                    <a:pt x="11288" y="3936"/>
                  </a:lnTo>
                  <a:lnTo>
                    <a:pt x="11288" y="3869"/>
                  </a:lnTo>
                  <a:cubicBezTo>
                    <a:pt x="11288" y="3537"/>
                    <a:pt x="11062" y="3248"/>
                    <a:pt x="10740" y="3166"/>
                  </a:cubicBezTo>
                  <a:lnTo>
                    <a:pt x="10302" y="3060"/>
                  </a:lnTo>
                  <a:lnTo>
                    <a:pt x="10302" y="2988"/>
                  </a:lnTo>
                  <a:cubicBezTo>
                    <a:pt x="10461" y="2849"/>
                    <a:pt x="10547" y="2651"/>
                    <a:pt x="10547" y="2445"/>
                  </a:cubicBezTo>
                  <a:lnTo>
                    <a:pt x="10547" y="1704"/>
                  </a:lnTo>
                  <a:cubicBezTo>
                    <a:pt x="10547" y="1304"/>
                    <a:pt x="10225" y="982"/>
                    <a:pt x="9826" y="982"/>
                  </a:cubicBezTo>
                  <a:lnTo>
                    <a:pt x="9335" y="982"/>
                  </a:lnTo>
                  <a:cubicBezTo>
                    <a:pt x="8936" y="982"/>
                    <a:pt x="8613" y="1304"/>
                    <a:pt x="8613" y="1704"/>
                  </a:cubicBezTo>
                  <a:lnTo>
                    <a:pt x="8613" y="2445"/>
                  </a:lnTo>
                  <a:cubicBezTo>
                    <a:pt x="8613" y="2651"/>
                    <a:pt x="8705" y="2849"/>
                    <a:pt x="8859" y="2983"/>
                  </a:cubicBezTo>
                  <a:lnTo>
                    <a:pt x="8859" y="3056"/>
                  </a:lnTo>
                  <a:lnTo>
                    <a:pt x="8421" y="3166"/>
                  </a:lnTo>
                  <a:cubicBezTo>
                    <a:pt x="8098" y="3243"/>
                    <a:pt x="7872" y="3532"/>
                    <a:pt x="7872" y="3864"/>
                  </a:cubicBezTo>
                  <a:lnTo>
                    <a:pt x="7872" y="3936"/>
                  </a:lnTo>
                  <a:lnTo>
                    <a:pt x="7352" y="3936"/>
                  </a:lnTo>
                  <a:lnTo>
                    <a:pt x="7352" y="462"/>
                  </a:lnTo>
                  <a:lnTo>
                    <a:pt x="11813" y="457"/>
                  </a:lnTo>
                  <a:close/>
                  <a:moveTo>
                    <a:pt x="3936" y="3907"/>
                  </a:moveTo>
                  <a:lnTo>
                    <a:pt x="3936" y="4013"/>
                  </a:lnTo>
                  <a:cubicBezTo>
                    <a:pt x="3936" y="4100"/>
                    <a:pt x="3955" y="4182"/>
                    <a:pt x="3999" y="4254"/>
                  </a:cubicBezTo>
                  <a:lnTo>
                    <a:pt x="3686" y="4571"/>
                  </a:lnTo>
                  <a:cubicBezTo>
                    <a:pt x="3681" y="4574"/>
                    <a:pt x="3676" y="4575"/>
                    <a:pt x="3672" y="4575"/>
                  </a:cubicBezTo>
                  <a:cubicBezTo>
                    <a:pt x="3668" y="4575"/>
                    <a:pt x="3664" y="4574"/>
                    <a:pt x="3662" y="4571"/>
                  </a:cubicBezTo>
                  <a:lnTo>
                    <a:pt x="3349" y="4254"/>
                  </a:lnTo>
                  <a:cubicBezTo>
                    <a:pt x="3392" y="4182"/>
                    <a:pt x="3412" y="4100"/>
                    <a:pt x="3412" y="4013"/>
                  </a:cubicBezTo>
                  <a:lnTo>
                    <a:pt x="3412" y="3907"/>
                  </a:lnTo>
                  <a:close/>
                  <a:moveTo>
                    <a:pt x="4388" y="4514"/>
                  </a:moveTo>
                  <a:lnTo>
                    <a:pt x="4841" y="4692"/>
                  </a:lnTo>
                  <a:cubicBezTo>
                    <a:pt x="5038" y="4769"/>
                    <a:pt x="5163" y="4956"/>
                    <a:pt x="5163" y="5163"/>
                  </a:cubicBezTo>
                  <a:lnTo>
                    <a:pt x="5163" y="6631"/>
                  </a:lnTo>
                  <a:cubicBezTo>
                    <a:pt x="5163" y="6775"/>
                    <a:pt x="5048" y="6891"/>
                    <a:pt x="4903" y="6891"/>
                  </a:cubicBezTo>
                  <a:lnTo>
                    <a:pt x="3902" y="6891"/>
                  </a:lnTo>
                  <a:lnTo>
                    <a:pt x="3902" y="6612"/>
                  </a:lnTo>
                  <a:lnTo>
                    <a:pt x="4412" y="6612"/>
                  </a:lnTo>
                  <a:cubicBezTo>
                    <a:pt x="4538" y="6612"/>
                    <a:pt x="4643" y="6510"/>
                    <a:pt x="4643" y="6381"/>
                  </a:cubicBezTo>
                  <a:lnTo>
                    <a:pt x="4643" y="5644"/>
                  </a:lnTo>
                  <a:cubicBezTo>
                    <a:pt x="4643" y="5490"/>
                    <a:pt x="4528" y="5413"/>
                    <a:pt x="4412" y="5413"/>
                  </a:cubicBezTo>
                  <a:cubicBezTo>
                    <a:pt x="4297" y="5413"/>
                    <a:pt x="4182" y="5490"/>
                    <a:pt x="4182" y="5644"/>
                  </a:cubicBezTo>
                  <a:lnTo>
                    <a:pt x="4182" y="6154"/>
                  </a:lnTo>
                  <a:lnTo>
                    <a:pt x="3166" y="6154"/>
                  </a:lnTo>
                  <a:lnTo>
                    <a:pt x="3166" y="5644"/>
                  </a:lnTo>
                  <a:cubicBezTo>
                    <a:pt x="3166" y="5493"/>
                    <a:pt x="3051" y="5417"/>
                    <a:pt x="2935" y="5417"/>
                  </a:cubicBezTo>
                  <a:cubicBezTo>
                    <a:pt x="2820" y="5417"/>
                    <a:pt x="2704" y="5493"/>
                    <a:pt x="2704" y="5644"/>
                  </a:cubicBezTo>
                  <a:lnTo>
                    <a:pt x="2704" y="6385"/>
                  </a:lnTo>
                  <a:cubicBezTo>
                    <a:pt x="2704" y="6510"/>
                    <a:pt x="2810" y="6616"/>
                    <a:pt x="2935" y="6616"/>
                  </a:cubicBezTo>
                  <a:lnTo>
                    <a:pt x="3445" y="6616"/>
                  </a:lnTo>
                  <a:lnTo>
                    <a:pt x="3445" y="6891"/>
                  </a:lnTo>
                  <a:lnTo>
                    <a:pt x="2444" y="6891"/>
                  </a:lnTo>
                  <a:cubicBezTo>
                    <a:pt x="2300" y="6891"/>
                    <a:pt x="2180" y="6775"/>
                    <a:pt x="2180" y="6631"/>
                  </a:cubicBezTo>
                  <a:lnTo>
                    <a:pt x="2180" y="5168"/>
                  </a:lnTo>
                  <a:lnTo>
                    <a:pt x="2180" y="5163"/>
                  </a:lnTo>
                  <a:cubicBezTo>
                    <a:pt x="2180" y="4956"/>
                    <a:pt x="2310" y="4769"/>
                    <a:pt x="2507" y="4692"/>
                  </a:cubicBezTo>
                  <a:lnTo>
                    <a:pt x="2959" y="4514"/>
                  </a:lnTo>
                  <a:lnTo>
                    <a:pt x="3335" y="4894"/>
                  </a:lnTo>
                  <a:cubicBezTo>
                    <a:pt x="3428" y="4988"/>
                    <a:pt x="3551" y="5034"/>
                    <a:pt x="3673" y="5034"/>
                  </a:cubicBezTo>
                  <a:cubicBezTo>
                    <a:pt x="3795" y="5034"/>
                    <a:pt x="3917" y="4988"/>
                    <a:pt x="4008" y="4894"/>
                  </a:cubicBezTo>
                  <a:lnTo>
                    <a:pt x="4388" y="4514"/>
                  </a:lnTo>
                  <a:close/>
                  <a:moveTo>
                    <a:pt x="6886" y="6857"/>
                  </a:moveTo>
                  <a:lnTo>
                    <a:pt x="6886" y="7872"/>
                  </a:lnTo>
                  <a:lnTo>
                    <a:pt x="457" y="7872"/>
                  </a:lnTo>
                  <a:lnTo>
                    <a:pt x="457" y="6857"/>
                  </a:lnTo>
                  <a:lnTo>
                    <a:pt x="1756" y="6857"/>
                  </a:lnTo>
                  <a:cubicBezTo>
                    <a:pt x="1857" y="7150"/>
                    <a:pt x="2132" y="7353"/>
                    <a:pt x="2444" y="7353"/>
                  </a:cubicBezTo>
                  <a:lnTo>
                    <a:pt x="4903" y="7353"/>
                  </a:lnTo>
                  <a:cubicBezTo>
                    <a:pt x="5216" y="7353"/>
                    <a:pt x="5490" y="7150"/>
                    <a:pt x="5587" y="6857"/>
                  </a:cubicBezTo>
                  <a:close/>
                  <a:moveTo>
                    <a:pt x="11813" y="4398"/>
                  </a:moveTo>
                  <a:lnTo>
                    <a:pt x="11813" y="7872"/>
                  </a:lnTo>
                  <a:lnTo>
                    <a:pt x="11288" y="7872"/>
                  </a:lnTo>
                  <a:lnTo>
                    <a:pt x="11288" y="7805"/>
                  </a:lnTo>
                  <a:cubicBezTo>
                    <a:pt x="11288" y="7473"/>
                    <a:pt x="11062" y="7184"/>
                    <a:pt x="10740" y="7102"/>
                  </a:cubicBezTo>
                  <a:lnTo>
                    <a:pt x="10302" y="6996"/>
                  </a:lnTo>
                  <a:lnTo>
                    <a:pt x="10302" y="6924"/>
                  </a:lnTo>
                  <a:cubicBezTo>
                    <a:pt x="10461" y="6785"/>
                    <a:pt x="10547" y="6587"/>
                    <a:pt x="10547" y="6381"/>
                  </a:cubicBezTo>
                  <a:lnTo>
                    <a:pt x="10547" y="5644"/>
                  </a:lnTo>
                  <a:cubicBezTo>
                    <a:pt x="10547" y="5245"/>
                    <a:pt x="10225" y="4923"/>
                    <a:pt x="9826" y="4923"/>
                  </a:cubicBezTo>
                  <a:lnTo>
                    <a:pt x="9335" y="4923"/>
                  </a:lnTo>
                  <a:cubicBezTo>
                    <a:pt x="8936" y="4923"/>
                    <a:pt x="8613" y="5245"/>
                    <a:pt x="8613" y="5644"/>
                  </a:cubicBezTo>
                  <a:lnTo>
                    <a:pt x="8613" y="6381"/>
                  </a:lnTo>
                  <a:cubicBezTo>
                    <a:pt x="8613" y="6587"/>
                    <a:pt x="8705" y="6785"/>
                    <a:pt x="8859" y="6924"/>
                  </a:cubicBezTo>
                  <a:lnTo>
                    <a:pt x="8859" y="6996"/>
                  </a:lnTo>
                  <a:lnTo>
                    <a:pt x="8421" y="7102"/>
                  </a:lnTo>
                  <a:cubicBezTo>
                    <a:pt x="8098" y="7184"/>
                    <a:pt x="7872" y="7473"/>
                    <a:pt x="7872" y="7805"/>
                  </a:cubicBezTo>
                  <a:lnTo>
                    <a:pt x="7872" y="7872"/>
                  </a:lnTo>
                  <a:lnTo>
                    <a:pt x="7352" y="7872"/>
                  </a:lnTo>
                  <a:lnTo>
                    <a:pt x="7352" y="4398"/>
                  </a:lnTo>
                  <a:close/>
                  <a:moveTo>
                    <a:pt x="9826" y="5380"/>
                  </a:moveTo>
                  <a:cubicBezTo>
                    <a:pt x="9970" y="5380"/>
                    <a:pt x="10090" y="5500"/>
                    <a:pt x="10090" y="5644"/>
                  </a:cubicBezTo>
                  <a:lnTo>
                    <a:pt x="10090" y="6381"/>
                  </a:lnTo>
                  <a:cubicBezTo>
                    <a:pt x="10090" y="6477"/>
                    <a:pt x="10037" y="6559"/>
                    <a:pt x="9956" y="6607"/>
                  </a:cubicBezTo>
                  <a:cubicBezTo>
                    <a:pt x="9888" y="6650"/>
                    <a:pt x="9845" y="6722"/>
                    <a:pt x="9845" y="6804"/>
                  </a:cubicBezTo>
                  <a:lnTo>
                    <a:pt x="9845" y="7179"/>
                  </a:lnTo>
                  <a:cubicBezTo>
                    <a:pt x="9845" y="7280"/>
                    <a:pt x="9917" y="7377"/>
                    <a:pt x="10018" y="7401"/>
                  </a:cubicBezTo>
                  <a:lnTo>
                    <a:pt x="10629" y="7555"/>
                  </a:lnTo>
                  <a:cubicBezTo>
                    <a:pt x="10745" y="7583"/>
                    <a:pt x="10827" y="7685"/>
                    <a:pt x="10827" y="7810"/>
                  </a:cubicBezTo>
                  <a:lnTo>
                    <a:pt x="10827" y="7877"/>
                  </a:lnTo>
                  <a:lnTo>
                    <a:pt x="8334" y="7877"/>
                  </a:lnTo>
                  <a:lnTo>
                    <a:pt x="8334" y="7872"/>
                  </a:lnTo>
                  <a:lnTo>
                    <a:pt x="8334" y="7805"/>
                  </a:lnTo>
                  <a:cubicBezTo>
                    <a:pt x="8334" y="7685"/>
                    <a:pt x="8416" y="7579"/>
                    <a:pt x="8531" y="7550"/>
                  </a:cubicBezTo>
                  <a:lnTo>
                    <a:pt x="9142" y="7396"/>
                  </a:lnTo>
                  <a:cubicBezTo>
                    <a:pt x="9248" y="7372"/>
                    <a:pt x="9320" y="7280"/>
                    <a:pt x="9320" y="7174"/>
                  </a:cubicBezTo>
                  <a:lnTo>
                    <a:pt x="9320" y="6804"/>
                  </a:lnTo>
                  <a:cubicBezTo>
                    <a:pt x="9320" y="6722"/>
                    <a:pt x="9277" y="6650"/>
                    <a:pt x="9205" y="6607"/>
                  </a:cubicBezTo>
                  <a:cubicBezTo>
                    <a:pt x="9123" y="6559"/>
                    <a:pt x="9075" y="6477"/>
                    <a:pt x="9070" y="6381"/>
                  </a:cubicBezTo>
                  <a:lnTo>
                    <a:pt x="9070" y="5644"/>
                  </a:lnTo>
                  <a:cubicBezTo>
                    <a:pt x="9070" y="5500"/>
                    <a:pt x="9191" y="5380"/>
                    <a:pt x="9335" y="5380"/>
                  </a:cubicBezTo>
                  <a:close/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8103"/>
                  </a:lnTo>
                  <a:cubicBezTo>
                    <a:pt x="0" y="8233"/>
                    <a:pt x="101" y="8334"/>
                    <a:pt x="231" y="8334"/>
                  </a:cubicBezTo>
                  <a:lnTo>
                    <a:pt x="12044" y="8334"/>
                  </a:lnTo>
                  <a:cubicBezTo>
                    <a:pt x="12169" y="8334"/>
                    <a:pt x="12270" y="8233"/>
                    <a:pt x="12270" y="8103"/>
                  </a:cubicBezTo>
                  <a:lnTo>
                    <a:pt x="12270" y="231"/>
                  </a:lnTo>
                  <a:cubicBezTo>
                    <a:pt x="12270" y="101"/>
                    <a:pt x="12169" y="0"/>
                    <a:pt x="12044" y="0"/>
                  </a:cubicBezTo>
                  <a:lnTo>
                    <a:pt x="1954" y="0"/>
                  </a:lnTo>
                  <a:cubicBezTo>
                    <a:pt x="1646" y="0"/>
                    <a:pt x="1646" y="462"/>
                    <a:pt x="1954" y="462"/>
                  </a:cubicBezTo>
                  <a:lnTo>
                    <a:pt x="6891" y="462"/>
                  </a:lnTo>
                  <a:lnTo>
                    <a:pt x="6891" y="6395"/>
                  </a:lnTo>
                  <a:lnTo>
                    <a:pt x="5625" y="6395"/>
                  </a:lnTo>
                  <a:lnTo>
                    <a:pt x="5625" y="5163"/>
                  </a:lnTo>
                  <a:cubicBezTo>
                    <a:pt x="5625" y="4764"/>
                    <a:pt x="5380" y="4408"/>
                    <a:pt x="5009" y="4259"/>
                  </a:cubicBezTo>
                  <a:lnTo>
                    <a:pt x="4403" y="4023"/>
                  </a:lnTo>
                  <a:cubicBezTo>
                    <a:pt x="4398" y="4023"/>
                    <a:pt x="4398" y="4018"/>
                    <a:pt x="4398" y="4013"/>
                  </a:cubicBezTo>
                  <a:lnTo>
                    <a:pt x="4398" y="3672"/>
                  </a:lnTo>
                  <a:lnTo>
                    <a:pt x="4398" y="3667"/>
                  </a:lnTo>
                  <a:cubicBezTo>
                    <a:pt x="4706" y="3436"/>
                    <a:pt x="4889" y="3075"/>
                    <a:pt x="4889" y="2690"/>
                  </a:cubicBezTo>
                  <a:lnTo>
                    <a:pt x="4889" y="2199"/>
                  </a:lnTo>
                  <a:cubicBezTo>
                    <a:pt x="4889" y="1660"/>
                    <a:pt x="4456" y="1227"/>
                    <a:pt x="3922" y="1227"/>
                  </a:cubicBezTo>
                  <a:lnTo>
                    <a:pt x="3426" y="1227"/>
                  </a:lnTo>
                  <a:cubicBezTo>
                    <a:pt x="2892" y="1227"/>
                    <a:pt x="2459" y="1660"/>
                    <a:pt x="2459" y="2199"/>
                  </a:cubicBezTo>
                  <a:lnTo>
                    <a:pt x="2459" y="2690"/>
                  </a:lnTo>
                  <a:cubicBezTo>
                    <a:pt x="2459" y="3075"/>
                    <a:pt x="2642" y="3436"/>
                    <a:pt x="2955" y="3667"/>
                  </a:cubicBezTo>
                  <a:lnTo>
                    <a:pt x="2955" y="3672"/>
                  </a:lnTo>
                  <a:lnTo>
                    <a:pt x="2955" y="4013"/>
                  </a:lnTo>
                  <a:cubicBezTo>
                    <a:pt x="2950" y="4018"/>
                    <a:pt x="2950" y="4023"/>
                    <a:pt x="2945" y="4023"/>
                  </a:cubicBezTo>
                  <a:lnTo>
                    <a:pt x="2339" y="4259"/>
                  </a:lnTo>
                  <a:cubicBezTo>
                    <a:pt x="1968" y="4408"/>
                    <a:pt x="1723" y="4764"/>
                    <a:pt x="1723" y="5163"/>
                  </a:cubicBezTo>
                  <a:lnTo>
                    <a:pt x="1723" y="6395"/>
                  </a:lnTo>
                  <a:lnTo>
                    <a:pt x="457" y="6395"/>
                  </a:lnTo>
                  <a:lnTo>
                    <a:pt x="457" y="462"/>
                  </a:lnTo>
                  <a:lnTo>
                    <a:pt x="967" y="462"/>
                  </a:lnTo>
                  <a:cubicBezTo>
                    <a:pt x="1275" y="462"/>
                    <a:pt x="1275" y="0"/>
                    <a:pt x="9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1274858" y="2929850"/>
              <a:ext cx="412191" cy="302665"/>
            </a:xfrm>
            <a:custGeom>
              <a:rect b="b" l="l" r="r" t="t"/>
              <a:pathLst>
                <a:path extrusionOk="0" h="11540" w="15716">
                  <a:moveTo>
                    <a:pt x="14258" y="463"/>
                  </a:moveTo>
                  <a:cubicBezTo>
                    <a:pt x="14402" y="463"/>
                    <a:pt x="14518" y="578"/>
                    <a:pt x="14518" y="723"/>
                  </a:cubicBezTo>
                  <a:lnTo>
                    <a:pt x="14518" y="9850"/>
                  </a:lnTo>
                  <a:lnTo>
                    <a:pt x="14012" y="9850"/>
                  </a:lnTo>
                  <a:cubicBezTo>
                    <a:pt x="13704" y="9850"/>
                    <a:pt x="13704" y="10308"/>
                    <a:pt x="14012" y="10308"/>
                  </a:cubicBezTo>
                  <a:lnTo>
                    <a:pt x="15239" y="10308"/>
                  </a:lnTo>
                  <a:cubicBezTo>
                    <a:pt x="15249" y="10308"/>
                    <a:pt x="15254" y="10317"/>
                    <a:pt x="15254" y="10327"/>
                  </a:cubicBezTo>
                  <a:lnTo>
                    <a:pt x="15254" y="10818"/>
                  </a:lnTo>
                  <a:cubicBezTo>
                    <a:pt x="15254" y="10962"/>
                    <a:pt x="15138" y="11077"/>
                    <a:pt x="14994" y="11077"/>
                  </a:cubicBezTo>
                  <a:lnTo>
                    <a:pt x="722" y="11077"/>
                  </a:lnTo>
                  <a:cubicBezTo>
                    <a:pt x="578" y="11077"/>
                    <a:pt x="458" y="10962"/>
                    <a:pt x="458" y="10818"/>
                  </a:cubicBezTo>
                  <a:lnTo>
                    <a:pt x="458" y="10322"/>
                  </a:lnTo>
                  <a:cubicBezTo>
                    <a:pt x="458" y="10317"/>
                    <a:pt x="467" y="10308"/>
                    <a:pt x="477" y="10308"/>
                  </a:cubicBezTo>
                  <a:lnTo>
                    <a:pt x="13026" y="10308"/>
                  </a:lnTo>
                  <a:cubicBezTo>
                    <a:pt x="13334" y="10308"/>
                    <a:pt x="13334" y="9850"/>
                    <a:pt x="13026" y="9846"/>
                  </a:cubicBezTo>
                  <a:lnTo>
                    <a:pt x="1199" y="9846"/>
                  </a:lnTo>
                  <a:lnTo>
                    <a:pt x="1199" y="723"/>
                  </a:lnTo>
                  <a:cubicBezTo>
                    <a:pt x="1199" y="578"/>
                    <a:pt x="1314" y="463"/>
                    <a:pt x="1458" y="463"/>
                  </a:cubicBezTo>
                  <a:close/>
                  <a:moveTo>
                    <a:pt x="1458" y="1"/>
                  </a:moveTo>
                  <a:cubicBezTo>
                    <a:pt x="1059" y="1"/>
                    <a:pt x="737" y="323"/>
                    <a:pt x="737" y="723"/>
                  </a:cubicBezTo>
                  <a:lnTo>
                    <a:pt x="737" y="9850"/>
                  </a:lnTo>
                  <a:lnTo>
                    <a:pt x="477" y="9850"/>
                  </a:lnTo>
                  <a:cubicBezTo>
                    <a:pt x="212" y="9850"/>
                    <a:pt x="1" y="10062"/>
                    <a:pt x="1" y="10327"/>
                  </a:cubicBezTo>
                  <a:lnTo>
                    <a:pt x="1" y="10818"/>
                  </a:lnTo>
                  <a:cubicBezTo>
                    <a:pt x="1" y="11217"/>
                    <a:pt x="323" y="11539"/>
                    <a:pt x="722" y="11539"/>
                  </a:cubicBezTo>
                  <a:lnTo>
                    <a:pt x="14994" y="11539"/>
                  </a:lnTo>
                  <a:cubicBezTo>
                    <a:pt x="15393" y="11539"/>
                    <a:pt x="15716" y="11217"/>
                    <a:pt x="15716" y="10818"/>
                  </a:cubicBezTo>
                  <a:lnTo>
                    <a:pt x="15716" y="10327"/>
                  </a:lnTo>
                  <a:cubicBezTo>
                    <a:pt x="15716" y="10065"/>
                    <a:pt x="15509" y="9850"/>
                    <a:pt x="15248" y="9850"/>
                  </a:cubicBezTo>
                  <a:cubicBezTo>
                    <a:pt x="15245" y="9850"/>
                    <a:pt x="15242" y="9850"/>
                    <a:pt x="15239" y="9850"/>
                  </a:cubicBezTo>
                  <a:lnTo>
                    <a:pt x="14979" y="9850"/>
                  </a:lnTo>
                  <a:lnTo>
                    <a:pt x="14979" y="723"/>
                  </a:lnTo>
                  <a:cubicBezTo>
                    <a:pt x="14979" y="323"/>
                    <a:pt x="14652" y="1"/>
                    <a:pt x="14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38"/>
          <p:cNvGrpSpPr/>
          <p:nvPr/>
        </p:nvGrpSpPr>
        <p:grpSpPr>
          <a:xfrm>
            <a:off x="2304724" y="3613437"/>
            <a:ext cx="530425" cy="497379"/>
            <a:chOff x="1728542" y="2894653"/>
            <a:chExt cx="397819" cy="373034"/>
          </a:xfrm>
        </p:grpSpPr>
        <p:sp>
          <p:nvSpPr>
            <p:cNvPr id="1600" name="Google Shape;1600;p38"/>
            <p:cNvSpPr/>
            <p:nvPr/>
          </p:nvSpPr>
          <p:spPr>
            <a:xfrm>
              <a:off x="1946125" y="2937928"/>
              <a:ext cx="174308" cy="182334"/>
            </a:xfrm>
            <a:custGeom>
              <a:rect b="b" l="l" r="r" t="t"/>
              <a:pathLst>
                <a:path extrusionOk="0" h="6952" w="6646">
                  <a:moveTo>
                    <a:pt x="712" y="1"/>
                  </a:moveTo>
                  <a:cubicBezTo>
                    <a:pt x="318" y="1"/>
                    <a:pt x="0" y="318"/>
                    <a:pt x="0" y="713"/>
                  </a:cubicBezTo>
                  <a:lnTo>
                    <a:pt x="0" y="4514"/>
                  </a:lnTo>
                  <a:cubicBezTo>
                    <a:pt x="0" y="4904"/>
                    <a:pt x="318" y="5226"/>
                    <a:pt x="712" y="5226"/>
                  </a:cubicBezTo>
                  <a:lnTo>
                    <a:pt x="1424" y="5226"/>
                  </a:lnTo>
                  <a:lnTo>
                    <a:pt x="1030" y="6805"/>
                  </a:lnTo>
                  <a:cubicBezTo>
                    <a:pt x="1012" y="6885"/>
                    <a:pt x="1077" y="6951"/>
                    <a:pt x="1147" y="6951"/>
                  </a:cubicBezTo>
                  <a:cubicBezTo>
                    <a:pt x="1169" y="6951"/>
                    <a:pt x="1192" y="6945"/>
                    <a:pt x="1213" y="6930"/>
                  </a:cubicBezTo>
                  <a:lnTo>
                    <a:pt x="3561" y="5226"/>
                  </a:lnTo>
                  <a:lnTo>
                    <a:pt x="5933" y="5226"/>
                  </a:lnTo>
                  <a:cubicBezTo>
                    <a:pt x="6328" y="5226"/>
                    <a:pt x="6645" y="4904"/>
                    <a:pt x="6645" y="4514"/>
                  </a:cubicBezTo>
                  <a:lnTo>
                    <a:pt x="6645" y="713"/>
                  </a:lnTo>
                  <a:cubicBezTo>
                    <a:pt x="6645" y="318"/>
                    <a:pt x="6328" y="1"/>
                    <a:pt x="593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2002147" y="2937928"/>
              <a:ext cx="62238" cy="124581"/>
            </a:xfrm>
            <a:custGeom>
              <a:rect b="b" l="l" r="r" t="t"/>
              <a:pathLst>
                <a:path extrusionOk="0" h="4750" w="2373">
                  <a:moveTo>
                    <a:pt x="1" y="1"/>
                  </a:moveTo>
                  <a:lnTo>
                    <a:pt x="1" y="3797"/>
                  </a:lnTo>
                  <a:cubicBezTo>
                    <a:pt x="1" y="4322"/>
                    <a:pt x="424" y="4750"/>
                    <a:pt x="949" y="4750"/>
                  </a:cubicBezTo>
                  <a:lnTo>
                    <a:pt x="1425" y="4750"/>
                  </a:lnTo>
                  <a:cubicBezTo>
                    <a:pt x="1949" y="4750"/>
                    <a:pt x="2373" y="4322"/>
                    <a:pt x="2373" y="3802"/>
                  </a:cubicBezTo>
                  <a:lnTo>
                    <a:pt x="237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2020821" y="2900580"/>
              <a:ext cx="24890" cy="99586"/>
            </a:xfrm>
            <a:custGeom>
              <a:rect b="b" l="l" r="r" t="t"/>
              <a:pathLst>
                <a:path extrusionOk="0" h="3797" w="949">
                  <a:moveTo>
                    <a:pt x="1" y="0"/>
                  </a:moveTo>
                  <a:lnTo>
                    <a:pt x="237" y="3797"/>
                  </a:lnTo>
                  <a:lnTo>
                    <a:pt x="713" y="3797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2020821" y="3018840"/>
              <a:ext cx="24890" cy="24995"/>
            </a:xfrm>
            <a:custGeom>
              <a:rect b="b" l="l" r="r" t="t"/>
              <a:pathLst>
                <a:path extrusionOk="0" h="953" w="949">
                  <a:moveTo>
                    <a:pt x="472" y="0"/>
                  </a:moveTo>
                  <a:cubicBezTo>
                    <a:pt x="212" y="0"/>
                    <a:pt x="1" y="217"/>
                    <a:pt x="1" y="476"/>
                  </a:cubicBezTo>
                  <a:cubicBezTo>
                    <a:pt x="1" y="741"/>
                    <a:pt x="212" y="953"/>
                    <a:pt x="472" y="953"/>
                  </a:cubicBezTo>
                  <a:cubicBezTo>
                    <a:pt x="737" y="953"/>
                    <a:pt x="949" y="741"/>
                    <a:pt x="949" y="476"/>
                  </a:cubicBezTo>
                  <a:cubicBezTo>
                    <a:pt x="949" y="217"/>
                    <a:pt x="737" y="0"/>
                    <a:pt x="47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1734364" y="3174553"/>
              <a:ext cx="211787" cy="87233"/>
            </a:xfrm>
            <a:custGeom>
              <a:rect b="b" l="l" r="r" t="t"/>
              <a:pathLst>
                <a:path extrusionOk="0" h="3326" w="8075">
                  <a:moveTo>
                    <a:pt x="2613" y="1"/>
                  </a:moveTo>
                  <a:lnTo>
                    <a:pt x="626" y="722"/>
                  </a:lnTo>
                  <a:cubicBezTo>
                    <a:pt x="250" y="857"/>
                    <a:pt x="0" y="1218"/>
                    <a:pt x="0" y="1613"/>
                  </a:cubicBezTo>
                  <a:lnTo>
                    <a:pt x="0" y="3326"/>
                  </a:lnTo>
                  <a:lnTo>
                    <a:pt x="8074" y="3326"/>
                  </a:lnTo>
                  <a:lnTo>
                    <a:pt x="8074" y="1613"/>
                  </a:lnTo>
                  <a:cubicBezTo>
                    <a:pt x="8074" y="1218"/>
                    <a:pt x="7824" y="857"/>
                    <a:pt x="7449" y="722"/>
                  </a:cubicBezTo>
                  <a:lnTo>
                    <a:pt x="5461" y="1"/>
                  </a:lnTo>
                  <a:lnTo>
                    <a:pt x="4037" y="477"/>
                  </a:lnTo>
                  <a:lnTo>
                    <a:pt x="2613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908751" y="3199915"/>
              <a:ext cx="37400" cy="61871"/>
            </a:xfrm>
            <a:custGeom>
              <a:rect b="b" l="l" r="r" t="t"/>
              <a:pathLst>
                <a:path extrusionOk="0" h="2359" w="1426">
                  <a:moveTo>
                    <a:pt x="1170" y="1"/>
                  </a:moveTo>
                  <a:lnTo>
                    <a:pt x="275" y="891"/>
                  </a:lnTo>
                  <a:cubicBezTo>
                    <a:pt x="97" y="1069"/>
                    <a:pt x="1" y="1310"/>
                    <a:pt x="1" y="1565"/>
                  </a:cubicBezTo>
                  <a:lnTo>
                    <a:pt x="1" y="2359"/>
                  </a:lnTo>
                  <a:lnTo>
                    <a:pt x="1425" y="2359"/>
                  </a:lnTo>
                  <a:lnTo>
                    <a:pt x="1425" y="650"/>
                  </a:lnTo>
                  <a:cubicBezTo>
                    <a:pt x="1425" y="410"/>
                    <a:pt x="1334" y="174"/>
                    <a:pt x="117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771712" y="2981466"/>
              <a:ext cx="137065" cy="99743"/>
            </a:xfrm>
            <a:custGeom>
              <a:rect b="b" l="l" r="r" t="t"/>
              <a:pathLst>
                <a:path extrusionOk="0" h="3803" w="5226">
                  <a:moveTo>
                    <a:pt x="1901" y="1"/>
                  </a:moveTo>
                  <a:cubicBezTo>
                    <a:pt x="852" y="1"/>
                    <a:pt x="0" y="852"/>
                    <a:pt x="0" y="1901"/>
                  </a:cubicBezTo>
                  <a:lnTo>
                    <a:pt x="0" y="2469"/>
                  </a:lnTo>
                  <a:cubicBezTo>
                    <a:pt x="0" y="2724"/>
                    <a:pt x="39" y="2974"/>
                    <a:pt x="121" y="3220"/>
                  </a:cubicBezTo>
                  <a:lnTo>
                    <a:pt x="198" y="3456"/>
                  </a:lnTo>
                  <a:cubicBezTo>
                    <a:pt x="227" y="3528"/>
                    <a:pt x="236" y="3605"/>
                    <a:pt x="236" y="3682"/>
                  </a:cubicBezTo>
                  <a:lnTo>
                    <a:pt x="236" y="3802"/>
                  </a:lnTo>
                  <a:lnTo>
                    <a:pt x="4985" y="3802"/>
                  </a:lnTo>
                  <a:lnTo>
                    <a:pt x="4985" y="3682"/>
                  </a:lnTo>
                  <a:cubicBezTo>
                    <a:pt x="4985" y="3605"/>
                    <a:pt x="5000" y="3528"/>
                    <a:pt x="5024" y="3456"/>
                  </a:cubicBezTo>
                  <a:lnTo>
                    <a:pt x="5101" y="3220"/>
                  </a:lnTo>
                  <a:cubicBezTo>
                    <a:pt x="5183" y="2974"/>
                    <a:pt x="5226" y="2724"/>
                    <a:pt x="5226" y="2469"/>
                  </a:cubicBezTo>
                  <a:lnTo>
                    <a:pt x="5226" y="477"/>
                  </a:lnTo>
                  <a:cubicBezTo>
                    <a:pt x="5226" y="217"/>
                    <a:pt x="5009" y="1"/>
                    <a:pt x="475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1802870" y="2981466"/>
              <a:ext cx="105802" cy="99612"/>
            </a:xfrm>
            <a:custGeom>
              <a:rect b="b" l="l" r="r" t="t"/>
              <a:pathLst>
                <a:path extrusionOk="0" h="3798" w="4034">
                  <a:moveTo>
                    <a:pt x="963" y="1"/>
                  </a:moveTo>
                  <a:cubicBezTo>
                    <a:pt x="429" y="1"/>
                    <a:pt x="1" y="434"/>
                    <a:pt x="1" y="968"/>
                  </a:cubicBezTo>
                  <a:cubicBezTo>
                    <a:pt x="1" y="1497"/>
                    <a:pt x="429" y="1930"/>
                    <a:pt x="963" y="1930"/>
                  </a:cubicBezTo>
                  <a:lnTo>
                    <a:pt x="1098" y="1930"/>
                  </a:lnTo>
                  <a:lnTo>
                    <a:pt x="1160" y="3797"/>
                  </a:lnTo>
                  <a:lnTo>
                    <a:pt x="3797" y="3797"/>
                  </a:lnTo>
                  <a:lnTo>
                    <a:pt x="3797" y="3677"/>
                  </a:lnTo>
                  <a:cubicBezTo>
                    <a:pt x="3797" y="3600"/>
                    <a:pt x="3812" y="3528"/>
                    <a:pt x="3836" y="3456"/>
                  </a:cubicBezTo>
                  <a:lnTo>
                    <a:pt x="3913" y="3215"/>
                  </a:lnTo>
                  <a:cubicBezTo>
                    <a:pt x="3995" y="2974"/>
                    <a:pt x="4033" y="2719"/>
                    <a:pt x="4033" y="2464"/>
                  </a:cubicBezTo>
                  <a:lnTo>
                    <a:pt x="4033" y="477"/>
                  </a:lnTo>
                  <a:cubicBezTo>
                    <a:pt x="4033" y="217"/>
                    <a:pt x="3821" y="1"/>
                    <a:pt x="356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1802870" y="3131015"/>
              <a:ext cx="74748" cy="56074"/>
            </a:xfrm>
            <a:custGeom>
              <a:rect b="b" l="l" r="r" t="t"/>
              <a:pathLst>
                <a:path extrusionOk="0" h="2138" w="2850">
                  <a:moveTo>
                    <a:pt x="1" y="1"/>
                  </a:moveTo>
                  <a:lnTo>
                    <a:pt x="1" y="2137"/>
                  </a:lnTo>
                  <a:lnTo>
                    <a:pt x="2849" y="2137"/>
                  </a:lnTo>
                  <a:lnTo>
                    <a:pt x="284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1802870" y="3131015"/>
              <a:ext cx="74748" cy="37348"/>
            </a:xfrm>
            <a:custGeom>
              <a:rect b="b" l="l" r="r" t="t"/>
              <a:pathLst>
                <a:path extrusionOk="0" h="1424" w="2850">
                  <a:moveTo>
                    <a:pt x="1" y="1"/>
                  </a:moveTo>
                  <a:lnTo>
                    <a:pt x="1" y="1074"/>
                  </a:lnTo>
                  <a:cubicBezTo>
                    <a:pt x="446" y="1307"/>
                    <a:pt x="936" y="1424"/>
                    <a:pt x="1425" y="1424"/>
                  </a:cubicBezTo>
                  <a:cubicBezTo>
                    <a:pt x="1915" y="1424"/>
                    <a:pt x="2404" y="1307"/>
                    <a:pt x="2849" y="1074"/>
                  </a:cubicBezTo>
                  <a:lnTo>
                    <a:pt x="284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790386" y="3164219"/>
              <a:ext cx="49885" cy="44456"/>
            </a:xfrm>
            <a:custGeom>
              <a:rect b="b" l="l" r="r" t="t"/>
              <a:pathLst>
                <a:path extrusionOk="0" h="1695" w="1902">
                  <a:moveTo>
                    <a:pt x="422" y="0"/>
                  </a:moveTo>
                  <a:cubicBezTo>
                    <a:pt x="333" y="0"/>
                    <a:pt x="245" y="50"/>
                    <a:pt x="203" y="135"/>
                  </a:cubicBezTo>
                  <a:lnTo>
                    <a:pt x="0" y="568"/>
                  </a:lnTo>
                  <a:lnTo>
                    <a:pt x="785" y="1602"/>
                  </a:lnTo>
                  <a:cubicBezTo>
                    <a:pt x="832" y="1663"/>
                    <a:pt x="904" y="1695"/>
                    <a:pt x="975" y="1695"/>
                  </a:cubicBezTo>
                  <a:cubicBezTo>
                    <a:pt x="1035" y="1695"/>
                    <a:pt x="1095" y="1672"/>
                    <a:pt x="1141" y="1627"/>
                  </a:cubicBezTo>
                  <a:lnTo>
                    <a:pt x="1901" y="871"/>
                  </a:lnTo>
                  <a:lnTo>
                    <a:pt x="544" y="34"/>
                  </a:lnTo>
                  <a:cubicBezTo>
                    <a:pt x="506" y="11"/>
                    <a:pt x="464" y="0"/>
                    <a:pt x="42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840245" y="3164219"/>
              <a:ext cx="49727" cy="44456"/>
            </a:xfrm>
            <a:custGeom>
              <a:rect b="b" l="l" r="r" t="t"/>
              <a:pathLst>
                <a:path extrusionOk="0" h="1695" w="1896">
                  <a:moveTo>
                    <a:pt x="1474" y="0"/>
                  </a:moveTo>
                  <a:cubicBezTo>
                    <a:pt x="1433" y="0"/>
                    <a:pt x="1391" y="11"/>
                    <a:pt x="1352" y="34"/>
                  </a:cubicBezTo>
                  <a:lnTo>
                    <a:pt x="0" y="871"/>
                  </a:lnTo>
                  <a:lnTo>
                    <a:pt x="756" y="1627"/>
                  </a:lnTo>
                  <a:cubicBezTo>
                    <a:pt x="802" y="1672"/>
                    <a:pt x="861" y="1695"/>
                    <a:pt x="921" y="1695"/>
                  </a:cubicBezTo>
                  <a:cubicBezTo>
                    <a:pt x="993" y="1695"/>
                    <a:pt x="1064" y="1663"/>
                    <a:pt x="1112" y="1602"/>
                  </a:cubicBezTo>
                  <a:lnTo>
                    <a:pt x="1896" y="568"/>
                  </a:lnTo>
                  <a:lnTo>
                    <a:pt x="1694" y="135"/>
                  </a:lnTo>
                  <a:cubicBezTo>
                    <a:pt x="1651" y="50"/>
                    <a:pt x="1564" y="0"/>
                    <a:pt x="1474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1777902" y="3032085"/>
              <a:ext cx="124581" cy="117525"/>
            </a:xfrm>
            <a:custGeom>
              <a:rect b="b" l="l" r="r" t="t"/>
              <a:pathLst>
                <a:path extrusionOk="0" h="4481" w="4750">
                  <a:moveTo>
                    <a:pt x="2024" y="0"/>
                  </a:moveTo>
                  <a:cubicBezTo>
                    <a:pt x="1280" y="0"/>
                    <a:pt x="717" y="212"/>
                    <a:pt x="717" y="212"/>
                  </a:cubicBezTo>
                  <a:lnTo>
                    <a:pt x="717" y="1020"/>
                  </a:lnTo>
                  <a:cubicBezTo>
                    <a:pt x="712" y="1256"/>
                    <a:pt x="592" y="1477"/>
                    <a:pt x="395" y="1607"/>
                  </a:cubicBezTo>
                  <a:lnTo>
                    <a:pt x="0" y="1872"/>
                  </a:lnTo>
                  <a:lnTo>
                    <a:pt x="0" y="2108"/>
                  </a:lnTo>
                  <a:cubicBezTo>
                    <a:pt x="0" y="3421"/>
                    <a:pt x="1064" y="4480"/>
                    <a:pt x="2377" y="4480"/>
                  </a:cubicBezTo>
                  <a:cubicBezTo>
                    <a:pt x="2380" y="4480"/>
                    <a:pt x="2383" y="4480"/>
                    <a:pt x="2386" y="4480"/>
                  </a:cubicBezTo>
                  <a:cubicBezTo>
                    <a:pt x="3691" y="4480"/>
                    <a:pt x="4749" y="3418"/>
                    <a:pt x="4749" y="2113"/>
                  </a:cubicBezTo>
                  <a:lnTo>
                    <a:pt x="4749" y="1877"/>
                  </a:lnTo>
                  <a:lnTo>
                    <a:pt x="4355" y="1612"/>
                  </a:lnTo>
                  <a:cubicBezTo>
                    <a:pt x="4157" y="1477"/>
                    <a:pt x="4037" y="1256"/>
                    <a:pt x="4037" y="1020"/>
                  </a:cubicBezTo>
                  <a:lnTo>
                    <a:pt x="4037" y="688"/>
                  </a:lnTo>
                  <a:cubicBezTo>
                    <a:pt x="3389" y="148"/>
                    <a:pt x="2644" y="0"/>
                    <a:pt x="2024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734364" y="3199915"/>
              <a:ext cx="37374" cy="61871"/>
            </a:xfrm>
            <a:custGeom>
              <a:rect b="b" l="l" r="r" t="t"/>
              <a:pathLst>
                <a:path extrusionOk="0" h="2359" w="1425">
                  <a:moveTo>
                    <a:pt x="255" y="1"/>
                  </a:moveTo>
                  <a:cubicBezTo>
                    <a:pt x="92" y="174"/>
                    <a:pt x="0" y="410"/>
                    <a:pt x="0" y="650"/>
                  </a:cubicBezTo>
                  <a:lnTo>
                    <a:pt x="0" y="2359"/>
                  </a:lnTo>
                  <a:lnTo>
                    <a:pt x="1424" y="2359"/>
                  </a:lnTo>
                  <a:lnTo>
                    <a:pt x="1424" y="1565"/>
                  </a:lnTo>
                  <a:cubicBezTo>
                    <a:pt x="1424" y="1310"/>
                    <a:pt x="1323" y="1069"/>
                    <a:pt x="1150" y="891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1778007" y="3031954"/>
              <a:ext cx="105802" cy="117263"/>
            </a:xfrm>
            <a:custGeom>
              <a:rect b="b" l="l" r="r" t="t"/>
              <a:pathLst>
                <a:path extrusionOk="0" h="4471" w="4034">
                  <a:moveTo>
                    <a:pt x="2020" y="1"/>
                  </a:moveTo>
                  <a:cubicBezTo>
                    <a:pt x="1276" y="1"/>
                    <a:pt x="713" y="212"/>
                    <a:pt x="713" y="212"/>
                  </a:cubicBezTo>
                  <a:lnTo>
                    <a:pt x="713" y="1025"/>
                  </a:lnTo>
                  <a:cubicBezTo>
                    <a:pt x="713" y="1261"/>
                    <a:pt x="593" y="1482"/>
                    <a:pt x="396" y="1617"/>
                  </a:cubicBezTo>
                  <a:lnTo>
                    <a:pt x="1" y="1877"/>
                  </a:lnTo>
                  <a:lnTo>
                    <a:pt x="1" y="2118"/>
                  </a:lnTo>
                  <a:cubicBezTo>
                    <a:pt x="1" y="3316"/>
                    <a:pt x="896" y="4326"/>
                    <a:pt x="2084" y="4471"/>
                  </a:cubicBezTo>
                  <a:cubicBezTo>
                    <a:pt x="1661" y="4033"/>
                    <a:pt x="1425" y="3441"/>
                    <a:pt x="1425" y="2830"/>
                  </a:cubicBezTo>
                  <a:lnTo>
                    <a:pt x="1425" y="1256"/>
                  </a:lnTo>
                  <a:cubicBezTo>
                    <a:pt x="1425" y="1016"/>
                    <a:pt x="1603" y="814"/>
                    <a:pt x="1839" y="785"/>
                  </a:cubicBezTo>
                  <a:cubicBezTo>
                    <a:pt x="2029" y="760"/>
                    <a:pt x="2270" y="739"/>
                    <a:pt x="2538" y="739"/>
                  </a:cubicBezTo>
                  <a:cubicBezTo>
                    <a:pt x="3002" y="739"/>
                    <a:pt x="3545" y="802"/>
                    <a:pt x="4033" y="1016"/>
                  </a:cubicBezTo>
                  <a:lnTo>
                    <a:pt x="4033" y="689"/>
                  </a:lnTo>
                  <a:cubicBezTo>
                    <a:pt x="3385" y="148"/>
                    <a:pt x="2640" y="1"/>
                    <a:pt x="202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1790753" y="3028544"/>
              <a:ext cx="101474" cy="33545"/>
            </a:xfrm>
            <a:custGeom>
              <a:rect b="b" l="l" r="r" t="t"/>
              <a:pathLst>
                <a:path extrusionOk="0" h="1279" w="3869">
                  <a:moveTo>
                    <a:pt x="1544" y="1"/>
                  </a:moveTo>
                  <a:cubicBezTo>
                    <a:pt x="1083" y="1"/>
                    <a:pt x="666" y="50"/>
                    <a:pt x="395" y="92"/>
                  </a:cubicBezTo>
                  <a:cubicBezTo>
                    <a:pt x="169" y="121"/>
                    <a:pt x="1" y="318"/>
                    <a:pt x="6" y="544"/>
                  </a:cubicBezTo>
                  <a:lnTo>
                    <a:pt x="6" y="1054"/>
                  </a:lnTo>
                  <a:cubicBezTo>
                    <a:pt x="6" y="1203"/>
                    <a:pt x="116" y="1278"/>
                    <a:pt x="227" y="1278"/>
                  </a:cubicBezTo>
                  <a:cubicBezTo>
                    <a:pt x="338" y="1278"/>
                    <a:pt x="448" y="1203"/>
                    <a:pt x="448" y="1054"/>
                  </a:cubicBezTo>
                  <a:lnTo>
                    <a:pt x="448" y="544"/>
                  </a:lnTo>
                  <a:cubicBezTo>
                    <a:pt x="448" y="539"/>
                    <a:pt x="453" y="530"/>
                    <a:pt x="458" y="530"/>
                  </a:cubicBezTo>
                  <a:cubicBezTo>
                    <a:pt x="815" y="476"/>
                    <a:pt x="1178" y="449"/>
                    <a:pt x="1540" y="449"/>
                  </a:cubicBezTo>
                  <a:cubicBezTo>
                    <a:pt x="1661" y="449"/>
                    <a:pt x="1781" y="452"/>
                    <a:pt x="1902" y="458"/>
                  </a:cubicBezTo>
                  <a:cubicBezTo>
                    <a:pt x="2594" y="506"/>
                    <a:pt x="3100" y="679"/>
                    <a:pt x="3393" y="977"/>
                  </a:cubicBezTo>
                  <a:cubicBezTo>
                    <a:pt x="3442" y="1025"/>
                    <a:pt x="3496" y="1045"/>
                    <a:pt x="3548" y="1045"/>
                  </a:cubicBezTo>
                  <a:cubicBezTo>
                    <a:pt x="3721" y="1045"/>
                    <a:pt x="3869" y="823"/>
                    <a:pt x="3706" y="660"/>
                  </a:cubicBezTo>
                  <a:cubicBezTo>
                    <a:pt x="3182" y="135"/>
                    <a:pt x="2304" y="1"/>
                    <a:pt x="1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1728542" y="2975670"/>
              <a:ext cx="223773" cy="292017"/>
            </a:xfrm>
            <a:custGeom>
              <a:rect b="b" l="l" r="r" t="t"/>
              <a:pathLst>
                <a:path extrusionOk="0" h="11134" w="8532">
                  <a:moveTo>
                    <a:pt x="6651" y="448"/>
                  </a:moveTo>
                  <a:lnTo>
                    <a:pt x="6651" y="2599"/>
                  </a:lnTo>
                  <a:cubicBezTo>
                    <a:pt x="6651" y="2921"/>
                    <a:pt x="6578" y="3239"/>
                    <a:pt x="6434" y="3532"/>
                  </a:cubicBezTo>
                  <a:cubicBezTo>
                    <a:pt x="6420" y="3561"/>
                    <a:pt x="6415" y="3595"/>
                    <a:pt x="6415" y="3628"/>
                  </a:cubicBezTo>
                  <a:lnTo>
                    <a:pt x="6415" y="4259"/>
                  </a:lnTo>
                  <a:cubicBezTo>
                    <a:pt x="6415" y="5457"/>
                    <a:pt x="5441" y="6414"/>
                    <a:pt x="4259" y="6414"/>
                  </a:cubicBezTo>
                  <a:cubicBezTo>
                    <a:pt x="4211" y="6414"/>
                    <a:pt x="4163" y="6413"/>
                    <a:pt x="4115" y="6410"/>
                  </a:cubicBezTo>
                  <a:cubicBezTo>
                    <a:pt x="2989" y="6337"/>
                    <a:pt x="2108" y="5356"/>
                    <a:pt x="2108" y="4177"/>
                  </a:cubicBezTo>
                  <a:lnTo>
                    <a:pt x="2108" y="3628"/>
                  </a:lnTo>
                  <a:cubicBezTo>
                    <a:pt x="2108" y="3595"/>
                    <a:pt x="2099" y="3561"/>
                    <a:pt x="2084" y="3532"/>
                  </a:cubicBezTo>
                  <a:cubicBezTo>
                    <a:pt x="1945" y="3244"/>
                    <a:pt x="1868" y="2921"/>
                    <a:pt x="1868" y="2599"/>
                  </a:cubicBezTo>
                  <a:lnTo>
                    <a:pt x="1868" y="2122"/>
                  </a:lnTo>
                  <a:cubicBezTo>
                    <a:pt x="1873" y="1199"/>
                    <a:pt x="2623" y="448"/>
                    <a:pt x="3547" y="448"/>
                  </a:cubicBezTo>
                  <a:close/>
                  <a:moveTo>
                    <a:pt x="3061" y="6554"/>
                  </a:moveTo>
                  <a:cubicBezTo>
                    <a:pt x="3379" y="6727"/>
                    <a:pt x="3730" y="6828"/>
                    <a:pt x="4086" y="6852"/>
                  </a:cubicBezTo>
                  <a:cubicBezTo>
                    <a:pt x="4148" y="6857"/>
                    <a:pt x="4206" y="6857"/>
                    <a:pt x="4264" y="6857"/>
                  </a:cubicBezTo>
                  <a:cubicBezTo>
                    <a:pt x="4273" y="6857"/>
                    <a:pt x="4283" y="6857"/>
                    <a:pt x="4293" y="6857"/>
                  </a:cubicBezTo>
                  <a:cubicBezTo>
                    <a:pt x="4701" y="6857"/>
                    <a:pt x="5105" y="6756"/>
                    <a:pt x="5467" y="6564"/>
                  </a:cubicBezTo>
                  <a:lnTo>
                    <a:pt x="5467" y="6973"/>
                  </a:lnTo>
                  <a:lnTo>
                    <a:pt x="4264" y="7791"/>
                  </a:lnTo>
                  <a:lnTo>
                    <a:pt x="3061" y="6973"/>
                  </a:lnTo>
                  <a:lnTo>
                    <a:pt x="3061" y="6554"/>
                  </a:lnTo>
                  <a:close/>
                  <a:moveTo>
                    <a:pt x="2864" y="7377"/>
                  </a:moveTo>
                  <a:lnTo>
                    <a:pt x="3913" y="8094"/>
                  </a:lnTo>
                  <a:lnTo>
                    <a:pt x="3359" y="8652"/>
                  </a:lnTo>
                  <a:cubicBezTo>
                    <a:pt x="3356" y="8652"/>
                    <a:pt x="3353" y="8654"/>
                    <a:pt x="3350" y="8654"/>
                  </a:cubicBezTo>
                  <a:cubicBezTo>
                    <a:pt x="3348" y="8654"/>
                    <a:pt x="3347" y="8654"/>
                    <a:pt x="3345" y="8652"/>
                  </a:cubicBezTo>
                  <a:cubicBezTo>
                    <a:pt x="3340" y="8652"/>
                    <a:pt x="3335" y="8652"/>
                    <a:pt x="3335" y="8647"/>
                  </a:cubicBezTo>
                  <a:lnTo>
                    <a:pt x="2642" y="7613"/>
                  </a:lnTo>
                  <a:lnTo>
                    <a:pt x="2864" y="7377"/>
                  </a:lnTo>
                  <a:close/>
                  <a:moveTo>
                    <a:pt x="5655" y="7382"/>
                  </a:moveTo>
                  <a:lnTo>
                    <a:pt x="5876" y="7613"/>
                  </a:lnTo>
                  <a:lnTo>
                    <a:pt x="5188" y="8652"/>
                  </a:lnTo>
                  <a:cubicBezTo>
                    <a:pt x="5183" y="8652"/>
                    <a:pt x="5178" y="8657"/>
                    <a:pt x="5173" y="8657"/>
                  </a:cubicBezTo>
                  <a:cubicBezTo>
                    <a:pt x="5169" y="8657"/>
                    <a:pt x="5164" y="8657"/>
                    <a:pt x="5164" y="8652"/>
                  </a:cubicBezTo>
                  <a:lnTo>
                    <a:pt x="4606" y="8099"/>
                  </a:lnTo>
                  <a:lnTo>
                    <a:pt x="5655" y="7382"/>
                  </a:lnTo>
                  <a:close/>
                  <a:moveTo>
                    <a:pt x="3547" y="0"/>
                  </a:moveTo>
                  <a:cubicBezTo>
                    <a:pt x="2378" y="0"/>
                    <a:pt x="1425" y="948"/>
                    <a:pt x="1425" y="2122"/>
                  </a:cubicBezTo>
                  <a:lnTo>
                    <a:pt x="1425" y="2599"/>
                  </a:lnTo>
                  <a:cubicBezTo>
                    <a:pt x="1425" y="2969"/>
                    <a:pt x="1507" y="3340"/>
                    <a:pt x="1666" y="3681"/>
                  </a:cubicBezTo>
                  <a:lnTo>
                    <a:pt x="1666" y="4182"/>
                  </a:lnTo>
                  <a:cubicBezTo>
                    <a:pt x="1661" y="4976"/>
                    <a:pt x="2007" y="5736"/>
                    <a:pt x="2614" y="6251"/>
                  </a:cubicBezTo>
                  <a:lnTo>
                    <a:pt x="2614" y="7002"/>
                  </a:lnTo>
                  <a:lnTo>
                    <a:pt x="2200" y="7435"/>
                  </a:lnTo>
                  <a:cubicBezTo>
                    <a:pt x="2156" y="7478"/>
                    <a:pt x="2132" y="7540"/>
                    <a:pt x="2142" y="7603"/>
                  </a:cubicBezTo>
                  <a:lnTo>
                    <a:pt x="771" y="8103"/>
                  </a:lnTo>
                  <a:cubicBezTo>
                    <a:pt x="309" y="8272"/>
                    <a:pt x="1" y="8710"/>
                    <a:pt x="1" y="9200"/>
                  </a:cubicBezTo>
                  <a:lnTo>
                    <a:pt x="1" y="10913"/>
                  </a:lnTo>
                  <a:cubicBezTo>
                    <a:pt x="1" y="11060"/>
                    <a:pt x="111" y="11134"/>
                    <a:pt x="222" y="11134"/>
                  </a:cubicBezTo>
                  <a:cubicBezTo>
                    <a:pt x="333" y="11134"/>
                    <a:pt x="443" y="11060"/>
                    <a:pt x="443" y="10913"/>
                  </a:cubicBezTo>
                  <a:lnTo>
                    <a:pt x="443" y="9200"/>
                  </a:lnTo>
                  <a:cubicBezTo>
                    <a:pt x="443" y="8897"/>
                    <a:pt x="636" y="8623"/>
                    <a:pt x="925" y="8517"/>
                  </a:cubicBezTo>
                  <a:lnTo>
                    <a:pt x="2368" y="7993"/>
                  </a:lnTo>
                  <a:lnTo>
                    <a:pt x="2970" y="8897"/>
                  </a:lnTo>
                  <a:cubicBezTo>
                    <a:pt x="3047" y="9013"/>
                    <a:pt x="3172" y="9085"/>
                    <a:pt x="3306" y="9099"/>
                  </a:cubicBezTo>
                  <a:lnTo>
                    <a:pt x="3355" y="9099"/>
                  </a:lnTo>
                  <a:cubicBezTo>
                    <a:pt x="3475" y="9099"/>
                    <a:pt x="3595" y="9051"/>
                    <a:pt x="3677" y="8965"/>
                  </a:cubicBezTo>
                  <a:lnTo>
                    <a:pt x="4043" y="8599"/>
                  </a:lnTo>
                  <a:lnTo>
                    <a:pt x="4043" y="10913"/>
                  </a:lnTo>
                  <a:cubicBezTo>
                    <a:pt x="4043" y="11060"/>
                    <a:pt x="4154" y="11134"/>
                    <a:pt x="4266" y="11134"/>
                  </a:cubicBezTo>
                  <a:cubicBezTo>
                    <a:pt x="4378" y="11134"/>
                    <a:pt x="4490" y="11060"/>
                    <a:pt x="4490" y="10913"/>
                  </a:cubicBezTo>
                  <a:lnTo>
                    <a:pt x="4490" y="8599"/>
                  </a:lnTo>
                  <a:lnTo>
                    <a:pt x="4856" y="8965"/>
                  </a:lnTo>
                  <a:cubicBezTo>
                    <a:pt x="4945" y="9056"/>
                    <a:pt x="5062" y="9101"/>
                    <a:pt x="5178" y="9101"/>
                  </a:cubicBezTo>
                  <a:cubicBezTo>
                    <a:pt x="5325" y="9101"/>
                    <a:pt x="5472" y="9030"/>
                    <a:pt x="5563" y="8893"/>
                  </a:cubicBezTo>
                  <a:lnTo>
                    <a:pt x="6165" y="7993"/>
                  </a:lnTo>
                  <a:lnTo>
                    <a:pt x="7608" y="8517"/>
                  </a:lnTo>
                  <a:cubicBezTo>
                    <a:pt x="7897" y="8618"/>
                    <a:pt x="8089" y="8893"/>
                    <a:pt x="8089" y="9200"/>
                  </a:cubicBezTo>
                  <a:lnTo>
                    <a:pt x="8089" y="10909"/>
                  </a:lnTo>
                  <a:cubicBezTo>
                    <a:pt x="8089" y="11058"/>
                    <a:pt x="8200" y="11132"/>
                    <a:pt x="8311" y="11132"/>
                  </a:cubicBezTo>
                  <a:cubicBezTo>
                    <a:pt x="8421" y="11132"/>
                    <a:pt x="8532" y="11058"/>
                    <a:pt x="8532" y="10909"/>
                  </a:cubicBezTo>
                  <a:lnTo>
                    <a:pt x="8532" y="9200"/>
                  </a:lnTo>
                  <a:cubicBezTo>
                    <a:pt x="8527" y="8705"/>
                    <a:pt x="8214" y="8267"/>
                    <a:pt x="7748" y="8103"/>
                  </a:cubicBezTo>
                  <a:lnTo>
                    <a:pt x="6381" y="7603"/>
                  </a:lnTo>
                  <a:cubicBezTo>
                    <a:pt x="6386" y="7540"/>
                    <a:pt x="6367" y="7478"/>
                    <a:pt x="6323" y="7435"/>
                  </a:cubicBezTo>
                  <a:lnTo>
                    <a:pt x="5910" y="7002"/>
                  </a:lnTo>
                  <a:lnTo>
                    <a:pt x="5910" y="6270"/>
                  </a:lnTo>
                  <a:cubicBezTo>
                    <a:pt x="5953" y="6232"/>
                    <a:pt x="5996" y="6198"/>
                    <a:pt x="6035" y="6159"/>
                  </a:cubicBezTo>
                  <a:cubicBezTo>
                    <a:pt x="6559" y="5664"/>
                    <a:pt x="6857" y="4981"/>
                    <a:pt x="6857" y="4264"/>
                  </a:cubicBezTo>
                  <a:lnTo>
                    <a:pt x="6857" y="3681"/>
                  </a:lnTo>
                  <a:cubicBezTo>
                    <a:pt x="7016" y="3340"/>
                    <a:pt x="7098" y="2969"/>
                    <a:pt x="7098" y="2599"/>
                  </a:cubicBezTo>
                  <a:lnTo>
                    <a:pt x="7098" y="222"/>
                  </a:lnTo>
                  <a:cubicBezTo>
                    <a:pt x="7098" y="101"/>
                    <a:pt x="6997" y="0"/>
                    <a:pt x="68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1765916" y="3231099"/>
              <a:ext cx="11750" cy="36561"/>
            </a:xfrm>
            <a:custGeom>
              <a:rect b="b" l="l" r="r" t="t"/>
              <a:pathLst>
                <a:path extrusionOk="0" h="1394" w="448">
                  <a:moveTo>
                    <a:pt x="221" y="0"/>
                  </a:moveTo>
                  <a:cubicBezTo>
                    <a:pt x="101" y="0"/>
                    <a:pt x="0" y="97"/>
                    <a:pt x="0" y="222"/>
                  </a:cubicBezTo>
                  <a:lnTo>
                    <a:pt x="0" y="1170"/>
                  </a:lnTo>
                  <a:cubicBezTo>
                    <a:pt x="0" y="1319"/>
                    <a:pt x="111" y="1393"/>
                    <a:pt x="221" y="1393"/>
                  </a:cubicBezTo>
                  <a:cubicBezTo>
                    <a:pt x="332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8" y="97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1902955" y="3231099"/>
              <a:ext cx="11645" cy="36561"/>
            </a:xfrm>
            <a:custGeom>
              <a:rect b="b" l="l" r="r" t="t"/>
              <a:pathLst>
                <a:path extrusionOk="0" h="1394" w="444">
                  <a:moveTo>
                    <a:pt x="222" y="0"/>
                  </a:moveTo>
                  <a:cubicBezTo>
                    <a:pt x="102" y="0"/>
                    <a:pt x="1" y="97"/>
                    <a:pt x="1" y="222"/>
                  </a:cubicBezTo>
                  <a:lnTo>
                    <a:pt x="1" y="1170"/>
                  </a:lnTo>
                  <a:cubicBezTo>
                    <a:pt x="1" y="1319"/>
                    <a:pt x="111" y="1393"/>
                    <a:pt x="222" y="1393"/>
                  </a:cubicBezTo>
                  <a:cubicBezTo>
                    <a:pt x="333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3" y="97"/>
                    <a:pt x="347" y="0"/>
                    <a:pt x="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1940198" y="2932001"/>
              <a:ext cx="186163" cy="194293"/>
            </a:xfrm>
            <a:custGeom>
              <a:rect b="b" l="l" r="r" t="t"/>
              <a:pathLst>
                <a:path extrusionOk="0" h="7408" w="7098">
                  <a:moveTo>
                    <a:pt x="934" y="1"/>
                  </a:moveTo>
                  <a:cubicBezTo>
                    <a:pt x="419" y="5"/>
                    <a:pt x="0" y="419"/>
                    <a:pt x="0" y="939"/>
                  </a:cubicBezTo>
                  <a:lnTo>
                    <a:pt x="0" y="4735"/>
                  </a:lnTo>
                  <a:cubicBezTo>
                    <a:pt x="0" y="5255"/>
                    <a:pt x="419" y="5669"/>
                    <a:pt x="934" y="5674"/>
                  </a:cubicBezTo>
                  <a:lnTo>
                    <a:pt x="1362" y="5674"/>
                  </a:lnTo>
                  <a:lnTo>
                    <a:pt x="1035" y="6978"/>
                  </a:lnTo>
                  <a:cubicBezTo>
                    <a:pt x="973" y="7213"/>
                    <a:pt x="1159" y="7407"/>
                    <a:pt x="1366" y="7407"/>
                  </a:cubicBezTo>
                  <a:cubicBezTo>
                    <a:pt x="1434" y="7407"/>
                    <a:pt x="1504" y="7386"/>
                    <a:pt x="1569" y="7338"/>
                  </a:cubicBezTo>
                  <a:lnTo>
                    <a:pt x="3859" y="5674"/>
                  </a:lnTo>
                  <a:lnTo>
                    <a:pt x="6159" y="5674"/>
                  </a:lnTo>
                  <a:cubicBezTo>
                    <a:pt x="6674" y="5674"/>
                    <a:pt x="7093" y="5255"/>
                    <a:pt x="7097" y="4740"/>
                  </a:cubicBezTo>
                  <a:lnTo>
                    <a:pt x="7097" y="939"/>
                  </a:lnTo>
                  <a:cubicBezTo>
                    <a:pt x="7093" y="419"/>
                    <a:pt x="6674" y="1"/>
                    <a:pt x="6159" y="1"/>
                  </a:cubicBezTo>
                  <a:lnTo>
                    <a:pt x="4971" y="1"/>
                  </a:lnTo>
                  <a:cubicBezTo>
                    <a:pt x="4677" y="1"/>
                    <a:pt x="4677" y="448"/>
                    <a:pt x="4971" y="448"/>
                  </a:cubicBezTo>
                  <a:lnTo>
                    <a:pt x="6159" y="448"/>
                  </a:lnTo>
                  <a:cubicBezTo>
                    <a:pt x="6429" y="448"/>
                    <a:pt x="6650" y="665"/>
                    <a:pt x="6650" y="939"/>
                  </a:cubicBezTo>
                  <a:lnTo>
                    <a:pt x="6650" y="4735"/>
                  </a:lnTo>
                  <a:cubicBezTo>
                    <a:pt x="6650" y="5010"/>
                    <a:pt x="6429" y="5226"/>
                    <a:pt x="6159" y="5226"/>
                  </a:cubicBezTo>
                  <a:lnTo>
                    <a:pt x="3787" y="5226"/>
                  </a:lnTo>
                  <a:cubicBezTo>
                    <a:pt x="3739" y="5226"/>
                    <a:pt x="3691" y="5241"/>
                    <a:pt x="3652" y="5269"/>
                  </a:cubicBezTo>
                  <a:lnTo>
                    <a:pt x="1535" y="6809"/>
                  </a:lnTo>
                  <a:lnTo>
                    <a:pt x="1862" y="5505"/>
                  </a:lnTo>
                  <a:cubicBezTo>
                    <a:pt x="1896" y="5361"/>
                    <a:pt x="1790" y="5226"/>
                    <a:pt x="1646" y="5226"/>
                  </a:cubicBezTo>
                  <a:lnTo>
                    <a:pt x="934" y="5226"/>
                  </a:lnTo>
                  <a:cubicBezTo>
                    <a:pt x="664" y="5226"/>
                    <a:pt x="443" y="5010"/>
                    <a:pt x="443" y="4735"/>
                  </a:cubicBezTo>
                  <a:lnTo>
                    <a:pt x="443" y="939"/>
                  </a:lnTo>
                  <a:cubicBezTo>
                    <a:pt x="443" y="665"/>
                    <a:pt x="664" y="448"/>
                    <a:pt x="934" y="448"/>
                  </a:cubicBezTo>
                  <a:lnTo>
                    <a:pt x="2122" y="448"/>
                  </a:lnTo>
                  <a:cubicBezTo>
                    <a:pt x="2420" y="448"/>
                    <a:pt x="2420" y="1"/>
                    <a:pt x="21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2014762" y="2894653"/>
              <a:ext cx="37007" cy="111336"/>
            </a:xfrm>
            <a:custGeom>
              <a:rect b="b" l="l" r="r" t="t"/>
              <a:pathLst>
                <a:path extrusionOk="0" h="4245" w="1411">
                  <a:moveTo>
                    <a:pt x="944" y="448"/>
                  </a:moveTo>
                  <a:lnTo>
                    <a:pt x="732" y="3802"/>
                  </a:lnTo>
                  <a:lnTo>
                    <a:pt x="674" y="3802"/>
                  </a:lnTo>
                  <a:lnTo>
                    <a:pt x="463" y="448"/>
                  </a:lnTo>
                  <a:close/>
                  <a:moveTo>
                    <a:pt x="232" y="0"/>
                  </a:moveTo>
                  <a:cubicBezTo>
                    <a:pt x="102" y="0"/>
                    <a:pt x="1" y="111"/>
                    <a:pt x="10" y="236"/>
                  </a:cubicBezTo>
                  <a:lnTo>
                    <a:pt x="246" y="4037"/>
                  </a:lnTo>
                  <a:cubicBezTo>
                    <a:pt x="251" y="4153"/>
                    <a:pt x="347" y="4244"/>
                    <a:pt x="468" y="4244"/>
                  </a:cubicBezTo>
                  <a:lnTo>
                    <a:pt x="944" y="4244"/>
                  </a:lnTo>
                  <a:cubicBezTo>
                    <a:pt x="1059" y="4244"/>
                    <a:pt x="1156" y="4153"/>
                    <a:pt x="1165" y="4037"/>
                  </a:cubicBezTo>
                  <a:lnTo>
                    <a:pt x="1406" y="236"/>
                  </a:lnTo>
                  <a:cubicBezTo>
                    <a:pt x="1411" y="111"/>
                    <a:pt x="1310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2014894" y="3013018"/>
              <a:ext cx="42803" cy="36640"/>
            </a:xfrm>
            <a:custGeom>
              <a:rect b="b" l="l" r="r" t="t"/>
              <a:pathLst>
                <a:path extrusionOk="0" h="1397" w="1632">
                  <a:moveTo>
                    <a:pt x="698" y="443"/>
                  </a:moveTo>
                  <a:cubicBezTo>
                    <a:pt x="924" y="443"/>
                    <a:pt x="1035" y="718"/>
                    <a:pt x="876" y="876"/>
                  </a:cubicBezTo>
                  <a:cubicBezTo>
                    <a:pt x="825" y="928"/>
                    <a:pt x="761" y="951"/>
                    <a:pt x="700" y="951"/>
                  </a:cubicBezTo>
                  <a:cubicBezTo>
                    <a:pt x="571" y="951"/>
                    <a:pt x="448" y="851"/>
                    <a:pt x="448" y="698"/>
                  </a:cubicBezTo>
                  <a:cubicBezTo>
                    <a:pt x="448" y="559"/>
                    <a:pt x="559" y="443"/>
                    <a:pt x="698" y="443"/>
                  </a:cubicBezTo>
                  <a:close/>
                  <a:moveTo>
                    <a:pt x="702" y="0"/>
                  </a:moveTo>
                  <a:cubicBezTo>
                    <a:pt x="343" y="0"/>
                    <a:pt x="1" y="279"/>
                    <a:pt x="1" y="698"/>
                  </a:cubicBezTo>
                  <a:cubicBezTo>
                    <a:pt x="1" y="1083"/>
                    <a:pt x="313" y="1396"/>
                    <a:pt x="698" y="1396"/>
                  </a:cubicBezTo>
                  <a:cubicBezTo>
                    <a:pt x="1319" y="1396"/>
                    <a:pt x="1632" y="645"/>
                    <a:pt x="1194" y="208"/>
                  </a:cubicBezTo>
                  <a:cubicBezTo>
                    <a:pt x="1050" y="64"/>
                    <a:pt x="875" y="0"/>
                    <a:pt x="7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38"/>
          <p:cNvGrpSpPr/>
          <p:nvPr/>
        </p:nvGrpSpPr>
        <p:grpSpPr>
          <a:xfrm>
            <a:off x="2905124" y="3621725"/>
            <a:ext cx="500945" cy="481187"/>
            <a:chOff x="2178842" y="2900869"/>
            <a:chExt cx="375709" cy="360890"/>
          </a:xfrm>
        </p:grpSpPr>
        <p:sp>
          <p:nvSpPr>
            <p:cNvPr id="1623" name="Google Shape;1623;p38"/>
            <p:cNvSpPr/>
            <p:nvPr/>
          </p:nvSpPr>
          <p:spPr>
            <a:xfrm>
              <a:off x="2198906" y="2973913"/>
              <a:ext cx="282208" cy="282208"/>
            </a:xfrm>
            <a:custGeom>
              <a:rect b="b" l="l" r="r" t="t"/>
              <a:pathLst>
                <a:path extrusionOk="0" h="10760" w="1076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2339983" y="3109325"/>
              <a:ext cx="141130" cy="11383"/>
            </a:xfrm>
            <a:custGeom>
              <a:rect b="b" l="l" r="r" t="t"/>
              <a:pathLst>
                <a:path extrusionOk="0" h="434" w="5381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2458479" y="2906141"/>
              <a:ext cx="90406" cy="90380"/>
            </a:xfrm>
            <a:custGeom>
              <a:rect b="b" l="l" r="r" t="t"/>
              <a:pathLst>
                <a:path extrusionOk="0" h="3446" w="3447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2458479" y="2906141"/>
              <a:ext cx="56573" cy="90380"/>
            </a:xfrm>
            <a:custGeom>
              <a:rect b="b" l="l" r="r" t="t"/>
              <a:pathLst>
                <a:path extrusionOk="0" h="3446" w="2157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2232713" y="3007720"/>
              <a:ext cx="214567" cy="214567"/>
            </a:xfrm>
            <a:custGeom>
              <a:rect b="b" l="l" r="r" t="t"/>
              <a:pathLst>
                <a:path extrusionOk="0" h="8181" w="8181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2339983" y="3109325"/>
              <a:ext cx="107297" cy="11383"/>
            </a:xfrm>
            <a:custGeom>
              <a:rect b="b" l="l" r="r" t="t"/>
              <a:pathLst>
                <a:path extrusionOk="0" h="434" w="4091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2266782" y="3041789"/>
              <a:ext cx="146428" cy="146428"/>
            </a:xfrm>
            <a:custGeom>
              <a:rect b="b" l="l" r="r" t="t"/>
              <a:pathLst>
                <a:path extrusionOk="0" h="5583" w="5583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2339983" y="3109325"/>
              <a:ext cx="73227" cy="11383"/>
            </a:xfrm>
            <a:custGeom>
              <a:rect b="b" l="l" r="r" t="t"/>
              <a:pathLst>
                <a:path extrusionOk="0" h="434" w="2792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2300118" y="3075124"/>
              <a:ext cx="79784" cy="79784"/>
            </a:xfrm>
            <a:custGeom>
              <a:rect b="b" l="l" r="r" t="t"/>
              <a:pathLst>
                <a:path extrusionOk="0" h="3042" w="3042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339983" y="3109325"/>
              <a:ext cx="40023" cy="11383"/>
            </a:xfrm>
            <a:custGeom>
              <a:rect b="b" l="l" r="r" t="t"/>
              <a:pathLst>
                <a:path extrusionOk="0" h="434" w="1526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2323067" y="3098074"/>
              <a:ext cx="33860" cy="33860"/>
            </a:xfrm>
            <a:custGeom>
              <a:rect b="b" l="l" r="r" t="t"/>
              <a:pathLst>
                <a:path extrusionOk="0" h="1291" w="1291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2339983" y="3109325"/>
              <a:ext cx="17310" cy="11383"/>
            </a:xfrm>
            <a:custGeom>
              <a:rect b="b" l="l" r="r" t="t"/>
              <a:pathLst>
                <a:path extrusionOk="0" h="434" w="66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2178842" y="2900869"/>
              <a:ext cx="375709" cy="360890"/>
            </a:xfrm>
            <a:custGeom>
              <a:rect b="b" l="l" r="r" t="t"/>
              <a:pathLst>
                <a:path extrusionOk="0" h="13760" w="14325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6" name="Google Shape;1636;p38"/>
          <p:cNvGrpSpPr/>
          <p:nvPr/>
        </p:nvGrpSpPr>
        <p:grpSpPr>
          <a:xfrm>
            <a:off x="3606271" y="3621795"/>
            <a:ext cx="307981" cy="480663"/>
            <a:chOff x="2704703" y="2900921"/>
            <a:chExt cx="230986" cy="360497"/>
          </a:xfrm>
        </p:grpSpPr>
        <p:sp>
          <p:nvSpPr>
            <p:cNvPr id="1637" name="Google Shape;1637;p38"/>
            <p:cNvSpPr/>
            <p:nvPr/>
          </p:nvSpPr>
          <p:spPr>
            <a:xfrm>
              <a:off x="2817534" y="2906193"/>
              <a:ext cx="28299" cy="33545"/>
            </a:xfrm>
            <a:custGeom>
              <a:rect b="b" l="l" r="r" t="t"/>
              <a:pathLst>
                <a:path extrusionOk="0" h="1279" w="1079">
                  <a:moveTo>
                    <a:pt x="127" y="1"/>
                  </a:moveTo>
                  <a:cubicBezTo>
                    <a:pt x="59" y="1"/>
                    <a:pt x="0" y="59"/>
                    <a:pt x="0" y="128"/>
                  </a:cubicBezTo>
                  <a:lnTo>
                    <a:pt x="0" y="1062"/>
                  </a:lnTo>
                  <a:lnTo>
                    <a:pt x="1078" y="1278"/>
                  </a:lnTo>
                  <a:cubicBezTo>
                    <a:pt x="1078" y="292"/>
                    <a:pt x="448" y="56"/>
                    <a:pt x="149" y="3"/>
                  </a:cubicBezTo>
                  <a:cubicBezTo>
                    <a:pt x="142" y="2"/>
                    <a:pt x="134" y="1"/>
                    <a:pt x="127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2794926" y="2928460"/>
              <a:ext cx="129905" cy="248637"/>
            </a:xfrm>
            <a:custGeom>
              <a:rect b="b" l="l" r="r" t="t"/>
              <a:pathLst>
                <a:path extrusionOk="0" h="9480" w="4953">
                  <a:moveTo>
                    <a:pt x="382" y="1"/>
                  </a:moveTo>
                  <a:cubicBezTo>
                    <a:pt x="284" y="1"/>
                    <a:pt x="198" y="76"/>
                    <a:pt x="179" y="174"/>
                  </a:cubicBezTo>
                  <a:lnTo>
                    <a:pt x="1" y="1079"/>
                  </a:lnTo>
                  <a:lnTo>
                    <a:pt x="2585" y="5385"/>
                  </a:lnTo>
                  <a:lnTo>
                    <a:pt x="2801" y="9480"/>
                  </a:lnTo>
                  <a:lnTo>
                    <a:pt x="3879" y="9480"/>
                  </a:lnTo>
                  <a:cubicBezTo>
                    <a:pt x="3879" y="6896"/>
                    <a:pt x="4952" y="6256"/>
                    <a:pt x="4952" y="3879"/>
                  </a:cubicBezTo>
                  <a:cubicBezTo>
                    <a:pt x="4952" y="261"/>
                    <a:pt x="1257" y="10"/>
                    <a:pt x="391" y="1"/>
                  </a:cubicBezTo>
                  <a:cubicBezTo>
                    <a:pt x="388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710499" y="2949075"/>
              <a:ext cx="209033" cy="239405"/>
            </a:xfrm>
            <a:custGeom>
              <a:rect b="b" l="l" r="r" t="t"/>
              <a:pathLst>
                <a:path extrusionOk="0" h="9128" w="7970">
                  <a:moveTo>
                    <a:pt x="3174" y="1"/>
                  </a:moveTo>
                  <a:cubicBezTo>
                    <a:pt x="2898" y="1"/>
                    <a:pt x="2673" y="15"/>
                    <a:pt x="2532" y="28"/>
                  </a:cubicBezTo>
                  <a:cubicBezTo>
                    <a:pt x="2311" y="47"/>
                    <a:pt x="2142" y="235"/>
                    <a:pt x="2142" y="456"/>
                  </a:cubicBezTo>
                  <a:lnTo>
                    <a:pt x="2142" y="721"/>
                  </a:lnTo>
                  <a:lnTo>
                    <a:pt x="150" y="2713"/>
                  </a:lnTo>
                  <a:cubicBezTo>
                    <a:pt x="49" y="2814"/>
                    <a:pt x="1" y="2963"/>
                    <a:pt x="30" y="3103"/>
                  </a:cubicBezTo>
                  <a:lnTo>
                    <a:pt x="174" y="3815"/>
                  </a:lnTo>
                  <a:cubicBezTo>
                    <a:pt x="189" y="3901"/>
                    <a:pt x="256" y="3969"/>
                    <a:pt x="338" y="3988"/>
                  </a:cubicBezTo>
                  <a:cubicBezTo>
                    <a:pt x="571" y="4037"/>
                    <a:pt x="787" y="4057"/>
                    <a:pt x="987" y="4057"/>
                  </a:cubicBezTo>
                  <a:cubicBezTo>
                    <a:pt x="1755" y="4057"/>
                    <a:pt x="2276" y="3749"/>
                    <a:pt x="2551" y="3531"/>
                  </a:cubicBezTo>
                  <a:cubicBezTo>
                    <a:pt x="2633" y="3460"/>
                    <a:pt x="2733" y="3425"/>
                    <a:pt x="2834" y="3425"/>
                  </a:cubicBezTo>
                  <a:cubicBezTo>
                    <a:pt x="2905" y="3425"/>
                    <a:pt x="2976" y="3442"/>
                    <a:pt x="3042" y="3478"/>
                  </a:cubicBezTo>
                  <a:cubicBezTo>
                    <a:pt x="3470" y="3719"/>
                    <a:pt x="3875" y="3772"/>
                    <a:pt x="4151" y="3772"/>
                  </a:cubicBezTo>
                  <a:cubicBezTo>
                    <a:pt x="4372" y="3772"/>
                    <a:pt x="4509" y="3738"/>
                    <a:pt x="4509" y="3738"/>
                  </a:cubicBezTo>
                  <a:lnTo>
                    <a:pt x="4509" y="3738"/>
                  </a:lnTo>
                  <a:cubicBezTo>
                    <a:pt x="2537" y="5711"/>
                    <a:pt x="1921" y="7048"/>
                    <a:pt x="1921" y="7833"/>
                  </a:cubicBezTo>
                  <a:cubicBezTo>
                    <a:pt x="1921" y="8343"/>
                    <a:pt x="2161" y="8819"/>
                    <a:pt x="2570" y="9127"/>
                  </a:cubicBezTo>
                  <a:lnTo>
                    <a:pt x="7310" y="9127"/>
                  </a:lnTo>
                  <a:cubicBezTo>
                    <a:pt x="7310" y="9127"/>
                    <a:pt x="6607" y="8059"/>
                    <a:pt x="7377" y="4493"/>
                  </a:cubicBezTo>
                  <a:cubicBezTo>
                    <a:pt x="7969" y="1736"/>
                    <a:pt x="6627" y="755"/>
                    <a:pt x="5121" y="273"/>
                  </a:cubicBezTo>
                  <a:cubicBezTo>
                    <a:pt x="4441" y="54"/>
                    <a:pt x="3711" y="1"/>
                    <a:pt x="3174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712152" y="3008375"/>
              <a:ext cx="145536" cy="174282"/>
            </a:xfrm>
            <a:custGeom>
              <a:rect b="b" l="l" r="r" t="t"/>
              <a:pathLst>
                <a:path extrusionOk="0" h="6645" w="5549">
                  <a:moveTo>
                    <a:pt x="2940" y="1"/>
                  </a:moveTo>
                  <a:cubicBezTo>
                    <a:pt x="2785" y="1"/>
                    <a:pt x="2642" y="52"/>
                    <a:pt x="2507" y="187"/>
                  </a:cubicBezTo>
                  <a:cubicBezTo>
                    <a:pt x="2097" y="598"/>
                    <a:pt x="1289" y="1013"/>
                    <a:pt x="151" y="1013"/>
                  </a:cubicBezTo>
                  <a:cubicBezTo>
                    <a:pt x="101" y="1013"/>
                    <a:pt x="51" y="1012"/>
                    <a:pt x="0" y="1010"/>
                  </a:cubicBezTo>
                  <a:lnTo>
                    <a:pt x="0" y="1010"/>
                  </a:lnTo>
                  <a:lnTo>
                    <a:pt x="111" y="1554"/>
                  </a:lnTo>
                  <a:cubicBezTo>
                    <a:pt x="126" y="1636"/>
                    <a:pt x="193" y="1703"/>
                    <a:pt x="275" y="1722"/>
                  </a:cubicBezTo>
                  <a:cubicBezTo>
                    <a:pt x="509" y="1771"/>
                    <a:pt x="727" y="1792"/>
                    <a:pt x="928" y="1792"/>
                  </a:cubicBezTo>
                  <a:cubicBezTo>
                    <a:pt x="1694" y="1792"/>
                    <a:pt x="2215" y="1486"/>
                    <a:pt x="2493" y="1265"/>
                  </a:cubicBezTo>
                  <a:cubicBezTo>
                    <a:pt x="2573" y="1197"/>
                    <a:pt x="2674" y="1162"/>
                    <a:pt x="2777" y="1162"/>
                  </a:cubicBezTo>
                  <a:cubicBezTo>
                    <a:pt x="2847" y="1162"/>
                    <a:pt x="2919" y="1179"/>
                    <a:pt x="2984" y="1212"/>
                  </a:cubicBezTo>
                  <a:cubicBezTo>
                    <a:pt x="3411" y="1457"/>
                    <a:pt x="3817" y="1511"/>
                    <a:pt x="4092" y="1511"/>
                  </a:cubicBezTo>
                  <a:cubicBezTo>
                    <a:pt x="4310" y="1511"/>
                    <a:pt x="4446" y="1477"/>
                    <a:pt x="4446" y="1477"/>
                  </a:cubicBezTo>
                  <a:lnTo>
                    <a:pt x="4446" y="1477"/>
                  </a:lnTo>
                  <a:cubicBezTo>
                    <a:pt x="2474" y="3450"/>
                    <a:pt x="1863" y="4783"/>
                    <a:pt x="1863" y="5567"/>
                  </a:cubicBezTo>
                  <a:cubicBezTo>
                    <a:pt x="1858" y="5966"/>
                    <a:pt x="2007" y="6351"/>
                    <a:pt x="2272" y="6645"/>
                  </a:cubicBezTo>
                  <a:lnTo>
                    <a:pt x="3585" y="6645"/>
                  </a:lnTo>
                  <a:lnTo>
                    <a:pt x="3585" y="6433"/>
                  </a:lnTo>
                  <a:cubicBezTo>
                    <a:pt x="3585" y="6433"/>
                    <a:pt x="2724" y="4927"/>
                    <a:pt x="4230" y="3199"/>
                  </a:cubicBezTo>
                  <a:cubicBezTo>
                    <a:pt x="5548" y="1698"/>
                    <a:pt x="5524" y="904"/>
                    <a:pt x="5409" y="577"/>
                  </a:cubicBezTo>
                  <a:cubicBezTo>
                    <a:pt x="5380" y="491"/>
                    <a:pt x="5300" y="437"/>
                    <a:pt x="5212" y="437"/>
                  </a:cubicBezTo>
                  <a:cubicBezTo>
                    <a:pt x="5196" y="437"/>
                    <a:pt x="5180" y="439"/>
                    <a:pt x="5163" y="442"/>
                  </a:cubicBezTo>
                  <a:cubicBezTo>
                    <a:pt x="5024" y="476"/>
                    <a:pt x="4891" y="490"/>
                    <a:pt x="4762" y="490"/>
                  </a:cubicBezTo>
                  <a:cubicBezTo>
                    <a:pt x="4008" y="490"/>
                    <a:pt x="3420" y="1"/>
                    <a:pt x="2940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2749631" y="3176966"/>
              <a:ext cx="169508" cy="28273"/>
            </a:xfrm>
            <a:custGeom>
              <a:rect b="b" l="l" r="r" t="t"/>
              <a:pathLst>
                <a:path extrusionOk="0" h="1078" w="6463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6463" y="1078"/>
                  </a:lnTo>
                  <a:lnTo>
                    <a:pt x="6463" y="433"/>
                  </a:lnTo>
                  <a:cubicBezTo>
                    <a:pt x="6463" y="197"/>
                    <a:pt x="6270" y="5"/>
                    <a:pt x="6034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2749631" y="3176966"/>
              <a:ext cx="56573" cy="28273"/>
            </a:xfrm>
            <a:custGeom>
              <a:rect b="b" l="l" r="r" t="t"/>
              <a:pathLst>
                <a:path extrusionOk="0" h="1078" w="2157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1728" y="1078"/>
                  </a:lnTo>
                  <a:lnTo>
                    <a:pt x="1728" y="433"/>
                  </a:lnTo>
                  <a:cubicBezTo>
                    <a:pt x="1728" y="197"/>
                    <a:pt x="1920" y="0"/>
                    <a:pt x="2156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2738405" y="3199679"/>
              <a:ext cx="192090" cy="56442"/>
            </a:xfrm>
            <a:custGeom>
              <a:rect b="b" l="l" r="r" t="t"/>
              <a:pathLst>
                <a:path extrusionOk="0" h="2152" w="7324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6896" y="2151"/>
                  </a:lnTo>
                  <a:cubicBezTo>
                    <a:pt x="7131" y="2151"/>
                    <a:pt x="7324" y="1959"/>
                    <a:pt x="7324" y="1723"/>
                  </a:cubicBezTo>
                  <a:lnTo>
                    <a:pt x="7324" y="429"/>
                  </a:lnTo>
                  <a:cubicBezTo>
                    <a:pt x="7324" y="193"/>
                    <a:pt x="7131" y="0"/>
                    <a:pt x="6896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2738405" y="3199679"/>
              <a:ext cx="73463" cy="56442"/>
            </a:xfrm>
            <a:custGeom>
              <a:rect b="b" l="l" r="r" t="t"/>
              <a:pathLst>
                <a:path extrusionOk="0" h="2152" w="2801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2801" y="2151"/>
                  </a:lnTo>
                  <a:cubicBezTo>
                    <a:pt x="2560" y="2151"/>
                    <a:pt x="2368" y="1959"/>
                    <a:pt x="2368" y="1723"/>
                  </a:cubicBezTo>
                  <a:lnTo>
                    <a:pt x="2368" y="429"/>
                  </a:lnTo>
                  <a:cubicBezTo>
                    <a:pt x="2368" y="193"/>
                    <a:pt x="2560" y="0"/>
                    <a:pt x="2801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2704703" y="2900921"/>
              <a:ext cx="230986" cy="360497"/>
            </a:xfrm>
            <a:custGeom>
              <a:rect b="b" l="l" r="r" t="t"/>
              <a:pathLst>
                <a:path extrusionOk="0" h="13745" w="8807">
                  <a:moveTo>
                    <a:pt x="4504" y="425"/>
                  </a:moveTo>
                  <a:cubicBezTo>
                    <a:pt x="4557" y="440"/>
                    <a:pt x="4615" y="459"/>
                    <a:pt x="4668" y="488"/>
                  </a:cubicBezTo>
                  <a:cubicBezTo>
                    <a:pt x="4860" y="579"/>
                    <a:pt x="5005" y="753"/>
                    <a:pt x="5101" y="993"/>
                  </a:cubicBezTo>
                  <a:cubicBezTo>
                    <a:pt x="4884" y="955"/>
                    <a:pt x="4682" y="926"/>
                    <a:pt x="4504" y="902"/>
                  </a:cubicBezTo>
                  <a:lnTo>
                    <a:pt x="4504" y="425"/>
                  </a:lnTo>
                  <a:close/>
                  <a:moveTo>
                    <a:pt x="7743" y="10737"/>
                  </a:moveTo>
                  <a:cubicBezTo>
                    <a:pt x="7868" y="10737"/>
                    <a:pt x="7974" y="10838"/>
                    <a:pt x="7974" y="10963"/>
                  </a:cubicBezTo>
                  <a:lnTo>
                    <a:pt x="7974" y="11194"/>
                  </a:lnTo>
                  <a:lnTo>
                    <a:pt x="7743" y="11194"/>
                  </a:lnTo>
                  <a:cubicBezTo>
                    <a:pt x="7741" y="11194"/>
                    <a:pt x="7739" y="11194"/>
                    <a:pt x="7738" y="11194"/>
                  </a:cubicBezTo>
                  <a:cubicBezTo>
                    <a:pt x="7473" y="11194"/>
                    <a:pt x="7475" y="11593"/>
                    <a:pt x="7743" y="11593"/>
                  </a:cubicBezTo>
                  <a:lnTo>
                    <a:pt x="8171" y="11593"/>
                  </a:lnTo>
                  <a:cubicBezTo>
                    <a:pt x="8301" y="11593"/>
                    <a:pt x="8402" y="11699"/>
                    <a:pt x="8402" y="11824"/>
                  </a:cubicBezTo>
                  <a:lnTo>
                    <a:pt x="8402" y="13114"/>
                  </a:lnTo>
                  <a:lnTo>
                    <a:pt x="8402" y="13119"/>
                  </a:lnTo>
                  <a:cubicBezTo>
                    <a:pt x="8402" y="13244"/>
                    <a:pt x="8301" y="13345"/>
                    <a:pt x="8176" y="13345"/>
                  </a:cubicBezTo>
                  <a:lnTo>
                    <a:pt x="1718" y="13345"/>
                  </a:lnTo>
                  <a:cubicBezTo>
                    <a:pt x="1593" y="13345"/>
                    <a:pt x="1487" y="13244"/>
                    <a:pt x="1487" y="13119"/>
                  </a:cubicBezTo>
                  <a:lnTo>
                    <a:pt x="1487" y="11824"/>
                  </a:lnTo>
                  <a:cubicBezTo>
                    <a:pt x="1487" y="11699"/>
                    <a:pt x="1593" y="11598"/>
                    <a:pt x="1718" y="11598"/>
                  </a:cubicBezTo>
                  <a:lnTo>
                    <a:pt x="6881" y="11598"/>
                  </a:lnTo>
                  <a:cubicBezTo>
                    <a:pt x="7151" y="11598"/>
                    <a:pt x="7151" y="11194"/>
                    <a:pt x="6881" y="11194"/>
                  </a:cubicBezTo>
                  <a:lnTo>
                    <a:pt x="1920" y="11194"/>
                  </a:lnTo>
                  <a:lnTo>
                    <a:pt x="1920" y="10963"/>
                  </a:lnTo>
                  <a:cubicBezTo>
                    <a:pt x="1920" y="10838"/>
                    <a:pt x="2021" y="10737"/>
                    <a:pt x="2147" y="10737"/>
                  </a:cubicBezTo>
                  <a:close/>
                  <a:moveTo>
                    <a:pt x="4336" y="1"/>
                  </a:moveTo>
                  <a:cubicBezTo>
                    <a:pt x="4318" y="1"/>
                    <a:pt x="4301" y="1"/>
                    <a:pt x="4283" y="2"/>
                  </a:cubicBezTo>
                  <a:cubicBezTo>
                    <a:pt x="4177" y="7"/>
                    <a:pt x="4100" y="93"/>
                    <a:pt x="4100" y="199"/>
                  </a:cubicBezTo>
                  <a:lnTo>
                    <a:pt x="4100" y="868"/>
                  </a:lnTo>
                  <a:cubicBezTo>
                    <a:pt x="3944" y="859"/>
                    <a:pt x="3821" y="858"/>
                    <a:pt x="3742" y="858"/>
                  </a:cubicBezTo>
                  <a:cubicBezTo>
                    <a:pt x="3688" y="858"/>
                    <a:pt x="3655" y="858"/>
                    <a:pt x="3643" y="858"/>
                  </a:cubicBezTo>
                  <a:cubicBezTo>
                    <a:pt x="3390" y="878"/>
                    <a:pt x="3402" y="1263"/>
                    <a:pt x="3658" y="1263"/>
                  </a:cubicBezTo>
                  <a:cubicBezTo>
                    <a:pt x="3659" y="1263"/>
                    <a:pt x="3661" y="1263"/>
                    <a:pt x="3662" y="1263"/>
                  </a:cubicBezTo>
                  <a:cubicBezTo>
                    <a:pt x="3665" y="1263"/>
                    <a:pt x="3700" y="1261"/>
                    <a:pt x="3762" y="1261"/>
                  </a:cubicBezTo>
                  <a:cubicBezTo>
                    <a:pt x="4211" y="1261"/>
                    <a:pt x="6064" y="1328"/>
                    <a:pt x="7218" y="2432"/>
                  </a:cubicBezTo>
                  <a:cubicBezTo>
                    <a:pt x="7863" y="3048"/>
                    <a:pt x="8185" y="3890"/>
                    <a:pt x="8185" y="4934"/>
                  </a:cubicBezTo>
                  <a:cubicBezTo>
                    <a:pt x="8185" y="6065"/>
                    <a:pt x="7940" y="6782"/>
                    <a:pt x="7675" y="7542"/>
                  </a:cubicBezTo>
                  <a:cubicBezTo>
                    <a:pt x="7415" y="8302"/>
                    <a:pt x="7141" y="9096"/>
                    <a:pt x="7112" y="10328"/>
                  </a:cubicBezTo>
                  <a:lnTo>
                    <a:pt x="2479" y="10328"/>
                  </a:lnTo>
                  <a:cubicBezTo>
                    <a:pt x="2387" y="10121"/>
                    <a:pt x="2344" y="9895"/>
                    <a:pt x="2349" y="9669"/>
                  </a:cubicBezTo>
                  <a:cubicBezTo>
                    <a:pt x="2349" y="9135"/>
                    <a:pt x="2676" y="7917"/>
                    <a:pt x="4875" y="5723"/>
                  </a:cubicBezTo>
                  <a:cubicBezTo>
                    <a:pt x="5006" y="5587"/>
                    <a:pt x="4906" y="5375"/>
                    <a:pt x="4734" y="5375"/>
                  </a:cubicBezTo>
                  <a:cubicBezTo>
                    <a:pt x="4718" y="5375"/>
                    <a:pt x="4700" y="5377"/>
                    <a:pt x="4682" y="5381"/>
                  </a:cubicBezTo>
                  <a:cubicBezTo>
                    <a:pt x="4680" y="5381"/>
                    <a:pt x="4560" y="5411"/>
                    <a:pt x="4367" y="5411"/>
                  </a:cubicBezTo>
                  <a:cubicBezTo>
                    <a:pt x="4120" y="5411"/>
                    <a:pt x="3755" y="5362"/>
                    <a:pt x="3369" y="5141"/>
                  </a:cubicBezTo>
                  <a:cubicBezTo>
                    <a:pt x="3273" y="5089"/>
                    <a:pt x="3168" y="5064"/>
                    <a:pt x="3064" y="5064"/>
                  </a:cubicBezTo>
                  <a:cubicBezTo>
                    <a:pt x="2917" y="5064"/>
                    <a:pt x="2770" y="5114"/>
                    <a:pt x="2652" y="5213"/>
                  </a:cubicBezTo>
                  <a:cubicBezTo>
                    <a:pt x="2401" y="5414"/>
                    <a:pt x="1923" y="5693"/>
                    <a:pt x="1217" y="5693"/>
                  </a:cubicBezTo>
                  <a:cubicBezTo>
                    <a:pt x="1028" y="5693"/>
                    <a:pt x="823" y="5673"/>
                    <a:pt x="602" y="5627"/>
                  </a:cubicBezTo>
                  <a:lnTo>
                    <a:pt x="434" y="4785"/>
                  </a:lnTo>
                  <a:lnTo>
                    <a:pt x="2507" y="2711"/>
                  </a:lnTo>
                  <a:cubicBezTo>
                    <a:pt x="2546" y="2672"/>
                    <a:pt x="2565" y="2624"/>
                    <a:pt x="2565" y="2567"/>
                  </a:cubicBezTo>
                  <a:lnTo>
                    <a:pt x="2565" y="2302"/>
                  </a:lnTo>
                  <a:cubicBezTo>
                    <a:pt x="2565" y="2182"/>
                    <a:pt x="2657" y="2085"/>
                    <a:pt x="2772" y="2076"/>
                  </a:cubicBezTo>
                  <a:cubicBezTo>
                    <a:pt x="2915" y="2062"/>
                    <a:pt x="3136" y="2047"/>
                    <a:pt x="3407" y="2047"/>
                  </a:cubicBezTo>
                  <a:cubicBezTo>
                    <a:pt x="3915" y="2047"/>
                    <a:pt x="4599" y="2100"/>
                    <a:pt x="5279" y="2316"/>
                  </a:cubicBezTo>
                  <a:cubicBezTo>
                    <a:pt x="5306" y="2326"/>
                    <a:pt x="5331" y="2330"/>
                    <a:pt x="5354" y="2330"/>
                  </a:cubicBezTo>
                  <a:cubicBezTo>
                    <a:pt x="5565" y="2330"/>
                    <a:pt x="5642" y="1996"/>
                    <a:pt x="5399" y="1931"/>
                  </a:cubicBezTo>
                  <a:cubicBezTo>
                    <a:pt x="4672" y="1702"/>
                    <a:pt x="3944" y="1647"/>
                    <a:pt x="3405" y="1647"/>
                  </a:cubicBezTo>
                  <a:cubicBezTo>
                    <a:pt x="3118" y="1647"/>
                    <a:pt x="2884" y="1663"/>
                    <a:pt x="2734" y="1676"/>
                  </a:cubicBezTo>
                  <a:cubicBezTo>
                    <a:pt x="2411" y="1705"/>
                    <a:pt x="2161" y="1980"/>
                    <a:pt x="2161" y="2307"/>
                  </a:cubicBezTo>
                  <a:lnTo>
                    <a:pt x="2161" y="2485"/>
                  </a:lnTo>
                  <a:lnTo>
                    <a:pt x="68" y="4578"/>
                  </a:lnTo>
                  <a:cubicBezTo>
                    <a:pt x="25" y="4626"/>
                    <a:pt x="1" y="4693"/>
                    <a:pt x="15" y="4761"/>
                  </a:cubicBezTo>
                  <a:lnTo>
                    <a:pt x="232" y="5834"/>
                  </a:lnTo>
                  <a:cubicBezTo>
                    <a:pt x="246" y="5911"/>
                    <a:pt x="304" y="5973"/>
                    <a:pt x="381" y="5993"/>
                  </a:cubicBezTo>
                  <a:cubicBezTo>
                    <a:pt x="684" y="6068"/>
                    <a:pt x="962" y="6100"/>
                    <a:pt x="1216" y="6100"/>
                  </a:cubicBezTo>
                  <a:cubicBezTo>
                    <a:pt x="2041" y="6100"/>
                    <a:pt x="2605" y="5765"/>
                    <a:pt x="2907" y="5526"/>
                  </a:cubicBezTo>
                  <a:cubicBezTo>
                    <a:pt x="2951" y="5487"/>
                    <a:pt x="3006" y="5467"/>
                    <a:pt x="3063" y="5467"/>
                  </a:cubicBezTo>
                  <a:cubicBezTo>
                    <a:pt x="3099" y="5467"/>
                    <a:pt x="3136" y="5475"/>
                    <a:pt x="3171" y="5492"/>
                  </a:cubicBezTo>
                  <a:cubicBezTo>
                    <a:pt x="3494" y="5680"/>
                    <a:pt x="3855" y="5786"/>
                    <a:pt x="4225" y="5810"/>
                  </a:cubicBezTo>
                  <a:cubicBezTo>
                    <a:pt x="2353" y="7773"/>
                    <a:pt x="1949" y="8985"/>
                    <a:pt x="1949" y="9669"/>
                  </a:cubicBezTo>
                  <a:cubicBezTo>
                    <a:pt x="1944" y="9895"/>
                    <a:pt x="1978" y="10121"/>
                    <a:pt x="2050" y="10337"/>
                  </a:cubicBezTo>
                  <a:cubicBezTo>
                    <a:pt x="1742" y="10386"/>
                    <a:pt x="1521" y="10650"/>
                    <a:pt x="1521" y="10958"/>
                  </a:cubicBezTo>
                  <a:lnTo>
                    <a:pt x="1521" y="11223"/>
                  </a:lnTo>
                  <a:cubicBezTo>
                    <a:pt x="1261" y="11309"/>
                    <a:pt x="1088" y="11550"/>
                    <a:pt x="1088" y="11824"/>
                  </a:cubicBezTo>
                  <a:lnTo>
                    <a:pt x="1088" y="13114"/>
                  </a:lnTo>
                  <a:cubicBezTo>
                    <a:pt x="1088" y="13465"/>
                    <a:pt x="1372" y="13744"/>
                    <a:pt x="1718" y="13744"/>
                  </a:cubicBezTo>
                  <a:lnTo>
                    <a:pt x="8176" y="13744"/>
                  </a:lnTo>
                  <a:cubicBezTo>
                    <a:pt x="8522" y="13744"/>
                    <a:pt x="8806" y="13465"/>
                    <a:pt x="8806" y="13114"/>
                  </a:cubicBezTo>
                  <a:lnTo>
                    <a:pt x="8806" y="11824"/>
                  </a:lnTo>
                  <a:cubicBezTo>
                    <a:pt x="8806" y="11550"/>
                    <a:pt x="8633" y="11309"/>
                    <a:pt x="8378" y="11223"/>
                  </a:cubicBezTo>
                  <a:lnTo>
                    <a:pt x="8378" y="10963"/>
                  </a:lnTo>
                  <a:cubicBezTo>
                    <a:pt x="8373" y="10612"/>
                    <a:pt x="8094" y="10328"/>
                    <a:pt x="7743" y="10328"/>
                  </a:cubicBezTo>
                  <a:lnTo>
                    <a:pt x="7516" y="10328"/>
                  </a:lnTo>
                  <a:cubicBezTo>
                    <a:pt x="7545" y="9163"/>
                    <a:pt x="7805" y="8403"/>
                    <a:pt x="8060" y="7677"/>
                  </a:cubicBezTo>
                  <a:cubicBezTo>
                    <a:pt x="8320" y="6916"/>
                    <a:pt x="8590" y="6132"/>
                    <a:pt x="8590" y="4939"/>
                  </a:cubicBezTo>
                  <a:cubicBezTo>
                    <a:pt x="8590" y="3774"/>
                    <a:pt x="8224" y="2836"/>
                    <a:pt x="7497" y="2143"/>
                  </a:cubicBezTo>
                  <a:cubicBezTo>
                    <a:pt x="6920" y="1595"/>
                    <a:pt x="6208" y="1277"/>
                    <a:pt x="5548" y="1099"/>
                  </a:cubicBezTo>
                  <a:cubicBezTo>
                    <a:pt x="5414" y="512"/>
                    <a:pt x="5091" y="242"/>
                    <a:pt x="4841" y="122"/>
                  </a:cubicBezTo>
                  <a:cubicBezTo>
                    <a:pt x="4684" y="44"/>
                    <a:pt x="4511" y="1"/>
                    <a:pt x="4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2857400" y="2959723"/>
              <a:ext cx="24995" cy="16261"/>
            </a:xfrm>
            <a:custGeom>
              <a:rect b="b" l="l" r="r" t="t"/>
              <a:pathLst>
                <a:path extrusionOk="0" h="620" w="953">
                  <a:moveTo>
                    <a:pt x="293" y="0"/>
                  </a:moveTo>
                  <a:cubicBezTo>
                    <a:pt x="109" y="0"/>
                    <a:pt x="1" y="281"/>
                    <a:pt x="212" y="382"/>
                  </a:cubicBezTo>
                  <a:cubicBezTo>
                    <a:pt x="323" y="445"/>
                    <a:pt x="434" y="507"/>
                    <a:pt x="530" y="575"/>
                  </a:cubicBezTo>
                  <a:cubicBezTo>
                    <a:pt x="573" y="606"/>
                    <a:pt x="615" y="619"/>
                    <a:pt x="655" y="619"/>
                  </a:cubicBezTo>
                  <a:cubicBezTo>
                    <a:pt x="832" y="619"/>
                    <a:pt x="952" y="360"/>
                    <a:pt x="756" y="243"/>
                  </a:cubicBezTo>
                  <a:cubicBezTo>
                    <a:pt x="641" y="166"/>
                    <a:pt x="525" y="94"/>
                    <a:pt x="400" y="31"/>
                  </a:cubicBezTo>
                  <a:cubicBezTo>
                    <a:pt x="363" y="9"/>
                    <a:pt x="327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2783963" y="2968588"/>
              <a:ext cx="10622" cy="16314"/>
            </a:xfrm>
            <a:custGeom>
              <a:rect b="b" l="l" r="r" t="t"/>
              <a:pathLst>
                <a:path extrusionOk="0" h="622" w="405">
                  <a:moveTo>
                    <a:pt x="202" y="1"/>
                  </a:moveTo>
                  <a:cubicBezTo>
                    <a:pt x="92" y="1"/>
                    <a:pt x="0" y="92"/>
                    <a:pt x="0" y="203"/>
                  </a:cubicBezTo>
                  <a:lnTo>
                    <a:pt x="0" y="420"/>
                  </a:lnTo>
                  <a:cubicBezTo>
                    <a:pt x="0" y="554"/>
                    <a:pt x="101" y="622"/>
                    <a:pt x="202" y="622"/>
                  </a:cubicBezTo>
                  <a:cubicBezTo>
                    <a:pt x="303" y="622"/>
                    <a:pt x="405" y="554"/>
                    <a:pt x="405" y="420"/>
                  </a:cubicBezTo>
                  <a:lnTo>
                    <a:pt x="405" y="203"/>
                  </a:lnTo>
                  <a:cubicBezTo>
                    <a:pt x="405" y="92"/>
                    <a:pt x="313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8" name="Google Shape;1648;p38"/>
          <p:cNvGrpSpPr/>
          <p:nvPr/>
        </p:nvGrpSpPr>
        <p:grpSpPr>
          <a:xfrm>
            <a:off x="4097285" y="3625467"/>
            <a:ext cx="516263" cy="473459"/>
            <a:chOff x="3072963" y="2903675"/>
            <a:chExt cx="387197" cy="355094"/>
          </a:xfrm>
        </p:grpSpPr>
        <p:sp>
          <p:nvSpPr>
            <p:cNvPr id="1649" name="Google Shape;1649;p38"/>
            <p:cNvSpPr/>
            <p:nvPr/>
          </p:nvSpPr>
          <p:spPr>
            <a:xfrm>
              <a:off x="3120540" y="3017949"/>
              <a:ext cx="79260" cy="87469"/>
            </a:xfrm>
            <a:custGeom>
              <a:rect b="b" l="l" r="r" t="t"/>
              <a:pathLst>
                <a:path extrusionOk="0" h="3335" w="3022">
                  <a:moveTo>
                    <a:pt x="530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5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3114482" y="3109430"/>
              <a:ext cx="91272" cy="19356"/>
            </a:xfrm>
            <a:custGeom>
              <a:rect b="b" l="l" r="r" t="t"/>
              <a:pathLst>
                <a:path extrusionOk="0" h="738" w="348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3081409" y="3178985"/>
              <a:ext cx="125971" cy="19330"/>
            </a:xfrm>
            <a:custGeom>
              <a:rect b="b" l="l" r="r" t="t"/>
              <a:pathLst>
                <a:path extrusionOk="0" h="737" w="4803">
                  <a:moveTo>
                    <a:pt x="1" y="0"/>
                  </a:moveTo>
                  <a:lnTo>
                    <a:pt x="1" y="736"/>
                  </a:lnTo>
                  <a:lnTo>
                    <a:pt x="4605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3091873" y="3132799"/>
              <a:ext cx="131531" cy="42043"/>
            </a:xfrm>
            <a:custGeom>
              <a:rect b="b" l="l" r="r" t="t"/>
              <a:pathLst>
                <a:path extrusionOk="0" h="1603" w="5015">
                  <a:moveTo>
                    <a:pt x="439" y="0"/>
                  </a:moveTo>
                  <a:lnTo>
                    <a:pt x="1" y="1602"/>
                  </a:lnTo>
                  <a:lnTo>
                    <a:pt x="4813" y="1602"/>
                  </a:lnTo>
                  <a:lnTo>
                    <a:pt x="4919" y="1011"/>
                  </a:lnTo>
                  <a:cubicBezTo>
                    <a:pt x="4919" y="996"/>
                    <a:pt x="4928" y="977"/>
                    <a:pt x="4943" y="967"/>
                  </a:cubicBezTo>
                  <a:lnTo>
                    <a:pt x="5015" y="900"/>
                  </a:lnTo>
                  <a:lnTo>
                    <a:pt x="4986" y="808"/>
                  </a:lnTo>
                  <a:lnTo>
                    <a:pt x="4769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3326111" y="3178985"/>
              <a:ext cx="125971" cy="19330"/>
            </a:xfrm>
            <a:custGeom>
              <a:rect b="b" l="l" r="r" t="t"/>
              <a:pathLst>
                <a:path extrusionOk="0" h="737" w="4803">
                  <a:moveTo>
                    <a:pt x="1" y="0"/>
                  </a:moveTo>
                  <a:lnTo>
                    <a:pt x="203" y="736"/>
                  </a:lnTo>
                  <a:lnTo>
                    <a:pt x="4803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3188050" y="3231231"/>
              <a:ext cx="157522" cy="19199"/>
            </a:xfrm>
            <a:custGeom>
              <a:rect b="b" l="l" r="r" t="t"/>
              <a:pathLst>
                <a:path extrusionOk="0" h="732" w="6006">
                  <a:moveTo>
                    <a:pt x="1" y="0"/>
                  </a:moveTo>
                  <a:lnTo>
                    <a:pt x="1" y="732"/>
                  </a:lnTo>
                  <a:lnTo>
                    <a:pt x="6006" y="732"/>
                  </a:lnTo>
                  <a:lnTo>
                    <a:pt x="6006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325744" y="2930322"/>
              <a:ext cx="95547" cy="83482"/>
            </a:xfrm>
            <a:custGeom>
              <a:rect b="b" l="l" r="r" t="t"/>
              <a:pathLst>
                <a:path extrusionOk="0" h="3183" w="3643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7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3227181" y="3070194"/>
              <a:ext cx="79260" cy="87469"/>
            </a:xfrm>
            <a:custGeom>
              <a:rect b="b" l="l" r="r" t="t"/>
              <a:pathLst>
                <a:path extrusionOk="0" h="3335" w="3022">
                  <a:moveTo>
                    <a:pt x="529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0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3112462" y="2930322"/>
              <a:ext cx="95547" cy="83482"/>
            </a:xfrm>
            <a:custGeom>
              <a:rect b="b" l="l" r="r" t="t"/>
              <a:pathLst>
                <a:path extrusionOk="0" h="3183" w="3643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7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3310086" y="3132799"/>
              <a:ext cx="131400" cy="42043"/>
            </a:xfrm>
            <a:custGeom>
              <a:rect b="b" l="l" r="r" t="t"/>
              <a:pathLst>
                <a:path extrusionOk="0" h="1603" w="5010">
                  <a:moveTo>
                    <a:pt x="246" y="0"/>
                  </a:moveTo>
                  <a:lnTo>
                    <a:pt x="29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5009" y="1602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3327764" y="3109430"/>
              <a:ext cx="91245" cy="19356"/>
            </a:xfrm>
            <a:custGeom>
              <a:rect b="b" l="l" r="r" t="t"/>
              <a:pathLst>
                <a:path extrusionOk="0" h="738" w="3479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21123" y="3161675"/>
              <a:ext cx="91272" cy="19356"/>
            </a:xfrm>
            <a:custGeom>
              <a:rect b="b" l="l" r="r" t="t"/>
              <a:pathLst>
                <a:path extrusionOk="0" h="738" w="348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219103" y="2982568"/>
              <a:ext cx="95547" cy="83482"/>
            </a:xfrm>
            <a:custGeom>
              <a:rect b="b" l="l" r="r" t="t"/>
              <a:pathLst>
                <a:path extrusionOk="0" h="3183" w="3643">
                  <a:moveTo>
                    <a:pt x="1808" y="1"/>
                  </a:moveTo>
                  <a:cubicBezTo>
                    <a:pt x="689" y="1"/>
                    <a:pt x="13" y="1267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27"/>
                    <a:pt x="2863" y="2350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4" y="1"/>
                    <a:pt x="1831" y="1"/>
                    <a:pt x="1808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3333822" y="3017949"/>
              <a:ext cx="79155" cy="87469"/>
            </a:xfrm>
            <a:custGeom>
              <a:rect b="b" l="l" r="r" t="t"/>
              <a:pathLst>
                <a:path extrusionOk="0" h="3335" w="3018">
                  <a:moveTo>
                    <a:pt x="525" y="0"/>
                  </a:moveTo>
                  <a:lnTo>
                    <a:pt x="539" y="169"/>
                  </a:lnTo>
                  <a:cubicBezTo>
                    <a:pt x="573" y="640"/>
                    <a:pt x="563" y="1656"/>
                    <a:pt x="67" y="3128"/>
                  </a:cubicBezTo>
                  <a:lnTo>
                    <a:pt x="0" y="3335"/>
                  </a:lnTo>
                  <a:lnTo>
                    <a:pt x="3017" y="3335"/>
                  </a:lnTo>
                  <a:lnTo>
                    <a:pt x="2945" y="3128"/>
                  </a:lnTo>
                  <a:cubicBezTo>
                    <a:pt x="2449" y="1656"/>
                    <a:pt x="2440" y="645"/>
                    <a:pt x="2473" y="169"/>
                  </a:cubicBezTo>
                  <a:lnTo>
                    <a:pt x="2488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3201295" y="3187168"/>
              <a:ext cx="131033" cy="37899"/>
            </a:xfrm>
            <a:custGeom>
              <a:rect b="b" l="l" r="r" t="t"/>
              <a:pathLst>
                <a:path extrusionOk="0" h="1445" w="4996">
                  <a:moveTo>
                    <a:pt x="390" y="1"/>
                  </a:moveTo>
                  <a:lnTo>
                    <a:pt x="1" y="1444"/>
                  </a:lnTo>
                  <a:lnTo>
                    <a:pt x="4995" y="1444"/>
                  </a:lnTo>
                  <a:lnTo>
                    <a:pt x="4601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3326111" y="3178985"/>
              <a:ext cx="17572" cy="19330"/>
            </a:xfrm>
            <a:custGeom>
              <a:rect b="b" l="l" r="r" t="t"/>
              <a:pathLst>
                <a:path extrusionOk="0" h="737" w="670">
                  <a:moveTo>
                    <a:pt x="1" y="0"/>
                  </a:moveTo>
                  <a:lnTo>
                    <a:pt x="203" y="736"/>
                  </a:lnTo>
                  <a:lnTo>
                    <a:pt x="669" y="73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3188050" y="3231231"/>
              <a:ext cx="12406" cy="19199"/>
            </a:xfrm>
            <a:custGeom>
              <a:rect b="b" l="l" r="r" t="t"/>
              <a:pathLst>
                <a:path extrusionOk="0" h="732" w="473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3325744" y="2930322"/>
              <a:ext cx="53766" cy="59641"/>
            </a:xfrm>
            <a:custGeom>
              <a:rect b="b" l="l" r="r" t="t"/>
              <a:pathLst>
                <a:path extrusionOk="0" h="2274" w="2050">
                  <a:moveTo>
                    <a:pt x="1803" y="0"/>
                  </a:moveTo>
                  <a:cubicBezTo>
                    <a:pt x="711" y="0"/>
                    <a:pt x="1" y="1251"/>
                    <a:pt x="659" y="2206"/>
                  </a:cubicBezTo>
                  <a:lnTo>
                    <a:pt x="703" y="2273"/>
                  </a:lnTo>
                  <a:lnTo>
                    <a:pt x="1174" y="2273"/>
                  </a:lnTo>
                  <a:lnTo>
                    <a:pt x="1126" y="2206"/>
                  </a:lnTo>
                  <a:cubicBezTo>
                    <a:pt x="544" y="1359"/>
                    <a:pt x="1039" y="195"/>
                    <a:pt x="2050" y="21"/>
                  </a:cubicBezTo>
                  <a:cubicBezTo>
                    <a:pt x="1966" y="7"/>
                    <a:pt x="1883" y="0"/>
                    <a:pt x="18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3325744" y="2994081"/>
              <a:ext cx="18307" cy="19723"/>
            </a:xfrm>
            <a:custGeom>
              <a:rect b="b" l="l" r="r" t="t"/>
              <a:pathLst>
                <a:path extrusionOk="0" h="752" w="698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3227181" y="3070063"/>
              <a:ext cx="27539" cy="87495"/>
            </a:xfrm>
            <a:custGeom>
              <a:rect b="b" l="l" r="r" t="t"/>
              <a:pathLst>
                <a:path extrusionOk="0" h="3336" w="1050">
                  <a:moveTo>
                    <a:pt x="529" y="1"/>
                  </a:moveTo>
                  <a:lnTo>
                    <a:pt x="539" y="174"/>
                  </a:lnTo>
                  <a:cubicBezTo>
                    <a:pt x="578" y="645"/>
                    <a:pt x="568" y="1661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61"/>
                    <a:pt x="1049" y="645"/>
                    <a:pt x="1011" y="174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3120540" y="3017949"/>
              <a:ext cx="27539" cy="87469"/>
            </a:xfrm>
            <a:custGeom>
              <a:rect b="b" l="l" r="r" t="t"/>
              <a:pathLst>
                <a:path extrusionOk="0" h="3335" w="1050">
                  <a:moveTo>
                    <a:pt x="530" y="0"/>
                  </a:moveTo>
                  <a:lnTo>
                    <a:pt x="539" y="169"/>
                  </a:lnTo>
                  <a:cubicBezTo>
                    <a:pt x="578" y="645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40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3114482" y="3109430"/>
              <a:ext cx="15789" cy="19356"/>
            </a:xfrm>
            <a:custGeom>
              <a:rect b="b" l="l" r="r" t="t"/>
              <a:pathLst>
                <a:path extrusionOk="0" h="738" w="602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3081409" y="3178985"/>
              <a:ext cx="12406" cy="19199"/>
            </a:xfrm>
            <a:custGeom>
              <a:rect b="b" l="l" r="r" t="t"/>
              <a:pathLst>
                <a:path extrusionOk="0" h="732" w="473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3091873" y="3132799"/>
              <a:ext cx="23762" cy="42043"/>
            </a:xfrm>
            <a:custGeom>
              <a:rect b="b" l="l" r="r" t="t"/>
              <a:pathLst>
                <a:path extrusionOk="0" h="1603" w="906">
                  <a:moveTo>
                    <a:pt x="439" y="0"/>
                  </a:moveTo>
                  <a:lnTo>
                    <a:pt x="1" y="1602"/>
                  </a:lnTo>
                  <a:lnTo>
                    <a:pt x="473" y="1602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3112462" y="2994081"/>
              <a:ext cx="18307" cy="19723"/>
            </a:xfrm>
            <a:custGeom>
              <a:rect b="b" l="l" r="r" t="t"/>
              <a:pathLst>
                <a:path extrusionOk="0" h="752" w="698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3112462" y="2930322"/>
              <a:ext cx="53898" cy="59641"/>
            </a:xfrm>
            <a:custGeom>
              <a:rect b="b" l="l" r="r" t="t"/>
              <a:pathLst>
                <a:path extrusionOk="0" h="2274" w="2055">
                  <a:moveTo>
                    <a:pt x="1808" y="0"/>
                  </a:moveTo>
                  <a:cubicBezTo>
                    <a:pt x="715" y="0"/>
                    <a:pt x="1" y="1251"/>
                    <a:pt x="659" y="2206"/>
                  </a:cubicBezTo>
                  <a:lnTo>
                    <a:pt x="708" y="2273"/>
                  </a:lnTo>
                  <a:lnTo>
                    <a:pt x="1174" y="2273"/>
                  </a:lnTo>
                  <a:lnTo>
                    <a:pt x="1131" y="2206"/>
                  </a:lnTo>
                  <a:cubicBezTo>
                    <a:pt x="544" y="1359"/>
                    <a:pt x="1040" y="195"/>
                    <a:pt x="2055" y="21"/>
                  </a:cubicBezTo>
                  <a:cubicBezTo>
                    <a:pt x="1971" y="7"/>
                    <a:pt x="1888" y="0"/>
                    <a:pt x="180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3310086" y="3132799"/>
              <a:ext cx="18831" cy="42043"/>
            </a:xfrm>
            <a:custGeom>
              <a:rect b="b" l="l" r="r" t="t"/>
              <a:pathLst>
                <a:path extrusionOk="0" h="1603" w="718">
                  <a:moveTo>
                    <a:pt x="246" y="0"/>
                  </a:moveTo>
                  <a:lnTo>
                    <a:pt x="34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674" y="1602"/>
                  </a:lnTo>
                  <a:lnTo>
                    <a:pt x="568" y="1011"/>
                  </a:lnTo>
                  <a:cubicBezTo>
                    <a:pt x="568" y="996"/>
                    <a:pt x="559" y="977"/>
                    <a:pt x="544" y="967"/>
                  </a:cubicBezTo>
                  <a:lnTo>
                    <a:pt x="467" y="900"/>
                  </a:lnTo>
                  <a:lnTo>
                    <a:pt x="506" y="79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3327764" y="3109430"/>
              <a:ext cx="15789" cy="19356"/>
            </a:xfrm>
            <a:custGeom>
              <a:rect b="b" l="l" r="r" t="t"/>
              <a:pathLst>
                <a:path extrusionOk="0" h="738" w="602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3221123" y="3161675"/>
              <a:ext cx="15789" cy="19356"/>
            </a:xfrm>
            <a:custGeom>
              <a:rect b="b" l="l" r="r" t="t"/>
              <a:pathLst>
                <a:path extrusionOk="0" h="738" w="602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3219103" y="3046353"/>
              <a:ext cx="18307" cy="19697"/>
            </a:xfrm>
            <a:custGeom>
              <a:rect b="b" l="l" r="r" t="t"/>
              <a:pathLst>
                <a:path extrusionOk="0" h="751" w="698">
                  <a:moveTo>
                    <a:pt x="231" y="0"/>
                  </a:moveTo>
                  <a:cubicBezTo>
                    <a:pt x="101" y="0"/>
                    <a:pt x="0" y="101"/>
                    <a:pt x="0" y="226"/>
                  </a:cubicBezTo>
                  <a:lnTo>
                    <a:pt x="0" y="524"/>
                  </a:lnTo>
                  <a:cubicBezTo>
                    <a:pt x="0" y="650"/>
                    <a:pt x="101" y="751"/>
                    <a:pt x="231" y="751"/>
                  </a:cubicBezTo>
                  <a:lnTo>
                    <a:pt x="698" y="751"/>
                  </a:lnTo>
                  <a:cubicBezTo>
                    <a:pt x="573" y="751"/>
                    <a:pt x="472" y="650"/>
                    <a:pt x="472" y="524"/>
                  </a:cubicBezTo>
                  <a:lnTo>
                    <a:pt x="472" y="226"/>
                  </a:lnTo>
                  <a:cubicBezTo>
                    <a:pt x="472" y="101"/>
                    <a:pt x="573" y="0"/>
                    <a:pt x="69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219129" y="2982541"/>
              <a:ext cx="53871" cy="59668"/>
            </a:xfrm>
            <a:custGeom>
              <a:rect b="b" l="l" r="r" t="t"/>
              <a:pathLst>
                <a:path extrusionOk="0" h="2275" w="2054">
                  <a:moveTo>
                    <a:pt x="1802" y="0"/>
                  </a:moveTo>
                  <a:cubicBezTo>
                    <a:pt x="712" y="0"/>
                    <a:pt x="0" y="1254"/>
                    <a:pt x="658" y="2207"/>
                  </a:cubicBezTo>
                  <a:lnTo>
                    <a:pt x="707" y="2274"/>
                  </a:lnTo>
                  <a:lnTo>
                    <a:pt x="1173" y="2274"/>
                  </a:lnTo>
                  <a:lnTo>
                    <a:pt x="1130" y="2207"/>
                  </a:lnTo>
                  <a:cubicBezTo>
                    <a:pt x="543" y="1360"/>
                    <a:pt x="1039" y="191"/>
                    <a:pt x="2054" y="22"/>
                  </a:cubicBezTo>
                  <a:cubicBezTo>
                    <a:pt x="1968" y="8"/>
                    <a:pt x="1884" y="0"/>
                    <a:pt x="180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3333822" y="3017949"/>
              <a:ext cx="27539" cy="87469"/>
            </a:xfrm>
            <a:custGeom>
              <a:rect b="b" l="l" r="r" t="t"/>
              <a:pathLst>
                <a:path extrusionOk="0" h="3335" w="1050">
                  <a:moveTo>
                    <a:pt x="529" y="0"/>
                  </a:moveTo>
                  <a:lnTo>
                    <a:pt x="539" y="169"/>
                  </a:lnTo>
                  <a:cubicBezTo>
                    <a:pt x="577" y="640"/>
                    <a:pt x="568" y="1656"/>
                    <a:pt x="67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3201295" y="3187168"/>
              <a:ext cx="22634" cy="37899"/>
            </a:xfrm>
            <a:custGeom>
              <a:rect b="b" l="l" r="r" t="t"/>
              <a:pathLst>
                <a:path extrusionOk="0" h="1445" w="863">
                  <a:moveTo>
                    <a:pt x="390" y="1"/>
                  </a:moveTo>
                  <a:lnTo>
                    <a:pt x="1" y="1444"/>
                  </a:lnTo>
                  <a:lnTo>
                    <a:pt x="467" y="1444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3072963" y="2903675"/>
              <a:ext cx="387197" cy="355094"/>
            </a:xfrm>
            <a:custGeom>
              <a:rect b="b" l="l" r="r" t="t"/>
              <a:pathLst>
                <a:path extrusionOk="0" h="13539" w="14763">
                  <a:moveTo>
                    <a:pt x="3322" y="1171"/>
                  </a:moveTo>
                  <a:cubicBezTo>
                    <a:pt x="3340" y="1171"/>
                    <a:pt x="3359" y="1171"/>
                    <a:pt x="3378" y="1172"/>
                  </a:cubicBezTo>
                  <a:cubicBezTo>
                    <a:pt x="4413" y="1215"/>
                    <a:pt x="4947" y="2418"/>
                    <a:pt x="4292" y="3217"/>
                  </a:cubicBezTo>
                  <a:cubicBezTo>
                    <a:pt x="4167" y="3371"/>
                    <a:pt x="4273" y="3602"/>
                    <a:pt x="4470" y="3602"/>
                  </a:cubicBezTo>
                  <a:lnTo>
                    <a:pt x="4913" y="3602"/>
                  </a:lnTo>
                  <a:cubicBezTo>
                    <a:pt x="4951" y="3602"/>
                    <a:pt x="4985" y="3631"/>
                    <a:pt x="4985" y="3674"/>
                  </a:cubicBezTo>
                  <a:lnTo>
                    <a:pt x="4985" y="3968"/>
                  </a:lnTo>
                  <a:cubicBezTo>
                    <a:pt x="4985" y="4006"/>
                    <a:pt x="4951" y="4040"/>
                    <a:pt x="4913" y="4040"/>
                  </a:cubicBezTo>
                  <a:lnTo>
                    <a:pt x="1737" y="4040"/>
                  </a:lnTo>
                  <a:cubicBezTo>
                    <a:pt x="1699" y="4040"/>
                    <a:pt x="1665" y="4011"/>
                    <a:pt x="1665" y="3972"/>
                  </a:cubicBezTo>
                  <a:lnTo>
                    <a:pt x="1665" y="3968"/>
                  </a:lnTo>
                  <a:lnTo>
                    <a:pt x="1665" y="3674"/>
                  </a:lnTo>
                  <a:cubicBezTo>
                    <a:pt x="1665" y="3636"/>
                    <a:pt x="1699" y="3602"/>
                    <a:pt x="1737" y="3602"/>
                  </a:cubicBezTo>
                  <a:lnTo>
                    <a:pt x="3744" y="3602"/>
                  </a:lnTo>
                  <a:cubicBezTo>
                    <a:pt x="4057" y="3602"/>
                    <a:pt x="4057" y="3130"/>
                    <a:pt x="3744" y="3130"/>
                  </a:cubicBezTo>
                  <a:lnTo>
                    <a:pt x="2295" y="3130"/>
                  </a:lnTo>
                  <a:cubicBezTo>
                    <a:pt x="1719" y="2294"/>
                    <a:pt x="2325" y="1171"/>
                    <a:pt x="3322" y="1171"/>
                  </a:cubicBezTo>
                  <a:close/>
                  <a:moveTo>
                    <a:pt x="11454" y="1171"/>
                  </a:moveTo>
                  <a:cubicBezTo>
                    <a:pt x="11472" y="1171"/>
                    <a:pt x="11491" y="1171"/>
                    <a:pt x="11510" y="1172"/>
                  </a:cubicBezTo>
                  <a:cubicBezTo>
                    <a:pt x="12540" y="1215"/>
                    <a:pt x="13079" y="2423"/>
                    <a:pt x="12419" y="3217"/>
                  </a:cubicBezTo>
                  <a:cubicBezTo>
                    <a:pt x="12294" y="3371"/>
                    <a:pt x="12405" y="3602"/>
                    <a:pt x="12602" y="3602"/>
                  </a:cubicBezTo>
                  <a:lnTo>
                    <a:pt x="13045" y="3602"/>
                  </a:lnTo>
                  <a:cubicBezTo>
                    <a:pt x="13083" y="3602"/>
                    <a:pt x="13117" y="3636"/>
                    <a:pt x="13117" y="3674"/>
                  </a:cubicBezTo>
                  <a:lnTo>
                    <a:pt x="13117" y="3972"/>
                  </a:lnTo>
                  <a:cubicBezTo>
                    <a:pt x="13117" y="4011"/>
                    <a:pt x="13083" y="4045"/>
                    <a:pt x="13045" y="4045"/>
                  </a:cubicBezTo>
                  <a:lnTo>
                    <a:pt x="9864" y="4045"/>
                  </a:lnTo>
                  <a:cubicBezTo>
                    <a:pt x="9826" y="4045"/>
                    <a:pt x="9792" y="4011"/>
                    <a:pt x="9797" y="3972"/>
                  </a:cubicBezTo>
                  <a:lnTo>
                    <a:pt x="9797" y="3674"/>
                  </a:lnTo>
                  <a:cubicBezTo>
                    <a:pt x="9797" y="3636"/>
                    <a:pt x="9826" y="3602"/>
                    <a:pt x="9869" y="3602"/>
                  </a:cubicBezTo>
                  <a:lnTo>
                    <a:pt x="11876" y="3602"/>
                  </a:lnTo>
                  <a:cubicBezTo>
                    <a:pt x="12188" y="3602"/>
                    <a:pt x="12188" y="3135"/>
                    <a:pt x="11876" y="3135"/>
                  </a:cubicBezTo>
                  <a:lnTo>
                    <a:pt x="10427" y="3135"/>
                  </a:lnTo>
                  <a:cubicBezTo>
                    <a:pt x="9851" y="2299"/>
                    <a:pt x="10453" y="1171"/>
                    <a:pt x="11454" y="1171"/>
                  </a:cubicBezTo>
                  <a:close/>
                  <a:moveTo>
                    <a:pt x="7388" y="3163"/>
                  </a:moveTo>
                  <a:cubicBezTo>
                    <a:pt x="7406" y="3163"/>
                    <a:pt x="7425" y="3163"/>
                    <a:pt x="7444" y="3164"/>
                  </a:cubicBezTo>
                  <a:cubicBezTo>
                    <a:pt x="8478" y="3207"/>
                    <a:pt x="9013" y="4410"/>
                    <a:pt x="8358" y="5209"/>
                  </a:cubicBezTo>
                  <a:cubicBezTo>
                    <a:pt x="8233" y="5363"/>
                    <a:pt x="8339" y="5594"/>
                    <a:pt x="8541" y="5594"/>
                  </a:cubicBezTo>
                  <a:lnTo>
                    <a:pt x="8979" y="5594"/>
                  </a:lnTo>
                  <a:cubicBezTo>
                    <a:pt x="9022" y="5594"/>
                    <a:pt x="9051" y="5628"/>
                    <a:pt x="9051" y="5666"/>
                  </a:cubicBezTo>
                  <a:lnTo>
                    <a:pt x="9051" y="5960"/>
                  </a:lnTo>
                  <a:cubicBezTo>
                    <a:pt x="9051" y="6003"/>
                    <a:pt x="9022" y="6032"/>
                    <a:pt x="8979" y="6032"/>
                  </a:cubicBezTo>
                  <a:lnTo>
                    <a:pt x="5803" y="6032"/>
                  </a:lnTo>
                  <a:cubicBezTo>
                    <a:pt x="5801" y="6032"/>
                    <a:pt x="5798" y="6032"/>
                    <a:pt x="5796" y="6032"/>
                  </a:cubicBezTo>
                  <a:cubicBezTo>
                    <a:pt x="5760" y="6032"/>
                    <a:pt x="5731" y="6001"/>
                    <a:pt x="5731" y="5964"/>
                  </a:cubicBezTo>
                  <a:lnTo>
                    <a:pt x="5731" y="5960"/>
                  </a:lnTo>
                  <a:lnTo>
                    <a:pt x="5731" y="5666"/>
                  </a:lnTo>
                  <a:cubicBezTo>
                    <a:pt x="5731" y="5628"/>
                    <a:pt x="5765" y="5594"/>
                    <a:pt x="5803" y="5594"/>
                  </a:cubicBezTo>
                  <a:lnTo>
                    <a:pt x="7810" y="5594"/>
                  </a:lnTo>
                  <a:cubicBezTo>
                    <a:pt x="8122" y="5594"/>
                    <a:pt x="8122" y="5122"/>
                    <a:pt x="7810" y="5122"/>
                  </a:cubicBezTo>
                  <a:lnTo>
                    <a:pt x="6361" y="5122"/>
                  </a:lnTo>
                  <a:cubicBezTo>
                    <a:pt x="5785" y="4291"/>
                    <a:pt x="6391" y="3163"/>
                    <a:pt x="7388" y="3163"/>
                  </a:cubicBezTo>
                  <a:close/>
                  <a:moveTo>
                    <a:pt x="4138" y="4511"/>
                  </a:moveTo>
                  <a:cubicBezTo>
                    <a:pt x="4100" y="4983"/>
                    <a:pt x="4109" y="6027"/>
                    <a:pt x="4619" y="7533"/>
                  </a:cubicBezTo>
                  <a:lnTo>
                    <a:pt x="2031" y="7533"/>
                  </a:lnTo>
                  <a:cubicBezTo>
                    <a:pt x="2541" y="6027"/>
                    <a:pt x="2550" y="4988"/>
                    <a:pt x="2512" y="4511"/>
                  </a:cubicBezTo>
                  <a:close/>
                  <a:moveTo>
                    <a:pt x="12265" y="4511"/>
                  </a:moveTo>
                  <a:cubicBezTo>
                    <a:pt x="12232" y="4988"/>
                    <a:pt x="12236" y="6027"/>
                    <a:pt x="12747" y="7533"/>
                  </a:cubicBezTo>
                  <a:lnTo>
                    <a:pt x="10163" y="7533"/>
                  </a:lnTo>
                  <a:cubicBezTo>
                    <a:pt x="10673" y="6027"/>
                    <a:pt x="10677" y="4988"/>
                    <a:pt x="10644" y="4511"/>
                  </a:cubicBezTo>
                  <a:close/>
                  <a:moveTo>
                    <a:pt x="4802" y="8000"/>
                  </a:moveTo>
                  <a:lnTo>
                    <a:pt x="4879" y="8423"/>
                  </a:lnTo>
                  <a:lnTo>
                    <a:pt x="1771" y="8423"/>
                  </a:lnTo>
                  <a:lnTo>
                    <a:pt x="1848" y="8000"/>
                  </a:lnTo>
                  <a:close/>
                  <a:moveTo>
                    <a:pt x="12934" y="8005"/>
                  </a:moveTo>
                  <a:lnTo>
                    <a:pt x="13006" y="8423"/>
                  </a:lnTo>
                  <a:lnTo>
                    <a:pt x="9903" y="8423"/>
                  </a:lnTo>
                  <a:lnTo>
                    <a:pt x="9980" y="8005"/>
                  </a:lnTo>
                  <a:close/>
                  <a:moveTo>
                    <a:pt x="8204" y="6503"/>
                  </a:moveTo>
                  <a:cubicBezTo>
                    <a:pt x="8166" y="6975"/>
                    <a:pt x="8175" y="8019"/>
                    <a:pt x="8685" y="9525"/>
                  </a:cubicBezTo>
                  <a:lnTo>
                    <a:pt x="6101" y="9525"/>
                  </a:lnTo>
                  <a:cubicBezTo>
                    <a:pt x="6607" y="8019"/>
                    <a:pt x="6616" y="6980"/>
                    <a:pt x="6578" y="6503"/>
                  </a:cubicBezTo>
                  <a:close/>
                  <a:moveTo>
                    <a:pt x="5370" y="8890"/>
                  </a:moveTo>
                  <a:lnTo>
                    <a:pt x="5553" y="9573"/>
                  </a:lnTo>
                  <a:cubicBezTo>
                    <a:pt x="5553" y="9578"/>
                    <a:pt x="5553" y="9578"/>
                    <a:pt x="5558" y="9583"/>
                  </a:cubicBezTo>
                  <a:cubicBezTo>
                    <a:pt x="5519" y="9621"/>
                    <a:pt x="5495" y="9665"/>
                    <a:pt x="5486" y="9718"/>
                  </a:cubicBezTo>
                  <a:lnTo>
                    <a:pt x="5404" y="10180"/>
                  </a:lnTo>
                  <a:lnTo>
                    <a:pt x="929" y="10180"/>
                  </a:lnTo>
                  <a:lnTo>
                    <a:pt x="1280" y="8890"/>
                  </a:lnTo>
                  <a:close/>
                  <a:moveTo>
                    <a:pt x="13502" y="8895"/>
                  </a:moveTo>
                  <a:lnTo>
                    <a:pt x="13848" y="10184"/>
                  </a:lnTo>
                  <a:lnTo>
                    <a:pt x="9378" y="10184"/>
                  </a:lnTo>
                  <a:lnTo>
                    <a:pt x="9296" y="9718"/>
                  </a:lnTo>
                  <a:cubicBezTo>
                    <a:pt x="9287" y="9670"/>
                    <a:pt x="9258" y="9621"/>
                    <a:pt x="9220" y="9588"/>
                  </a:cubicBezTo>
                  <a:cubicBezTo>
                    <a:pt x="9220" y="9583"/>
                    <a:pt x="9224" y="9578"/>
                    <a:pt x="9224" y="9573"/>
                  </a:cubicBezTo>
                  <a:lnTo>
                    <a:pt x="9412" y="8895"/>
                  </a:lnTo>
                  <a:close/>
                  <a:moveTo>
                    <a:pt x="8868" y="9997"/>
                  </a:moveTo>
                  <a:lnTo>
                    <a:pt x="8940" y="10415"/>
                  </a:lnTo>
                  <a:lnTo>
                    <a:pt x="5837" y="10415"/>
                  </a:lnTo>
                  <a:lnTo>
                    <a:pt x="5914" y="9997"/>
                  </a:lnTo>
                  <a:close/>
                  <a:moveTo>
                    <a:pt x="4923" y="10651"/>
                  </a:moveTo>
                  <a:lnTo>
                    <a:pt x="4807" y="11070"/>
                  </a:lnTo>
                  <a:lnTo>
                    <a:pt x="481" y="11070"/>
                  </a:lnTo>
                  <a:lnTo>
                    <a:pt x="481" y="10651"/>
                  </a:lnTo>
                  <a:close/>
                  <a:moveTo>
                    <a:pt x="14301" y="10651"/>
                  </a:moveTo>
                  <a:lnTo>
                    <a:pt x="14301" y="11070"/>
                  </a:lnTo>
                  <a:lnTo>
                    <a:pt x="9975" y="11070"/>
                  </a:lnTo>
                  <a:lnTo>
                    <a:pt x="9859" y="10651"/>
                  </a:lnTo>
                  <a:close/>
                  <a:moveTo>
                    <a:pt x="9436" y="10882"/>
                  </a:moveTo>
                  <a:lnTo>
                    <a:pt x="9787" y="12172"/>
                  </a:lnTo>
                  <a:lnTo>
                    <a:pt x="4995" y="12172"/>
                  </a:lnTo>
                  <a:lnTo>
                    <a:pt x="5346" y="10882"/>
                  </a:lnTo>
                  <a:close/>
                  <a:moveTo>
                    <a:pt x="10235" y="12643"/>
                  </a:moveTo>
                  <a:lnTo>
                    <a:pt x="10235" y="13062"/>
                  </a:lnTo>
                  <a:lnTo>
                    <a:pt x="4542" y="13062"/>
                  </a:lnTo>
                  <a:lnTo>
                    <a:pt x="4542" y="12643"/>
                  </a:lnTo>
                  <a:close/>
                  <a:moveTo>
                    <a:pt x="11457" y="0"/>
                  </a:moveTo>
                  <a:cubicBezTo>
                    <a:pt x="11339" y="0"/>
                    <a:pt x="11221" y="80"/>
                    <a:pt x="11221" y="239"/>
                  </a:cubicBezTo>
                  <a:lnTo>
                    <a:pt x="11221" y="725"/>
                  </a:lnTo>
                  <a:cubicBezTo>
                    <a:pt x="10081" y="878"/>
                    <a:pt x="9412" y="2086"/>
                    <a:pt x="9888" y="3135"/>
                  </a:cubicBezTo>
                  <a:lnTo>
                    <a:pt x="9869" y="3135"/>
                  </a:lnTo>
                  <a:cubicBezTo>
                    <a:pt x="9566" y="3135"/>
                    <a:pt x="9325" y="3381"/>
                    <a:pt x="9325" y="3679"/>
                  </a:cubicBezTo>
                  <a:lnTo>
                    <a:pt x="9325" y="3972"/>
                  </a:lnTo>
                  <a:cubicBezTo>
                    <a:pt x="9325" y="4271"/>
                    <a:pt x="9566" y="4516"/>
                    <a:pt x="9869" y="4516"/>
                  </a:cubicBezTo>
                  <a:lnTo>
                    <a:pt x="10172" y="4516"/>
                  </a:lnTo>
                  <a:cubicBezTo>
                    <a:pt x="10206" y="4920"/>
                    <a:pt x="10220" y="5989"/>
                    <a:pt x="9653" y="7576"/>
                  </a:cubicBezTo>
                  <a:cubicBezTo>
                    <a:pt x="9600" y="7610"/>
                    <a:pt x="9561" y="7668"/>
                    <a:pt x="9547" y="7730"/>
                  </a:cubicBezTo>
                  <a:lnTo>
                    <a:pt x="9426" y="8428"/>
                  </a:lnTo>
                  <a:lnTo>
                    <a:pt x="9229" y="8428"/>
                  </a:lnTo>
                  <a:cubicBezTo>
                    <a:pt x="9123" y="8428"/>
                    <a:pt x="9032" y="8495"/>
                    <a:pt x="9003" y="8601"/>
                  </a:cubicBezTo>
                  <a:lnTo>
                    <a:pt x="8950" y="8799"/>
                  </a:lnTo>
                  <a:cubicBezTo>
                    <a:pt x="8632" y="7639"/>
                    <a:pt x="8647" y="6845"/>
                    <a:pt x="8676" y="6508"/>
                  </a:cubicBezTo>
                  <a:lnTo>
                    <a:pt x="8974" y="6508"/>
                  </a:lnTo>
                  <a:cubicBezTo>
                    <a:pt x="9272" y="6508"/>
                    <a:pt x="9518" y="6263"/>
                    <a:pt x="9518" y="5964"/>
                  </a:cubicBezTo>
                  <a:lnTo>
                    <a:pt x="9518" y="5671"/>
                  </a:lnTo>
                  <a:cubicBezTo>
                    <a:pt x="9518" y="5373"/>
                    <a:pt x="9272" y="5127"/>
                    <a:pt x="8974" y="5127"/>
                  </a:cubicBezTo>
                  <a:lnTo>
                    <a:pt x="8955" y="5127"/>
                  </a:lnTo>
                  <a:cubicBezTo>
                    <a:pt x="9431" y="4078"/>
                    <a:pt x="8762" y="2871"/>
                    <a:pt x="7622" y="2717"/>
                  </a:cubicBezTo>
                  <a:lnTo>
                    <a:pt x="7622" y="2231"/>
                  </a:lnTo>
                  <a:cubicBezTo>
                    <a:pt x="7622" y="2072"/>
                    <a:pt x="7504" y="1992"/>
                    <a:pt x="7386" y="1992"/>
                  </a:cubicBezTo>
                  <a:cubicBezTo>
                    <a:pt x="7268" y="1992"/>
                    <a:pt x="7150" y="2072"/>
                    <a:pt x="7150" y="2231"/>
                  </a:cubicBezTo>
                  <a:lnTo>
                    <a:pt x="7150" y="2717"/>
                  </a:lnTo>
                  <a:cubicBezTo>
                    <a:pt x="6010" y="2871"/>
                    <a:pt x="5346" y="4078"/>
                    <a:pt x="5818" y="5127"/>
                  </a:cubicBezTo>
                  <a:lnTo>
                    <a:pt x="5798" y="5127"/>
                  </a:lnTo>
                  <a:cubicBezTo>
                    <a:pt x="5500" y="5127"/>
                    <a:pt x="5259" y="5373"/>
                    <a:pt x="5259" y="5671"/>
                  </a:cubicBezTo>
                  <a:lnTo>
                    <a:pt x="5259" y="5964"/>
                  </a:lnTo>
                  <a:cubicBezTo>
                    <a:pt x="5259" y="6263"/>
                    <a:pt x="5500" y="6508"/>
                    <a:pt x="5798" y="6508"/>
                  </a:cubicBezTo>
                  <a:lnTo>
                    <a:pt x="6101" y="6508"/>
                  </a:lnTo>
                  <a:cubicBezTo>
                    <a:pt x="6130" y="6845"/>
                    <a:pt x="6140" y="7639"/>
                    <a:pt x="5822" y="8799"/>
                  </a:cubicBezTo>
                  <a:lnTo>
                    <a:pt x="5769" y="8601"/>
                  </a:lnTo>
                  <a:cubicBezTo>
                    <a:pt x="5741" y="8495"/>
                    <a:pt x="5649" y="8428"/>
                    <a:pt x="5543" y="8428"/>
                  </a:cubicBezTo>
                  <a:lnTo>
                    <a:pt x="5351" y="8428"/>
                  </a:lnTo>
                  <a:lnTo>
                    <a:pt x="5226" y="7730"/>
                  </a:lnTo>
                  <a:cubicBezTo>
                    <a:pt x="5211" y="7668"/>
                    <a:pt x="5178" y="7610"/>
                    <a:pt x="5120" y="7576"/>
                  </a:cubicBezTo>
                  <a:cubicBezTo>
                    <a:pt x="4557" y="5998"/>
                    <a:pt x="4567" y="4925"/>
                    <a:pt x="4605" y="4516"/>
                  </a:cubicBezTo>
                  <a:lnTo>
                    <a:pt x="4903" y="4516"/>
                  </a:lnTo>
                  <a:cubicBezTo>
                    <a:pt x="5202" y="4516"/>
                    <a:pt x="5447" y="4271"/>
                    <a:pt x="5447" y="3972"/>
                  </a:cubicBezTo>
                  <a:lnTo>
                    <a:pt x="5447" y="3679"/>
                  </a:lnTo>
                  <a:cubicBezTo>
                    <a:pt x="5447" y="3381"/>
                    <a:pt x="5202" y="3135"/>
                    <a:pt x="4903" y="3135"/>
                  </a:cubicBezTo>
                  <a:lnTo>
                    <a:pt x="4884" y="3135"/>
                  </a:lnTo>
                  <a:cubicBezTo>
                    <a:pt x="5360" y="2091"/>
                    <a:pt x="4692" y="878"/>
                    <a:pt x="3551" y="725"/>
                  </a:cubicBezTo>
                  <a:lnTo>
                    <a:pt x="3551" y="239"/>
                  </a:lnTo>
                  <a:cubicBezTo>
                    <a:pt x="3551" y="82"/>
                    <a:pt x="3433" y="4"/>
                    <a:pt x="3315" y="4"/>
                  </a:cubicBezTo>
                  <a:cubicBezTo>
                    <a:pt x="3198" y="4"/>
                    <a:pt x="3080" y="82"/>
                    <a:pt x="3080" y="239"/>
                  </a:cubicBezTo>
                  <a:lnTo>
                    <a:pt x="3080" y="725"/>
                  </a:lnTo>
                  <a:cubicBezTo>
                    <a:pt x="1939" y="878"/>
                    <a:pt x="1271" y="2091"/>
                    <a:pt x="1747" y="3135"/>
                  </a:cubicBezTo>
                  <a:lnTo>
                    <a:pt x="1728" y="3135"/>
                  </a:lnTo>
                  <a:cubicBezTo>
                    <a:pt x="1429" y="3135"/>
                    <a:pt x="1184" y="3381"/>
                    <a:pt x="1184" y="3679"/>
                  </a:cubicBezTo>
                  <a:lnTo>
                    <a:pt x="1184" y="3972"/>
                  </a:lnTo>
                  <a:cubicBezTo>
                    <a:pt x="1184" y="4271"/>
                    <a:pt x="1429" y="4516"/>
                    <a:pt x="1728" y="4516"/>
                  </a:cubicBezTo>
                  <a:lnTo>
                    <a:pt x="2031" y="4516"/>
                  </a:lnTo>
                  <a:cubicBezTo>
                    <a:pt x="2069" y="4920"/>
                    <a:pt x="2084" y="5989"/>
                    <a:pt x="1511" y="7576"/>
                  </a:cubicBezTo>
                  <a:cubicBezTo>
                    <a:pt x="1458" y="7610"/>
                    <a:pt x="1420" y="7668"/>
                    <a:pt x="1410" y="7730"/>
                  </a:cubicBezTo>
                  <a:lnTo>
                    <a:pt x="1285" y="8428"/>
                  </a:lnTo>
                  <a:lnTo>
                    <a:pt x="1092" y="8428"/>
                  </a:lnTo>
                  <a:cubicBezTo>
                    <a:pt x="982" y="8428"/>
                    <a:pt x="890" y="8500"/>
                    <a:pt x="862" y="8601"/>
                  </a:cubicBezTo>
                  <a:lnTo>
                    <a:pt x="433" y="10184"/>
                  </a:lnTo>
                  <a:lnTo>
                    <a:pt x="236" y="10184"/>
                  </a:lnTo>
                  <a:cubicBezTo>
                    <a:pt x="106" y="10184"/>
                    <a:pt x="0" y="10290"/>
                    <a:pt x="0" y="10420"/>
                  </a:cubicBezTo>
                  <a:lnTo>
                    <a:pt x="0" y="11310"/>
                  </a:lnTo>
                  <a:cubicBezTo>
                    <a:pt x="0" y="11440"/>
                    <a:pt x="106" y="11546"/>
                    <a:pt x="236" y="11546"/>
                  </a:cubicBezTo>
                  <a:lnTo>
                    <a:pt x="4672" y="11546"/>
                  </a:lnTo>
                  <a:lnTo>
                    <a:pt x="4499" y="12176"/>
                  </a:lnTo>
                  <a:lnTo>
                    <a:pt x="4302" y="12176"/>
                  </a:lnTo>
                  <a:cubicBezTo>
                    <a:pt x="4172" y="12176"/>
                    <a:pt x="4066" y="12282"/>
                    <a:pt x="4066" y="12412"/>
                  </a:cubicBezTo>
                  <a:lnTo>
                    <a:pt x="4066" y="13302"/>
                  </a:lnTo>
                  <a:cubicBezTo>
                    <a:pt x="4066" y="13432"/>
                    <a:pt x="4172" y="13538"/>
                    <a:pt x="4302" y="13538"/>
                  </a:cubicBezTo>
                  <a:lnTo>
                    <a:pt x="10461" y="13538"/>
                  </a:lnTo>
                  <a:cubicBezTo>
                    <a:pt x="10591" y="13538"/>
                    <a:pt x="10697" y="13432"/>
                    <a:pt x="10697" y="13302"/>
                  </a:cubicBezTo>
                  <a:lnTo>
                    <a:pt x="10697" y="12412"/>
                  </a:lnTo>
                  <a:cubicBezTo>
                    <a:pt x="10697" y="12282"/>
                    <a:pt x="10591" y="12176"/>
                    <a:pt x="10461" y="12176"/>
                  </a:cubicBezTo>
                  <a:lnTo>
                    <a:pt x="10264" y="12176"/>
                  </a:lnTo>
                  <a:lnTo>
                    <a:pt x="10090" y="11541"/>
                  </a:lnTo>
                  <a:lnTo>
                    <a:pt x="14527" y="11541"/>
                  </a:lnTo>
                  <a:cubicBezTo>
                    <a:pt x="14657" y="11541"/>
                    <a:pt x="14763" y="11435"/>
                    <a:pt x="14763" y="11306"/>
                  </a:cubicBezTo>
                  <a:lnTo>
                    <a:pt x="14763" y="10415"/>
                  </a:lnTo>
                  <a:cubicBezTo>
                    <a:pt x="14763" y="10290"/>
                    <a:pt x="14662" y="10189"/>
                    <a:pt x="14536" y="10184"/>
                  </a:cubicBezTo>
                  <a:lnTo>
                    <a:pt x="14339" y="10184"/>
                  </a:lnTo>
                  <a:lnTo>
                    <a:pt x="13906" y="8601"/>
                  </a:lnTo>
                  <a:cubicBezTo>
                    <a:pt x="13877" y="8495"/>
                    <a:pt x="13786" y="8423"/>
                    <a:pt x="13680" y="8423"/>
                  </a:cubicBezTo>
                  <a:lnTo>
                    <a:pt x="13488" y="8423"/>
                  </a:lnTo>
                  <a:lnTo>
                    <a:pt x="13362" y="7730"/>
                  </a:lnTo>
                  <a:cubicBezTo>
                    <a:pt x="13348" y="7663"/>
                    <a:pt x="13314" y="7610"/>
                    <a:pt x="13257" y="7572"/>
                  </a:cubicBezTo>
                  <a:cubicBezTo>
                    <a:pt x="12694" y="5993"/>
                    <a:pt x="12703" y="4925"/>
                    <a:pt x="12742" y="4511"/>
                  </a:cubicBezTo>
                  <a:lnTo>
                    <a:pt x="13040" y="4511"/>
                  </a:lnTo>
                  <a:cubicBezTo>
                    <a:pt x="13338" y="4511"/>
                    <a:pt x="13584" y="4271"/>
                    <a:pt x="13584" y="3972"/>
                  </a:cubicBezTo>
                  <a:lnTo>
                    <a:pt x="13584" y="3679"/>
                  </a:lnTo>
                  <a:cubicBezTo>
                    <a:pt x="13584" y="3376"/>
                    <a:pt x="13338" y="3135"/>
                    <a:pt x="13040" y="3135"/>
                  </a:cubicBezTo>
                  <a:lnTo>
                    <a:pt x="13026" y="3135"/>
                  </a:lnTo>
                  <a:cubicBezTo>
                    <a:pt x="13497" y="2086"/>
                    <a:pt x="12828" y="878"/>
                    <a:pt x="11693" y="720"/>
                  </a:cubicBezTo>
                  <a:lnTo>
                    <a:pt x="11693" y="239"/>
                  </a:lnTo>
                  <a:cubicBezTo>
                    <a:pt x="11693" y="80"/>
                    <a:pt x="11575" y="0"/>
                    <a:pt x="11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38"/>
          <p:cNvGrpSpPr/>
          <p:nvPr/>
        </p:nvGrpSpPr>
        <p:grpSpPr>
          <a:xfrm>
            <a:off x="5303086" y="3693030"/>
            <a:ext cx="486468" cy="338090"/>
            <a:chOff x="3977314" y="2954347"/>
            <a:chExt cx="364851" cy="253568"/>
          </a:xfrm>
        </p:grpSpPr>
        <p:sp>
          <p:nvSpPr>
            <p:cNvPr id="1684" name="Google Shape;1684;p38"/>
            <p:cNvSpPr/>
            <p:nvPr/>
          </p:nvSpPr>
          <p:spPr>
            <a:xfrm>
              <a:off x="3983110" y="2989938"/>
              <a:ext cx="353127" cy="212653"/>
            </a:xfrm>
            <a:custGeom>
              <a:rect b="b" l="l" r="r" t="t"/>
              <a:pathLst>
                <a:path extrusionOk="0" h="8108" w="13464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11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7536" y="8108"/>
                    <a:pt x="8734" y="7593"/>
                    <a:pt x="10302" y="6583"/>
                  </a:cubicBezTo>
                  <a:cubicBezTo>
                    <a:pt x="11313" y="5919"/>
                    <a:pt x="12285" y="5202"/>
                    <a:pt x="13223" y="4437"/>
                  </a:cubicBezTo>
                  <a:cubicBezTo>
                    <a:pt x="13464" y="4239"/>
                    <a:pt x="13464" y="3874"/>
                    <a:pt x="13223" y="3676"/>
                  </a:cubicBezTo>
                  <a:cubicBezTo>
                    <a:pt x="12285" y="2911"/>
                    <a:pt x="11313" y="2194"/>
                    <a:pt x="10302" y="1530"/>
                  </a:cubicBezTo>
                  <a:cubicBezTo>
                    <a:pt x="8734" y="515"/>
                    <a:pt x="7536" y="0"/>
                    <a:pt x="6732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3983110" y="2989938"/>
              <a:ext cx="194110" cy="212653"/>
            </a:xfrm>
            <a:custGeom>
              <a:rect b="b" l="l" r="r" t="t"/>
              <a:pathLst>
                <a:path extrusionOk="0" h="8108" w="7401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06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6958" y="8103"/>
                    <a:pt x="7184" y="8074"/>
                    <a:pt x="7401" y="8017"/>
                  </a:cubicBezTo>
                  <a:cubicBezTo>
                    <a:pt x="6650" y="7824"/>
                    <a:pt x="5683" y="7343"/>
                    <a:pt x="4504" y="6583"/>
                  </a:cubicBezTo>
                  <a:cubicBezTo>
                    <a:pt x="3494" y="5919"/>
                    <a:pt x="2517" y="5202"/>
                    <a:pt x="1584" y="4437"/>
                  </a:cubicBezTo>
                  <a:cubicBezTo>
                    <a:pt x="1343" y="4239"/>
                    <a:pt x="1343" y="3869"/>
                    <a:pt x="1584" y="3676"/>
                  </a:cubicBezTo>
                  <a:cubicBezTo>
                    <a:pt x="2517" y="2906"/>
                    <a:pt x="3494" y="2194"/>
                    <a:pt x="4504" y="1530"/>
                  </a:cubicBezTo>
                  <a:cubicBezTo>
                    <a:pt x="5683" y="765"/>
                    <a:pt x="6655" y="289"/>
                    <a:pt x="7401" y="96"/>
                  </a:cubicBezTo>
                  <a:cubicBezTo>
                    <a:pt x="7184" y="39"/>
                    <a:pt x="6958" y="5"/>
                    <a:pt x="673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4077634" y="3020230"/>
              <a:ext cx="158152" cy="152198"/>
            </a:xfrm>
            <a:custGeom>
              <a:rect b="b" l="l" r="r" t="t"/>
              <a:pathLst>
                <a:path extrusionOk="0" h="5803" w="6030">
                  <a:moveTo>
                    <a:pt x="3128" y="1"/>
                  </a:moveTo>
                  <a:cubicBezTo>
                    <a:pt x="2372" y="1"/>
                    <a:pt x="1632" y="295"/>
                    <a:pt x="1078" y="852"/>
                  </a:cubicBezTo>
                  <a:cubicBezTo>
                    <a:pt x="251" y="1679"/>
                    <a:pt x="0" y="2926"/>
                    <a:pt x="448" y="4008"/>
                  </a:cubicBezTo>
                  <a:cubicBezTo>
                    <a:pt x="900" y="5096"/>
                    <a:pt x="1954" y="5803"/>
                    <a:pt x="3128" y="5803"/>
                  </a:cubicBezTo>
                  <a:cubicBezTo>
                    <a:pt x="4730" y="5798"/>
                    <a:pt x="6025" y="4504"/>
                    <a:pt x="6030" y="2901"/>
                  </a:cubicBezTo>
                  <a:cubicBezTo>
                    <a:pt x="6030" y="1727"/>
                    <a:pt x="5322" y="669"/>
                    <a:pt x="4240" y="221"/>
                  </a:cubicBezTo>
                  <a:cubicBezTo>
                    <a:pt x="3879" y="73"/>
                    <a:pt x="3502" y="1"/>
                    <a:pt x="312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4083561" y="3020204"/>
              <a:ext cx="90511" cy="152119"/>
            </a:xfrm>
            <a:custGeom>
              <a:rect b="b" l="l" r="r" t="t"/>
              <a:pathLst>
                <a:path extrusionOk="0" h="5800" w="3451">
                  <a:moveTo>
                    <a:pt x="2893" y="0"/>
                  </a:moveTo>
                  <a:cubicBezTo>
                    <a:pt x="1331" y="0"/>
                    <a:pt x="1" y="1270"/>
                    <a:pt x="1" y="2902"/>
                  </a:cubicBezTo>
                  <a:cubicBezTo>
                    <a:pt x="1" y="4530"/>
                    <a:pt x="1331" y="5800"/>
                    <a:pt x="2893" y="5800"/>
                  </a:cubicBezTo>
                  <a:cubicBezTo>
                    <a:pt x="3077" y="5800"/>
                    <a:pt x="3263" y="5783"/>
                    <a:pt x="3451" y="5746"/>
                  </a:cubicBezTo>
                  <a:cubicBezTo>
                    <a:pt x="2089" y="5482"/>
                    <a:pt x="1107" y="4288"/>
                    <a:pt x="1107" y="2902"/>
                  </a:cubicBezTo>
                  <a:cubicBezTo>
                    <a:pt x="1107" y="1512"/>
                    <a:pt x="2089" y="319"/>
                    <a:pt x="3451" y="54"/>
                  </a:cubicBezTo>
                  <a:cubicBezTo>
                    <a:pt x="3263" y="18"/>
                    <a:pt x="3077" y="0"/>
                    <a:pt x="289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4108425" y="3057841"/>
              <a:ext cx="89619" cy="76873"/>
            </a:xfrm>
            <a:custGeom>
              <a:rect b="b" l="l" r="r" t="t"/>
              <a:pathLst>
                <a:path extrusionOk="0" h="2931" w="3417">
                  <a:moveTo>
                    <a:pt x="1945" y="0"/>
                  </a:moveTo>
                  <a:cubicBezTo>
                    <a:pt x="1585" y="0"/>
                    <a:pt x="1218" y="134"/>
                    <a:pt x="920" y="433"/>
                  </a:cubicBezTo>
                  <a:cubicBezTo>
                    <a:pt x="1" y="1352"/>
                    <a:pt x="650" y="2930"/>
                    <a:pt x="1954" y="2930"/>
                  </a:cubicBezTo>
                  <a:cubicBezTo>
                    <a:pt x="2762" y="2930"/>
                    <a:pt x="3417" y="2276"/>
                    <a:pt x="3417" y="1467"/>
                  </a:cubicBezTo>
                  <a:cubicBezTo>
                    <a:pt x="3417" y="585"/>
                    <a:pt x="2697" y="0"/>
                    <a:pt x="1945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4121303" y="3057893"/>
              <a:ext cx="53268" cy="76847"/>
            </a:xfrm>
            <a:custGeom>
              <a:rect b="b" l="l" r="r" t="t"/>
              <a:pathLst>
                <a:path extrusionOk="0" h="2930" w="2031">
                  <a:moveTo>
                    <a:pt x="1460" y="1"/>
                  </a:moveTo>
                  <a:cubicBezTo>
                    <a:pt x="690" y="1"/>
                    <a:pt x="0" y="623"/>
                    <a:pt x="0" y="1465"/>
                  </a:cubicBezTo>
                  <a:cubicBezTo>
                    <a:pt x="0" y="2305"/>
                    <a:pt x="691" y="2930"/>
                    <a:pt x="1462" y="2930"/>
                  </a:cubicBezTo>
                  <a:cubicBezTo>
                    <a:pt x="1650" y="2930"/>
                    <a:pt x="1842" y="2893"/>
                    <a:pt x="2031" y="2813"/>
                  </a:cubicBezTo>
                  <a:cubicBezTo>
                    <a:pt x="1492" y="2582"/>
                    <a:pt x="1141" y="2052"/>
                    <a:pt x="1141" y="1465"/>
                  </a:cubicBezTo>
                  <a:cubicBezTo>
                    <a:pt x="1141" y="878"/>
                    <a:pt x="1492" y="349"/>
                    <a:pt x="2031" y="118"/>
                  </a:cubicBezTo>
                  <a:cubicBezTo>
                    <a:pt x="1842" y="38"/>
                    <a:pt x="1648" y="1"/>
                    <a:pt x="146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169116" y="3060280"/>
              <a:ext cx="30948" cy="26595"/>
            </a:xfrm>
            <a:custGeom>
              <a:rect b="b" l="l" r="r" t="t"/>
              <a:pathLst>
                <a:path extrusionOk="0" h="1014" w="1180">
                  <a:moveTo>
                    <a:pt x="508" y="1"/>
                  </a:moveTo>
                  <a:cubicBezTo>
                    <a:pt x="249" y="1"/>
                    <a:pt x="1" y="203"/>
                    <a:pt x="1" y="508"/>
                  </a:cubicBezTo>
                  <a:cubicBezTo>
                    <a:pt x="1" y="787"/>
                    <a:pt x="227" y="1014"/>
                    <a:pt x="506" y="1014"/>
                  </a:cubicBezTo>
                  <a:cubicBezTo>
                    <a:pt x="954" y="1014"/>
                    <a:pt x="1180" y="470"/>
                    <a:pt x="862" y="152"/>
                  </a:cubicBezTo>
                  <a:cubicBezTo>
                    <a:pt x="759" y="48"/>
                    <a:pt x="632" y="1"/>
                    <a:pt x="508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4268675" y="3004100"/>
              <a:ext cx="35250" cy="24444"/>
            </a:xfrm>
            <a:custGeom>
              <a:rect b="b" l="l" r="r" t="t"/>
              <a:pathLst>
                <a:path extrusionOk="0" h="932" w="1344">
                  <a:moveTo>
                    <a:pt x="314" y="1"/>
                  </a:moveTo>
                  <a:cubicBezTo>
                    <a:pt x="128" y="1"/>
                    <a:pt x="1" y="269"/>
                    <a:pt x="199" y="403"/>
                  </a:cubicBezTo>
                  <a:cubicBezTo>
                    <a:pt x="430" y="557"/>
                    <a:pt x="670" y="721"/>
                    <a:pt x="911" y="894"/>
                  </a:cubicBezTo>
                  <a:cubicBezTo>
                    <a:pt x="952" y="920"/>
                    <a:pt x="993" y="931"/>
                    <a:pt x="1031" y="931"/>
                  </a:cubicBezTo>
                  <a:cubicBezTo>
                    <a:pt x="1215" y="931"/>
                    <a:pt x="1344" y="677"/>
                    <a:pt x="1161" y="538"/>
                  </a:cubicBezTo>
                  <a:cubicBezTo>
                    <a:pt x="916" y="365"/>
                    <a:pt x="675" y="196"/>
                    <a:pt x="439" y="42"/>
                  </a:cubicBezTo>
                  <a:cubicBezTo>
                    <a:pt x="397" y="13"/>
                    <a:pt x="354" y="1"/>
                    <a:pt x="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4044850" y="2954347"/>
              <a:ext cx="214488" cy="54527"/>
            </a:xfrm>
            <a:custGeom>
              <a:rect b="b" l="l" r="r" t="t"/>
              <a:pathLst>
                <a:path extrusionOk="0" h="2079" w="8178">
                  <a:moveTo>
                    <a:pt x="4378" y="0"/>
                  </a:moveTo>
                  <a:cubicBezTo>
                    <a:pt x="3320" y="0"/>
                    <a:pt x="1943" y="549"/>
                    <a:pt x="177" y="1680"/>
                  </a:cubicBezTo>
                  <a:cubicBezTo>
                    <a:pt x="0" y="1795"/>
                    <a:pt x="81" y="2077"/>
                    <a:pt x="295" y="2079"/>
                  </a:cubicBezTo>
                  <a:lnTo>
                    <a:pt x="295" y="2079"/>
                  </a:lnTo>
                  <a:cubicBezTo>
                    <a:pt x="338" y="2078"/>
                    <a:pt x="375" y="2064"/>
                    <a:pt x="413" y="2045"/>
                  </a:cubicBezTo>
                  <a:cubicBezTo>
                    <a:pt x="2107" y="963"/>
                    <a:pt x="3401" y="433"/>
                    <a:pt x="4383" y="433"/>
                  </a:cubicBezTo>
                  <a:cubicBezTo>
                    <a:pt x="5235" y="433"/>
                    <a:pt x="6332" y="838"/>
                    <a:pt x="7732" y="1665"/>
                  </a:cubicBezTo>
                  <a:cubicBezTo>
                    <a:pt x="7775" y="1694"/>
                    <a:pt x="7818" y="1706"/>
                    <a:pt x="7857" y="1706"/>
                  </a:cubicBezTo>
                  <a:cubicBezTo>
                    <a:pt x="8052" y="1706"/>
                    <a:pt x="8177" y="1410"/>
                    <a:pt x="7953" y="1290"/>
                  </a:cubicBezTo>
                  <a:cubicBezTo>
                    <a:pt x="6486" y="424"/>
                    <a:pt x="5316" y="0"/>
                    <a:pt x="4378" y="0"/>
                  </a:cubicBezTo>
                  <a:close/>
                  <a:moveTo>
                    <a:pt x="295" y="2079"/>
                  </a:moveTo>
                  <a:cubicBezTo>
                    <a:pt x="294" y="2079"/>
                    <a:pt x="294" y="2079"/>
                    <a:pt x="293" y="2079"/>
                  </a:cubicBezTo>
                  <a:lnTo>
                    <a:pt x="298" y="2079"/>
                  </a:lnTo>
                  <a:cubicBezTo>
                    <a:pt x="297" y="2079"/>
                    <a:pt x="296" y="2079"/>
                    <a:pt x="295" y="2079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3977314" y="2984640"/>
              <a:ext cx="364851" cy="223275"/>
            </a:xfrm>
            <a:custGeom>
              <a:rect b="b" l="l" r="r" t="t"/>
              <a:pathLst>
                <a:path extrusionOk="0" h="8513" w="13911">
                  <a:moveTo>
                    <a:pt x="6953" y="433"/>
                  </a:moveTo>
                  <a:cubicBezTo>
                    <a:pt x="8724" y="433"/>
                    <a:pt x="12256" y="3205"/>
                    <a:pt x="13295" y="4056"/>
                  </a:cubicBezTo>
                  <a:cubicBezTo>
                    <a:pt x="13425" y="4157"/>
                    <a:pt x="13425" y="4355"/>
                    <a:pt x="13295" y="4461"/>
                  </a:cubicBezTo>
                  <a:cubicBezTo>
                    <a:pt x="12256" y="5307"/>
                    <a:pt x="8724" y="8079"/>
                    <a:pt x="6953" y="8079"/>
                  </a:cubicBezTo>
                  <a:cubicBezTo>
                    <a:pt x="5182" y="8079"/>
                    <a:pt x="1651" y="5307"/>
                    <a:pt x="611" y="4461"/>
                  </a:cubicBezTo>
                  <a:cubicBezTo>
                    <a:pt x="481" y="4355"/>
                    <a:pt x="481" y="4157"/>
                    <a:pt x="611" y="4056"/>
                  </a:cubicBezTo>
                  <a:cubicBezTo>
                    <a:pt x="1651" y="3205"/>
                    <a:pt x="5182" y="433"/>
                    <a:pt x="6953" y="433"/>
                  </a:cubicBezTo>
                  <a:close/>
                  <a:moveTo>
                    <a:pt x="6953" y="0"/>
                  </a:moveTo>
                  <a:cubicBezTo>
                    <a:pt x="5096" y="0"/>
                    <a:pt x="1708" y="2603"/>
                    <a:pt x="337" y="3720"/>
                  </a:cubicBezTo>
                  <a:cubicBezTo>
                    <a:pt x="0" y="3999"/>
                    <a:pt x="0" y="4518"/>
                    <a:pt x="337" y="4793"/>
                  </a:cubicBezTo>
                  <a:cubicBezTo>
                    <a:pt x="1708" y="5914"/>
                    <a:pt x="5096" y="8512"/>
                    <a:pt x="6953" y="8512"/>
                  </a:cubicBezTo>
                  <a:cubicBezTo>
                    <a:pt x="8815" y="8512"/>
                    <a:pt x="12203" y="5914"/>
                    <a:pt x="13569" y="4793"/>
                  </a:cubicBezTo>
                  <a:cubicBezTo>
                    <a:pt x="13911" y="4518"/>
                    <a:pt x="13911" y="3999"/>
                    <a:pt x="13569" y="3720"/>
                  </a:cubicBezTo>
                  <a:cubicBezTo>
                    <a:pt x="12203" y="2603"/>
                    <a:pt x="8815" y="0"/>
                    <a:pt x="6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4072598" y="3014985"/>
              <a:ext cx="178347" cy="162742"/>
            </a:xfrm>
            <a:custGeom>
              <a:rect b="b" l="l" r="r" t="t"/>
              <a:pathLst>
                <a:path extrusionOk="0" h="6205" w="6800">
                  <a:moveTo>
                    <a:pt x="3332" y="1"/>
                  </a:moveTo>
                  <a:cubicBezTo>
                    <a:pt x="3295" y="1"/>
                    <a:pt x="3257" y="1"/>
                    <a:pt x="3219" y="3"/>
                  </a:cubicBezTo>
                  <a:cubicBezTo>
                    <a:pt x="2026" y="41"/>
                    <a:pt x="958" y="758"/>
                    <a:pt x="481" y="1850"/>
                  </a:cubicBezTo>
                  <a:cubicBezTo>
                    <a:pt x="0" y="2947"/>
                    <a:pt x="188" y="4218"/>
                    <a:pt x="967" y="5122"/>
                  </a:cubicBezTo>
                  <a:cubicBezTo>
                    <a:pt x="1010" y="5170"/>
                    <a:pt x="1069" y="5194"/>
                    <a:pt x="1129" y="5194"/>
                  </a:cubicBezTo>
                  <a:cubicBezTo>
                    <a:pt x="1184" y="5194"/>
                    <a:pt x="1238" y="5174"/>
                    <a:pt x="1280" y="5132"/>
                  </a:cubicBezTo>
                  <a:lnTo>
                    <a:pt x="1285" y="5127"/>
                  </a:lnTo>
                  <a:cubicBezTo>
                    <a:pt x="1362" y="5045"/>
                    <a:pt x="1367" y="4920"/>
                    <a:pt x="1294" y="4834"/>
                  </a:cubicBezTo>
                  <a:cubicBezTo>
                    <a:pt x="399" y="3790"/>
                    <a:pt x="447" y="2231"/>
                    <a:pt x="1405" y="1244"/>
                  </a:cubicBezTo>
                  <a:cubicBezTo>
                    <a:pt x="1927" y="709"/>
                    <a:pt x="2622" y="436"/>
                    <a:pt x="3321" y="436"/>
                  </a:cubicBezTo>
                  <a:cubicBezTo>
                    <a:pt x="3911" y="436"/>
                    <a:pt x="4503" y="631"/>
                    <a:pt x="4995" y="1028"/>
                  </a:cubicBezTo>
                  <a:cubicBezTo>
                    <a:pt x="6068" y="1894"/>
                    <a:pt x="6303" y="3433"/>
                    <a:pt x="5543" y="4579"/>
                  </a:cubicBezTo>
                  <a:cubicBezTo>
                    <a:pt x="5031" y="5345"/>
                    <a:pt x="4184" y="5769"/>
                    <a:pt x="3317" y="5769"/>
                  </a:cubicBezTo>
                  <a:cubicBezTo>
                    <a:pt x="2889" y="5769"/>
                    <a:pt x="2455" y="5666"/>
                    <a:pt x="2055" y="5450"/>
                  </a:cubicBezTo>
                  <a:cubicBezTo>
                    <a:pt x="2023" y="5433"/>
                    <a:pt x="1989" y="5425"/>
                    <a:pt x="1954" y="5425"/>
                  </a:cubicBezTo>
                  <a:cubicBezTo>
                    <a:pt x="1898" y="5425"/>
                    <a:pt x="1843" y="5446"/>
                    <a:pt x="1804" y="5488"/>
                  </a:cubicBezTo>
                  <a:lnTo>
                    <a:pt x="1800" y="5493"/>
                  </a:lnTo>
                  <a:cubicBezTo>
                    <a:pt x="1699" y="5594"/>
                    <a:pt x="1723" y="5762"/>
                    <a:pt x="1848" y="5830"/>
                  </a:cubicBezTo>
                  <a:cubicBezTo>
                    <a:pt x="2321" y="6086"/>
                    <a:pt x="2825" y="6204"/>
                    <a:pt x="3318" y="6204"/>
                  </a:cubicBezTo>
                  <a:cubicBezTo>
                    <a:pt x="4698" y="6204"/>
                    <a:pt x="5998" y="5273"/>
                    <a:pt x="6342" y="3809"/>
                  </a:cubicBezTo>
                  <a:cubicBezTo>
                    <a:pt x="6800" y="1858"/>
                    <a:pt x="5316" y="1"/>
                    <a:pt x="3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101475" y="3052779"/>
              <a:ext cx="101763" cy="87049"/>
            </a:xfrm>
            <a:custGeom>
              <a:rect b="b" l="l" r="r" t="t"/>
              <a:pathLst>
                <a:path extrusionOk="0" h="3319" w="3880">
                  <a:moveTo>
                    <a:pt x="2219" y="0"/>
                  </a:moveTo>
                  <a:cubicBezTo>
                    <a:pt x="742" y="0"/>
                    <a:pt x="1" y="1786"/>
                    <a:pt x="1045" y="2835"/>
                  </a:cubicBezTo>
                  <a:cubicBezTo>
                    <a:pt x="1363" y="3150"/>
                    <a:pt x="1787" y="3319"/>
                    <a:pt x="2218" y="3319"/>
                  </a:cubicBezTo>
                  <a:cubicBezTo>
                    <a:pt x="2432" y="3319"/>
                    <a:pt x="2648" y="3277"/>
                    <a:pt x="2854" y="3191"/>
                  </a:cubicBezTo>
                  <a:cubicBezTo>
                    <a:pt x="3475" y="2936"/>
                    <a:pt x="3879" y="2329"/>
                    <a:pt x="3879" y="1660"/>
                  </a:cubicBezTo>
                  <a:cubicBezTo>
                    <a:pt x="3879" y="1540"/>
                    <a:pt x="3783" y="1444"/>
                    <a:pt x="3663" y="1444"/>
                  </a:cubicBezTo>
                  <a:cubicBezTo>
                    <a:pt x="3542" y="1444"/>
                    <a:pt x="3446" y="1540"/>
                    <a:pt x="3446" y="1660"/>
                  </a:cubicBezTo>
                  <a:cubicBezTo>
                    <a:pt x="3446" y="2399"/>
                    <a:pt x="2841" y="2889"/>
                    <a:pt x="2211" y="2889"/>
                  </a:cubicBezTo>
                  <a:cubicBezTo>
                    <a:pt x="1909" y="2889"/>
                    <a:pt x="1602" y="2777"/>
                    <a:pt x="1353" y="2527"/>
                  </a:cubicBezTo>
                  <a:cubicBezTo>
                    <a:pt x="578" y="1752"/>
                    <a:pt x="1127" y="433"/>
                    <a:pt x="2219" y="433"/>
                  </a:cubicBezTo>
                  <a:cubicBezTo>
                    <a:pt x="2508" y="433"/>
                    <a:pt x="2508" y="0"/>
                    <a:pt x="2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38"/>
          <p:cNvGrpSpPr/>
          <p:nvPr/>
        </p:nvGrpSpPr>
        <p:grpSpPr>
          <a:xfrm>
            <a:off x="4143201" y="4834555"/>
            <a:ext cx="486852" cy="486992"/>
            <a:chOff x="3107400" y="3810491"/>
            <a:chExt cx="365139" cy="365244"/>
          </a:xfrm>
        </p:grpSpPr>
        <p:sp>
          <p:nvSpPr>
            <p:cNvPr id="1697" name="Google Shape;1697;p38"/>
            <p:cNvSpPr/>
            <p:nvPr/>
          </p:nvSpPr>
          <p:spPr>
            <a:xfrm>
              <a:off x="3113091" y="3816287"/>
              <a:ext cx="269199" cy="269199"/>
            </a:xfrm>
            <a:custGeom>
              <a:rect b="b" l="l" r="r" t="t"/>
              <a:pathLst>
                <a:path extrusionOk="0" h="10264" w="10264">
                  <a:moveTo>
                    <a:pt x="4817" y="0"/>
                  </a:moveTo>
                  <a:cubicBezTo>
                    <a:pt x="4596" y="0"/>
                    <a:pt x="4403" y="159"/>
                    <a:pt x="4360" y="376"/>
                  </a:cubicBezTo>
                  <a:lnTo>
                    <a:pt x="4129" y="1540"/>
                  </a:lnTo>
                  <a:cubicBezTo>
                    <a:pt x="3840" y="1617"/>
                    <a:pt x="3566" y="1733"/>
                    <a:pt x="3306" y="1877"/>
                  </a:cubicBezTo>
                  <a:lnTo>
                    <a:pt x="2320" y="1218"/>
                  </a:lnTo>
                  <a:cubicBezTo>
                    <a:pt x="2240" y="1167"/>
                    <a:pt x="2151" y="1142"/>
                    <a:pt x="2062" y="1142"/>
                  </a:cubicBezTo>
                  <a:cubicBezTo>
                    <a:pt x="1941" y="1142"/>
                    <a:pt x="1821" y="1189"/>
                    <a:pt x="1733" y="1280"/>
                  </a:cubicBezTo>
                  <a:lnTo>
                    <a:pt x="1280" y="1728"/>
                  </a:lnTo>
                  <a:cubicBezTo>
                    <a:pt x="1126" y="1887"/>
                    <a:pt x="1097" y="2132"/>
                    <a:pt x="1223" y="2315"/>
                  </a:cubicBezTo>
                  <a:lnTo>
                    <a:pt x="1882" y="3306"/>
                  </a:lnTo>
                  <a:cubicBezTo>
                    <a:pt x="1733" y="3561"/>
                    <a:pt x="1622" y="3840"/>
                    <a:pt x="1540" y="4124"/>
                  </a:cubicBezTo>
                  <a:lnTo>
                    <a:pt x="376" y="4360"/>
                  </a:lnTo>
                  <a:cubicBezTo>
                    <a:pt x="159" y="4403"/>
                    <a:pt x="0" y="4591"/>
                    <a:pt x="5" y="4817"/>
                  </a:cubicBezTo>
                  <a:lnTo>
                    <a:pt x="5" y="5447"/>
                  </a:lnTo>
                  <a:cubicBezTo>
                    <a:pt x="0" y="5673"/>
                    <a:pt x="159" y="5861"/>
                    <a:pt x="376" y="5904"/>
                  </a:cubicBezTo>
                  <a:lnTo>
                    <a:pt x="1540" y="6140"/>
                  </a:lnTo>
                  <a:cubicBezTo>
                    <a:pt x="1622" y="6424"/>
                    <a:pt x="1733" y="6703"/>
                    <a:pt x="1882" y="6958"/>
                  </a:cubicBezTo>
                  <a:lnTo>
                    <a:pt x="1223" y="7949"/>
                  </a:lnTo>
                  <a:cubicBezTo>
                    <a:pt x="1097" y="8132"/>
                    <a:pt x="1126" y="8378"/>
                    <a:pt x="1280" y="8536"/>
                  </a:cubicBezTo>
                  <a:lnTo>
                    <a:pt x="1733" y="8984"/>
                  </a:lnTo>
                  <a:cubicBezTo>
                    <a:pt x="1821" y="9076"/>
                    <a:pt x="1941" y="9122"/>
                    <a:pt x="2062" y="9122"/>
                  </a:cubicBezTo>
                  <a:cubicBezTo>
                    <a:pt x="2151" y="9122"/>
                    <a:pt x="2240" y="9097"/>
                    <a:pt x="2320" y="9046"/>
                  </a:cubicBezTo>
                  <a:lnTo>
                    <a:pt x="3306" y="8387"/>
                  </a:lnTo>
                  <a:cubicBezTo>
                    <a:pt x="3566" y="8532"/>
                    <a:pt x="3840" y="8647"/>
                    <a:pt x="4129" y="8724"/>
                  </a:cubicBezTo>
                  <a:lnTo>
                    <a:pt x="4360" y="9888"/>
                  </a:lnTo>
                  <a:cubicBezTo>
                    <a:pt x="4403" y="10105"/>
                    <a:pt x="4596" y="10264"/>
                    <a:pt x="4817" y="10264"/>
                  </a:cubicBezTo>
                  <a:lnTo>
                    <a:pt x="5447" y="10264"/>
                  </a:lnTo>
                  <a:cubicBezTo>
                    <a:pt x="5673" y="10264"/>
                    <a:pt x="5861" y="10105"/>
                    <a:pt x="5904" y="9888"/>
                  </a:cubicBezTo>
                  <a:lnTo>
                    <a:pt x="6140" y="8724"/>
                  </a:lnTo>
                  <a:cubicBezTo>
                    <a:pt x="6424" y="8647"/>
                    <a:pt x="6703" y="8532"/>
                    <a:pt x="6958" y="8387"/>
                  </a:cubicBezTo>
                  <a:lnTo>
                    <a:pt x="7949" y="9046"/>
                  </a:lnTo>
                  <a:cubicBezTo>
                    <a:pt x="8027" y="9097"/>
                    <a:pt x="8115" y="9122"/>
                    <a:pt x="8203" y="9122"/>
                  </a:cubicBezTo>
                  <a:cubicBezTo>
                    <a:pt x="8324" y="9122"/>
                    <a:pt x="8445" y="9076"/>
                    <a:pt x="8536" y="8984"/>
                  </a:cubicBezTo>
                  <a:lnTo>
                    <a:pt x="8984" y="8536"/>
                  </a:lnTo>
                  <a:cubicBezTo>
                    <a:pt x="9143" y="8378"/>
                    <a:pt x="9167" y="8132"/>
                    <a:pt x="9046" y="7949"/>
                  </a:cubicBezTo>
                  <a:lnTo>
                    <a:pt x="8387" y="6958"/>
                  </a:lnTo>
                  <a:cubicBezTo>
                    <a:pt x="8532" y="6703"/>
                    <a:pt x="8647" y="6424"/>
                    <a:pt x="8724" y="6140"/>
                  </a:cubicBezTo>
                  <a:lnTo>
                    <a:pt x="9888" y="5904"/>
                  </a:lnTo>
                  <a:cubicBezTo>
                    <a:pt x="10105" y="5861"/>
                    <a:pt x="10264" y="5673"/>
                    <a:pt x="10264" y="5447"/>
                  </a:cubicBezTo>
                  <a:lnTo>
                    <a:pt x="10264" y="4817"/>
                  </a:lnTo>
                  <a:cubicBezTo>
                    <a:pt x="10264" y="4591"/>
                    <a:pt x="10110" y="4403"/>
                    <a:pt x="9893" y="4360"/>
                  </a:cubicBezTo>
                  <a:lnTo>
                    <a:pt x="8729" y="4124"/>
                  </a:lnTo>
                  <a:cubicBezTo>
                    <a:pt x="8647" y="3840"/>
                    <a:pt x="8536" y="3561"/>
                    <a:pt x="8387" y="3306"/>
                  </a:cubicBezTo>
                  <a:lnTo>
                    <a:pt x="9046" y="2315"/>
                  </a:lnTo>
                  <a:cubicBezTo>
                    <a:pt x="9172" y="2132"/>
                    <a:pt x="9143" y="1887"/>
                    <a:pt x="8989" y="1728"/>
                  </a:cubicBezTo>
                  <a:lnTo>
                    <a:pt x="8536" y="1280"/>
                  </a:lnTo>
                  <a:cubicBezTo>
                    <a:pt x="8447" y="1189"/>
                    <a:pt x="8328" y="1142"/>
                    <a:pt x="8207" y="1142"/>
                  </a:cubicBezTo>
                  <a:cubicBezTo>
                    <a:pt x="8118" y="1142"/>
                    <a:pt x="8029" y="1167"/>
                    <a:pt x="7949" y="1218"/>
                  </a:cubicBezTo>
                  <a:lnTo>
                    <a:pt x="6963" y="1877"/>
                  </a:lnTo>
                  <a:cubicBezTo>
                    <a:pt x="6703" y="1733"/>
                    <a:pt x="6429" y="1617"/>
                    <a:pt x="6140" y="1540"/>
                  </a:cubicBezTo>
                  <a:lnTo>
                    <a:pt x="5909" y="376"/>
                  </a:lnTo>
                  <a:cubicBezTo>
                    <a:pt x="5866" y="159"/>
                    <a:pt x="5673" y="0"/>
                    <a:pt x="5452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3184011" y="3891875"/>
              <a:ext cx="122823" cy="118076"/>
            </a:xfrm>
            <a:custGeom>
              <a:rect b="b" l="l" r="r" t="t"/>
              <a:pathLst>
                <a:path extrusionOk="0" h="4502" w="4683">
                  <a:moveTo>
                    <a:pt x="2439" y="1"/>
                  </a:moveTo>
                  <a:cubicBezTo>
                    <a:pt x="2436" y="1"/>
                    <a:pt x="2433" y="1"/>
                    <a:pt x="2430" y="1"/>
                  </a:cubicBezTo>
                  <a:cubicBezTo>
                    <a:pt x="1521" y="1"/>
                    <a:pt x="698" y="544"/>
                    <a:pt x="352" y="1386"/>
                  </a:cubicBezTo>
                  <a:cubicBezTo>
                    <a:pt x="1" y="2228"/>
                    <a:pt x="193" y="3196"/>
                    <a:pt x="838" y="3840"/>
                  </a:cubicBezTo>
                  <a:cubicBezTo>
                    <a:pt x="1270" y="4272"/>
                    <a:pt x="1846" y="4501"/>
                    <a:pt x="2433" y="4501"/>
                  </a:cubicBezTo>
                  <a:cubicBezTo>
                    <a:pt x="2722" y="4501"/>
                    <a:pt x="3014" y="4446"/>
                    <a:pt x="3292" y="4331"/>
                  </a:cubicBezTo>
                  <a:cubicBezTo>
                    <a:pt x="4134" y="3980"/>
                    <a:pt x="4682" y="3162"/>
                    <a:pt x="4682" y="2248"/>
                  </a:cubicBezTo>
                  <a:cubicBezTo>
                    <a:pt x="4682" y="1009"/>
                    <a:pt x="3677" y="1"/>
                    <a:pt x="243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3208507" y="3921538"/>
              <a:ext cx="68664" cy="58750"/>
            </a:xfrm>
            <a:custGeom>
              <a:rect b="b" l="l" r="r" t="t"/>
              <a:pathLst>
                <a:path extrusionOk="0" h="2240" w="2618">
                  <a:moveTo>
                    <a:pt x="1496" y="0"/>
                  </a:moveTo>
                  <a:cubicBezTo>
                    <a:pt x="500" y="0"/>
                    <a:pt x="0" y="1203"/>
                    <a:pt x="703" y="1911"/>
                  </a:cubicBezTo>
                  <a:cubicBezTo>
                    <a:pt x="931" y="2138"/>
                    <a:pt x="1212" y="2240"/>
                    <a:pt x="1488" y="2240"/>
                  </a:cubicBezTo>
                  <a:cubicBezTo>
                    <a:pt x="2065" y="2240"/>
                    <a:pt x="2618" y="1794"/>
                    <a:pt x="2618" y="1117"/>
                  </a:cubicBezTo>
                  <a:cubicBezTo>
                    <a:pt x="2618" y="501"/>
                    <a:pt x="2112" y="0"/>
                    <a:pt x="1496" y="0"/>
                  </a:cubicBez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3211156" y="3922928"/>
              <a:ext cx="48101" cy="42934"/>
            </a:xfrm>
            <a:custGeom>
              <a:rect b="b" l="l" r="r" t="t"/>
              <a:pathLst>
                <a:path extrusionOk="0" h="1637" w="1834">
                  <a:moveTo>
                    <a:pt x="1054" y="0"/>
                  </a:moveTo>
                  <a:cubicBezTo>
                    <a:pt x="380" y="0"/>
                    <a:pt x="0" y="761"/>
                    <a:pt x="395" y="1299"/>
                  </a:cubicBezTo>
                  <a:cubicBezTo>
                    <a:pt x="561" y="1529"/>
                    <a:pt x="807" y="1636"/>
                    <a:pt x="1051" y="1636"/>
                  </a:cubicBezTo>
                  <a:cubicBezTo>
                    <a:pt x="1386" y="1636"/>
                    <a:pt x="1716" y="1434"/>
                    <a:pt x="1833" y="1064"/>
                  </a:cubicBezTo>
                  <a:cubicBezTo>
                    <a:pt x="1833" y="578"/>
                    <a:pt x="1516" y="145"/>
                    <a:pt x="1054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3289891" y="3993087"/>
              <a:ext cx="176957" cy="176957"/>
            </a:xfrm>
            <a:custGeom>
              <a:rect b="b" l="l" r="r" t="t"/>
              <a:pathLst>
                <a:path extrusionOk="0" h="6747" w="6747">
                  <a:moveTo>
                    <a:pt x="3167" y="1"/>
                  </a:moveTo>
                  <a:cubicBezTo>
                    <a:pt x="3018" y="1"/>
                    <a:pt x="2892" y="102"/>
                    <a:pt x="2864" y="246"/>
                  </a:cubicBezTo>
                  <a:lnTo>
                    <a:pt x="2710" y="1011"/>
                  </a:lnTo>
                  <a:cubicBezTo>
                    <a:pt x="2522" y="1064"/>
                    <a:pt x="2339" y="1141"/>
                    <a:pt x="2171" y="1237"/>
                  </a:cubicBezTo>
                  <a:lnTo>
                    <a:pt x="1521" y="804"/>
                  </a:lnTo>
                  <a:cubicBezTo>
                    <a:pt x="1469" y="769"/>
                    <a:pt x="1410" y="752"/>
                    <a:pt x="1350" y="752"/>
                  </a:cubicBezTo>
                  <a:cubicBezTo>
                    <a:pt x="1272" y="752"/>
                    <a:pt x="1194" y="782"/>
                    <a:pt x="1136" y="843"/>
                  </a:cubicBezTo>
                  <a:lnTo>
                    <a:pt x="838" y="1136"/>
                  </a:lnTo>
                  <a:cubicBezTo>
                    <a:pt x="737" y="1237"/>
                    <a:pt x="722" y="1401"/>
                    <a:pt x="799" y="1521"/>
                  </a:cubicBezTo>
                  <a:lnTo>
                    <a:pt x="1232" y="2171"/>
                  </a:lnTo>
                  <a:cubicBezTo>
                    <a:pt x="1136" y="2339"/>
                    <a:pt x="1064" y="2522"/>
                    <a:pt x="1011" y="2714"/>
                  </a:cubicBezTo>
                  <a:lnTo>
                    <a:pt x="246" y="2864"/>
                  </a:lnTo>
                  <a:cubicBezTo>
                    <a:pt x="102" y="2892"/>
                    <a:pt x="1" y="3018"/>
                    <a:pt x="1" y="3167"/>
                  </a:cubicBezTo>
                  <a:lnTo>
                    <a:pt x="1" y="3581"/>
                  </a:lnTo>
                  <a:cubicBezTo>
                    <a:pt x="1" y="3730"/>
                    <a:pt x="102" y="3855"/>
                    <a:pt x="246" y="3884"/>
                  </a:cubicBezTo>
                  <a:lnTo>
                    <a:pt x="1011" y="4038"/>
                  </a:lnTo>
                  <a:cubicBezTo>
                    <a:pt x="1064" y="4225"/>
                    <a:pt x="1136" y="4408"/>
                    <a:pt x="1232" y="4577"/>
                  </a:cubicBezTo>
                  <a:lnTo>
                    <a:pt x="799" y="5226"/>
                  </a:lnTo>
                  <a:cubicBezTo>
                    <a:pt x="722" y="5346"/>
                    <a:pt x="737" y="5510"/>
                    <a:pt x="838" y="5611"/>
                  </a:cubicBezTo>
                  <a:lnTo>
                    <a:pt x="1136" y="5909"/>
                  </a:lnTo>
                  <a:cubicBezTo>
                    <a:pt x="1194" y="5967"/>
                    <a:pt x="1273" y="5997"/>
                    <a:pt x="1352" y="5997"/>
                  </a:cubicBezTo>
                  <a:cubicBezTo>
                    <a:pt x="1411" y="5997"/>
                    <a:pt x="1470" y="5981"/>
                    <a:pt x="1521" y="5948"/>
                  </a:cubicBezTo>
                  <a:lnTo>
                    <a:pt x="2171" y="5515"/>
                  </a:lnTo>
                  <a:cubicBezTo>
                    <a:pt x="2339" y="5611"/>
                    <a:pt x="2522" y="5683"/>
                    <a:pt x="2710" y="5736"/>
                  </a:cubicBezTo>
                  <a:lnTo>
                    <a:pt x="2864" y="6501"/>
                  </a:lnTo>
                  <a:cubicBezTo>
                    <a:pt x="2892" y="6646"/>
                    <a:pt x="3018" y="6747"/>
                    <a:pt x="3167" y="6747"/>
                  </a:cubicBezTo>
                  <a:lnTo>
                    <a:pt x="3581" y="6747"/>
                  </a:lnTo>
                  <a:cubicBezTo>
                    <a:pt x="3730" y="6747"/>
                    <a:pt x="3855" y="6646"/>
                    <a:pt x="3884" y="6501"/>
                  </a:cubicBezTo>
                  <a:lnTo>
                    <a:pt x="4038" y="5736"/>
                  </a:lnTo>
                  <a:cubicBezTo>
                    <a:pt x="4225" y="5683"/>
                    <a:pt x="4408" y="5611"/>
                    <a:pt x="4577" y="5515"/>
                  </a:cubicBezTo>
                  <a:lnTo>
                    <a:pt x="5226" y="5948"/>
                  </a:lnTo>
                  <a:cubicBezTo>
                    <a:pt x="5277" y="5981"/>
                    <a:pt x="5336" y="5997"/>
                    <a:pt x="5395" y="5997"/>
                  </a:cubicBezTo>
                  <a:cubicBezTo>
                    <a:pt x="5474" y="5997"/>
                    <a:pt x="5553" y="5967"/>
                    <a:pt x="5611" y="5909"/>
                  </a:cubicBezTo>
                  <a:lnTo>
                    <a:pt x="5905" y="5611"/>
                  </a:lnTo>
                  <a:cubicBezTo>
                    <a:pt x="6010" y="5510"/>
                    <a:pt x="6025" y="5346"/>
                    <a:pt x="5943" y="5226"/>
                  </a:cubicBezTo>
                  <a:lnTo>
                    <a:pt x="5515" y="4577"/>
                  </a:lnTo>
                  <a:cubicBezTo>
                    <a:pt x="5606" y="4408"/>
                    <a:pt x="5683" y="4225"/>
                    <a:pt x="5736" y="4038"/>
                  </a:cubicBezTo>
                  <a:lnTo>
                    <a:pt x="6501" y="3884"/>
                  </a:lnTo>
                  <a:cubicBezTo>
                    <a:pt x="6646" y="3855"/>
                    <a:pt x="6747" y="3730"/>
                    <a:pt x="6747" y="3581"/>
                  </a:cubicBezTo>
                  <a:lnTo>
                    <a:pt x="6747" y="3167"/>
                  </a:lnTo>
                  <a:cubicBezTo>
                    <a:pt x="6747" y="3018"/>
                    <a:pt x="6646" y="2892"/>
                    <a:pt x="6501" y="2864"/>
                  </a:cubicBezTo>
                  <a:lnTo>
                    <a:pt x="5736" y="2714"/>
                  </a:lnTo>
                  <a:cubicBezTo>
                    <a:pt x="5683" y="2522"/>
                    <a:pt x="5606" y="2339"/>
                    <a:pt x="5515" y="2171"/>
                  </a:cubicBezTo>
                  <a:lnTo>
                    <a:pt x="5943" y="1521"/>
                  </a:lnTo>
                  <a:cubicBezTo>
                    <a:pt x="6025" y="1401"/>
                    <a:pt x="6010" y="1237"/>
                    <a:pt x="5905" y="1136"/>
                  </a:cubicBezTo>
                  <a:lnTo>
                    <a:pt x="5611" y="843"/>
                  </a:lnTo>
                  <a:cubicBezTo>
                    <a:pt x="5553" y="782"/>
                    <a:pt x="5475" y="752"/>
                    <a:pt x="5397" y="752"/>
                  </a:cubicBezTo>
                  <a:cubicBezTo>
                    <a:pt x="5337" y="752"/>
                    <a:pt x="5278" y="769"/>
                    <a:pt x="5226" y="804"/>
                  </a:cubicBezTo>
                  <a:lnTo>
                    <a:pt x="4577" y="1237"/>
                  </a:lnTo>
                  <a:cubicBezTo>
                    <a:pt x="4408" y="1141"/>
                    <a:pt x="4225" y="1064"/>
                    <a:pt x="4038" y="1011"/>
                  </a:cubicBezTo>
                  <a:lnTo>
                    <a:pt x="3884" y="246"/>
                  </a:lnTo>
                  <a:cubicBezTo>
                    <a:pt x="3855" y="102"/>
                    <a:pt x="3730" y="1"/>
                    <a:pt x="3581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3319423" y="4037385"/>
              <a:ext cx="103258" cy="88387"/>
            </a:xfrm>
            <a:custGeom>
              <a:rect b="b" l="l" r="r" t="t"/>
              <a:pathLst>
                <a:path extrusionOk="0" h="3370" w="3937">
                  <a:moveTo>
                    <a:pt x="2252" y="1"/>
                  </a:moveTo>
                  <a:cubicBezTo>
                    <a:pt x="751" y="1"/>
                    <a:pt x="1" y="1815"/>
                    <a:pt x="1059" y="2878"/>
                  </a:cubicBezTo>
                  <a:cubicBezTo>
                    <a:pt x="1380" y="3199"/>
                    <a:pt x="1810" y="3370"/>
                    <a:pt x="2247" y="3370"/>
                  </a:cubicBezTo>
                  <a:cubicBezTo>
                    <a:pt x="2466" y="3370"/>
                    <a:pt x="2687" y="3327"/>
                    <a:pt x="2897" y="3239"/>
                  </a:cubicBezTo>
                  <a:cubicBezTo>
                    <a:pt x="3523" y="2979"/>
                    <a:pt x="3937" y="2368"/>
                    <a:pt x="3937" y="1685"/>
                  </a:cubicBezTo>
                  <a:cubicBezTo>
                    <a:pt x="3937" y="756"/>
                    <a:pt x="3181" y="1"/>
                    <a:pt x="2252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3343028" y="4055063"/>
              <a:ext cx="61976" cy="53111"/>
            </a:xfrm>
            <a:custGeom>
              <a:rect b="b" l="l" r="r" t="t"/>
              <a:pathLst>
                <a:path extrusionOk="0" h="2025" w="2363">
                  <a:moveTo>
                    <a:pt x="1352" y="0"/>
                  </a:moveTo>
                  <a:cubicBezTo>
                    <a:pt x="448" y="0"/>
                    <a:pt x="0" y="1088"/>
                    <a:pt x="635" y="1728"/>
                  </a:cubicBezTo>
                  <a:cubicBezTo>
                    <a:pt x="840" y="1932"/>
                    <a:pt x="1093" y="2024"/>
                    <a:pt x="1341" y="2024"/>
                  </a:cubicBezTo>
                  <a:cubicBezTo>
                    <a:pt x="1862" y="2024"/>
                    <a:pt x="2363" y="1620"/>
                    <a:pt x="2363" y="1011"/>
                  </a:cubicBezTo>
                  <a:cubicBezTo>
                    <a:pt x="2363" y="452"/>
                    <a:pt x="1911" y="0"/>
                    <a:pt x="1352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3345415" y="4056558"/>
              <a:ext cx="41938" cy="37558"/>
            </a:xfrm>
            <a:custGeom>
              <a:rect b="b" l="l" r="r" t="t"/>
              <a:pathLst>
                <a:path extrusionOk="0" h="1432" w="1599">
                  <a:moveTo>
                    <a:pt x="920" y="1"/>
                  </a:moveTo>
                  <a:cubicBezTo>
                    <a:pt x="342" y="1"/>
                    <a:pt x="1" y="655"/>
                    <a:pt x="338" y="1127"/>
                  </a:cubicBezTo>
                  <a:cubicBezTo>
                    <a:pt x="484" y="1333"/>
                    <a:pt x="703" y="1431"/>
                    <a:pt x="921" y="1431"/>
                  </a:cubicBezTo>
                  <a:cubicBezTo>
                    <a:pt x="1205" y="1431"/>
                    <a:pt x="1487" y="1264"/>
                    <a:pt x="1598" y="954"/>
                  </a:cubicBezTo>
                  <a:cubicBezTo>
                    <a:pt x="1593" y="525"/>
                    <a:pt x="1324" y="145"/>
                    <a:pt x="920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3107400" y="3810491"/>
              <a:ext cx="365139" cy="365244"/>
            </a:xfrm>
            <a:custGeom>
              <a:rect b="b" l="l" r="r" t="t"/>
              <a:pathLst>
                <a:path extrusionOk="0" h="13926" w="13922">
                  <a:moveTo>
                    <a:pt x="5359" y="4445"/>
                  </a:moveTo>
                  <a:cubicBezTo>
                    <a:pt x="5581" y="4445"/>
                    <a:pt x="5807" y="4527"/>
                    <a:pt x="5991" y="4711"/>
                  </a:cubicBezTo>
                  <a:cubicBezTo>
                    <a:pt x="6559" y="5278"/>
                    <a:pt x="6155" y="6250"/>
                    <a:pt x="5351" y="6250"/>
                  </a:cubicBezTo>
                  <a:cubicBezTo>
                    <a:pt x="4851" y="6250"/>
                    <a:pt x="4447" y="5846"/>
                    <a:pt x="4452" y="5351"/>
                  </a:cubicBezTo>
                  <a:cubicBezTo>
                    <a:pt x="4452" y="4806"/>
                    <a:pt x="4895" y="4445"/>
                    <a:pt x="5359" y="4445"/>
                  </a:cubicBezTo>
                  <a:close/>
                  <a:moveTo>
                    <a:pt x="5351" y="2882"/>
                  </a:moveTo>
                  <a:cubicBezTo>
                    <a:pt x="4724" y="2882"/>
                    <a:pt x="4100" y="3119"/>
                    <a:pt x="3624" y="3585"/>
                  </a:cubicBezTo>
                  <a:cubicBezTo>
                    <a:pt x="3481" y="3743"/>
                    <a:pt x="3623" y="3953"/>
                    <a:pt x="3791" y="3953"/>
                  </a:cubicBezTo>
                  <a:cubicBezTo>
                    <a:pt x="3838" y="3953"/>
                    <a:pt x="3887" y="3937"/>
                    <a:pt x="3932" y="3898"/>
                  </a:cubicBezTo>
                  <a:cubicBezTo>
                    <a:pt x="4323" y="3517"/>
                    <a:pt x="4835" y="3322"/>
                    <a:pt x="5350" y="3322"/>
                  </a:cubicBezTo>
                  <a:cubicBezTo>
                    <a:pt x="5771" y="3322"/>
                    <a:pt x="6195" y="3453"/>
                    <a:pt x="6554" y="3719"/>
                  </a:cubicBezTo>
                  <a:cubicBezTo>
                    <a:pt x="7358" y="4307"/>
                    <a:pt x="7613" y="5394"/>
                    <a:pt x="7161" y="6279"/>
                  </a:cubicBezTo>
                  <a:cubicBezTo>
                    <a:pt x="7103" y="6385"/>
                    <a:pt x="7146" y="6520"/>
                    <a:pt x="7252" y="6573"/>
                  </a:cubicBezTo>
                  <a:cubicBezTo>
                    <a:pt x="7286" y="6590"/>
                    <a:pt x="7321" y="6599"/>
                    <a:pt x="7356" y="6599"/>
                  </a:cubicBezTo>
                  <a:cubicBezTo>
                    <a:pt x="7435" y="6599"/>
                    <a:pt x="7510" y="6555"/>
                    <a:pt x="7550" y="6481"/>
                  </a:cubicBezTo>
                  <a:cubicBezTo>
                    <a:pt x="8104" y="5404"/>
                    <a:pt x="7791" y="4085"/>
                    <a:pt x="6819" y="3363"/>
                  </a:cubicBezTo>
                  <a:cubicBezTo>
                    <a:pt x="6379" y="3041"/>
                    <a:pt x="5864" y="2882"/>
                    <a:pt x="5351" y="2882"/>
                  </a:cubicBezTo>
                  <a:close/>
                  <a:moveTo>
                    <a:pt x="5345" y="4010"/>
                  </a:moveTo>
                  <a:cubicBezTo>
                    <a:pt x="5015" y="4010"/>
                    <a:pt x="4678" y="4133"/>
                    <a:pt x="4404" y="4408"/>
                  </a:cubicBezTo>
                  <a:cubicBezTo>
                    <a:pt x="3562" y="5250"/>
                    <a:pt x="4158" y="6693"/>
                    <a:pt x="5351" y="6693"/>
                  </a:cubicBezTo>
                  <a:cubicBezTo>
                    <a:pt x="6092" y="6693"/>
                    <a:pt x="6689" y="6092"/>
                    <a:pt x="6689" y="5351"/>
                  </a:cubicBezTo>
                  <a:cubicBezTo>
                    <a:pt x="6689" y="4544"/>
                    <a:pt x="6032" y="4010"/>
                    <a:pt x="5345" y="4010"/>
                  </a:cubicBezTo>
                  <a:close/>
                  <a:moveTo>
                    <a:pt x="3214" y="4399"/>
                  </a:moveTo>
                  <a:cubicBezTo>
                    <a:pt x="3132" y="4399"/>
                    <a:pt x="3049" y="4443"/>
                    <a:pt x="3013" y="4547"/>
                  </a:cubicBezTo>
                  <a:cubicBezTo>
                    <a:pt x="2662" y="5567"/>
                    <a:pt x="3013" y="6693"/>
                    <a:pt x="3879" y="7338"/>
                  </a:cubicBezTo>
                  <a:cubicBezTo>
                    <a:pt x="4317" y="7662"/>
                    <a:pt x="4835" y="7824"/>
                    <a:pt x="5353" y="7824"/>
                  </a:cubicBezTo>
                  <a:cubicBezTo>
                    <a:pt x="5860" y="7824"/>
                    <a:pt x="6367" y="7669"/>
                    <a:pt x="6800" y="7357"/>
                  </a:cubicBezTo>
                  <a:cubicBezTo>
                    <a:pt x="6977" y="7211"/>
                    <a:pt x="6847" y="6961"/>
                    <a:pt x="6665" y="6961"/>
                  </a:cubicBezTo>
                  <a:cubicBezTo>
                    <a:pt x="6625" y="6961"/>
                    <a:pt x="6582" y="6973"/>
                    <a:pt x="6540" y="7001"/>
                  </a:cubicBezTo>
                  <a:cubicBezTo>
                    <a:pt x="6186" y="7256"/>
                    <a:pt x="5769" y="7383"/>
                    <a:pt x="5352" y="7383"/>
                  </a:cubicBezTo>
                  <a:cubicBezTo>
                    <a:pt x="4926" y="7383"/>
                    <a:pt x="4499" y="7250"/>
                    <a:pt x="4139" y="6982"/>
                  </a:cubicBezTo>
                  <a:cubicBezTo>
                    <a:pt x="3427" y="6457"/>
                    <a:pt x="3143" y="5529"/>
                    <a:pt x="3427" y="4691"/>
                  </a:cubicBezTo>
                  <a:cubicBezTo>
                    <a:pt x="3487" y="4518"/>
                    <a:pt x="3350" y="4399"/>
                    <a:pt x="3214" y="4399"/>
                  </a:cubicBezTo>
                  <a:close/>
                  <a:moveTo>
                    <a:pt x="5034" y="0"/>
                  </a:moveTo>
                  <a:cubicBezTo>
                    <a:pt x="4707" y="5"/>
                    <a:pt x="4428" y="236"/>
                    <a:pt x="4360" y="553"/>
                  </a:cubicBezTo>
                  <a:lnTo>
                    <a:pt x="4153" y="1588"/>
                  </a:lnTo>
                  <a:cubicBezTo>
                    <a:pt x="3942" y="1655"/>
                    <a:pt x="3735" y="1742"/>
                    <a:pt x="3533" y="1843"/>
                  </a:cubicBezTo>
                  <a:lnTo>
                    <a:pt x="2657" y="1261"/>
                  </a:lnTo>
                  <a:cubicBezTo>
                    <a:pt x="2540" y="1183"/>
                    <a:pt x="2408" y="1145"/>
                    <a:pt x="2277" y="1145"/>
                  </a:cubicBezTo>
                  <a:cubicBezTo>
                    <a:pt x="2099" y="1145"/>
                    <a:pt x="1924" y="1214"/>
                    <a:pt x="1791" y="1347"/>
                  </a:cubicBezTo>
                  <a:lnTo>
                    <a:pt x="1343" y="1795"/>
                  </a:lnTo>
                  <a:cubicBezTo>
                    <a:pt x="1112" y="2026"/>
                    <a:pt x="1074" y="2387"/>
                    <a:pt x="1257" y="2661"/>
                  </a:cubicBezTo>
                  <a:lnTo>
                    <a:pt x="1839" y="3537"/>
                  </a:lnTo>
                  <a:cubicBezTo>
                    <a:pt x="1738" y="3734"/>
                    <a:pt x="1651" y="3946"/>
                    <a:pt x="1584" y="4157"/>
                  </a:cubicBezTo>
                  <a:lnTo>
                    <a:pt x="549" y="4364"/>
                  </a:lnTo>
                  <a:cubicBezTo>
                    <a:pt x="232" y="4427"/>
                    <a:pt x="1" y="4711"/>
                    <a:pt x="1" y="5038"/>
                  </a:cubicBezTo>
                  <a:lnTo>
                    <a:pt x="1" y="5673"/>
                  </a:lnTo>
                  <a:cubicBezTo>
                    <a:pt x="1" y="6000"/>
                    <a:pt x="232" y="6279"/>
                    <a:pt x="549" y="6347"/>
                  </a:cubicBezTo>
                  <a:lnTo>
                    <a:pt x="1584" y="6554"/>
                  </a:lnTo>
                  <a:cubicBezTo>
                    <a:pt x="1651" y="6765"/>
                    <a:pt x="1738" y="6972"/>
                    <a:pt x="1839" y="7169"/>
                  </a:cubicBezTo>
                  <a:lnTo>
                    <a:pt x="1257" y="8050"/>
                  </a:lnTo>
                  <a:cubicBezTo>
                    <a:pt x="1074" y="8319"/>
                    <a:pt x="1112" y="8680"/>
                    <a:pt x="1343" y="8916"/>
                  </a:cubicBezTo>
                  <a:lnTo>
                    <a:pt x="1791" y="9364"/>
                  </a:lnTo>
                  <a:cubicBezTo>
                    <a:pt x="1923" y="9496"/>
                    <a:pt x="2098" y="9564"/>
                    <a:pt x="2275" y="9564"/>
                  </a:cubicBezTo>
                  <a:cubicBezTo>
                    <a:pt x="2407" y="9564"/>
                    <a:pt x="2540" y="9526"/>
                    <a:pt x="2657" y="9450"/>
                  </a:cubicBezTo>
                  <a:lnTo>
                    <a:pt x="3533" y="8863"/>
                  </a:lnTo>
                  <a:cubicBezTo>
                    <a:pt x="3735" y="8969"/>
                    <a:pt x="3942" y="9051"/>
                    <a:pt x="4153" y="9123"/>
                  </a:cubicBezTo>
                  <a:lnTo>
                    <a:pt x="4360" y="10153"/>
                  </a:lnTo>
                  <a:cubicBezTo>
                    <a:pt x="4428" y="10475"/>
                    <a:pt x="4707" y="10706"/>
                    <a:pt x="5034" y="10706"/>
                  </a:cubicBezTo>
                  <a:lnTo>
                    <a:pt x="5669" y="10706"/>
                  </a:lnTo>
                  <a:cubicBezTo>
                    <a:pt x="5996" y="10706"/>
                    <a:pt x="6275" y="10475"/>
                    <a:pt x="6343" y="10153"/>
                  </a:cubicBezTo>
                  <a:lnTo>
                    <a:pt x="6550" y="9123"/>
                  </a:lnTo>
                  <a:cubicBezTo>
                    <a:pt x="6718" y="9065"/>
                    <a:pt x="6882" y="9003"/>
                    <a:pt x="7045" y="8926"/>
                  </a:cubicBezTo>
                  <a:cubicBezTo>
                    <a:pt x="7156" y="8873"/>
                    <a:pt x="7199" y="8738"/>
                    <a:pt x="7146" y="8632"/>
                  </a:cubicBezTo>
                  <a:cubicBezTo>
                    <a:pt x="7108" y="8552"/>
                    <a:pt x="7029" y="8505"/>
                    <a:pt x="6947" y="8505"/>
                  </a:cubicBezTo>
                  <a:cubicBezTo>
                    <a:pt x="6915" y="8505"/>
                    <a:pt x="6883" y="8512"/>
                    <a:pt x="6853" y="8526"/>
                  </a:cubicBezTo>
                  <a:cubicBezTo>
                    <a:pt x="6675" y="8613"/>
                    <a:pt x="6487" y="8680"/>
                    <a:pt x="6299" y="8733"/>
                  </a:cubicBezTo>
                  <a:cubicBezTo>
                    <a:pt x="6218" y="8757"/>
                    <a:pt x="6155" y="8820"/>
                    <a:pt x="6141" y="8902"/>
                  </a:cubicBezTo>
                  <a:lnTo>
                    <a:pt x="5910" y="10066"/>
                  </a:lnTo>
                  <a:cubicBezTo>
                    <a:pt x="5886" y="10182"/>
                    <a:pt x="5785" y="10263"/>
                    <a:pt x="5669" y="10263"/>
                  </a:cubicBezTo>
                  <a:lnTo>
                    <a:pt x="5034" y="10263"/>
                  </a:lnTo>
                  <a:cubicBezTo>
                    <a:pt x="4918" y="10263"/>
                    <a:pt x="4817" y="10182"/>
                    <a:pt x="4793" y="10066"/>
                  </a:cubicBezTo>
                  <a:lnTo>
                    <a:pt x="4562" y="8902"/>
                  </a:lnTo>
                  <a:cubicBezTo>
                    <a:pt x="4543" y="8820"/>
                    <a:pt x="4485" y="8757"/>
                    <a:pt x="4404" y="8733"/>
                  </a:cubicBezTo>
                  <a:cubicBezTo>
                    <a:pt x="4134" y="8656"/>
                    <a:pt x="3874" y="8550"/>
                    <a:pt x="3634" y="8416"/>
                  </a:cubicBezTo>
                  <a:cubicBezTo>
                    <a:pt x="3600" y="8395"/>
                    <a:pt x="3561" y="8386"/>
                    <a:pt x="3523" y="8386"/>
                  </a:cubicBezTo>
                  <a:cubicBezTo>
                    <a:pt x="3481" y="8386"/>
                    <a:pt x="3438" y="8398"/>
                    <a:pt x="3403" y="8421"/>
                  </a:cubicBezTo>
                  <a:lnTo>
                    <a:pt x="2416" y="9080"/>
                  </a:lnTo>
                  <a:cubicBezTo>
                    <a:pt x="2373" y="9109"/>
                    <a:pt x="2325" y="9122"/>
                    <a:pt x="2277" y="9122"/>
                  </a:cubicBezTo>
                  <a:cubicBezTo>
                    <a:pt x="2213" y="9122"/>
                    <a:pt x="2150" y="9098"/>
                    <a:pt x="2104" y="9051"/>
                  </a:cubicBezTo>
                  <a:lnTo>
                    <a:pt x="1656" y="8603"/>
                  </a:lnTo>
                  <a:cubicBezTo>
                    <a:pt x="1574" y="8517"/>
                    <a:pt x="1560" y="8387"/>
                    <a:pt x="1627" y="8291"/>
                  </a:cubicBezTo>
                  <a:lnTo>
                    <a:pt x="2282" y="7304"/>
                  </a:lnTo>
                  <a:cubicBezTo>
                    <a:pt x="2330" y="7232"/>
                    <a:pt x="2330" y="7145"/>
                    <a:pt x="2291" y="7073"/>
                  </a:cubicBezTo>
                  <a:cubicBezTo>
                    <a:pt x="2152" y="6828"/>
                    <a:pt x="2046" y="6568"/>
                    <a:pt x="1974" y="6303"/>
                  </a:cubicBezTo>
                  <a:cubicBezTo>
                    <a:pt x="1950" y="6222"/>
                    <a:pt x="1882" y="6159"/>
                    <a:pt x="1805" y="6145"/>
                  </a:cubicBezTo>
                  <a:lnTo>
                    <a:pt x="641" y="5914"/>
                  </a:lnTo>
                  <a:cubicBezTo>
                    <a:pt x="525" y="5890"/>
                    <a:pt x="443" y="5789"/>
                    <a:pt x="443" y="5673"/>
                  </a:cubicBezTo>
                  <a:lnTo>
                    <a:pt x="443" y="5038"/>
                  </a:lnTo>
                  <a:cubicBezTo>
                    <a:pt x="443" y="4918"/>
                    <a:pt x="525" y="4821"/>
                    <a:pt x="641" y="4797"/>
                  </a:cubicBezTo>
                  <a:lnTo>
                    <a:pt x="1805" y="4562"/>
                  </a:lnTo>
                  <a:cubicBezTo>
                    <a:pt x="1882" y="4547"/>
                    <a:pt x="1950" y="4485"/>
                    <a:pt x="1974" y="4408"/>
                  </a:cubicBezTo>
                  <a:cubicBezTo>
                    <a:pt x="2046" y="4138"/>
                    <a:pt x="2152" y="3878"/>
                    <a:pt x="2291" y="3633"/>
                  </a:cubicBezTo>
                  <a:cubicBezTo>
                    <a:pt x="2330" y="3561"/>
                    <a:pt x="2330" y="3474"/>
                    <a:pt x="2282" y="3407"/>
                  </a:cubicBezTo>
                  <a:lnTo>
                    <a:pt x="1627" y="2420"/>
                  </a:lnTo>
                  <a:cubicBezTo>
                    <a:pt x="1560" y="2319"/>
                    <a:pt x="1574" y="2189"/>
                    <a:pt x="1656" y="2108"/>
                  </a:cubicBezTo>
                  <a:lnTo>
                    <a:pt x="2104" y="1660"/>
                  </a:lnTo>
                  <a:cubicBezTo>
                    <a:pt x="2150" y="1610"/>
                    <a:pt x="2213" y="1586"/>
                    <a:pt x="2277" y="1586"/>
                  </a:cubicBezTo>
                  <a:cubicBezTo>
                    <a:pt x="2325" y="1586"/>
                    <a:pt x="2373" y="1600"/>
                    <a:pt x="2416" y="1626"/>
                  </a:cubicBezTo>
                  <a:lnTo>
                    <a:pt x="3403" y="2286"/>
                  </a:lnTo>
                  <a:cubicBezTo>
                    <a:pt x="3438" y="2311"/>
                    <a:pt x="3481" y="2323"/>
                    <a:pt x="3523" y="2323"/>
                  </a:cubicBezTo>
                  <a:cubicBezTo>
                    <a:pt x="3561" y="2323"/>
                    <a:pt x="3600" y="2313"/>
                    <a:pt x="3634" y="2295"/>
                  </a:cubicBezTo>
                  <a:cubicBezTo>
                    <a:pt x="3874" y="2156"/>
                    <a:pt x="4134" y="2050"/>
                    <a:pt x="4404" y="1973"/>
                  </a:cubicBezTo>
                  <a:cubicBezTo>
                    <a:pt x="4485" y="1954"/>
                    <a:pt x="4543" y="1886"/>
                    <a:pt x="4562" y="1804"/>
                  </a:cubicBezTo>
                  <a:lnTo>
                    <a:pt x="4793" y="645"/>
                  </a:lnTo>
                  <a:cubicBezTo>
                    <a:pt x="4817" y="529"/>
                    <a:pt x="4918" y="448"/>
                    <a:pt x="5034" y="448"/>
                  </a:cubicBezTo>
                  <a:lnTo>
                    <a:pt x="5669" y="448"/>
                  </a:lnTo>
                  <a:cubicBezTo>
                    <a:pt x="5785" y="448"/>
                    <a:pt x="5886" y="529"/>
                    <a:pt x="5910" y="645"/>
                  </a:cubicBezTo>
                  <a:lnTo>
                    <a:pt x="6141" y="1804"/>
                  </a:lnTo>
                  <a:cubicBezTo>
                    <a:pt x="6160" y="1886"/>
                    <a:pt x="6218" y="1954"/>
                    <a:pt x="6299" y="1973"/>
                  </a:cubicBezTo>
                  <a:cubicBezTo>
                    <a:pt x="6569" y="2050"/>
                    <a:pt x="6829" y="2156"/>
                    <a:pt x="7069" y="2295"/>
                  </a:cubicBezTo>
                  <a:cubicBezTo>
                    <a:pt x="7103" y="2313"/>
                    <a:pt x="7142" y="2323"/>
                    <a:pt x="7180" y="2323"/>
                  </a:cubicBezTo>
                  <a:cubicBezTo>
                    <a:pt x="7222" y="2323"/>
                    <a:pt x="7265" y="2311"/>
                    <a:pt x="7300" y="2286"/>
                  </a:cubicBezTo>
                  <a:lnTo>
                    <a:pt x="8287" y="1626"/>
                  </a:lnTo>
                  <a:cubicBezTo>
                    <a:pt x="8328" y="1600"/>
                    <a:pt x="8375" y="1586"/>
                    <a:pt x="8422" y="1586"/>
                  </a:cubicBezTo>
                  <a:cubicBezTo>
                    <a:pt x="8486" y="1586"/>
                    <a:pt x="8550" y="1610"/>
                    <a:pt x="8599" y="1660"/>
                  </a:cubicBezTo>
                  <a:lnTo>
                    <a:pt x="9047" y="2108"/>
                  </a:lnTo>
                  <a:cubicBezTo>
                    <a:pt x="9129" y="2189"/>
                    <a:pt x="9143" y="2319"/>
                    <a:pt x="9076" y="2420"/>
                  </a:cubicBezTo>
                  <a:lnTo>
                    <a:pt x="8421" y="3407"/>
                  </a:lnTo>
                  <a:cubicBezTo>
                    <a:pt x="8373" y="3474"/>
                    <a:pt x="8368" y="3561"/>
                    <a:pt x="8412" y="3633"/>
                  </a:cubicBezTo>
                  <a:cubicBezTo>
                    <a:pt x="8546" y="3878"/>
                    <a:pt x="8657" y="4138"/>
                    <a:pt x="8729" y="4408"/>
                  </a:cubicBezTo>
                  <a:cubicBezTo>
                    <a:pt x="8753" y="4485"/>
                    <a:pt x="8821" y="4547"/>
                    <a:pt x="8898" y="4562"/>
                  </a:cubicBezTo>
                  <a:lnTo>
                    <a:pt x="10062" y="4797"/>
                  </a:lnTo>
                  <a:cubicBezTo>
                    <a:pt x="10178" y="4821"/>
                    <a:pt x="10259" y="4918"/>
                    <a:pt x="10259" y="5038"/>
                  </a:cubicBezTo>
                  <a:lnTo>
                    <a:pt x="10259" y="5673"/>
                  </a:lnTo>
                  <a:cubicBezTo>
                    <a:pt x="10259" y="5789"/>
                    <a:pt x="10178" y="5890"/>
                    <a:pt x="10062" y="5914"/>
                  </a:cubicBezTo>
                  <a:lnTo>
                    <a:pt x="8898" y="6145"/>
                  </a:lnTo>
                  <a:cubicBezTo>
                    <a:pt x="8821" y="6159"/>
                    <a:pt x="8753" y="6222"/>
                    <a:pt x="8729" y="6303"/>
                  </a:cubicBezTo>
                  <a:cubicBezTo>
                    <a:pt x="8676" y="6496"/>
                    <a:pt x="8604" y="6688"/>
                    <a:pt x="8518" y="6871"/>
                  </a:cubicBezTo>
                  <a:cubicBezTo>
                    <a:pt x="8420" y="7048"/>
                    <a:pt x="8571" y="7198"/>
                    <a:pt x="8719" y="7198"/>
                  </a:cubicBezTo>
                  <a:cubicBezTo>
                    <a:pt x="8796" y="7198"/>
                    <a:pt x="8873" y="7158"/>
                    <a:pt x="8912" y="7059"/>
                  </a:cubicBezTo>
                  <a:cubicBezTo>
                    <a:pt x="8994" y="6895"/>
                    <a:pt x="9061" y="6727"/>
                    <a:pt x="9114" y="6549"/>
                  </a:cubicBezTo>
                  <a:lnTo>
                    <a:pt x="10149" y="6347"/>
                  </a:lnTo>
                  <a:cubicBezTo>
                    <a:pt x="10466" y="6279"/>
                    <a:pt x="10697" y="6000"/>
                    <a:pt x="10697" y="5673"/>
                  </a:cubicBezTo>
                  <a:lnTo>
                    <a:pt x="10697" y="5038"/>
                  </a:lnTo>
                  <a:cubicBezTo>
                    <a:pt x="10697" y="4711"/>
                    <a:pt x="10466" y="4427"/>
                    <a:pt x="10149" y="4364"/>
                  </a:cubicBezTo>
                  <a:lnTo>
                    <a:pt x="9114" y="4157"/>
                  </a:lnTo>
                  <a:cubicBezTo>
                    <a:pt x="9047" y="3946"/>
                    <a:pt x="8960" y="3734"/>
                    <a:pt x="8854" y="3537"/>
                  </a:cubicBezTo>
                  <a:lnTo>
                    <a:pt x="9441" y="2661"/>
                  </a:lnTo>
                  <a:cubicBezTo>
                    <a:pt x="9619" y="2387"/>
                    <a:pt x="9586" y="2026"/>
                    <a:pt x="9355" y="1795"/>
                  </a:cubicBezTo>
                  <a:lnTo>
                    <a:pt x="8907" y="1347"/>
                  </a:lnTo>
                  <a:cubicBezTo>
                    <a:pt x="8774" y="1214"/>
                    <a:pt x="8597" y="1145"/>
                    <a:pt x="8419" y="1145"/>
                  </a:cubicBezTo>
                  <a:cubicBezTo>
                    <a:pt x="8288" y="1145"/>
                    <a:pt x="8156" y="1183"/>
                    <a:pt x="8041" y="1261"/>
                  </a:cubicBezTo>
                  <a:lnTo>
                    <a:pt x="7165" y="1843"/>
                  </a:lnTo>
                  <a:cubicBezTo>
                    <a:pt x="6963" y="1742"/>
                    <a:pt x="6756" y="1655"/>
                    <a:pt x="6545" y="1588"/>
                  </a:cubicBezTo>
                  <a:lnTo>
                    <a:pt x="6338" y="553"/>
                  </a:lnTo>
                  <a:cubicBezTo>
                    <a:pt x="6271" y="236"/>
                    <a:pt x="5991" y="5"/>
                    <a:pt x="5664" y="0"/>
                  </a:cubicBezTo>
                  <a:close/>
                  <a:moveTo>
                    <a:pt x="10327" y="9102"/>
                  </a:moveTo>
                  <a:cubicBezTo>
                    <a:pt x="10024" y="9102"/>
                    <a:pt x="9716" y="9214"/>
                    <a:pt x="9466" y="9465"/>
                  </a:cubicBezTo>
                  <a:cubicBezTo>
                    <a:pt x="8691" y="10239"/>
                    <a:pt x="9239" y="11567"/>
                    <a:pt x="10336" y="11567"/>
                  </a:cubicBezTo>
                  <a:cubicBezTo>
                    <a:pt x="10606" y="11567"/>
                    <a:pt x="10871" y="11476"/>
                    <a:pt x="11087" y="11312"/>
                  </a:cubicBezTo>
                  <a:cubicBezTo>
                    <a:pt x="11263" y="11164"/>
                    <a:pt x="11128" y="10917"/>
                    <a:pt x="10947" y="10917"/>
                  </a:cubicBezTo>
                  <a:cubicBezTo>
                    <a:pt x="10905" y="10917"/>
                    <a:pt x="10861" y="10930"/>
                    <a:pt x="10818" y="10961"/>
                  </a:cubicBezTo>
                  <a:cubicBezTo>
                    <a:pt x="10683" y="11072"/>
                    <a:pt x="10510" y="11130"/>
                    <a:pt x="10336" y="11130"/>
                  </a:cubicBezTo>
                  <a:cubicBezTo>
                    <a:pt x="9899" y="11130"/>
                    <a:pt x="9547" y="10773"/>
                    <a:pt x="9547" y="10336"/>
                  </a:cubicBezTo>
                  <a:cubicBezTo>
                    <a:pt x="9547" y="9898"/>
                    <a:pt x="9899" y="9546"/>
                    <a:pt x="10336" y="9546"/>
                  </a:cubicBezTo>
                  <a:cubicBezTo>
                    <a:pt x="10769" y="9546"/>
                    <a:pt x="11126" y="9898"/>
                    <a:pt x="11126" y="10336"/>
                  </a:cubicBezTo>
                  <a:cubicBezTo>
                    <a:pt x="11133" y="10475"/>
                    <a:pt x="11239" y="10545"/>
                    <a:pt x="11345" y="10545"/>
                  </a:cubicBezTo>
                  <a:cubicBezTo>
                    <a:pt x="11452" y="10545"/>
                    <a:pt x="11559" y="10475"/>
                    <a:pt x="11568" y="10336"/>
                  </a:cubicBezTo>
                  <a:cubicBezTo>
                    <a:pt x="11568" y="9593"/>
                    <a:pt x="10960" y="9102"/>
                    <a:pt x="10327" y="9102"/>
                  </a:cubicBezTo>
                  <a:close/>
                  <a:moveTo>
                    <a:pt x="10130" y="6751"/>
                  </a:moveTo>
                  <a:cubicBezTo>
                    <a:pt x="9879" y="6751"/>
                    <a:pt x="9663" y="6924"/>
                    <a:pt x="9615" y="7169"/>
                  </a:cubicBezTo>
                  <a:lnTo>
                    <a:pt x="9485" y="7805"/>
                  </a:lnTo>
                  <a:cubicBezTo>
                    <a:pt x="9369" y="7843"/>
                    <a:pt x="9259" y="7891"/>
                    <a:pt x="9148" y="7944"/>
                  </a:cubicBezTo>
                  <a:lnTo>
                    <a:pt x="8609" y="7583"/>
                  </a:lnTo>
                  <a:cubicBezTo>
                    <a:pt x="8522" y="7526"/>
                    <a:pt x="8421" y="7499"/>
                    <a:pt x="8321" y="7499"/>
                  </a:cubicBezTo>
                  <a:cubicBezTo>
                    <a:pt x="8184" y="7499"/>
                    <a:pt x="8048" y="7551"/>
                    <a:pt x="7945" y="7651"/>
                  </a:cubicBezTo>
                  <a:lnTo>
                    <a:pt x="7651" y="7944"/>
                  </a:lnTo>
                  <a:cubicBezTo>
                    <a:pt x="7478" y="8122"/>
                    <a:pt x="7449" y="8396"/>
                    <a:pt x="7589" y="8608"/>
                  </a:cubicBezTo>
                  <a:lnTo>
                    <a:pt x="7950" y="9147"/>
                  </a:lnTo>
                  <a:cubicBezTo>
                    <a:pt x="7873" y="9296"/>
                    <a:pt x="7810" y="9455"/>
                    <a:pt x="7767" y="9614"/>
                  </a:cubicBezTo>
                  <a:cubicBezTo>
                    <a:pt x="7719" y="9739"/>
                    <a:pt x="7786" y="9874"/>
                    <a:pt x="7911" y="9907"/>
                  </a:cubicBezTo>
                  <a:cubicBezTo>
                    <a:pt x="7932" y="9914"/>
                    <a:pt x="7954" y="9917"/>
                    <a:pt x="7974" y="9917"/>
                  </a:cubicBezTo>
                  <a:cubicBezTo>
                    <a:pt x="8077" y="9917"/>
                    <a:pt x="8170" y="9842"/>
                    <a:pt x="8190" y="9734"/>
                  </a:cubicBezTo>
                  <a:cubicBezTo>
                    <a:pt x="8234" y="9566"/>
                    <a:pt x="8306" y="9402"/>
                    <a:pt x="8392" y="9243"/>
                  </a:cubicBezTo>
                  <a:cubicBezTo>
                    <a:pt x="8431" y="9171"/>
                    <a:pt x="8431" y="9085"/>
                    <a:pt x="8383" y="9017"/>
                  </a:cubicBezTo>
                  <a:lnTo>
                    <a:pt x="7950" y="8368"/>
                  </a:lnTo>
                  <a:cubicBezTo>
                    <a:pt x="7926" y="8334"/>
                    <a:pt x="7931" y="8286"/>
                    <a:pt x="7959" y="8257"/>
                  </a:cubicBezTo>
                  <a:lnTo>
                    <a:pt x="8258" y="7963"/>
                  </a:lnTo>
                  <a:cubicBezTo>
                    <a:pt x="8274" y="7947"/>
                    <a:pt x="8295" y="7938"/>
                    <a:pt x="8316" y="7938"/>
                  </a:cubicBezTo>
                  <a:cubicBezTo>
                    <a:pt x="8333" y="7938"/>
                    <a:pt x="8349" y="7943"/>
                    <a:pt x="8364" y="7954"/>
                  </a:cubicBezTo>
                  <a:lnTo>
                    <a:pt x="9013" y="8387"/>
                  </a:lnTo>
                  <a:cubicBezTo>
                    <a:pt x="9049" y="8410"/>
                    <a:pt x="9091" y="8422"/>
                    <a:pt x="9134" y="8422"/>
                  </a:cubicBezTo>
                  <a:cubicBezTo>
                    <a:pt x="9172" y="8422"/>
                    <a:pt x="9210" y="8412"/>
                    <a:pt x="9244" y="8392"/>
                  </a:cubicBezTo>
                  <a:cubicBezTo>
                    <a:pt x="9398" y="8305"/>
                    <a:pt x="9562" y="8238"/>
                    <a:pt x="9735" y="8190"/>
                  </a:cubicBezTo>
                  <a:cubicBezTo>
                    <a:pt x="9812" y="8166"/>
                    <a:pt x="9875" y="8103"/>
                    <a:pt x="9889" y="8021"/>
                  </a:cubicBezTo>
                  <a:lnTo>
                    <a:pt x="10043" y="7256"/>
                  </a:lnTo>
                  <a:cubicBezTo>
                    <a:pt x="10053" y="7218"/>
                    <a:pt x="10086" y="7189"/>
                    <a:pt x="10130" y="7189"/>
                  </a:cubicBezTo>
                  <a:lnTo>
                    <a:pt x="10543" y="7189"/>
                  </a:lnTo>
                  <a:cubicBezTo>
                    <a:pt x="10587" y="7189"/>
                    <a:pt x="10620" y="7218"/>
                    <a:pt x="10630" y="7256"/>
                  </a:cubicBezTo>
                  <a:lnTo>
                    <a:pt x="10784" y="8021"/>
                  </a:lnTo>
                  <a:cubicBezTo>
                    <a:pt x="10798" y="8103"/>
                    <a:pt x="10861" y="8166"/>
                    <a:pt x="10938" y="8190"/>
                  </a:cubicBezTo>
                  <a:cubicBezTo>
                    <a:pt x="11111" y="8238"/>
                    <a:pt x="11275" y="8305"/>
                    <a:pt x="11429" y="8392"/>
                  </a:cubicBezTo>
                  <a:cubicBezTo>
                    <a:pt x="11463" y="8412"/>
                    <a:pt x="11501" y="8422"/>
                    <a:pt x="11539" y="8422"/>
                  </a:cubicBezTo>
                  <a:cubicBezTo>
                    <a:pt x="11582" y="8422"/>
                    <a:pt x="11624" y="8410"/>
                    <a:pt x="11660" y="8387"/>
                  </a:cubicBezTo>
                  <a:lnTo>
                    <a:pt x="12309" y="7954"/>
                  </a:lnTo>
                  <a:cubicBezTo>
                    <a:pt x="12324" y="7943"/>
                    <a:pt x="12340" y="7938"/>
                    <a:pt x="12357" y="7938"/>
                  </a:cubicBezTo>
                  <a:cubicBezTo>
                    <a:pt x="12379" y="7938"/>
                    <a:pt x="12401" y="7947"/>
                    <a:pt x="12420" y="7963"/>
                  </a:cubicBezTo>
                  <a:lnTo>
                    <a:pt x="12713" y="8257"/>
                  </a:lnTo>
                  <a:cubicBezTo>
                    <a:pt x="12742" y="8286"/>
                    <a:pt x="12747" y="8334"/>
                    <a:pt x="12723" y="8368"/>
                  </a:cubicBezTo>
                  <a:lnTo>
                    <a:pt x="12290" y="9017"/>
                  </a:lnTo>
                  <a:cubicBezTo>
                    <a:pt x="12247" y="9085"/>
                    <a:pt x="12242" y="9176"/>
                    <a:pt x="12280" y="9248"/>
                  </a:cubicBezTo>
                  <a:cubicBezTo>
                    <a:pt x="12367" y="9402"/>
                    <a:pt x="12439" y="9566"/>
                    <a:pt x="12487" y="9739"/>
                  </a:cubicBezTo>
                  <a:cubicBezTo>
                    <a:pt x="12507" y="9816"/>
                    <a:pt x="12574" y="9878"/>
                    <a:pt x="12656" y="9893"/>
                  </a:cubicBezTo>
                  <a:lnTo>
                    <a:pt x="13416" y="10047"/>
                  </a:lnTo>
                  <a:cubicBezTo>
                    <a:pt x="13459" y="10052"/>
                    <a:pt x="13488" y="10090"/>
                    <a:pt x="13488" y="10129"/>
                  </a:cubicBezTo>
                  <a:lnTo>
                    <a:pt x="13488" y="10547"/>
                  </a:lnTo>
                  <a:cubicBezTo>
                    <a:pt x="13488" y="10591"/>
                    <a:pt x="13459" y="10624"/>
                    <a:pt x="13416" y="10634"/>
                  </a:cubicBezTo>
                  <a:lnTo>
                    <a:pt x="12656" y="10783"/>
                  </a:lnTo>
                  <a:cubicBezTo>
                    <a:pt x="12574" y="10802"/>
                    <a:pt x="12507" y="10860"/>
                    <a:pt x="12487" y="10942"/>
                  </a:cubicBezTo>
                  <a:cubicBezTo>
                    <a:pt x="12439" y="11110"/>
                    <a:pt x="12367" y="11279"/>
                    <a:pt x="12280" y="11433"/>
                  </a:cubicBezTo>
                  <a:cubicBezTo>
                    <a:pt x="12242" y="11505"/>
                    <a:pt x="12242" y="11591"/>
                    <a:pt x="12290" y="11664"/>
                  </a:cubicBezTo>
                  <a:lnTo>
                    <a:pt x="12723" y="12308"/>
                  </a:lnTo>
                  <a:cubicBezTo>
                    <a:pt x="12747" y="12347"/>
                    <a:pt x="12742" y="12390"/>
                    <a:pt x="12713" y="12419"/>
                  </a:cubicBezTo>
                  <a:lnTo>
                    <a:pt x="12415" y="12713"/>
                  </a:lnTo>
                  <a:cubicBezTo>
                    <a:pt x="12398" y="12730"/>
                    <a:pt x="12375" y="12739"/>
                    <a:pt x="12353" y="12739"/>
                  </a:cubicBezTo>
                  <a:cubicBezTo>
                    <a:pt x="12338" y="12739"/>
                    <a:pt x="12323" y="12735"/>
                    <a:pt x="12309" y="12727"/>
                  </a:cubicBezTo>
                  <a:lnTo>
                    <a:pt x="11660" y="12294"/>
                  </a:lnTo>
                  <a:cubicBezTo>
                    <a:pt x="11624" y="12269"/>
                    <a:pt x="11582" y="12257"/>
                    <a:pt x="11539" y="12257"/>
                  </a:cubicBezTo>
                  <a:cubicBezTo>
                    <a:pt x="11501" y="12257"/>
                    <a:pt x="11463" y="12266"/>
                    <a:pt x="11429" y="12284"/>
                  </a:cubicBezTo>
                  <a:cubicBezTo>
                    <a:pt x="11275" y="12371"/>
                    <a:pt x="11111" y="12438"/>
                    <a:pt x="10938" y="12486"/>
                  </a:cubicBezTo>
                  <a:cubicBezTo>
                    <a:pt x="10861" y="12511"/>
                    <a:pt x="10798" y="12573"/>
                    <a:pt x="10784" y="12655"/>
                  </a:cubicBezTo>
                  <a:lnTo>
                    <a:pt x="10630" y="13420"/>
                  </a:lnTo>
                  <a:cubicBezTo>
                    <a:pt x="10620" y="13458"/>
                    <a:pt x="10587" y="13487"/>
                    <a:pt x="10543" y="13492"/>
                  </a:cubicBezTo>
                  <a:lnTo>
                    <a:pt x="10130" y="13492"/>
                  </a:lnTo>
                  <a:cubicBezTo>
                    <a:pt x="10086" y="13487"/>
                    <a:pt x="10053" y="13458"/>
                    <a:pt x="10043" y="13420"/>
                  </a:cubicBezTo>
                  <a:lnTo>
                    <a:pt x="9889" y="12655"/>
                  </a:lnTo>
                  <a:cubicBezTo>
                    <a:pt x="9875" y="12573"/>
                    <a:pt x="9812" y="12511"/>
                    <a:pt x="9735" y="12486"/>
                  </a:cubicBezTo>
                  <a:cubicBezTo>
                    <a:pt x="9562" y="12438"/>
                    <a:pt x="9398" y="12371"/>
                    <a:pt x="9244" y="12284"/>
                  </a:cubicBezTo>
                  <a:cubicBezTo>
                    <a:pt x="9211" y="12264"/>
                    <a:pt x="9174" y="12255"/>
                    <a:pt x="9136" y="12255"/>
                  </a:cubicBezTo>
                  <a:cubicBezTo>
                    <a:pt x="9093" y="12255"/>
                    <a:pt x="9050" y="12268"/>
                    <a:pt x="9013" y="12294"/>
                  </a:cubicBezTo>
                  <a:lnTo>
                    <a:pt x="8364" y="12727"/>
                  </a:lnTo>
                  <a:cubicBezTo>
                    <a:pt x="8350" y="12735"/>
                    <a:pt x="8335" y="12739"/>
                    <a:pt x="8320" y="12739"/>
                  </a:cubicBezTo>
                  <a:cubicBezTo>
                    <a:pt x="8298" y="12739"/>
                    <a:pt x="8275" y="12730"/>
                    <a:pt x="8258" y="12713"/>
                  </a:cubicBezTo>
                  <a:lnTo>
                    <a:pt x="7959" y="12419"/>
                  </a:lnTo>
                  <a:cubicBezTo>
                    <a:pt x="7931" y="12390"/>
                    <a:pt x="7926" y="12342"/>
                    <a:pt x="7950" y="12308"/>
                  </a:cubicBezTo>
                  <a:lnTo>
                    <a:pt x="8383" y="11664"/>
                  </a:lnTo>
                  <a:cubicBezTo>
                    <a:pt x="8426" y="11591"/>
                    <a:pt x="8431" y="11505"/>
                    <a:pt x="8392" y="11433"/>
                  </a:cubicBezTo>
                  <a:cubicBezTo>
                    <a:pt x="8306" y="11279"/>
                    <a:pt x="8234" y="11110"/>
                    <a:pt x="8186" y="10942"/>
                  </a:cubicBezTo>
                  <a:cubicBezTo>
                    <a:pt x="8166" y="10860"/>
                    <a:pt x="8099" y="10802"/>
                    <a:pt x="8017" y="10783"/>
                  </a:cubicBezTo>
                  <a:lnTo>
                    <a:pt x="7257" y="10634"/>
                  </a:lnTo>
                  <a:cubicBezTo>
                    <a:pt x="7214" y="10624"/>
                    <a:pt x="7185" y="10586"/>
                    <a:pt x="7185" y="10547"/>
                  </a:cubicBezTo>
                  <a:lnTo>
                    <a:pt x="7185" y="10129"/>
                  </a:lnTo>
                  <a:cubicBezTo>
                    <a:pt x="7185" y="10090"/>
                    <a:pt x="7214" y="10052"/>
                    <a:pt x="7257" y="10047"/>
                  </a:cubicBezTo>
                  <a:lnTo>
                    <a:pt x="7300" y="10037"/>
                  </a:lnTo>
                  <a:cubicBezTo>
                    <a:pt x="7585" y="9993"/>
                    <a:pt x="7528" y="9596"/>
                    <a:pt x="7283" y="9596"/>
                  </a:cubicBezTo>
                  <a:cubicBezTo>
                    <a:pt x="7263" y="9596"/>
                    <a:pt x="7241" y="9598"/>
                    <a:pt x="7218" y="9604"/>
                  </a:cubicBezTo>
                  <a:lnTo>
                    <a:pt x="7170" y="9614"/>
                  </a:lnTo>
                  <a:cubicBezTo>
                    <a:pt x="6925" y="9667"/>
                    <a:pt x="6747" y="9878"/>
                    <a:pt x="6747" y="10129"/>
                  </a:cubicBezTo>
                  <a:lnTo>
                    <a:pt x="6747" y="10547"/>
                  </a:lnTo>
                  <a:cubicBezTo>
                    <a:pt x="6747" y="10798"/>
                    <a:pt x="6925" y="11014"/>
                    <a:pt x="7170" y="11062"/>
                  </a:cubicBezTo>
                  <a:lnTo>
                    <a:pt x="7805" y="11187"/>
                  </a:lnTo>
                  <a:cubicBezTo>
                    <a:pt x="7844" y="11303"/>
                    <a:pt x="7892" y="11418"/>
                    <a:pt x="7945" y="11524"/>
                  </a:cubicBezTo>
                  <a:lnTo>
                    <a:pt x="7584" y="12068"/>
                  </a:lnTo>
                  <a:cubicBezTo>
                    <a:pt x="7445" y="12275"/>
                    <a:pt x="7473" y="12554"/>
                    <a:pt x="7651" y="12727"/>
                  </a:cubicBezTo>
                  <a:lnTo>
                    <a:pt x="7945" y="13025"/>
                  </a:lnTo>
                  <a:cubicBezTo>
                    <a:pt x="8047" y="13125"/>
                    <a:pt x="8180" y="13176"/>
                    <a:pt x="8315" y="13176"/>
                  </a:cubicBezTo>
                  <a:cubicBezTo>
                    <a:pt x="8415" y="13176"/>
                    <a:pt x="8516" y="13148"/>
                    <a:pt x="8604" y="13088"/>
                  </a:cubicBezTo>
                  <a:lnTo>
                    <a:pt x="9148" y="12727"/>
                  </a:lnTo>
                  <a:cubicBezTo>
                    <a:pt x="9254" y="12785"/>
                    <a:pt x="9369" y="12828"/>
                    <a:pt x="9485" y="12867"/>
                  </a:cubicBezTo>
                  <a:lnTo>
                    <a:pt x="9610" y="13502"/>
                  </a:lnTo>
                  <a:cubicBezTo>
                    <a:pt x="9663" y="13747"/>
                    <a:pt x="9875" y="13925"/>
                    <a:pt x="10125" y="13925"/>
                  </a:cubicBezTo>
                  <a:lnTo>
                    <a:pt x="10543" y="13925"/>
                  </a:lnTo>
                  <a:cubicBezTo>
                    <a:pt x="10794" y="13925"/>
                    <a:pt x="11010" y="13747"/>
                    <a:pt x="11058" y="13502"/>
                  </a:cubicBezTo>
                  <a:lnTo>
                    <a:pt x="11188" y="12867"/>
                  </a:lnTo>
                  <a:cubicBezTo>
                    <a:pt x="11299" y="12828"/>
                    <a:pt x="11414" y="12780"/>
                    <a:pt x="11520" y="12727"/>
                  </a:cubicBezTo>
                  <a:lnTo>
                    <a:pt x="12064" y="13088"/>
                  </a:lnTo>
                  <a:cubicBezTo>
                    <a:pt x="12152" y="13148"/>
                    <a:pt x="12254" y="13176"/>
                    <a:pt x="12355" y="13176"/>
                  </a:cubicBezTo>
                  <a:cubicBezTo>
                    <a:pt x="12490" y="13176"/>
                    <a:pt x="12624" y="13125"/>
                    <a:pt x="12723" y="13025"/>
                  </a:cubicBezTo>
                  <a:lnTo>
                    <a:pt x="13021" y="12727"/>
                  </a:lnTo>
                  <a:cubicBezTo>
                    <a:pt x="13195" y="12554"/>
                    <a:pt x="13223" y="12275"/>
                    <a:pt x="13084" y="12068"/>
                  </a:cubicBezTo>
                  <a:lnTo>
                    <a:pt x="12723" y="11524"/>
                  </a:lnTo>
                  <a:cubicBezTo>
                    <a:pt x="12781" y="11418"/>
                    <a:pt x="12824" y="11303"/>
                    <a:pt x="12863" y="11187"/>
                  </a:cubicBezTo>
                  <a:lnTo>
                    <a:pt x="13498" y="11062"/>
                  </a:lnTo>
                  <a:cubicBezTo>
                    <a:pt x="13743" y="11014"/>
                    <a:pt x="13921" y="10798"/>
                    <a:pt x="13921" y="10547"/>
                  </a:cubicBezTo>
                  <a:lnTo>
                    <a:pt x="13921" y="10129"/>
                  </a:lnTo>
                  <a:cubicBezTo>
                    <a:pt x="13921" y="9878"/>
                    <a:pt x="13748" y="9662"/>
                    <a:pt x="13503" y="9614"/>
                  </a:cubicBezTo>
                  <a:lnTo>
                    <a:pt x="12867" y="9484"/>
                  </a:lnTo>
                  <a:cubicBezTo>
                    <a:pt x="12829" y="9368"/>
                    <a:pt x="12781" y="9258"/>
                    <a:pt x="12728" y="9147"/>
                  </a:cubicBezTo>
                  <a:lnTo>
                    <a:pt x="13089" y="8608"/>
                  </a:lnTo>
                  <a:cubicBezTo>
                    <a:pt x="13223" y="8396"/>
                    <a:pt x="13199" y="8122"/>
                    <a:pt x="13021" y="7944"/>
                  </a:cubicBezTo>
                  <a:lnTo>
                    <a:pt x="12728" y="7651"/>
                  </a:lnTo>
                  <a:cubicBezTo>
                    <a:pt x="12625" y="7551"/>
                    <a:pt x="12490" y="7499"/>
                    <a:pt x="12354" y="7499"/>
                  </a:cubicBezTo>
                  <a:cubicBezTo>
                    <a:pt x="12255" y="7499"/>
                    <a:pt x="12156" y="7526"/>
                    <a:pt x="12069" y="7583"/>
                  </a:cubicBezTo>
                  <a:lnTo>
                    <a:pt x="11525" y="7944"/>
                  </a:lnTo>
                  <a:cubicBezTo>
                    <a:pt x="11414" y="7891"/>
                    <a:pt x="11304" y="7843"/>
                    <a:pt x="11188" y="7805"/>
                  </a:cubicBezTo>
                  <a:lnTo>
                    <a:pt x="11063" y="7169"/>
                  </a:lnTo>
                  <a:cubicBezTo>
                    <a:pt x="11010" y="6924"/>
                    <a:pt x="10794" y="6751"/>
                    <a:pt x="10548" y="675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6" name="Google Shape;1706;p38"/>
          <p:cNvGrpSpPr/>
          <p:nvPr/>
        </p:nvGrpSpPr>
        <p:grpSpPr>
          <a:xfrm>
            <a:off x="5310639" y="5483738"/>
            <a:ext cx="474053" cy="450973"/>
            <a:chOff x="3982979" y="4297378"/>
            <a:chExt cx="355540" cy="338230"/>
          </a:xfrm>
        </p:grpSpPr>
        <p:sp>
          <p:nvSpPr>
            <p:cNvPr id="1707" name="Google Shape;1707;p38"/>
            <p:cNvSpPr/>
            <p:nvPr/>
          </p:nvSpPr>
          <p:spPr>
            <a:xfrm>
              <a:off x="4004197" y="4302414"/>
              <a:ext cx="276018" cy="276018"/>
            </a:xfrm>
            <a:custGeom>
              <a:rect b="b" l="l" r="r" t="t"/>
              <a:pathLst>
                <a:path extrusionOk="0" h="10524" w="10524">
                  <a:moveTo>
                    <a:pt x="5259" y="0"/>
                  </a:moveTo>
                  <a:cubicBezTo>
                    <a:pt x="2353" y="0"/>
                    <a:pt x="0" y="2358"/>
                    <a:pt x="0" y="5264"/>
                  </a:cubicBezTo>
                  <a:cubicBezTo>
                    <a:pt x="0" y="8170"/>
                    <a:pt x="2353" y="10523"/>
                    <a:pt x="5259" y="10523"/>
                  </a:cubicBezTo>
                  <a:cubicBezTo>
                    <a:pt x="8166" y="10523"/>
                    <a:pt x="10523" y="8170"/>
                    <a:pt x="10523" y="5264"/>
                  </a:cubicBezTo>
                  <a:cubicBezTo>
                    <a:pt x="10523" y="2358"/>
                    <a:pt x="8166" y="0"/>
                    <a:pt x="525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030687" y="4328904"/>
              <a:ext cx="223012" cy="223012"/>
            </a:xfrm>
            <a:custGeom>
              <a:rect b="b" l="l" r="r" t="t"/>
              <a:pathLst>
                <a:path extrusionOk="0" h="8503" w="8503">
                  <a:moveTo>
                    <a:pt x="4249" y="1"/>
                  </a:moveTo>
                  <a:cubicBezTo>
                    <a:pt x="1906" y="1"/>
                    <a:pt x="1" y="1906"/>
                    <a:pt x="1" y="4254"/>
                  </a:cubicBezTo>
                  <a:cubicBezTo>
                    <a:pt x="1" y="6597"/>
                    <a:pt x="1906" y="8503"/>
                    <a:pt x="4249" y="8503"/>
                  </a:cubicBezTo>
                  <a:cubicBezTo>
                    <a:pt x="6597" y="8503"/>
                    <a:pt x="8503" y="6597"/>
                    <a:pt x="8503" y="4254"/>
                  </a:cubicBezTo>
                  <a:cubicBezTo>
                    <a:pt x="8503" y="1906"/>
                    <a:pt x="6597" y="1"/>
                    <a:pt x="4249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4089882" y="4334333"/>
              <a:ext cx="104648" cy="212285"/>
            </a:xfrm>
            <a:custGeom>
              <a:rect b="b" l="l" r="r" t="t"/>
              <a:pathLst>
                <a:path extrusionOk="0" h="8094" w="3990">
                  <a:moveTo>
                    <a:pt x="1992" y="0"/>
                  </a:moveTo>
                  <a:cubicBezTo>
                    <a:pt x="1771" y="0"/>
                    <a:pt x="1588" y="179"/>
                    <a:pt x="1588" y="405"/>
                  </a:cubicBezTo>
                  <a:lnTo>
                    <a:pt x="1588" y="963"/>
                  </a:lnTo>
                  <a:cubicBezTo>
                    <a:pt x="669" y="1078"/>
                    <a:pt x="0" y="1882"/>
                    <a:pt x="58" y="2806"/>
                  </a:cubicBezTo>
                  <a:cubicBezTo>
                    <a:pt x="111" y="3730"/>
                    <a:pt x="876" y="4451"/>
                    <a:pt x="1800" y="4451"/>
                  </a:cubicBezTo>
                  <a:lnTo>
                    <a:pt x="2185" y="4451"/>
                  </a:lnTo>
                  <a:cubicBezTo>
                    <a:pt x="2704" y="4451"/>
                    <a:pt x="3128" y="4875"/>
                    <a:pt x="3128" y="5394"/>
                  </a:cubicBezTo>
                  <a:cubicBezTo>
                    <a:pt x="3128" y="5914"/>
                    <a:pt x="2704" y="6333"/>
                    <a:pt x="2185" y="6333"/>
                  </a:cubicBezTo>
                  <a:lnTo>
                    <a:pt x="1607" y="6333"/>
                  </a:lnTo>
                  <a:cubicBezTo>
                    <a:pt x="1194" y="6333"/>
                    <a:pt x="862" y="6001"/>
                    <a:pt x="862" y="5587"/>
                  </a:cubicBezTo>
                  <a:cubicBezTo>
                    <a:pt x="862" y="5361"/>
                    <a:pt x="679" y="5183"/>
                    <a:pt x="457" y="5183"/>
                  </a:cubicBezTo>
                  <a:cubicBezTo>
                    <a:pt x="231" y="5183"/>
                    <a:pt x="48" y="5361"/>
                    <a:pt x="48" y="5587"/>
                  </a:cubicBezTo>
                  <a:cubicBezTo>
                    <a:pt x="53" y="6439"/>
                    <a:pt x="736" y="7131"/>
                    <a:pt x="1588" y="7141"/>
                  </a:cubicBezTo>
                  <a:lnTo>
                    <a:pt x="1588" y="7690"/>
                  </a:lnTo>
                  <a:cubicBezTo>
                    <a:pt x="1588" y="7911"/>
                    <a:pt x="1771" y="8094"/>
                    <a:pt x="1992" y="8094"/>
                  </a:cubicBezTo>
                  <a:cubicBezTo>
                    <a:pt x="2218" y="8094"/>
                    <a:pt x="2396" y="7911"/>
                    <a:pt x="2396" y="7690"/>
                  </a:cubicBezTo>
                  <a:lnTo>
                    <a:pt x="2396" y="7131"/>
                  </a:lnTo>
                  <a:cubicBezTo>
                    <a:pt x="3316" y="7016"/>
                    <a:pt x="3989" y="6208"/>
                    <a:pt x="3931" y="5284"/>
                  </a:cubicBezTo>
                  <a:cubicBezTo>
                    <a:pt x="3874" y="4365"/>
                    <a:pt x="3109" y="3643"/>
                    <a:pt x="2185" y="3643"/>
                  </a:cubicBezTo>
                  <a:lnTo>
                    <a:pt x="1800" y="3643"/>
                  </a:lnTo>
                  <a:cubicBezTo>
                    <a:pt x="1280" y="3643"/>
                    <a:pt x="862" y="3220"/>
                    <a:pt x="862" y="2700"/>
                  </a:cubicBezTo>
                  <a:cubicBezTo>
                    <a:pt x="862" y="2180"/>
                    <a:pt x="1280" y="1757"/>
                    <a:pt x="1800" y="1757"/>
                  </a:cubicBezTo>
                  <a:lnTo>
                    <a:pt x="2377" y="1757"/>
                  </a:lnTo>
                  <a:cubicBezTo>
                    <a:pt x="2791" y="1762"/>
                    <a:pt x="3128" y="2094"/>
                    <a:pt x="3128" y="2507"/>
                  </a:cubicBezTo>
                  <a:lnTo>
                    <a:pt x="3128" y="2892"/>
                  </a:lnTo>
                  <a:cubicBezTo>
                    <a:pt x="3128" y="3114"/>
                    <a:pt x="3311" y="3297"/>
                    <a:pt x="3532" y="3297"/>
                  </a:cubicBezTo>
                  <a:cubicBezTo>
                    <a:pt x="3753" y="3297"/>
                    <a:pt x="3936" y="3114"/>
                    <a:pt x="3936" y="2892"/>
                  </a:cubicBezTo>
                  <a:lnTo>
                    <a:pt x="3936" y="2507"/>
                  </a:lnTo>
                  <a:cubicBezTo>
                    <a:pt x="3936" y="1656"/>
                    <a:pt x="3248" y="963"/>
                    <a:pt x="2396" y="948"/>
                  </a:cubicBezTo>
                  <a:lnTo>
                    <a:pt x="2396" y="405"/>
                  </a:lnTo>
                  <a:cubicBezTo>
                    <a:pt x="2396" y="179"/>
                    <a:pt x="2218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4183147" y="4482859"/>
              <a:ext cx="150205" cy="147818"/>
            </a:xfrm>
            <a:custGeom>
              <a:rect b="b" l="l" r="r" t="t"/>
              <a:pathLst>
                <a:path extrusionOk="0" h="5636" w="5727">
                  <a:moveTo>
                    <a:pt x="2857" y="2024"/>
                  </a:moveTo>
                  <a:cubicBezTo>
                    <a:pt x="3273" y="2024"/>
                    <a:pt x="3671" y="2347"/>
                    <a:pt x="3671" y="2835"/>
                  </a:cubicBezTo>
                  <a:cubicBezTo>
                    <a:pt x="3671" y="3282"/>
                    <a:pt x="3311" y="3643"/>
                    <a:pt x="2863" y="3643"/>
                  </a:cubicBezTo>
                  <a:cubicBezTo>
                    <a:pt x="2141" y="3643"/>
                    <a:pt x="1780" y="2772"/>
                    <a:pt x="2290" y="2262"/>
                  </a:cubicBezTo>
                  <a:cubicBezTo>
                    <a:pt x="2455" y="2097"/>
                    <a:pt x="2658" y="2024"/>
                    <a:pt x="2857" y="2024"/>
                  </a:cubicBezTo>
                  <a:close/>
                  <a:moveTo>
                    <a:pt x="2459" y="1"/>
                  </a:moveTo>
                  <a:lnTo>
                    <a:pt x="2276" y="896"/>
                  </a:lnTo>
                  <a:cubicBezTo>
                    <a:pt x="2204" y="920"/>
                    <a:pt x="2132" y="944"/>
                    <a:pt x="2060" y="973"/>
                  </a:cubicBezTo>
                  <a:lnTo>
                    <a:pt x="1347" y="405"/>
                  </a:lnTo>
                  <a:lnTo>
                    <a:pt x="727" y="925"/>
                  </a:lnTo>
                  <a:lnTo>
                    <a:pt x="1169" y="1728"/>
                  </a:lnTo>
                  <a:cubicBezTo>
                    <a:pt x="1126" y="1791"/>
                    <a:pt x="1088" y="1853"/>
                    <a:pt x="1054" y="1926"/>
                  </a:cubicBezTo>
                  <a:lnTo>
                    <a:pt x="140" y="1945"/>
                  </a:lnTo>
                  <a:lnTo>
                    <a:pt x="0" y="2744"/>
                  </a:lnTo>
                  <a:lnTo>
                    <a:pt x="847" y="3076"/>
                  </a:lnTo>
                  <a:cubicBezTo>
                    <a:pt x="857" y="3148"/>
                    <a:pt x="871" y="3225"/>
                    <a:pt x="890" y="3297"/>
                  </a:cubicBezTo>
                  <a:lnTo>
                    <a:pt x="202" y="3898"/>
                  </a:lnTo>
                  <a:lnTo>
                    <a:pt x="606" y="4601"/>
                  </a:lnTo>
                  <a:lnTo>
                    <a:pt x="1472" y="4307"/>
                  </a:lnTo>
                  <a:cubicBezTo>
                    <a:pt x="1530" y="4360"/>
                    <a:pt x="1588" y="4408"/>
                    <a:pt x="1646" y="4457"/>
                  </a:cubicBezTo>
                  <a:lnTo>
                    <a:pt x="1511" y="5356"/>
                  </a:lnTo>
                  <a:lnTo>
                    <a:pt x="2271" y="5635"/>
                  </a:lnTo>
                  <a:lnTo>
                    <a:pt x="2748" y="4851"/>
                  </a:lnTo>
                  <a:cubicBezTo>
                    <a:pt x="2781" y="4851"/>
                    <a:pt x="2820" y="4856"/>
                    <a:pt x="2858" y="4856"/>
                  </a:cubicBezTo>
                  <a:cubicBezTo>
                    <a:pt x="2897" y="4856"/>
                    <a:pt x="2935" y="4856"/>
                    <a:pt x="2974" y="4851"/>
                  </a:cubicBezTo>
                  <a:lnTo>
                    <a:pt x="3450" y="5635"/>
                  </a:lnTo>
                  <a:lnTo>
                    <a:pt x="4210" y="5356"/>
                  </a:lnTo>
                  <a:lnTo>
                    <a:pt x="4071" y="4457"/>
                  </a:lnTo>
                  <a:cubicBezTo>
                    <a:pt x="4133" y="4408"/>
                    <a:pt x="4191" y="4360"/>
                    <a:pt x="4244" y="4307"/>
                  </a:cubicBezTo>
                  <a:lnTo>
                    <a:pt x="5110" y="4601"/>
                  </a:lnTo>
                  <a:lnTo>
                    <a:pt x="5519" y="3898"/>
                  </a:lnTo>
                  <a:lnTo>
                    <a:pt x="4831" y="3297"/>
                  </a:lnTo>
                  <a:cubicBezTo>
                    <a:pt x="4850" y="3225"/>
                    <a:pt x="4865" y="3148"/>
                    <a:pt x="4874" y="3076"/>
                  </a:cubicBezTo>
                  <a:lnTo>
                    <a:pt x="5726" y="2744"/>
                  </a:lnTo>
                  <a:lnTo>
                    <a:pt x="5582" y="1945"/>
                  </a:lnTo>
                  <a:lnTo>
                    <a:pt x="4672" y="1926"/>
                  </a:lnTo>
                  <a:cubicBezTo>
                    <a:pt x="4634" y="1853"/>
                    <a:pt x="4595" y="1791"/>
                    <a:pt x="4557" y="1728"/>
                  </a:cubicBezTo>
                  <a:lnTo>
                    <a:pt x="4995" y="925"/>
                  </a:lnTo>
                  <a:lnTo>
                    <a:pt x="4374" y="405"/>
                  </a:lnTo>
                  <a:lnTo>
                    <a:pt x="3662" y="973"/>
                  </a:lnTo>
                  <a:cubicBezTo>
                    <a:pt x="3590" y="944"/>
                    <a:pt x="3517" y="920"/>
                    <a:pt x="3445" y="896"/>
                  </a:cubicBezTo>
                  <a:lnTo>
                    <a:pt x="3267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4183252" y="4493481"/>
              <a:ext cx="46606" cy="110051"/>
            </a:xfrm>
            <a:custGeom>
              <a:rect b="b" l="l" r="r" t="t"/>
              <a:pathLst>
                <a:path extrusionOk="0" h="4196" w="1777">
                  <a:moveTo>
                    <a:pt x="1348" y="0"/>
                  </a:moveTo>
                  <a:lnTo>
                    <a:pt x="727" y="520"/>
                  </a:lnTo>
                  <a:lnTo>
                    <a:pt x="1170" y="1323"/>
                  </a:lnTo>
                  <a:cubicBezTo>
                    <a:pt x="1127" y="1386"/>
                    <a:pt x="1088" y="1453"/>
                    <a:pt x="1055" y="1521"/>
                  </a:cubicBezTo>
                  <a:lnTo>
                    <a:pt x="140" y="1540"/>
                  </a:lnTo>
                  <a:lnTo>
                    <a:pt x="1" y="2339"/>
                  </a:lnTo>
                  <a:lnTo>
                    <a:pt x="853" y="2671"/>
                  </a:lnTo>
                  <a:cubicBezTo>
                    <a:pt x="857" y="2748"/>
                    <a:pt x="872" y="2820"/>
                    <a:pt x="891" y="2897"/>
                  </a:cubicBezTo>
                  <a:lnTo>
                    <a:pt x="203" y="3498"/>
                  </a:lnTo>
                  <a:lnTo>
                    <a:pt x="607" y="4196"/>
                  </a:lnTo>
                  <a:lnTo>
                    <a:pt x="1117" y="4027"/>
                  </a:lnTo>
                  <a:lnTo>
                    <a:pt x="809" y="3498"/>
                  </a:lnTo>
                  <a:lnTo>
                    <a:pt x="1497" y="2897"/>
                  </a:lnTo>
                  <a:cubicBezTo>
                    <a:pt x="1478" y="2820"/>
                    <a:pt x="1468" y="2748"/>
                    <a:pt x="1459" y="2671"/>
                  </a:cubicBezTo>
                  <a:lnTo>
                    <a:pt x="607" y="2339"/>
                  </a:lnTo>
                  <a:lnTo>
                    <a:pt x="747" y="1540"/>
                  </a:lnTo>
                  <a:lnTo>
                    <a:pt x="1661" y="1521"/>
                  </a:lnTo>
                  <a:cubicBezTo>
                    <a:pt x="1695" y="1453"/>
                    <a:pt x="1733" y="1386"/>
                    <a:pt x="1776" y="1323"/>
                  </a:cubicBezTo>
                  <a:lnTo>
                    <a:pt x="1339" y="520"/>
                  </a:lnTo>
                  <a:lnTo>
                    <a:pt x="1661" y="2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4243969" y="4482990"/>
              <a:ext cx="19592" cy="25519"/>
            </a:xfrm>
            <a:custGeom>
              <a:rect b="b" l="l" r="r" t="t"/>
              <a:pathLst>
                <a:path extrusionOk="0" h="973" w="747">
                  <a:moveTo>
                    <a:pt x="140" y="1"/>
                  </a:moveTo>
                  <a:lnTo>
                    <a:pt x="0" y="689"/>
                  </a:lnTo>
                  <a:lnTo>
                    <a:pt x="352" y="973"/>
                  </a:lnTo>
                  <a:cubicBezTo>
                    <a:pt x="424" y="944"/>
                    <a:pt x="496" y="915"/>
                    <a:pt x="568" y="896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4222751" y="4595952"/>
              <a:ext cx="22870" cy="34725"/>
            </a:xfrm>
            <a:custGeom>
              <a:rect b="b" l="l" r="r" t="t"/>
              <a:pathLst>
                <a:path extrusionOk="0" h="1324" w="872">
                  <a:moveTo>
                    <a:pt x="574" y="0"/>
                  </a:moveTo>
                  <a:lnTo>
                    <a:pt x="141" y="145"/>
                  </a:lnTo>
                  <a:lnTo>
                    <a:pt x="1" y="1049"/>
                  </a:lnTo>
                  <a:lnTo>
                    <a:pt x="766" y="1323"/>
                  </a:lnTo>
                  <a:lnTo>
                    <a:pt x="872" y="1145"/>
                  </a:lnTo>
                  <a:lnTo>
                    <a:pt x="612" y="1049"/>
                  </a:lnTo>
                  <a:lnTo>
                    <a:pt x="747" y="145"/>
                  </a:lnTo>
                  <a:cubicBezTo>
                    <a:pt x="689" y="101"/>
                    <a:pt x="631" y="48"/>
                    <a:pt x="574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4209296" y="4520102"/>
              <a:ext cx="86813" cy="74355"/>
            </a:xfrm>
            <a:custGeom>
              <a:rect b="b" l="l" r="r" t="t"/>
              <a:pathLst>
                <a:path extrusionOk="0" h="2835" w="3310">
                  <a:moveTo>
                    <a:pt x="1889" y="604"/>
                  </a:moveTo>
                  <a:cubicBezTo>
                    <a:pt x="2305" y="604"/>
                    <a:pt x="2703" y="927"/>
                    <a:pt x="2703" y="1415"/>
                  </a:cubicBezTo>
                  <a:cubicBezTo>
                    <a:pt x="2703" y="1862"/>
                    <a:pt x="2342" y="2223"/>
                    <a:pt x="1895" y="2223"/>
                  </a:cubicBezTo>
                  <a:cubicBezTo>
                    <a:pt x="1173" y="2223"/>
                    <a:pt x="812" y="1352"/>
                    <a:pt x="1322" y="842"/>
                  </a:cubicBezTo>
                  <a:cubicBezTo>
                    <a:pt x="1487" y="677"/>
                    <a:pt x="1690" y="604"/>
                    <a:pt x="1889" y="604"/>
                  </a:cubicBezTo>
                  <a:close/>
                  <a:moveTo>
                    <a:pt x="1889" y="0"/>
                  </a:moveTo>
                  <a:cubicBezTo>
                    <a:pt x="627" y="0"/>
                    <a:pt x="1" y="1527"/>
                    <a:pt x="894" y="2416"/>
                  </a:cubicBezTo>
                  <a:cubicBezTo>
                    <a:pt x="1182" y="2705"/>
                    <a:pt x="1536" y="2835"/>
                    <a:pt x="1884" y="2835"/>
                  </a:cubicBezTo>
                  <a:cubicBezTo>
                    <a:pt x="2611" y="2835"/>
                    <a:pt x="3310" y="2268"/>
                    <a:pt x="3310" y="1415"/>
                  </a:cubicBezTo>
                  <a:cubicBezTo>
                    <a:pt x="3310" y="631"/>
                    <a:pt x="2674" y="0"/>
                    <a:pt x="1895" y="0"/>
                  </a:cubicBezTo>
                  <a:cubicBezTo>
                    <a:pt x="1893" y="0"/>
                    <a:pt x="1891" y="0"/>
                    <a:pt x="1889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4083824" y="4329796"/>
              <a:ext cx="116765" cy="221255"/>
            </a:xfrm>
            <a:custGeom>
              <a:rect b="b" l="l" r="r" t="t"/>
              <a:pathLst>
                <a:path extrusionOk="0" h="8436" w="4452">
                  <a:moveTo>
                    <a:pt x="2226" y="371"/>
                  </a:moveTo>
                  <a:cubicBezTo>
                    <a:pt x="2329" y="371"/>
                    <a:pt x="2433" y="438"/>
                    <a:pt x="2440" y="573"/>
                  </a:cubicBezTo>
                  <a:lnTo>
                    <a:pt x="2440" y="1121"/>
                  </a:lnTo>
                  <a:cubicBezTo>
                    <a:pt x="2440" y="1227"/>
                    <a:pt x="2522" y="1309"/>
                    <a:pt x="2627" y="1309"/>
                  </a:cubicBezTo>
                  <a:cubicBezTo>
                    <a:pt x="3373" y="1323"/>
                    <a:pt x="3975" y="1930"/>
                    <a:pt x="3980" y="2680"/>
                  </a:cubicBezTo>
                  <a:lnTo>
                    <a:pt x="3980" y="3065"/>
                  </a:lnTo>
                  <a:cubicBezTo>
                    <a:pt x="3972" y="3200"/>
                    <a:pt x="3868" y="3267"/>
                    <a:pt x="3763" y="3267"/>
                  </a:cubicBezTo>
                  <a:cubicBezTo>
                    <a:pt x="3658" y="3267"/>
                    <a:pt x="3554" y="3200"/>
                    <a:pt x="3547" y="3065"/>
                  </a:cubicBezTo>
                  <a:lnTo>
                    <a:pt x="3547" y="2680"/>
                  </a:lnTo>
                  <a:cubicBezTo>
                    <a:pt x="3547" y="2161"/>
                    <a:pt x="3128" y="1742"/>
                    <a:pt x="2608" y="1742"/>
                  </a:cubicBezTo>
                  <a:lnTo>
                    <a:pt x="2031" y="1742"/>
                  </a:lnTo>
                  <a:cubicBezTo>
                    <a:pt x="1405" y="1742"/>
                    <a:pt x="900" y="2247"/>
                    <a:pt x="900" y="2873"/>
                  </a:cubicBezTo>
                  <a:cubicBezTo>
                    <a:pt x="900" y="3498"/>
                    <a:pt x="1405" y="4004"/>
                    <a:pt x="2031" y="4004"/>
                  </a:cubicBezTo>
                  <a:lnTo>
                    <a:pt x="2416" y="4004"/>
                  </a:lnTo>
                  <a:cubicBezTo>
                    <a:pt x="3229" y="4023"/>
                    <a:pt x="3888" y="4663"/>
                    <a:pt x="3936" y="5471"/>
                  </a:cubicBezTo>
                  <a:cubicBezTo>
                    <a:pt x="3984" y="6280"/>
                    <a:pt x="3407" y="6992"/>
                    <a:pt x="2608" y="7112"/>
                  </a:cubicBezTo>
                  <a:cubicBezTo>
                    <a:pt x="2512" y="7126"/>
                    <a:pt x="2440" y="7203"/>
                    <a:pt x="2440" y="7300"/>
                  </a:cubicBezTo>
                  <a:lnTo>
                    <a:pt x="2440" y="7863"/>
                  </a:lnTo>
                  <a:cubicBezTo>
                    <a:pt x="2447" y="8012"/>
                    <a:pt x="2335" y="8086"/>
                    <a:pt x="2223" y="8086"/>
                  </a:cubicBezTo>
                  <a:cubicBezTo>
                    <a:pt x="2111" y="8086"/>
                    <a:pt x="2000" y="8012"/>
                    <a:pt x="2007" y="7863"/>
                  </a:cubicBezTo>
                  <a:lnTo>
                    <a:pt x="2007" y="7314"/>
                  </a:lnTo>
                  <a:cubicBezTo>
                    <a:pt x="2012" y="7208"/>
                    <a:pt x="1925" y="7126"/>
                    <a:pt x="1824" y="7126"/>
                  </a:cubicBezTo>
                  <a:cubicBezTo>
                    <a:pt x="1073" y="7112"/>
                    <a:pt x="472" y="6506"/>
                    <a:pt x="472" y="5755"/>
                  </a:cubicBezTo>
                  <a:cubicBezTo>
                    <a:pt x="479" y="5620"/>
                    <a:pt x="582" y="5553"/>
                    <a:pt x="686" y="5553"/>
                  </a:cubicBezTo>
                  <a:cubicBezTo>
                    <a:pt x="789" y="5553"/>
                    <a:pt x="893" y="5620"/>
                    <a:pt x="900" y="5755"/>
                  </a:cubicBezTo>
                  <a:cubicBezTo>
                    <a:pt x="900" y="6275"/>
                    <a:pt x="1323" y="6693"/>
                    <a:pt x="1838" y="6693"/>
                  </a:cubicBezTo>
                  <a:lnTo>
                    <a:pt x="2416" y="6693"/>
                  </a:lnTo>
                  <a:cubicBezTo>
                    <a:pt x="3041" y="6693"/>
                    <a:pt x="3547" y="6188"/>
                    <a:pt x="3547" y="5563"/>
                  </a:cubicBezTo>
                  <a:cubicBezTo>
                    <a:pt x="3547" y="4937"/>
                    <a:pt x="3041" y="4432"/>
                    <a:pt x="2416" y="4432"/>
                  </a:cubicBezTo>
                  <a:lnTo>
                    <a:pt x="2031" y="4432"/>
                  </a:lnTo>
                  <a:cubicBezTo>
                    <a:pt x="1222" y="4413"/>
                    <a:pt x="563" y="3773"/>
                    <a:pt x="510" y="2964"/>
                  </a:cubicBezTo>
                  <a:cubicBezTo>
                    <a:pt x="462" y="2156"/>
                    <a:pt x="1040" y="1444"/>
                    <a:pt x="1843" y="1323"/>
                  </a:cubicBezTo>
                  <a:cubicBezTo>
                    <a:pt x="1939" y="1309"/>
                    <a:pt x="2012" y="1232"/>
                    <a:pt x="2012" y="1136"/>
                  </a:cubicBezTo>
                  <a:lnTo>
                    <a:pt x="2012" y="573"/>
                  </a:lnTo>
                  <a:cubicBezTo>
                    <a:pt x="2019" y="438"/>
                    <a:pt x="2122" y="371"/>
                    <a:pt x="2226" y="371"/>
                  </a:cubicBezTo>
                  <a:close/>
                  <a:moveTo>
                    <a:pt x="2223" y="0"/>
                  </a:moveTo>
                  <a:cubicBezTo>
                    <a:pt x="1906" y="0"/>
                    <a:pt x="1641" y="255"/>
                    <a:pt x="1631" y="573"/>
                  </a:cubicBezTo>
                  <a:lnTo>
                    <a:pt x="1631" y="972"/>
                  </a:lnTo>
                  <a:cubicBezTo>
                    <a:pt x="659" y="1179"/>
                    <a:pt x="0" y="2084"/>
                    <a:pt x="101" y="3075"/>
                  </a:cubicBezTo>
                  <a:cubicBezTo>
                    <a:pt x="207" y="4061"/>
                    <a:pt x="1040" y="4812"/>
                    <a:pt x="2031" y="4812"/>
                  </a:cubicBezTo>
                  <a:lnTo>
                    <a:pt x="2416" y="4812"/>
                  </a:lnTo>
                  <a:cubicBezTo>
                    <a:pt x="2834" y="4812"/>
                    <a:pt x="3166" y="5149"/>
                    <a:pt x="3166" y="5563"/>
                  </a:cubicBezTo>
                  <a:cubicBezTo>
                    <a:pt x="3166" y="5981"/>
                    <a:pt x="2834" y="6318"/>
                    <a:pt x="2416" y="6318"/>
                  </a:cubicBezTo>
                  <a:lnTo>
                    <a:pt x="1838" y="6318"/>
                  </a:lnTo>
                  <a:cubicBezTo>
                    <a:pt x="1530" y="6313"/>
                    <a:pt x="1280" y="6063"/>
                    <a:pt x="1280" y="5755"/>
                  </a:cubicBezTo>
                  <a:cubicBezTo>
                    <a:pt x="1290" y="5418"/>
                    <a:pt x="1020" y="5144"/>
                    <a:pt x="688" y="5144"/>
                  </a:cubicBezTo>
                  <a:cubicBezTo>
                    <a:pt x="352" y="5144"/>
                    <a:pt x="82" y="5418"/>
                    <a:pt x="92" y="5755"/>
                  </a:cubicBezTo>
                  <a:cubicBezTo>
                    <a:pt x="96" y="6640"/>
                    <a:pt x="756" y="7381"/>
                    <a:pt x="1631" y="7492"/>
                  </a:cubicBezTo>
                  <a:lnTo>
                    <a:pt x="1631" y="7863"/>
                  </a:lnTo>
                  <a:cubicBezTo>
                    <a:pt x="1641" y="8180"/>
                    <a:pt x="1906" y="8435"/>
                    <a:pt x="2223" y="8435"/>
                  </a:cubicBezTo>
                  <a:cubicBezTo>
                    <a:pt x="2546" y="8435"/>
                    <a:pt x="2810" y="8180"/>
                    <a:pt x="2820" y="7863"/>
                  </a:cubicBezTo>
                  <a:lnTo>
                    <a:pt x="2820" y="7463"/>
                  </a:lnTo>
                  <a:cubicBezTo>
                    <a:pt x="3792" y="7256"/>
                    <a:pt x="4451" y="6352"/>
                    <a:pt x="4345" y="5361"/>
                  </a:cubicBezTo>
                  <a:cubicBezTo>
                    <a:pt x="4244" y="4374"/>
                    <a:pt x="3412" y="3624"/>
                    <a:pt x="2416" y="3624"/>
                  </a:cubicBezTo>
                  <a:lnTo>
                    <a:pt x="2031" y="3624"/>
                  </a:lnTo>
                  <a:cubicBezTo>
                    <a:pt x="1617" y="3624"/>
                    <a:pt x="1280" y="3287"/>
                    <a:pt x="1280" y="2873"/>
                  </a:cubicBezTo>
                  <a:cubicBezTo>
                    <a:pt x="1280" y="2454"/>
                    <a:pt x="1617" y="2122"/>
                    <a:pt x="2031" y="2122"/>
                  </a:cubicBezTo>
                  <a:lnTo>
                    <a:pt x="2608" y="2122"/>
                  </a:lnTo>
                  <a:cubicBezTo>
                    <a:pt x="2916" y="2122"/>
                    <a:pt x="3166" y="2372"/>
                    <a:pt x="3171" y="2680"/>
                  </a:cubicBezTo>
                  <a:lnTo>
                    <a:pt x="3171" y="3065"/>
                  </a:lnTo>
                  <a:cubicBezTo>
                    <a:pt x="3157" y="3397"/>
                    <a:pt x="3426" y="3676"/>
                    <a:pt x="3763" y="3676"/>
                  </a:cubicBezTo>
                  <a:cubicBezTo>
                    <a:pt x="4100" y="3676"/>
                    <a:pt x="4369" y="3397"/>
                    <a:pt x="4360" y="3065"/>
                  </a:cubicBezTo>
                  <a:lnTo>
                    <a:pt x="4360" y="2680"/>
                  </a:lnTo>
                  <a:cubicBezTo>
                    <a:pt x="4355" y="1795"/>
                    <a:pt x="3696" y="1054"/>
                    <a:pt x="2820" y="943"/>
                  </a:cubicBezTo>
                  <a:lnTo>
                    <a:pt x="2820" y="573"/>
                  </a:lnTo>
                  <a:cubicBezTo>
                    <a:pt x="2810" y="255"/>
                    <a:pt x="2546" y="0"/>
                    <a:pt x="22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4223144" y="4530961"/>
              <a:ext cx="61346" cy="52560"/>
            </a:xfrm>
            <a:custGeom>
              <a:rect b="b" l="l" r="r" t="t"/>
              <a:pathLst>
                <a:path extrusionOk="0" h="2004" w="2339">
                  <a:moveTo>
                    <a:pt x="1335" y="380"/>
                  </a:moveTo>
                  <a:cubicBezTo>
                    <a:pt x="1653" y="380"/>
                    <a:pt x="1959" y="627"/>
                    <a:pt x="1959" y="1001"/>
                  </a:cubicBezTo>
                  <a:cubicBezTo>
                    <a:pt x="1959" y="1343"/>
                    <a:pt x="1680" y="1622"/>
                    <a:pt x="1338" y="1622"/>
                  </a:cubicBezTo>
                  <a:cubicBezTo>
                    <a:pt x="785" y="1622"/>
                    <a:pt x="510" y="953"/>
                    <a:pt x="900" y="563"/>
                  </a:cubicBezTo>
                  <a:cubicBezTo>
                    <a:pt x="1026" y="437"/>
                    <a:pt x="1182" y="380"/>
                    <a:pt x="1335" y="380"/>
                  </a:cubicBezTo>
                  <a:close/>
                  <a:moveTo>
                    <a:pt x="1338" y="0"/>
                  </a:moveTo>
                  <a:cubicBezTo>
                    <a:pt x="448" y="0"/>
                    <a:pt x="0" y="1078"/>
                    <a:pt x="631" y="1708"/>
                  </a:cubicBezTo>
                  <a:cubicBezTo>
                    <a:pt x="834" y="1912"/>
                    <a:pt x="1085" y="2003"/>
                    <a:pt x="1331" y="2003"/>
                  </a:cubicBezTo>
                  <a:cubicBezTo>
                    <a:pt x="1845" y="2003"/>
                    <a:pt x="2339" y="1603"/>
                    <a:pt x="2339" y="1001"/>
                  </a:cubicBezTo>
                  <a:cubicBezTo>
                    <a:pt x="2339" y="448"/>
                    <a:pt x="1891" y="0"/>
                    <a:pt x="1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3982979" y="4297378"/>
              <a:ext cx="355540" cy="338230"/>
            </a:xfrm>
            <a:custGeom>
              <a:rect b="b" l="l" r="r" t="t"/>
              <a:pathLst>
                <a:path extrusionOk="0" h="12896" w="13556">
                  <a:moveTo>
                    <a:pt x="10745" y="7261"/>
                  </a:moveTo>
                  <a:lnTo>
                    <a:pt x="10894" y="8006"/>
                  </a:lnTo>
                  <a:cubicBezTo>
                    <a:pt x="10909" y="8074"/>
                    <a:pt x="10957" y="8127"/>
                    <a:pt x="11024" y="8151"/>
                  </a:cubicBezTo>
                  <a:cubicBezTo>
                    <a:pt x="11092" y="8170"/>
                    <a:pt x="11154" y="8189"/>
                    <a:pt x="11217" y="8218"/>
                  </a:cubicBezTo>
                  <a:cubicBezTo>
                    <a:pt x="11243" y="8229"/>
                    <a:pt x="11269" y="8235"/>
                    <a:pt x="11296" y="8235"/>
                  </a:cubicBezTo>
                  <a:cubicBezTo>
                    <a:pt x="11338" y="8235"/>
                    <a:pt x="11379" y="8221"/>
                    <a:pt x="11414" y="8194"/>
                  </a:cubicBezTo>
                  <a:lnTo>
                    <a:pt x="12006" y="7718"/>
                  </a:lnTo>
                  <a:lnTo>
                    <a:pt x="12386" y="8040"/>
                  </a:lnTo>
                  <a:lnTo>
                    <a:pt x="12020" y="8704"/>
                  </a:lnTo>
                  <a:cubicBezTo>
                    <a:pt x="11987" y="8767"/>
                    <a:pt x="11992" y="8844"/>
                    <a:pt x="12030" y="8901"/>
                  </a:cubicBezTo>
                  <a:cubicBezTo>
                    <a:pt x="12069" y="8959"/>
                    <a:pt x="12102" y="9017"/>
                    <a:pt x="12131" y="9079"/>
                  </a:cubicBezTo>
                  <a:cubicBezTo>
                    <a:pt x="12165" y="9142"/>
                    <a:pt x="12227" y="9185"/>
                    <a:pt x="12299" y="9185"/>
                  </a:cubicBezTo>
                  <a:lnTo>
                    <a:pt x="13055" y="9204"/>
                  </a:lnTo>
                  <a:lnTo>
                    <a:pt x="13142" y="9695"/>
                  </a:lnTo>
                  <a:lnTo>
                    <a:pt x="12434" y="9970"/>
                  </a:lnTo>
                  <a:cubicBezTo>
                    <a:pt x="12372" y="9994"/>
                    <a:pt x="12324" y="10051"/>
                    <a:pt x="12314" y="10124"/>
                  </a:cubicBezTo>
                  <a:cubicBezTo>
                    <a:pt x="12309" y="10191"/>
                    <a:pt x="12295" y="10258"/>
                    <a:pt x="12280" y="10326"/>
                  </a:cubicBezTo>
                  <a:cubicBezTo>
                    <a:pt x="12266" y="10393"/>
                    <a:pt x="12290" y="10465"/>
                    <a:pt x="12343" y="10513"/>
                  </a:cubicBezTo>
                  <a:lnTo>
                    <a:pt x="12911" y="11014"/>
                  </a:lnTo>
                  <a:lnTo>
                    <a:pt x="12660" y="11447"/>
                  </a:lnTo>
                  <a:lnTo>
                    <a:pt x="11943" y="11206"/>
                  </a:lnTo>
                  <a:cubicBezTo>
                    <a:pt x="11922" y="11198"/>
                    <a:pt x="11900" y="11195"/>
                    <a:pt x="11878" y="11195"/>
                  </a:cubicBezTo>
                  <a:cubicBezTo>
                    <a:pt x="11832" y="11195"/>
                    <a:pt x="11787" y="11212"/>
                    <a:pt x="11751" y="11245"/>
                  </a:cubicBezTo>
                  <a:cubicBezTo>
                    <a:pt x="11703" y="11293"/>
                    <a:pt x="11650" y="11336"/>
                    <a:pt x="11592" y="11379"/>
                  </a:cubicBezTo>
                  <a:cubicBezTo>
                    <a:pt x="11539" y="11423"/>
                    <a:pt x="11510" y="11490"/>
                    <a:pt x="11520" y="11562"/>
                  </a:cubicBezTo>
                  <a:lnTo>
                    <a:pt x="11635" y="12308"/>
                  </a:lnTo>
                  <a:lnTo>
                    <a:pt x="11164" y="12481"/>
                  </a:lnTo>
                  <a:lnTo>
                    <a:pt x="10769" y="11832"/>
                  </a:lnTo>
                  <a:cubicBezTo>
                    <a:pt x="10736" y="11774"/>
                    <a:pt x="10678" y="11740"/>
                    <a:pt x="10611" y="11740"/>
                  </a:cubicBezTo>
                  <a:lnTo>
                    <a:pt x="10601" y="11740"/>
                  </a:lnTo>
                  <a:cubicBezTo>
                    <a:pt x="10565" y="11743"/>
                    <a:pt x="10530" y="11744"/>
                    <a:pt x="10496" y="11744"/>
                  </a:cubicBezTo>
                  <a:cubicBezTo>
                    <a:pt x="10461" y="11744"/>
                    <a:pt x="10428" y="11743"/>
                    <a:pt x="10394" y="11740"/>
                  </a:cubicBezTo>
                  <a:cubicBezTo>
                    <a:pt x="10389" y="11740"/>
                    <a:pt x="10385" y="11740"/>
                    <a:pt x="10380" y="11740"/>
                  </a:cubicBezTo>
                  <a:cubicBezTo>
                    <a:pt x="10313" y="11740"/>
                    <a:pt x="10252" y="11773"/>
                    <a:pt x="10221" y="11832"/>
                  </a:cubicBezTo>
                  <a:lnTo>
                    <a:pt x="9826" y="12476"/>
                  </a:lnTo>
                  <a:lnTo>
                    <a:pt x="9355" y="12308"/>
                  </a:lnTo>
                  <a:lnTo>
                    <a:pt x="9470" y="11557"/>
                  </a:lnTo>
                  <a:cubicBezTo>
                    <a:pt x="9480" y="11490"/>
                    <a:pt x="9451" y="11423"/>
                    <a:pt x="9398" y="11379"/>
                  </a:cubicBezTo>
                  <a:cubicBezTo>
                    <a:pt x="9340" y="11336"/>
                    <a:pt x="9287" y="11293"/>
                    <a:pt x="9239" y="11245"/>
                  </a:cubicBezTo>
                  <a:cubicBezTo>
                    <a:pt x="9203" y="11212"/>
                    <a:pt x="9158" y="11195"/>
                    <a:pt x="9112" y="11195"/>
                  </a:cubicBezTo>
                  <a:cubicBezTo>
                    <a:pt x="9090" y="11195"/>
                    <a:pt x="9068" y="11198"/>
                    <a:pt x="9047" y="11206"/>
                  </a:cubicBezTo>
                  <a:lnTo>
                    <a:pt x="8330" y="11447"/>
                  </a:lnTo>
                  <a:lnTo>
                    <a:pt x="8080" y="11014"/>
                  </a:lnTo>
                  <a:lnTo>
                    <a:pt x="8652" y="10513"/>
                  </a:lnTo>
                  <a:cubicBezTo>
                    <a:pt x="8700" y="10465"/>
                    <a:pt x="8724" y="10393"/>
                    <a:pt x="8710" y="10326"/>
                  </a:cubicBezTo>
                  <a:cubicBezTo>
                    <a:pt x="8695" y="10258"/>
                    <a:pt x="8681" y="10191"/>
                    <a:pt x="8676" y="10124"/>
                  </a:cubicBezTo>
                  <a:cubicBezTo>
                    <a:pt x="8667" y="10051"/>
                    <a:pt x="8618" y="9994"/>
                    <a:pt x="8556" y="9970"/>
                  </a:cubicBezTo>
                  <a:lnTo>
                    <a:pt x="7849" y="9695"/>
                  </a:lnTo>
                  <a:lnTo>
                    <a:pt x="7935" y="9204"/>
                  </a:lnTo>
                  <a:lnTo>
                    <a:pt x="8691" y="9185"/>
                  </a:lnTo>
                  <a:cubicBezTo>
                    <a:pt x="8763" y="9185"/>
                    <a:pt x="8825" y="9142"/>
                    <a:pt x="8854" y="9079"/>
                  </a:cubicBezTo>
                  <a:cubicBezTo>
                    <a:pt x="8888" y="9017"/>
                    <a:pt x="8922" y="8959"/>
                    <a:pt x="8960" y="8901"/>
                  </a:cubicBezTo>
                  <a:cubicBezTo>
                    <a:pt x="8999" y="8844"/>
                    <a:pt x="9003" y="8767"/>
                    <a:pt x="8970" y="8704"/>
                  </a:cubicBezTo>
                  <a:lnTo>
                    <a:pt x="8604" y="8040"/>
                  </a:lnTo>
                  <a:lnTo>
                    <a:pt x="8984" y="7718"/>
                  </a:lnTo>
                  <a:lnTo>
                    <a:pt x="9576" y="8194"/>
                  </a:lnTo>
                  <a:cubicBezTo>
                    <a:pt x="9612" y="8221"/>
                    <a:pt x="9653" y="8235"/>
                    <a:pt x="9694" y="8235"/>
                  </a:cubicBezTo>
                  <a:cubicBezTo>
                    <a:pt x="9719" y="8235"/>
                    <a:pt x="9744" y="8229"/>
                    <a:pt x="9769" y="8218"/>
                  </a:cubicBezTo>
                  <a:cubicBezTo>
                    <a:pt x="9836" y="8189"/>
                    <a:pt x="9898" y="8170"/>
                    <a:pt x="9966" y="8151"/>
                  </a:cubicBezTo>
                  <a:cubicBezTo>
                    <a:pt x="10033" y="8127"/>
                    <a:pt x="10081" y="8074"/>
                    <a:pt x="10096" y="8006"/>
                  </a:cubicBezTo>
                  <a:lnTo>
                    <a:pt x="10245" y="7261"/>
                  </a:lnTo>
                  <a:close/>
                  <a:moveTo>
                    <a:pt x="6067" y="0"/>
                  </a:moveTo>
                  <a:cubicBezTo>
                    <a:pt x="5204" y="0"/>
                    <a:pt x="4336" y="206"/>
                    <a:pt x="3537" y="625"/>
                  </a:cubicBezTo>
                  <a:cubicBezTo>
                    <a:pt x="3343" y="724"/>
                    <a:pt x="3447" y="986"/>
                    <a:pt x="3622" y="986"/>
                  </a:cubicBezTo>
                  <a:cubicBezTo>
                    <a:pt x="3652" y="986"/>
                    <a:pt x="3683" y="979"/>
                    <a:pt x="3715" y="962"/>
                  </a:cubicBezTo>
                  <a:cubicBezTo>
                    <a:pt x="4458" y="572"/>
                    <a:pt x="5265" y="381"/>
                    <a:pt x="6068" y="381"/>
                  </a:cubicBezTo>
                  <a:cubicBezTo>
                    <a:pt x="7217" y="381"/>
                    <a:pt x="8358" y="773"/>
                    <a:pt x="9287" y="1535"/>
                  </a:cubicBezTo>
                  <a:cubicBezTo>
                    <a:pt x="10861" y="2824"/>
                    <a:pt x="11510" y="4932"/>
                    <a:pt x="10938" y="6885"/>
                  </a:cubicBezTo>
                  <a:lnTo>
                    <a:pt x="10091" y="6885"/>
                  </a:lnTo>
                  <a:cubicBezTo>
                    <a:pt x="9999" y="6885"/>
                    <a:pt x="9922" y="6948"/>
                    <a:pt x="9903" y="7034"/>
                  </a:cubicBezTo>
                  <a:lnTo>
                    <a:pt x="9744" y="7824"/>
                  </a:lnTo>
                  <a:lnTo>
                    <a:pt x="9730" y="7828"/>
                  </a:lnTo>
                  <a:lnTo>
                    <a:pt x="9100" y="7328"/>
                  </a:lnTo>
                  <a:cubicBezTo>
                    <a:pt x="9066" y="7299"/>
                    <a:pt x="9024" y="7285"/>
                    <a:pt x="8981" y="7285"/>
                  </a:cubicBezTo>
                  <a:cubicBezTo>
                    <a:pt x="8938" y="7285"/>
                    <a:pt x="8895" y="7299"/>
                    <a:pt x="8859" y="7328"/>
                  </a:cubicBezTo>
                  <a:lnTo>
                    <a:pt x="8243" y="7848"/>
                  </a:lnTo>
                  <a:cubicBezTo>
                    <a:pt x="8171" y="7905"/>
                    <a:pt x="8152" y="8006"/>
                    <a:pt x="8195" y="8083"/>
                  </a:cubicBezTo>
                  <a:lnTo>
                    <a:pt x="8580" y="8791"/>
                  </a:lnTo>
                  <a:lnTo>
                    <a:pt x="8575" y="8805"/>
                  </a:lnTo>
                  <a:lnTo>
                    <a:pt x="7772" y="8824"/>
                  </a:lnTo>
                  <a:cubicBezTo>
                    <a:pt x="7680" y="8829"/>
                    <a:pt x="7603" y="8892"/>
                    <a:pt x="7589" y="8983"/>
                  </a:cubicBezTo>
                  <a:lnTo>
                    <a:pt x="7449" y="9777"/>
                  </a:lnTo>
                  <a:cubicBezTo>
                    <a:pt x="7435" y="9869"/>
                    <a:pt x="7483" y="9955"/>
                    <a:pt x="7570" y="9989"/>
                  </a:cubicBezTo>
                  <a:lnTo>
                    <a:pt x="7988" y="10152"/>
                  </a:lnTo>
                  <a:cubicBezTo>
                    <a:pt x="7382" y="10403"/>
                    <a:pt x="6732" y="10528"/>
                    <a:pt x="6073" y="10528"/>
                  </a:cubicBezTo>
                  <a:cubicBezTo>
                    <a:pt x="3913" y="10528"/>
                    <a:pt x="1988" y="9156"/>
                    <a:pt x="1281" y="7116"/>
                  </a:cubicBezTo>
                  <a:cubicBezTo>
                    <a:pt x="573" y="5071"/>
                    <a:pt x="1237" y="2805"/>
                    <a:pt x="2936" y="1467"/>
                  </a:cubicBezTo>
                  <a:cubicBezTo>
                    <a:pt x="3094" y="1344"/>
                    <a:pt x="2977" y="1124"/>
                    <a:pt x="2820" y="1124"/>
                  </a:cubicBezTo>
                  <a:cubicBezTo>
                    <a:pt x="2781" y="1124"/>
                    <a:pt x="2740" y="1138"/>
                    <a:pt x="2700" y="1169"/>
                  </a:cubicBezTo>
                  <a:cubicBezTo>
                    <a:pt x="578" y="2839"/>
                    <a:pt x="1" y="5812"/>
                    <a:pt x="1343" y="8156"/>
                  </a:cubicBezTo>
                  <a:cubicBezTo>
                    <a:pt x="2338" y="9898"/>
                    <a:pt x="4170" y="10903"/>
                    <a:pt x="6078" y="10903"/>
                  </a:cubicBezTo>
                  <a:cubicBezTo>
                    <a:pt x="6737" y="10903"/>
                    <a:pt x="7405" y="10783"/>
                    <a:pt x="8051" y="10533"/>
                  </a:cubicBezTo>
                  <a:lnTo>
                    <a:pt x="8051" y="10533"/>
                  </a:lnTo>
                  <a:lnTo>
                    <a:pt x="7719" y="10826"/>
                  </a:lnTo>
                  <a:cubicBezTo>
                    <a:pt x="7647" y="10889"/>
                    <a:pt x="7632" y="10985"/>
                    <a:pt x="7675" y="11067"/>
                  </a:cubicBezTo>
                  <a:lnTo>
                    <a:pt x="8084" y="11764"/>
                  </a:lnTo>
                  <a:cubicBezTo>
                    <a:pt x="8117" y="11827"/>
                    <a:pt x="8181" y="11861"/>
                    <a:pt x="8246" y="11861"/>
                  </a:cubicBezTo>
                  <a:cubicBezTo>
                    <a:pt x="8266" y="11861"/>
                    <a:pt x="8286" y="11858"/>
                    <a:pt x="8306" y="11851"/>
                  </a:cubicBezTo>
                  <a:lnTo>
                    <a:pt x="9066" y="11596"/>
                  </a:lnTo>
                  <a:lnTo>
                    <a:pt x="9080" y="11606"/>
                  </a:lnTo>
                  <a:lnTo>
                    <a:pt x="8960" y="12399"/>
                  </a:lnTo>
                  <a:cubicBezTo>
                    <a:pt x="8946" y="12486"/>
                    <a:pt x="8999" y="12573"/>
                    <a:pt x="9080" y="12606"/>
                  </a:cubicBezTo>
                  <a:lnTo>
                    <a:pt x="9841" y="12885"/>
                  </a:lnTo>
                  <a:cubicBezTo>
                    <a:pt x="9861" y="12892"/>
                    <a:pt x="9883" y="12896"/>
                    <a:pt x="9904" y="12896"/>
                  </a:cubicBezTo>
                  <a:cubicBezTo>
                    <a:pt x="9971" y="12896"/>
                    <a:pt x="10035" y="12862"/>
                    <a:pt x="10072" y="12804"/>
                  </a:cubicBezTo>
                  <a:lnTo>
                    <a:pt x="10485" y="12116"/>
                  </a:lnTo>
                  <a:lnTo>
                    <a:pt x="10505" y="12116"/>
                  </a:lnTo>
                  <a:lnTo>
                    <a:pt x="10923" y="12804"/>
                  </a:lnTo>
                  <a:cubicBezTo>
                    <a:pt x="10959" y="12860"/>
                    <a:pt x="11021" y="12894"/>
                    <a:pt x="11083" y="12894"/>
                  </a:cubicBezTo>
                  <a:cubicBezTo>
                    <a:pt x="11106" y="12894"/>
                    <a:pt x="11128" y="12889"/>
                    <a:pt x="11149" y="12881"/>
                  </a:cubicBezTo>
                  <a:lnTo>
                    <a:pt x="11910" y="12606"/>
                  </a:lnTo>
                  <a:cubicBezTo>
                    <a:pt x="11996" y="12573"/>
                    <a:pt x="12044" y="12486"/>
                    <a:pt x="12030" y="12399"/>
                  </a:cubicBezTo>
                  <a:lnTo>
                    <a:pt x="11910" y="11606"/>
                  </a:lnTo>
                  <a:lnTo>
                    <a:pt x="11924" y="11591"/>
                  </a:lnTo>
                  <a:lnTo>
                    <a:pt x="12684" y="11851"/>
                  </a:lnTo>
                  <a:cubicBezTo>
                    <a:pt x="12705" y="11858"/>
                    <a:pt x="12726" y="11861"/>
                    <a:pt x="12747" y="11861"/>
                  </a:cubicBezTo>
                  <a:cubicBezTo>
                    <a:pt x="12814" y="11861"/>
                    <a:pt x="12878" y="11827"/>
                    <a:pt x="12911" y="11764"/>
                  </a:cubicBezTo>
                  <a:lnTo>
                    <a:pt x="13315" y="11067"/>
                  </a:lnTo>
                  <a:cubicBezTo>
                    <a:pt x="13363" y="10985"/>
                    <a:pt x="13344" y="10889"/>
                    <a:pt x="13276" y="10826"/>
                  </a:cubicBezTo>
                  <a:lnTo>
                    <a:pt x="12675" y="10297"/>
                  </a:lnTo>
                  <a:lnTo>
                    <a:pt x="12680" y="10278"/>
                  </a:lnTo>
                  <a:lnTo>
                    <a:pt x="13425" y="9989"/>
                  </a:lnTo>
                  <a:cubicBezTo>
                    <a:pt x="13507" y="9955"/>
                    <a:pt x="13555" y="9869"/>
                    <a:pt x="13546" y="9782"/>
                  </a:cubicBezTo>
                  <a:lnTo>
                    <a:pt x="13401" y="8983"/>
                  </a:lnTo>
                  <a:cubicBezTo>
                    <a:pt x="13387" y="8897"/>
                    <a:pt x="13310" y="8829"/>
                    <a:pt x="13223" y="8824"/>
                  </a:cubicBezTo>
                  <a:lnTo>
                    <a:pt x="12420" y="8810"/>
                  </a:lnTo>
                  <a:lnTo>
                    <a:pt x="12410" y="8791"/>
                  </a:lnTo>
                  <a:lnTo>
                    <a:pt x="12795" y="8088"/>
                  </a:lnTo>
                  <a:cubicBezTo>
                    <a:pt x="12838" y="8006"/>
                    <a:pt x="12819" y="7910"/>
                    <a:pt x="12752" y="7852"/>
                  </a:cubicBezTo>
                  <a:lnTo>
                    <a:pt x="12131" y="7328"/>
                  </a:lnTo>
                  <a:cubicBezTo>
                    <a:pt x="12095" y="7299"/>
                    <a:pt x="12052" y="7285"/>
                    <a:pt x="12009" y="7285"/>
                  </a:cubicBezTo>
                  <a:cubicBezTo>
                    <a:pt x="11966" y="7285"/>
                    <a:pt x="11924" y="7299"/>
                    <a:pt x="11890" y="7328"/>
                  </a:cubicBezTo>
                  <a:lnTo>
                    <a:pt x="11260" y="7828"/>
                  </a:lnTo>
                  <a:lnTo>
                    <a:pt x="11241" y="7824"/>
                  </a:lnTo>
                  <a:lnTo>
                    <a:pt x="11159" y="7405"/>
                  </a:lnTo>
                  <a:cubicBezTo>
                    <a:pt x="11164" y="7400"/>
                    <a:pt x="11164" y="7395"/>
                    <a:pt x="11169" y="7386"/>
                  </a:cubicBezTo>
                  <a:cubicBezTo>
                    <a:pt x="11972" y="5268"/>
                    <a:pt x="11380" y="2877"/>
                    <a:pt x="9682" y="1376"/>
                  </a:cubicBezTo>
                  <a:cubicBezTo>
                    <a:pt x="8663" y="469"/>
                    <a:pt x="7371" y="0"/>
                    <a:pt x="60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8" name="Google Shape;1718;p38"/>
          <p:cNvSpPr/>
          <p:nvPr/>
        </p:nvSpPr>
        <p:spPr>
          <a:xfrm>
            <a:off x="4796580" y="2719256"/>
            <a:ext cx="33851" cy="66513"/>
          </a:xfrm>
          <a:custGeom>
            <a:rect b="b" l="l" r="r" t="t"/>
            <a:pathLst>
              <a:path extrusionOk="0" h="1902" w="968">
                <a:moveTo>
                  <a:pt x="646" y="1"/>
                </a:moveTo>
                <a:cubicBezTo>
                  <a:pt x="290" y="1"/>
                  <a:pt x="1" y="290"/>
                  <a:pt x="6" y="646"/>
                </a:cubicBezTo>
                <a:lnTo>
                  <a:pt x="6" y="1079"/>
                </a:lnTo>
                <a:cubicBezTo>
                  <a:pt x="6" y="1468"/>
                  <a:pt x="270" y="1805"/>
                  <a:pt x="650" y="1901"/>
                </a:cubicBezTo>
                <a:lnTo>
                  <a:pt x="650" y="646"/>
                </a:lnTo>
                <a:cubicBezTo>
                  <a:pt x="646" y="290"/>
                  <a:pt x="790" y="1"/>
                  <a:pt x="968" y="1"/>
                </a:cubicBezTo>
                <a:close/>
              </a:path>
            </a:pathLst>
          </a:custGeom>
          <a:solidFill>
            <a:srgbClr val="8A9DA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8"/>
          <p:cNvSpPr/>
          <p:nvPr/>
        </p:nvSpPr>
        <p:spPr>
          <a:xfrm>
            <a:off x="4774059" y="2819059"/>
            <a:ext cx="22731" cy="58400"/>
          </a:xfrm>
          <a:custGeom>
            <a:rect b="b" l="l" r="r" t="t"/>
            <a:pathLst>
              <a:path extrusionOk="0" h="1670" w="650">
                <a:moveTo>
                  <a:pt x="130" y="0"/>
                </a:moveTo>
                <a:cubicBezTo>
                  <a:pt x="48" y="111"/>
                  <a:pt x="0" y="246"/>
                  <a:pt x="0" y="380"/>
                </a:cubicBezTo>
                <a:lnTo>
                  <a:pt x="0" y="1670"/>
                </a:lnTo>
                <a:lnTo>
                  <a:pt x="650" y="1670"/>
                </a:lnTo>
                <a:lnTo>
                  <a:pt x="650" y="606"/>
                </a:lnTo>
                <a:cubicBezTo>
                  <a:pt x="645" y="467"/>
                  <a:pt x="582" y="342"/>
                  <a:pt x="476" y="260"/>
                </a:cubicBezTo>
                <a:lnTo>
                  <a:pt x="130" y="0"/>
                </a:lnTo>
                <a:close/>
              </a:path>
            </a:pathLst>
          </a:custGeom>
          <a:solidFill>
            <a:srgbClr val="9CACB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0" name="Google Shape;1720;p38"/>
          <p:cNvGrpSpPr/>
          <p:nvPr/>
        </p:nvGrpSpPr>
        <p:grpSpPr>
          <a:xfrm>
            <a:off x="4766960" y="2403615"/>
            <a:ext cx="390440" cy="480804"/>
            <a:chOff x="3575220" y="1987286"/>
            <a:chExt cx="292830" cy="360603"/>
          </a:xfrm>
        </p:grpSpPr>
        <p:sp>
          <p:nvSpPr>
            <p:cNvPr id="1721" name="Google Shape;1721;p38"/>
            <p:cNvSpPr/>
            <p:nvPr/>
          </p:nvSpPr>
          <p:spPr>
            <a:xfrm>
              <a:off x="3687552" y="2037748"/>
              <a:ext cx="67798" cy="50881"/>
            </a:xfrm>
            <a:custGeom>
              <a:rect b="b" l="l" r="r" t="t"/>
              <a:pathLst>
                <a:path extrusionOk="0" h="1940" w="2585">
                  <a:moveTo>
                    <a:pt x="866" y="1"/>
                  </a:moveTo>
                  <a:lnTo>
                    <a:pt x="866" y="429"/>
                  </a:lnTo>
                  <a:cubicBezTo>
                    <a:pt x="866" y="511"/>
                    <a:pt x="818" y="588"/>
                    <a:pt x="746" y="621"/>
                  </a:cubicBezTo>
                  <a:lnTo>
                    <a:pt x="241" y="876"/>
                  </a:lnTo>
                  <a:cubicBezTo>
                    <a:pt x="97" y="949"/>
                    <a:pt x="0" y="1098"/>
                    <a:pt x="0" y="1261"/>
                  </a:cubicBezTo>
                  <a:lnTo>
                    <a:pt x="0" y="1940"/>
                  </a:lnTo>
                  <a:lnTo>
                    <a:pt x="2584" y="1940"/>
                  </a:lnTo>
                  <a:lnTo>
                    <a:pt x="2584" y="1261"/>
                  </a:lnTo>
                  <a:cubicBezTo>
                    <a:pt x="2584" y="1098"/>
                    <a:pt x="2498" y="949"/>
                    <a:pt x="2353" y="876"/>
                  </a:cubicBezTo>
                  <a:lnTo>
                    <a:pt x="1848" y="621"/>
                  </a:lnTo>
                  <a:cubicBezTo>
                    <a:pt x="1776" y="588"/>
                    <a:pt x="1728" y="511"/>
                    <a:pt x="1728" y="429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3687684" y="2055557"/>
              <a:ext cx="67667" cy="33073"/>
            </a:xfrm>
            <a:custGeom>
              <a:rect b="b" l="l" r="r" t="t"/>
              <a:pathLst>
                <a:path extrusionOk="0" h="1261" w="2580">
                  <a:moveTo>
                    <a:pt x="631" y="0"/>
                  </a:moveTo>
                  <a:lnTo>
                    <a:pt x="241" y="197"/>
                  </a:lnTo>
                  <a:cubicBezTo>
                    <a:pt x="92" y="270"/>
                    <a:pt x="0" y="419"/>
                    <a:pt x="0" y="582"/>
                  </a:cubicBezTo>
                  <a:lnTo>
                    <a:pt x="0" y="1261"/>
                  </a:lnTo>
                  <a:lnTo>
                    <a:pt x="2579" y="1261"/>
                  </a:lnTo>
                  <a:lnTo>
                    <a:pt x="2579" y="582"/>
                  </a:lnTo>
                  <a:cubicBezTo>
                    <a:pt x="2579" y="419"/>
                    <a:pt x="2493" y="270"/>
                    <a:pt x="2348" y="197"/>
                  </a:cubicBezTo>
                  <a:lnTo>
                    <a:pt x="1954" y="0"/>
                  </a:lnTo>
                  <a:cubicBezTo>
                    <a:pt x="1795" y="193"/>
                    <a:pt x="1559" y="525"/>
                    <a:pt x="1295" y="525"/>
                  </a:cubicBezTo>
                  <a:cubicBezTo>
                    <a:pt x="1025" y="525"/>
                    <a:pt x="789" y="193"/>
                    <a:pt x="6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3687815" y="2065654"/>
              <a:ext cx="16917" cy="22975"/>
            </a:xfrm>
            <a:custGeom>
              <a:rect b="b" l="l" r="r" t="t"/>
              <a:pathLst>
                <a:path extrusionOk="0" h="876" w="645">
                  <a:moveTo>
                    <a:pt x="48" y="0"/>
                  </a:moveTo>
                  <a:cubicBezTo>
                    <a:pt x="14" y="58"/>
                    <a:pt x="0" y="125"/>
                    <a:pt x="0" y="197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659"/>
                  </a:lnTo>
                  <a:cubicBezTo>
                    <a:pt x="645" y="525"/>
                    <a:pt x="577" y="395"/>
                    <a:pt x="472" y="31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3738539" y="2065654"/>
              <a:ext cx="16943" cy="22975"/>
            </a:xfrm>
            <a:custGeom>
              <a:rect b="b" l="l" r="r" t="t"/>
              <a:pathLst>
                <a:path extrusionOk="0" h="876" w="646">
                  <a:moveTo>
                    <a:pt x="592" y="0"/>
                  </a:moveTo>
                  <a:lnTo>
                    <a:pt x="174" y="313"/>
                  </a:lnTo>
                  <a:cubicBezTo>
                    <a:pt x="63" y="395"/>
                    <a:pt x="0" y="525"/>
                    <a:pt x="0" y="659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197"/>
                  </a:lnTo>
                  <a:cubicBezTo>
                    <a:pt x="645" y="125"/>
                    <a:pt x="626" y="58"/>
                    <a:pt x="59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3699040" y="1992584"/>
              <a:ext cx="45190" cy="50881"/>
            </a:xfrm>
            <a:custGeom>
              <a:rect b="b" l="l" r="r" t="t"/>
              <a:pathLst>
                <a:path extrusionOk="0" h="1940" w="1723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49"/>
                    <a:pt x="385" y="1939"/>
                    <a:pt x="862" y="1939"/>
                  </a:cubicBezTo>
                  <a:cubicBezTo>
                    <a:pt x="1338" y="1939"/>
                    <a:pt x="1723" y="1554"/>
                    <a:pt x="1723" y="1078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8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3699040" y="1992584"/>
              <a:ext cx="31053" cy="50803"/>
            </a:xfrm>
            <a:custGeom>
              <a:rect b="b" l="l" r="r" t="t"/>
              <a:pathLst>
                <a:path extrusionOk="0" h="1937" w="1184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69"/>
                    <a:pt x="404" y="1936"/>
                    <a:pt x="858" y="1936"/>
                  </a:cubicBezTo>
                  <a:cubicBezTo>
                    <a:pt x="966" y="1936"/>
                    <a:pt x="1076" y="1916"/>
                    <a:pt x="1184" y="1872"/>
                  </a:cubicBezTo>
                  <a:cubicBezTo>
                    <a:pt x="857" y="1742"/>
                    <a:pt x="645" y="1424"/>
                    <a:pt x="645" y="1078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0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3699040" y="1992584"/>
              <a:ext cx="45190" cy="22608"/>
            </a:xfrm>
            <a:custGeom>
              <a:rect b="b" l="l" r="r" t="t"/>
              <a:pathLst>
                <a:path extrusionOk="0" h="862" w="1723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0" y="645"/>
                    <a:pt x="645" y="861"/>
                    <a:pt x="1723" y="861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3699040" y="1992584"/>
              <a:ext cx="31053" cy="20589"/>
            </a:xfrm>
            <a:custGeom>
              <a:rect b="b" l="l" r="r" t="t"/>
              <a:pathLst>
                <a:path extrusionOk="0" h="785" w="1184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8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5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3687684" y="2105520"/>
              <a:ext cx="67798" cy="135439"/>
            </a:xfrm>
            <a:custGeom>
              <a:rect b="b" l="l" r="r" t="t"/>
              <a:pathLst>
                <a:path extrusionOk="0" h="5164" w="2585">
                  <a:moveTo>
                    <a:pt x="0" y="1"/>
                  </a:moveTo>
                  <a:lnTo>
                    <a:pt x="0" y="5164"/>
                  </a:lnTo>
                  <a:lnTo>
                    <a:pt x="2584" y="516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3687684" y="2184517"/>
              <a:ext cx="67798" cy="56442"/>
            </a:xfrm>
            <a:custGeom>
              <a:rect b="b" l="l" r="r" t="t"/>
              <a:pathLst>
                <a:path extrusionOk="0" h="2152" w="2585">
                  <a:moveTo>
                    <a:pt x="0" y="1"/>
                  </a:moveTo>
                  <a:lnTo>
                    <a:pt x="0" y="2152"/>
                  </a:lnTo>
                  <a:lnTo>
                    <a:pt x="2584" y="2152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3648185" y="2167601"/>
              <a:ext cx="45190" cy="67798"/>
            </a:xfrm>
            <a:custGeom>
              <a:rect b="b" l="l" r="r" t="t"/>
              <a:pathLst>
                <a:path extrusionOk="0" h="2585" w="1723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3648290" y="2167601"/>
              <a:ext cx="25414" cy="67798"/>
            </a:xfrm>
            <a:custGeom>
              <a:rect b="b" l="l" r="r" t="t"/>
              <a:pathLst>
                <a:path extrusionOk="0" h="2585" w="969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353"/>
                  </a:lnTo>
                  <a:cubicBezTo>
                    <a:pt x="11" y="1565"/>
                    <a:pt x="83" y="1767"/>
                    <a:pt x="213" y="1935"/>
                  </a:cubicBezTo>
                  <a:cubicBezTo>
                    <a:pt x="352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862" y="2585"/>
                  </a:lnTo>
                  <a:lnTo>
                    <a:pt x="862" y="2517"/>
                  </a:lnTo>
                  <a:cubicBezTo>
                    <a:pt x="862" y="2320"/>
                    <a:pt x="824" y="2123"/>
                    <a:pt x="752" y="1935"/>
                  </a:cubicBezTo>
                  <a:cubicBezTo>
                    <a:pt x="684" y="1748"/>
                    <a:pt x="646" y="1555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3648185" y="2167601"/>
              <a:ext cx="45190" cy="50776"/>
            </a:xfrm>
            <a:custGeom>
              <a:rect b="b" l="l" r="r" t="t"/>
              <a:pathLst>
                <a:path extrusionOk="0" h="1936" w="1723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3648290" y="2167601"/>
              <a:ext cx="25414" cy="50514"/>
            </a:xfrm>
            <a:custGeom>
              <a:rect b="b" l="l" r="r" t="t"/>
              <a:pathLst>
                <a:path extrusionOk="0" h="1926" w="969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074"/>
                  </a:lnTo>
                  <a:cubicBezTo>
                    <a:pt x="1" y="1507"/>
                    <a:pt x="319" y="1868"/>
                    <a:pt x="747" y="1926"/>
                  </a:cubicBezTo>
                  <a:cubicBezTo>
                    <a:pt x="684" y="1743"/>
                    <a:pt x="646" y="1550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3631268" y="2229707"/>
              <a:ext cx="79155" cy="90380"/>
            </a:xfrm>
            <a:custGeom>
              <a:rect b="b" l="l" r="r" t="t"/>
              <a:pathLst>
                <a:path extrusionOk="0" h="3446" w="3018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229"/>
                  </a:lnTo>
                  <a:cubicBezTo>
                    <a:pt x="0" y="3349"/>
                    <a:pt x="97" y="3446"/>
                    <a:pt x="217" y="3446"/>
                  </a:cubicBezTo>
                  <a:lnTo>
                    <a:pt x="2801" y="3446"/>
                  </a:lnTo>
                  <a:cubicBezTo>
                    <a:pt x="2921" y="3446"/>
                    <a:pt x="3017" y="3349"/>
                    <a:pt x="3017" y="3229"/>
                  </a:cubicBezTo>
                  <a:lnTo>
                    <a:pt x="3017" y="866"/>
                  </a:lnTo>
                  <a:cubicBezTo>
                    <a:pt x="3017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3631268" y="2242454"/>
              <a:ext cx="16943" cy="77502"/>
            </a:xfrm>
            <a:custGeom>
              <a:rect b="b" l="l" r="r" t="t"/>
              <a:pathLst>
                <a:path extrusionOk="0" h="2955" w="646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743"/>
                  </a:lnTo>
                  <a:cubicBezTo>
                    <a:pt x="0" y="2858"/>
                    <a:pt x="97" y="2955"/>
                    <a:pt x="217" y="2955"/>
                  </a:cubicBez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3693349" y="2242454"/>
              <a:ext cx="16943" cy="77502"/>
            </a:xfrm>
            <a:custGeom>
              <a:rect b="b" l="l" r="r" t="t"/>
              <a:pathLst>
                <a:path extrusionOk="0" h="2955" w="646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434" y="2955"/>
                  </a:lnTo>
                  <a:cubicBezTo>
                    <a:pt x="549" y="2955"/>
                    <a:pt x="645" y="2858"/>
                    <a:pt x="645" y="2743"/>
                  </a:cubicBez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3665075" y="2088498"/>
              <a:ext cx="112988" cy="22608"/>
            </a:xfrm>
            <a:custGeom>
              <a:rect b="b" l="l" r="r" t="t"/>
              <a:pathLst>
                <a:path extrusionOk="0" h="862" w="4308">
                  <a:moveTo>
                    <a:pt x="1" y="0"/>
                  </a:moveTo>
                  <a:lnTo>
                    <a:pt x="424" y="837"/>
                  </a:lnTo>
                  <a:cubicBezTo>
                    <a:pt x="429" y="852"/>
                    <a:pt x="444" y="861"/>
                    <a:pt x="463" y="861"/>
                  </a:cubicBezTo>
                  <a:lnTo>
                    <a:pt x="3850" y="861"/>
                  </a:lnTo>
                  <a:cubicBezTo>
                    <a:pt x="3865" y="861"/>
                    <a:pt x="3879" y="852"/>
                    <a:pt x="3884" y="837"/>
                  </a:cubicBezTo>
                  <a:lnTo>
                    <a:pt x="4307" y="0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3648185" y="2167601"/>
              <a:ext cx="45190" cy="67798"/>
            </a:xfrm>
            <a:custGeom>
              <a:rect b="b" l="l" r="r" t="t"/>
              <a:pathLst>
                <a:path extrusionOk="0" h="2585" w="1723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3631268" y="2229707"/>
              <a:ext cx="79023" cy="90380"/>
            </a:xfrm>
            <a:custGeom>
              <a:rect b="b" l="l" r="r" t="t"/>
              <a:pathLst>
                <a:path extrusionOk="0" h="3446" w="3013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446"/>
                  </a:lnTo>
                  <a:lnTo>
                    <a:pt x="3012" y="3446"/>
                  </a:lnTo>
                  <a:lnTo>
                    <a:pt x="3012" y="866"/>
                  </a:lnTo>
                  <a:cubicBezTo>
                    <a:pt x="3012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3648185" y="2167601"/>
              <a:ext cx="45190" cy="50776"/>
            </a:xfrm>
            <a:custGeom>
              <a:rect b="b" l="l" r="r" t="t"/>
              <a:pathLst>
                <a:path extrusionOk="0" h="1936" w="1723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3648185" y="2167601"/>
              <a:ext cx="25519" cy="49885"/>
            </a:xfrm>
            <a:custGeom>
              <a:rect b="b" l="l" r="r" t="t"/>
              <a:pathLst>
                <a:path extrusionOk="0" h="1902" w="973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5" y="1464"/>
                    <a:pt x="270" y="1805"/>
                    <a:pt x="650" y="1902"/>
                  </a:cubicBezTo>
                  <a:lnTo>
                    <a:pt x="650" y="646"/>
                  </a:lnTo>
                  <a:cubicBezTo>
                    <a:pt x="650" y="290"/>
                    <a:pt x="794" y="1"/>
                    <a:pt x="97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3631268" y="2242454"/>
              <a:ext cx="16943" cy="77502"/>
            </a:xfrm>
            <a:custGeom>
              <a:rect b="b" l="l" r="r" t="t"/>
              <a:pathLst>
                <a:path extrusionOk="0" h="2955" w="646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3693349" y="2242454"/>
              <a:ext cx="16943" cy="77502"/>
            </a:xfrm>
            <a:custGeom>
              <a:rect b="b" l="l" r="r" t="t"/>
              <a:pathLst>
                <a:path extrusionOk="0" h="2955" w="646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3749764" y="2167601"/>
              <a:ext cx="45216" cy="67798"/>
            </a:xfrm>
            <a:custGeom>
              <a:rect b="b" l="l" r="r" t="t"/>
              <a:pathLst>
                <a:path extrusionOk="0" h="2585" w="1724">
                  <a:moveTo>
                    <a:pt x="645" y="1"/>
                  </a:moveTo>
                  <a:cubicBezTo>
                    <a:pt x="289" y="1"/>
                    <a:pt x="1" y="290"/>
                    <a:pt x="5" y="646"/>
                  </a:cubicBezTo>
                  <a:lnTo>
                    <a:pt x="5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0" y="2282"/>
                    <a:pt x="1353" y="2118"/>
                    <a:pt x="1468" y="1983"/>
                  </a:cubicBezTo>
                  <a:lnTo>
                    <a:pt x="1550" y="1892"/>
                  </a:lnTo>
                  <a:cubicBezTo>
                    <a:pt x="1651" y="1752"/>
                    <a:pt x="1714" y="1589"/>
                    <a:pt x="1723" y="1416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3732847" y="2229707"/>
              <a:ext cx="79155" cy="90380"/>
            </a:xfrm>
            <a:custGeom>
              <a:rect b="b" l="l" r="r" t="t"/>
              <a:pathLst>
                <a:path extrusionOk="0" h="3446" w="3018">
                  <a:moveTo>
                    <a:pt x="1286" y="0"/>
                  </a:moveTo>
                  <a:cubicBezTo>
                    <a:pt x="1151" y="0"/>
                    <a:pt x="1016" y="24"/>
                    <a:pt x="886" y="77"/>
                  </a:cubicBezTo>
                  <a:lnTo>
                    <a:pt x="410" y="265"/>
                  </a:lnTo>
                  <a:cubicBezTo>
                    <a:pt x="164" y="366"/>
                    <a:pt x="1" y="602"/>
                    <a:pt x="1" y="866"/>
                  </a:cubicBezTo>
                  <a:lnTo>
                    <a:pt x="1" y="3446"/>
                  </a:lnTo>
                  <a:lnTo>
                    <a:pt x="3018" y="3446"/>
                  </a:lnTo>
                  <a:lnTo>
                    <a:pt x="3018" y="866"/>
                  </a:lnTo>
                  <a:cubicBezTo>
                    <a:pt x="3018" y="602"/>
                    <a:pt x="2854" y="366"/>
                    <a:pt x="2609" y="265"/>
                  </a:cubicBezTo>
                  <a:lnTo>
                    <a:pt x="2132" y="77"/>
                  </a:lnTo>
                  <a:cubicBezTo>
                    <a:pt x="2002" y="24"/>
                    <a:pt x="1868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3749895" y="2167601"/>
              <a:ext cx="45085" cy="50776"/>
            </a:xfrm>
            <a:custGeom>
              <a:rect b="b" l="l" r="r" t="t"/>
              <a:pathLst>
                <a:path extrusionOk="0" h="1936" w="1719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57" y="1935"/>
                  </a:cubicBezTo>
                  <a:cubicBezTo>
                    <a:pt x="1333" y="1935"/>
                    <a:pt x="1718" y="1550"/>
                    <a:pt x="1718" y="1074"/>
                  </a:cubicBezTo>
                  <a:lnTo>
                    <a:pt x="1718" y="646"/>
                  </a:lnTo>
                  <a:cubicBezTo>
                    <a:pt x="1718" y="290"/>
                    <a:pt x="1429" y="1"/>
                    <a:pt x="10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3749895" y="2167601"/>
              <a:ext cx="25388" cy="49885"/>
            </a:xfrm>
            <a:custGeom>
              <a:rect b="b" l="l" r="r" t="t"/>
              <a:pathLst>
                <a:path extrusionOk="0" h="1902" w="968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464"/>
                    <a:pt x="265" y="1805"/>
                    <a:pt x="645" y="1902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3732847" y="2242454"/>
              <a:ext cx="17074" cy="77502"/>
            </a:xfrm>
            <a:custGeom>
              <a:rect b="b" l="l" r="r" t="t"/>
              <a:pathLst>
                <a:path extrusionOk="0" h="2955" w="651">
                  <a:moveTo>
                    <a:pt x="131" y="0"/>
                  </a:moveTo>
                  <a:cubicBezTo>
                    <a:pt x="49" y="111"/>
                    <a:pt x="1" y="241"/>
                    <a:pt x="1" y="380"/>
                  </a:cubicBezTo>
                  <a:lnTo>
                    <a:pt x="1" y="2955"/>
                  </a:lnTo>
                  <a:lnTo>
                    <a:pt x="650" y="2955"/>
                  </a:lnTo>
                  <a:lnTo>
                    <a:pt x="650" y="602"/>
                  </a:lnTo>
                  <a:cubicBezTo>
                    <a:pt x="646" y="467"/>
                    <a:pt x="583" y="342"/>
                    <a:pt x="477" y="2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3794954" y="2242454"/>
              <a:ext cx="16917" cy="77502"/>
            </a:xfrm>
            <a:custGeom>
              <a:rect b="b" l="l" r="r" t="t"/>
              <a:pathLst>
                <a:path extrusionOk="0" h="2955" w="645">
                  <a:moveTo>
                    <a:pt x="520" y="0"/>
                  </a:moveTo>
                  <a:lnTo>
                    <a:pt x="173" y="260"/>
                  </a:lnTo>
                  <a:cubicBezTo>
                    <a:pt x="68" y="342"/>
                    <a:pt x="0" y="467"/>
                    <a:pt x="0" y="602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3597435" y="2224016"/>
              <a:ext cx="45216" cy="67798"/>
            </a:xfrm>
            <a:custGeom>
              <a:rect b="b" l="l" r="r" t="t"/>
              <a:pathLst>
                <a:path extrusionOk="0" h="2585" w="1724">
                  <a:moveTo>
                    <a:pt x="650" y="1"/>
                  </a:moveTo>
                  <a:cubicBezTo>
                    <a:pt x="294" y="1"/>
                    <a:pt x="1" y="290"/>
                    <a:pt x="6" y="646"/>
                  </a:cubicBezTo>
                  <a:lnTo>
                    <a:pt x="6" y="1358"/>
                  </a:lnTo>
                  <a:cubicBezTo>
                    <a:pt x="15" y="1569"/>
                    <a:pt x="87" y="1772"/>
                    <a:pt x="217" y="1940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5" y="2286"/>
                    <a:pt x="1358" y="2118"/>
                    <a:pt x="1468" y="1983"/>
                  </a:cubicBezTo>
                  <a:lnTo>
                    <a:pt x="1550" y="1892"/>
                  </a:lnTo>
                  <a:cubicBezTo>
                    <a:pt x="1656" y="1752"/>
                    <a:pt x="1719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3580544" y="2286123"/>
              <a:ext cx="79023" cy="56546"/>
            </a:xfrm>
            <a:custGeom>
              <a:rect b="b" l="l" r="r" t="t"/>
              <a:pathLst>
                <a:path extrusionOk="0" h="2156" w="3013">
                  <a:moveTo>
                    <a:pt x="1280" y="0"/>
                  </a:moveTo>
                  <a:cubicBezTo>
                    <a:pt x="1145" y="0"/>
                    <a:pt x="1010" y="24"/>
                    <a:pt x="881" y="77"/>
                  </a:cubicBezTo>
                  <a:lnTo>
                    <a:pt x="404" y="270"/>
                  </a:lnTo>
                  <a:cubicBezTo>
                    <a:pt x="159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2" y="2156"/>
                  </a:lnTo>
                  <a:lnTo>
                    <a:pt x="3012" y="866"/>
                  </a:lnTo>
                  <a:cubicBezTo>
                    <a:pt x="3012" y="602"/>
                    <a:pt x="2849" y="366"/>
                    <a:pt x="2608" y="270"/>
                  </a:cubicBezTo>
                  <a:lnTo>
                    <a:pt x="2127" y="77"/>
                  </a:lnTo>
                  <a:cubicBezTo>
                    <a:pt x="2002" y="24"/>
                    <a:pt x="1867" y="0"/>
                    <a:pt x="1727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3597566" y="2224016"/>
              <a:ext cx="45085" cy="50776"/>
            </a:xfrm>
            <a:custGeom>
              <a:rect b="b" l="l" r="r" t="t"/>
              <a:pathLst>
                <a:path extrusionOk="0" h="1936" w="1719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550"/>
                    <a:pt x="381" y="1935"/>
                    <a:pt x="857" y="1935"/>
                  </a:cubicBezTo>
                  <a:cubicBezTo>
                    <a:pt x="1333" y="1935"/>
                    <a:pt x="1718" y="1550"/>
                    <a:pt x="1718" y="1079"/>
                  </a:cubicBezTo>
                  <a:lnTo>
                    <a:pt x="1718" y="646"/>
                  </a:lnTo>
                  <a:cubicBezTo>
                    <a:pt x="1718" y="290"/>
                    <a:pt x="1430" y="1"/>
                    <a:pt x="107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3642625" y="2298869"/>
              <a:ext cx="16943" cy="43800"/>
            </a:xfrm>
            <a:custGeom>
              <a:rect b="b" l="l" r="r" t="t"/>
              <a:pathLst>
                <a:path extrusionOk="0" h="1670" w="646">
                  <a:moveTo>
                    <a:pt x="515" y="0"/>
                  </a:moveTo>
                  <a:lnTo>
                    <a:pt x="169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597" y="111"/>
                    <a:pt x="51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3699040" y="2224016"/>
              <a:ext cx="45190" cy="67798"/>
            </a:xfrm>
            <a:custGeom>
              <a:rect b="b" l="l" r="r" t="t"/>
              <a:pathLst>
                <a:path extrusionOk="0" h="2585" w="1723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2" y="2099"/>
                    <a:pt x="428" y="2306"/>
                    <a:pt x="428" y="2517"/>
                  </a:cubicBezTo>
                  <a:lnTo>
                    <a:pt x="428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2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3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3682123" y="2286123"/>
              <a:ext cx="79023" cy="56546"/>
            </a:xfrm>
            <a:custGeom>
              <a:rect b="b" l="l" r="r" t="t"/>
              <a:pathLst>
                <a:path extrusionOk="0" h="2156" w="3013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70"/>
                  </a:lnTo>
                  <a:cubicBezTo>
                    <a:pt x="164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8" y="270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3699040" y="2223885"/>
              <a:ext cx="45190" cy="50908"/>
            </a:xfrm>
            <a:custGeom>
              <a:rect b="b" l="l" r="r" t="t"/>
              <a:pathLst>
                <a:path extrusionOk="0" h="1941" w="1723">
                  <a:moveTo>
                    <a:pt x="645" y="1"/>
                  </a:moveTo>
                  <a:cubicBezTo>
                    <a:pt x="289" y="1"/>
                    <a:pt x="0" y="295"/>
                    <a:pt x="0" y="651"/>
                  </a:cubicBezTo>
                  <a:lnTo>
                    <a:pt x="0" y="1079"/>
                  </a:lnTo>
                  <a:cubicBezTo>
                    <a:pt x="0" y="1555"/>
                    <a:pt x="385" y="1940"/>
                    <a:pt x="862" y="1940"/>
                  </a:cubicBezTo>
                  <a:cubicBezTo>
                    <a:pt x="1338" y="1940"/>
                    <a:pt x="1723" y="1555"/>
                    <a:pt x="1723" y="1084"/>
                  </a:cubicBezTo>
                  <a:lnTo>
                    <a:pt x="1723" y="651"/>
                  </a:lnTo>
                  <a:cubicBezTo>
                    <a:pt x="1723" y="295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3699040" y="2224016"/>
              <a:ext cx="25388" cy="49885"/>
            </a:xfrm>
            <a:custGeom>
              <a:rect b="b" l="l" r="r" t="t"/>
              <a:pathLst>
                <a:path extrusionOk="0" h="1902" w="968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9"/>
                  </a:lnTo>
                  <a:cubicBezTo>
                    <a:pt x="0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89" y="1"/>
                    <a:pt x="967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3682123" y="2298869"/>
              <a:ext cx="16943" cy="43800"/>
            </a:xfrm>
            <a:custGeom>
              <a:rect b="b" l="l" r="r" t="t"/>
              <a:pathLst>
                <a:path extrusionOk="0" h="1670" w="646">
                  <a:moveTo>
                    <a:pt x="126" y="0"/>
                  </a:moveTo>
                  <a:cubicBezTo>
                    <a:pt x="44" y="111"/>
                    <a:pt x="0" y="246"/>
                    <a:pt x="0" y="380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606"/>
                  </a:lnTo>
                  <a:cubicBezTo>
                    <a:pt x="645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3744204" y="2298869"/>
              <a:ext cx="16943" cy="43800"/>
            </a:xfrm>
            <a:custGeom>
              <a:rect b="b" l="l" r="r" t="t"/>
              <a:pathLst>
                <a:path extrusionOk="0" h="1670" w="646">
                  <a:moveTo>
                    <a:pt x="521" y="0"/>
                  </a:moveTo>
                  <a:lnTo>
                    <a:pt x="174" y="260"/>
                  </a:lnTo>
                  <a:cubicBezTo>
                    <a:pt x="63" y="342"/>
                    <a:pt x="1" y="467"/>
                    <a:pt x="1" y="606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380"/>
                  </a:lnTo>
                  <a:cubicBezTo>
                    <a:pt x="646" y="246"/>
                    <a:pt x="602" y="111"/>
                    <a:pt x="52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3800619" y="2224016"/>
              <a:ext cx="45216" cy="67798"/>
            </a:xfrm>
            <a:custGeom>
              <a:rect b="b" l="l" r="r" t="t"/>
              <a:pathLst>
                <a:path extrusionOk="0" h="2585" w="1724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7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3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4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3783702" y="2286123"/>
              <a:ext cx="79050" cy="56546"/>
            </a:xfrm>
            <a:custGeom>
              <a:rect b="b" l="l" r="r" t="t"/>
              <a:pathLst>
                <a:path extrusionOk="0" h="2156" w="3014">
                  <a:moveTo>
                    <a:pt x="1286" y="0"/>
                  </a:moveTo>
                  <a:cubicBezTo>
                    <a:pt x="1146" y="0"/>
                    <a:pt x="1011" y="24"/>
                    <a:pt x="886" y="77"/>
                  </a:cubicBezTo>
                  <a:lnTo>
                    <a:pt x="405" y="270"/>
                  </a:lnTo>
                  <a:cubicBezTo>
                    <a:pt x="160" y="366"/>
                    <a:pt x="1" y="606"/>
                    <a:pt x="1" y="871"/>
                  </a:cubicBezTo>
                  <a:lnTo>
                    <a:pt x="1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9" y="270"/>
                  </a:cubicBezTo>
                  <a:lnTo>
                    <a:pt x="2128" y="77"/>
                  </a:lnTo>
                  <a:cubicBezTo>
                    <a:pt x="2003" y="24"/>
                    <a:pt x="1868" y="0"/>
                    <a:pt x="1728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3800619" y="2223885"/>
              <a:ext cx="45216" cy="50908"/>
            </a:xfrm>
            <a:custGeom>
              <a:rect b="b" l="l" r="r" t="t"/>
              <a:pathLst>
                <a:path extrusionOk="0" h="1941" w="1724">
                  <a:moveTo>
                    <a:pt x="645" y="1"/>
                  </a:moveTo>
                  <a:cubicBezTo>
                    <a:pt x="289" y="1"/>
                    <a:pt x="1" y="295"/>
                    <a:pt x="1" y="651"/>
                  </a:cubicBezTo>
                  <a:lnTo>
                    <a:pt x="1" y="1079"/>
                  </a:lnTo>
                  <a:cubicBezTo>
                    <a:pt x="1" y="1555"/>
                    <a:pt x="386" y="1940"/>
                    <a:pt x="862" y="1940"/>
                  </a:cubicBezTo>
                  <a:cubicBezTo>
                    <a:pt x="1338" y="1940"/>
                    <a:pt x="1723" y="1555"/>
                    <a:pt x="1723" y="1079"/>
                  </a:cubicBezTo>
                  <a:lnTo>
                    <a:pt x="1723" y="651"/>
                  </a:lnTo>
                  <a:cubicBezTo>
                    <a:pt x="1723" y="295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3800619" y="2224016"/>
              <a:ext cx="25388" cy="49885"/>
            </a:xfrm>
            <a:custGeom>
              <a:rect b="b" l="l" r="r" t="t"/>
              <a:pathLst>
                <a:path extrusionOk="0" h="1902" w="968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3783702" y="2298869"/>
              <a:ext cx="16943" cy="43800"/>
            </a:xfrm>
            <a:custGeom>
              <a:rect b="b" l="l" r="r" t="t"/>
              <a:pathLst>
                <a:path extrusionOk="0" h="1670" w="646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606"/>
                  </a:lnTo>
                  <a:cubicBezTo>
                    <a:pt x="646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3845809" y="2298869"/>
              <a:ext cx="16943" cy="43800"/>
            </a:xfrm>
            <a:custGeom>
              <a:rect b="b" l="l" r="r" t="t"/>
              <a:pathLst>
                <a:path extrusionOk="0" h="1670" w="646">
                  <a:moveTo>
                    <a:pt x="520" y="0"/>
                  </a:moveTo>
                  <a:lnTo>
                    <a:pt x="174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3575220" y="2162303"/>
              <a:ext cx="292830" cy="185586"/>
            </a:xfrm>
            <a:custGeom>
              <a:rect b="b" l="l" r="r" t="t"/>
              <a:pathLst>
                <a:path extrusionOk="0" h="7076" w="11165">
                  <a:moveTo>
                    <a:pt x="3860" y="405"/>
                  </a:moveTo>
                  <a:cubicBezTo>
                    <a:pt x="4105" y="405"/>
                    <a:pt x="4303" y="602"/>
                    <a:pt x="4303" y="848"/>
                  </a:cubicBezTo>
                  <a:lnTo>
                    <a:pt x="4303" y="1396"/>
                  </a:lnTo>
                  <a:cubicBezTo>
                    <a:pt x="4303" y="1632"/>
                    <a:pt x="4178" y="1849"/>
                    <a:pt x="3971" y="1964"/>
                  </a:cubicBezTo>
                  <a:cubicBezTo>
                    <a:pt x="3913" y="1998"/>
                    <a:pt x="3874" y="2065"/>
                    <a:pt x="3874" y="2137"/>
                  </a:cubicBezTo>
                  <a:lnTo>
                    <a:pt x="3874" y="2363"/>
                  </a:lnTo>
                  <a:lnTo>
                    <a:pt x="3412" y="2363"/>
                  </a:lnTo>
                  <a:lnTo>
                    <a:pt x="3412" y="2132"/>
                  </a:lnTo>
                  <a:cubicBezTo>
                    <a:pt x="3412" y="2065"/>
                    <a:pt x="3374" y="1998"/>
                    <a:pt x="3316" y="1959"/>
                  </a:cubicBezTo>
                  <a:cubicBezTo>
                    <a:pt x="3109" y="1844"/>
                    <a:pt x="2984" y="1627"/>
                    <a:pt x="2984" y="1396"/>
                  </a:cubicBezTo>
                  <a:lnTo>
                    <a:pt x="2984" y="848"/>
                  </a:lnTo>
                  <a:cubicBezTo>
                    <a:pt x="2984" y="602"/>
                    <a:pt x="3181" y="405"/>
                    <a:pt x="3427" y="405"/>
                  </a:cubicBezTo>
                  <a:close/>
                  <a:moveTo>
                    <a:pt x="7733" y="405"/>
                  </a:moveTo>
                  <a:cubicBezTo>
                    <a:pt x="7979" y="405"/>
                    <a:pt x="8176" y="602"/>
                    <a:pt x="8176" y="848"/>
                  </a:cubicBezTo>
                  <a:lnTo>
                    <a:pt x="8176" y="1396"/>
                  </a:lnTo>
                  <a:cubicBezTo>
                    <a:pt x="8176" y="1632"/>
                    <a:pt x="8051" y="1849"/>
                    <a:pt x="7844" y="1964"/>
                  </a:cubicBezTo>
                  <a:cubicBezTo>
                    <a:pt x="7786" y="1998"/>
                    <a:pt x="7748" y="2065"/>
                    <a:pt x="7748" y="2137"/>
                  </a:cubicBezTo>
                  <a:lnTo>
                    <a:pt x="7748" y="2363"/>
                  </a:lnTo>
                  <a:lnTo>
                    <a:pt x="7286" y="2363"/>
                  </a:lnTo>
                  <a:lnTo>
                    <a:pt x="7286" y="2132"/>
                  </a:lnTo>
                  <a:cubicBezTo>
                    <a:pt x="7286" y="2065"/>
                    <a:pt x="7247" y="1998"/>
                    <a:pt x="7190" y="1959"/>
                  </a:cubicBezTo>
                  <a:cubicBezTo>
                    <a:pt x="6983" y="1844"/>
                    <a:pt x="6858" y="1627"/>
                    <a:pt x="6858" y="1396"/>
                  </a:cubicBezTo>
                  <a:lnTo>
                    <a:pt x="6858" y="848"/>
                  </a:lnTo>
                  <a:cubicBezTo>
                    <a:pt x="6858" y="602"/>
                    <a:pt x="7055" y="405"/>
                    <a:pt x="7300" y="405"/>
                  </a:cubicBezTo>
                  <a:close/>
                  <a:moveTo>
                    <a:pt x="1921" y="2556"/>
                  </a:moveTo>
                  <a:cubicBezTo>
                    <a:pt x="2166" y="2556"/>
                    <a:pt x="2368" y="2753"/>
                    <a:pt x="2368" y="3003"/>
                  </a:cubicBezTo>
                  <a:lnTo>
                    <a:pt x="2368" y="3547"/>
                  </a:lnTo>
                  <a:cubicBezTo>
                    <a:pt x="2368" y="3783"/>
                    <a:pt x="2243" y="3999"/>
                    <a:pt x="2036" y="4115"/>
                  </a:cubicBezTo>
                  <a:cubicBezTo>
                    <a:pt x="1974" y="4153"/>
                    <a:pt x="1935" y="4221"/>
                    <a:pt x="1935" y="4288"/>
                  </a:cubicBezTo>
                  <a:lnTo>
                    <a:pt x="1935" y="4519"/>
                  </a:lnTo>
                  <a:lnTo>
                    <a:pt x="1478" y="4519"/>
                  </a:lnTo>
                  <a:lnTo>
                    <a:pt x="1478" y="4288"/>
                  </a:lnTo>
                  <a:cubicBezTo>
                    <a:pt x="1478" y="4216"/>
                    <a:pt x="1440" y="4149"/>
                    <a:pt x="1377" y="4115"/>
                  </a:cubicBezTo>
                  <a:cubicBezTo>
                    <a:pt x="1175" y="3999"/>
                    <a:pt x="1050" y="3783"/>
                    <a:pt x="1050" y="3547"/>
                  </a:cubicBezTo>
                  <a:lnTo>
                    <a:pt x="1050" y="3003"/>
                  </a:lnTo>
                  <a:cubicBezTo>
                    <a:pt x="1050" y="2758"/>
                    <a:pt x="1247" y="2556"/>
                    <a:pt x="1493" y="2556"/>
                  </a:cubicBezTo>
                  <a:close/>
                  <a:moveTo>
                    <a:pt x="5794" y="2556"/>
                  </a:moveTo>
                  <a:cubicBezTo>
                    <a:pt x="6040" y="2556"/>
                    <a:pt x="6242" y="2753"/>
                    <a:pt x="6242" y="3003"/>
                  </a:cubicBezTo>
                  <a:lnTo>
                    <a:pt x="6242" y="3547"/>
                  </a:lnTo>
                  <a:cubicBezTo>
                    <a:pt x="6242" y="3783"/>
                    <a:pt x="6117" y="3999"/>
                    <a:pt x="5910" y="4115"/>
                  </a:cubicBezTo>
                  <a:cubicBezTo>
                    <a:pt x="5847" y="4153"/>
                    <a:pt x="5809" y="4221"/>
                    <a:pt x="5809" y="4288"/>
                  </a:cubicBezTo>
                  <a:lnTo>
                    <a:pt x="5809" y="4519"/>
                  </a:lnTo>
                  <a:lnTo>
                    <a:pt x="5352" y="4519"/>
                  </a:lnTo>
                  <a:lnTo>
                    <a:pt x="5352" y="4288"/>
                  </a:lnTo>
                  <a:cubicBezTo>
                    <a:pt x="5352" y="4216"/>
                    <a:pt x="5313" y="4149"/>
                    <a:pt x="5251" y="4115"/>
                  </a:cubicBezTo>
                  <a:cubicBezTo>
                    <a:pt x="5048" y="3999"/>
                    <a:pt x="4923" y="3783"/>
                    <a:pt x="4923" y="3547"/>
                  </a:cubicBezTo>
                  <a:lnTo>
                    <a:pt x="4923" y="3003"/>
                  </a:lnTo>
                  <a:cubicBezTo>
                    <a:pt x="4923" y="2758"/>
                    <a:pt x="5121" y="2556"/>
                    <a:pt x="5366" y="2556"/>
                  </a:cubicBezTo>
                  <a:close/>
                  <a:moveTo>
                    <a:pt x="9676" y="2561"/>
                  </a:moveTo>
                  <a:cubicBezTo>
                    <a:pt x="9918" y="2561"/>
                    <a:pt x="10115" y="2761"/>
                    <a:pt x="10115" y="3003"/>
                  </a:cubicBezTo>
                  <a:lnTo>
                    <a:pt x="10115" y="3552"/>
                  </a:lnTo>
                  <a:cubicBezTo>
                    <a:pt x="10115" y="3783"/>
                    <a:pt x="9990" y="3999"/>
                    <a:pt x="9783" y="4120"/>
                  </a:cubicBezTo>
                  <a:cubicBezTo>
                    <a:pt x="9721" y="4153"/>
                    <a:pt x="9682" y="4221"/>
                    <a:pt x="9682" y="4293"/>
                  </a:cubicBezTo>
                  <a:lnTo>
                    <a:pt x="9682" y="4519"/>
                  </a:lnTo>
                  <a:lnTo>
                    <a:pt x="9225" y="4519"/>
                  </a:lnTo>
                  <a:lnTo>
                    <a:pt x="9225" y="4288"/>
                  </a:lnTo>
                  <a:cubicBezTo>
                    <a:pt x="9225" y="4216"/>
                    <a:pt x="9187" y="4149"/>
                    <a:pt x="9124" y="4115"/>
                  </a:cubicBezTo>
                  <a:cubicBezTo>
                    <a:pt x="8922" y="3999"/>
                    <a:pt x="8797" y="3783"/>
                    <a:pt x="8797" y="3547"/>
                  </a:cubicBezTo>
                  <a:lnTo>
                    <a:pt x="8797" y="3003"/>
                  </a:lnTo>
                  <a:cubicBezTo>
                    <a:pt x="8797" y="2758"/>
                    <a:pt x="8994" y="2561"/>
                    <a:pt x="9239" y="2561"/>
                  </a:cubicBezTo>
                  <a:lnTo>
                    <a:pt x="9668" y="2561"/>
                  </a:lnTo>
                  <a:cubicBezTo>
                    <a:pt x="9671" y="2561"/>
                    <a:pt x="9673" y="2561"/>
                    <a:pt x="9676" y="2561"/>
                  </a:cubicBezTo>
                  <a:close/>
                  <a:moveTo>
                    <a:pt x="3869" y="1"/>
                  </a:moveTo>
                  <a:cubicBezTo>
                    <a:pt x="3866" y="1"/>
                    <a:pt x="3863" y="1"/>
                    <a:pt x="3860" y="1"/>
                  </a:cubicBezTo>
                  <a:lnTo>
                    <a:pt x="3427" y="1"/>
                  </a:lnTo>
                  <a:cubicBezTo>
                    <a:pt x="2960" y="6"/>
                    <a:pt x="2585" y="381"/>
                    <a:pt x="2585" y="848"/>
                  </a:cubicBezTo>
                  <a:lnTo>
                    <a:pt x="2585" y="1391"/>
                  </a:lnTo>
                  <a:cubicBezTo>
                    <a:pt x="2585" y="1728"/>
                    <a:pt x="2744" y="2046"/>
                    <a:pt x="3018" y="2243"/>
                  </a:cubicBezTo>
                  <a:lnTo>
                    <a:pt x="3018" y="2431"/>
                  </a:lnTo>
                  <a:lnTo>
                    <a:pt x="2657" y="2570"/>
                  </a:lnTo>
                  <a:cubicBezTo>
                    <a:pt x="2619" y="2508"/>
                    <a:pt x="2570" y="2450"/>
                    <a:pt x="2522" y="2402"/>
                  </a:cubicBezTo>
                  <a:cubicBezTo>
                    <a:pt x="2363" y="2243"/>
                    <a:pt x="2147" y="2152"/>
                    <a:pt x="1926" y="2152"/>
                  </a:cubicBezTo>
                  <a:lnTo>
                    <a:pt x="1488" y="2152"/>
                  </a:lnTo>
                  <a:cubicBezTo>
                    <a:pt x="1026" y="2157"/>
                    <a:pt x="651" y="2537"/>
                    <a:pt x="646" y="2999"/>
                  </a:cubicBezTo>
                  <a:lnTo>
                    <a:pt x="646" y="3547"/>
                  </a:lnTo>
                  <a:cubicBezTo>
                    <a:pt x="651" y="3884"/>
                    <a:pt x="809" y="4197"/>
                    <a:pt x="1079" y="4394"/>
                  </a:cubicBezTo>
                  <a:lnTo>
                    <a:pt x="1079" y="4582"/>
                  </a:lnTo>
                  <a:lnTo>
                    <a:pt x="535" y="4798"/>
                  </a:lnTo>
                  <a:cubicBezTo>
                    <a:pt x="213" y="4928"/>
                    <a:pt x="1" y="5241"/>
                    <a:pt x="6" y="5587"/>
                  </a:cubicBezTo>
                  <a:lnTo>
                    <a:pt x="6" y="6877"/>
                  </a:lnTo>
                  <a:cubicBezTo>
                    <a:pt x="6" y="7009"/>
                    <a:pt x="106" y="7075"/>
                    <a:pt x="206" y="7075"/>
                  </a:cubicBezTo>
                  <a:cubicBezTo>
                    <a:pt x="306" y="7075"/>
                    <a:pt x="408" y="7009"/>
                    <a:pt x="410" y="6877"/>
                  </a:cubicBezTo>
                  <a:lnTo>
                    <a:pt x="410" y="5587"/>
                  </a:lnTo>
                  <a:cubicBezTo>
                    <a:pt x="405" y="5404"/>
                    <a:pt x="516" y="5241"/>
                    <a:pt x="689" y="5173"/>
                  </a:cubicBezTo>
                  <a:lnTo>
                    <a:pt x="1319" y="4923"/>
                  </a:lnTo>
                  <a:lnTo>
                    <a:pt x="2104" y="4923"/>
                  </a:lnTo>
                  <a:lnTo>
                    <a:pt x="2739" y="5173"/>
                  </a:lnTo>
                  <a:cubicBezTo>
                    <a:pt x="2907" y="5241"/>
                    <a:pt x="3018" y="5404"/>
                    <a:pt x="3018" y="5587"/>
                  </a:cubicBezTo>
                  <a:lnTo>
                    <a:pt x="3018" y="6877"/>
                  </a:lnTo>
                  <a:cubicBezTo>
                    <a:pt x="3018" y="7009"/>
                    <a:pt x="3118" y="7075"/>
                    <a:pt x="3218" y="7075"/>
                  </a:cubicBezTo>
                  <a:cubicBezTo>
                    <a:pt x="3317" y="7075"/>
                    <a:pt x="3417" y="7009"/>
                    <a:pt x="3417" y="6877"/>
                  </a:cubicBezTo>
                  <a:lnTo>
                    <a:pt x="3417" y="5587"/>
                  </a:lnTo>
                  <a:cubicBezTo>
                    <a:pt x="3422" y="5241"/>
                    <a:pt x="3210" y="4928"/>
                    <a:pt x="2888" y="4803"/>
                  </a:cubicBezTo>
                  <a:lnTo>
                    <a:pt x="2344" y="4586"/>
                  </a:lnTo>
                  <a:lnTo>
                    <a:pt x="2344" y="4399"/>
                  </a:lnTo>
                  <a:cubicBezTo>
                    <a:pt x="2614" y="4197"/>
                    <a:pt x="2772" y="3884"/>
                    <a:pt x="2777" y="3547"/>
                  </a:cubicBezTo>
                  <a:lnTo>
                    <a:pt x="2777" y="3003"/>
                  </a:lnTo>
                  <a:lnTo>
                    <a:pt x="2777" y="2960"/>
                  </a:lnTo>
                  <a:lnTo>
                    <a:pt x="3258" y="2768"/>
                  </a:lnTo>
                  <a:lnTo>
                    <a:pt x="4038" y="2768"/>
                  </a:lnTo>
                  <a:lnTo>
                    <a:pt x="4519" y="2960"/>
                  </a:lnTo>
                  <a:lnTo>
                    <a:pt x="4519" y="3003"/>
                  </a:lnTo>
                  <a:lnTo>
                    <a:pt x="4519" y="3547"/>
                  </a:lnTo>
                  <a:cubicBezTo>
                    <a:pt x="4519" y="3884"/>
                    <a:pt x="4683" y="4197"/>
                    <a:pt x="4952" y="4399"/>
                  </a:cubicBezTo>
                  <a:lnTo>
                    <a:pt x="4952" y="4582"/>
                  </a:lnTo>
                  <a:lnTo>
                    <a:pt x="4408" y="4803"/>
                  </a:lnTo>
                  <a:cubicBezTo>
                    <a:pt x="4086" y="4928"/>
                    <a:pt x="3874" y="5241"/>
                    <a:pt x="3879" y="5587"/>
                  </a:cubicBezTo>
                  <a:lnTo>
                    <a:pt x="3879" y="6877"/>
                  </a:lnTo>
                  <a:cubicBezTo>
                    <a:pt x="3879" y="7009"/>
                    <a:pt x="3979" y="7075"/>
                    <a:pt x="4079" y="7075"/>
                  </a:cubicBezTo>
                  <a:cubicBezTo>
                    <a:pt x="4179" y="7075"/>
                    <a:pt x="4279" y="7009"/>
                    <a:pt x="4279" y="6877"/>
                  </a:cubicBezTo>
                  <a:lnTo>
                    <a:pt x="4279" y="5587"/>
                  </a:lnTo>
                  <a:cubicBezTo>
                    <a:pt x="4279" y="5404"/>
                    <a:pt x="4389" y="5241"/>
                    <a:pt x="4558" y="5173"/>
                  </a:cubicBezTo>
                  <a:lnTo>
                    <a:pt x="5193" y="4923"/>
                  </a:lnTo>
                  <a:lnTo>
                    <a:pt x="5977" y="4923"/>
                  </a:lnTo>
                  <a:lnTo>
                    <a:pt x="6607" y="5173"/>
                  </a:lnTo>
                  <a:cubicBezTo>
                    <a:pt x="6776" y="5241"/>
                    <a:pt x="6887" y="5404"/>
                    <a:pt x="6887" y="5587"/>
                  </a:cubicBezTo>
                  <a:lnTo>
                    <a:pt x="6887" y="6877"/>
                  </a:lnTo>
                  <a:cubicBezTo>
                    <a:pt x="6887" y="7009"/>
                    <a:pt x="6988" y="7075"/>
                    <a:pt x="7089" y="7075"/>
                  </a:cubicBezTo>
                  <a:cubicBezTo>
                    <a:pt x="7190" y="7075"/>
                    <a:pt x="7291" y="7009"/>
                    <a:pt x="7291" y="6877"/>
                  </a:cubicBezTo>
                  <a:lnTo>
                    <a:pt x="7291" y="5587"/>
                  </a:lnTo>
                  <a:cubicBezTo>
                    <a:pt x="7291" y="5241"/>
                    <a:pt x="7079" y="4928"/>
                    <a:pt x="6757" y="4803"/>
                  </a:cubicBezTo>
                  <a:lnTo>
                    <a:pt x="6218" y="4586"/>
                  </a:lnTo>
                  <a:lnTo>
                    <a:pt x="6218" y="4399"/>
                  </a:lnTo>
                  <a:cubicBezTo>
                    <a:pt x="6487" y="4197"/>
                    <a:pt x="6646" y="3884"/>
                    <a:pt x="6646" y="3547"/>
                  </a:cubicBezTo>
                  <a:lnTo>
                    <a:pt x="6646" y="3003"/>
                  </a:lnTo>
                  <a:lnTo>
                    <a:pt x="6646" y="2960"/>
                  </a:lnTo>
                  <a:lnTo>
                    <a:pt x="7127" y="2768"/>
                  </a:lnTo>
                  <a:lnTo>
                    <a:pt x="7911" y="2768"/>
                  </a:lnTo>
                  <a:lnTo>
                    <a:pt x="8393" y="2960"/>
                  </a:lnTo>
                  <a:lnTo>
                    <a:pt x="8393" y="3003"/>
                  </a:lnTo>
                  <a:lnTo>
                    <a:pt x="8393" y="3547"/>
                  </a:lnTo>
                  <a:cubicBezTo>
                    <a:pt x="8393" y="3884"/>
                    <a:pt x="8551" y="4197"/>
                    <a:pt x="8821" y="4399"/>
                  </a:cubicBezTo>
                  <a:lnTo>
                    <a:pt x="8821" y="4582"/>
                  </a:lnTo>
                  <a:lnTo>
                    <a:pt x="8282" y="4803"/>
                  </a:lnTo>
                  <a:cubicBezTo>
                    <a:pt x="7960" y="4928"/>
                    <a:pt x="7748" y="5241"/>
                    <a:pt x="7748" y="5587"/>
                  </a:cubicBezTo>
                  <a:lnTo>
                    <a:pt x="7748" y="6877"/>
                  </a:lnTo>
                  <a:cubicBezTo>
                    <a:pt x="7748" y="7009"/>
                    <a:pt x="7849" y="7075"/>
                    <a:pt x="7950" y="7075"/>
                  </a:cubicBezTo>
                  <a:cubicBezTo>
                    <a:pt x="8051" y="7075"/>
                    <a:pt x="8152" y="7009"/>
                    <a:pt x="8152" y="6877"/>
                  </a:cubicBezTo>
                  <a:lnTo>
                    <a:pt x="8152" y="5587"/>
                  </a:lnTo>
                  <a:cubicBezTo>
                    <a:pt x="8152" y="5404"/>
                    <a:pt x="8263" y="5241"/>
                    <a:pt x="8431" y="5173"/>
                  </a:cubicBezTo>
                  <a:lnTo>
                    <a:pt x="9066" y="4923"/>
                  </a:lnTo>
                  <a:lnTo>
                    <a:pt x="9846" y="4923"/>
                  </a:lnTo>
                  <a:lnTo>
                    <a:pt x="10481" y="5173"/>
                  </a:lnTo>
                  <a:cubicBezTo>
                    <a:pt x="10649" y="5241"/>
                    <a:pt x="10760" y="5404"/>
                    <a:pt x="10760" y="5587"/>
                  </a:cubicBezTo>
                  <a:lnTo>
                    <a:pt x="10760" y="6877"/>
                  </a:lnTo>
                  <a:cubicBezTo>
                    <a:pt x="10760" y="7009"/>
                    <a:pt x="10861" y="7075"/>
                    <a:pt x="10962" y="7075"/>
                  </a:cubicBezTo>
                  <a:cubicBezTo>
                    <a:pt x="11063" y="7075"/>
                    <a:pt x="11164" y="7009"/>
                    <a:pt x="11164" y="6877"/>
                  </a:cubicBezTo>
                  <a:lnTo>
                    <a:pt x="11164" y="5587"/>
                  </a:lnTo>
                  <a:cubicBezTo>
                    <a:pt x="11164" y="5241"/>
                    <a:pt x="10952" y="4928"/>
                    <a:pt x="10630" y="4803"/>
                  </a:cubicBezTo>
                  <a:lnTo>
                    <a:pt x="10091" y="4586"/>
                  </a:lnTo>
                  <a:lnTo>
                    <a:pt x="10091" y="4399"/>
                  </a:lnTo>
                  <a:cubicBezTo>
                    <a:pt x="10361" y="4197"/>
                    <a:pt x="10519" y="3884"/>
                    <a:pt x="10519" y="3547"/>
                  </a:cubicBezTo>
                  <a:lnTo>
                    <a:pt x="10519" y="3003"/>
                  </a:lnTo>
                  <a:cubicBezTo>
                    <a:pt x="10519" y="2532"/>
                    <a:pt x="10139" y="2157"/>
                    <a:pt x="9673" y="2157"/>
                  </a:cubicBezTo>
                  <a:lnTo>
                    <a:pt x="9239" y="2157"/>
                  </a:lnTo>
                  <a:cubicBezTo>
                    <a:pt x="8941" y="2157"/>
                    <a:pt x="8662" y="2315"/>
                    <a:pt x="8513" y="2575"/>
                  </a:cubicBezTo>
                  <a:lnTo>
                    <a:pt x="8152" y="2431"/>
                  </a:lnTo>
                  <a:lnTo>
                    <a:pt x="8152" y="2243"/>
                  </a:lnTo>
                  <a:cubicBezTo>
                    <a:pt x="8421" y="2046"/>
                    <a:pt x="8580" y="1728"/>
                    <a:pt x="8585" y="1396"/>
                  </a:cubicBezTo>
                  <a:lnTo>
                    <a:pt x="8585" y="848"/>
                  </a:lnTo>
                  <a:cubicBezTo>
                    <a:pt x="8585" y="381"/>
                    <a:pt x="8205" y="1"/>
                    <a:pt x="7738" y="1"/>
                  </a:cubicBezTo>
                  <a:lnTo>
                    <a:pt x="7300" y="1"/>
                  </a:lnTo>
                  <a:cubicBezTo>
                    <a:pt x="6838" y="6"/>
                    <a:pt x="6463" y="381"/>
                    <a:pt x="6458" y="848"/>
                  </a:cubicBezTo>
                  <a:lnTo>
                    <a:pt x="6458" y="1391"/>
                  </a:lnTo>
                  <a:cubicBezTo>
                    <a:pt x="6463" y="1728"/>
                    <a:pt x="6622" y="2041"/>
                    <a:pt x="6891" y="2243"/>
                  </a:cubicBezTo>
                  <a:lnTo>
                    <a:pt x="6891" y="2426"/>
                  </a:lnTo>
                  <a:lnTo>
                    <a:pt x="6530" y="2570"/>
                  </a:lnTo>
                  <a:cubicBezTo>
                    <a:pt x="6492" y="2508"/>
                    <a:pt x="6449" y="2450"/>
                    <a:pt x="6396" y="2397"/>
                  </a:cubicBezTo>
                  <a:cubicBezTo>
                    <a:pt x="6237" y="2243"/>
                    <a:pt x="6020" y="2152"/>
                    <a:pt x="5799" y="2152"/>
                  </a:cubicBezTo>
                  <a:lnTo>
                    <a:pt x="5366" y="2152"/>
                  </a:lnTo>
                  <a:cubicBezTo>
                    <a:pt x="5063" y="2157"/>
                    <a:pt x="4789" y="2315"/>
                    <a:pt x="4639" y="2575"/>
                  </a:cubicBezTo>
                  <a:lnTo>
                    <a:pt x="4279" y="2431"/>
                  </a:lnTo>
                  <a:lnTo>
                    <a:pt x="4279" y="2243"/>
                  </a:lnTo>
                  <a:cubicBezTo>
                    <a:pt x="4548" y="2046"/>
                    <a:pt x="4707" y="1728"/>
                    <a:pt x="4707" y="1396"/>
                  </a:cubicBezTo>
                  <a:lnTo>
                    <a:pt x="4707" y="848"/>
                  </a:lnTo>
                  <a:cubicBezTo>
                    <a:pt x="4707" y="379"/>
                    <a:pt x="4331" y="1"/>
                    <a:pt x="3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3658650" y="1987286"/>
              <a:ext cx="125840" cy="168643"/>
            </a:xfrm>
            <a:custGeom>
              <a:rect b="b" l="l" r="r" t="t"/>
              <a:pathLst>
                <a:path extrusionOk="0" h="6430" w="4798">
                  <a:moveTo>
                    <a:pt x="2613" y="404"/>
                  </a:moveTo>
                  <a:cubicBezTo>
                    <a:pt x="2859" y="404"/>
                    <a:pt x="3056" y="601"/>
                    <a:pt x="3056" y="847"/>
                  </a:cubicBezTo>
                  <a:lnTo>
                    <a:pt x="3056" y="1280"/>
                  </a:lnTo>
                  <a:cubicBezTo>
                    <a:pt x="3090" y="1665"/>
                    <a:pt x="2786" y="1992"/>
                    <a:pt x="2397" y="1992"/>
                  </a:cubicBezTo>
                  <a:cubicBezTo>
                    <a:pt x="2012" y="1992"/>
                    <a:pt x="1709" y="1665"/>
                    <a:pt x="1738" y="1280"/>
                  </a:cubicBezTo>
                  <a:lnTo>
                    <a:pt x="1738" y="847"/>
                  </a:lnTo>
                  <a:cubicBezTo>
                    <a:pt x="1738" y="601"/>
                    <a:pt x="1935" y="404"/>
                    <a:pt x="2185" y="404"/>
                  </a:cubicBezTo>
                  <a:close/>
                  <a:moveTo>
                    <a:pt x="2628" y="2314"/>
                  </a:moveTo>
                  <a:lnTo>
                    <a:pt x="2628" y="2435"/>
                  </a:lnTo>
                  <a:cubicBezTo>
                    <a:pt x="2628" y="2512"/>
                    <a:pt x="2647" y="2584"/>
                    <a:pt x="2685" y="2646"/>
                  </a:cubicBezTo>
                  <a:lnTo>
                    <a:pt x="2411" y="2921"/>
                  </a:lnTo>
                  <a:cubicBezTo>
                    <a:pt x="2406" y="2923"/>
                    <a:pt x="2403" y="2924"/>
                    <a:pt x="2400" y="2924"/>
                  </a:cubicBezTo>
                  <a:cubicBezTo>
                    <a:pt x="2397" y="2924"/>
                    <a:pt x="2394" y="2923"/>
                    <a:pt x="2392" y="2921"/>
                  </a:cubicBezTo>
                  <a:lnTo>
                    <a:pt x="2113" y="2646"/>
                  </a:lnTo>
                  <a:cubicBezTo>
                    <a:pt x="2151" y="2584"/>
                    <a:pt x="2171" y="2512"/>
                    <a:pt x="2171" y="2435"/>
                  </a:cubicBezTo>
                  <a:lnTo>
                    <a:pt x="2171" y="2314"/>
                  </a:lnTo>
                  <a:cubicBezTo>
                    <a:pt x="2248" y="2334"/>
                    <a:pt x="2325" y="2343"/>
                    <a:pt x="2402" y="2343"/>
                  </a:cubicBezTo>
                  <a:cubicBezTo>
                    <a:pt x="2479" y="2343"/>
                    <a:pt x="2556" y="2334"/>
                    <a:pt x="2628" y="2314"/>
                  </a:cubicBezTo>
                  <a:close/>
                  <a:moveTo>
                    <a:pt x="3013" y="2887"/>
                  </a:moveTo>
                  <a:lnTo>
                    <a:pt x="3364" y="3060"/>
                  </a:lnTo>
                  <a:cubicBezTo>
                    <a:pt x="3441" y="3099"/>
                    <a:pt x="3489" y="3181"/>
                    <a:pt x="3489" y="3267"/>
                  </a:cubicBezTo>
                  <a:lnTo>
                    <a:pt x="3489" y="3662"/>
                  </a:lnTo>
                  <a:lnTo>
                    <a:pt x="1309" y="3662"/>
                  </a:lnTo>
                  <a:lnTo>
                    <a:pt x="1309" y="3267"/>
                  </a:lnTo>
                  <a:cubicBezTo>
                    <a:pt x="1309" y="3181"/>
                    <a:pt x="1357" y="3099"/>
                    <a:pt x="1434" y="3060"/>
                  </a:cubicBezTo>
                  <a:lnTo>
                    <a:pt x="1786" y="2887"/>
                  </a:lnTo>
                  <a:lnTo>
                    <a:pt x="2103" y="3205"/>
                  </a:lnTo>
                  <a:cubicBezTo>
                    <a:pt x="2185" y="3286"/>
                    <a:pt x="2292" y="3327"/>
                    <a:pt x="2399" y="3327"/>
                  </a:cubicBezTo>
                  <a:cubicBezTo>
                    <a:pt x="2506" y="3327"/>
                    <a:pt x="2613" y="3286"/>
                    <a:pt x="2695" y="3205"/>
                  </a:cubicBezTo>
                  <a:lnTo>
                    <a:pt x="3013" y="2887"/>
                  </a:lnTo>
                  <a:close/>
                  <a:moveTo>
                    <a:pt x="4225" y="4061"/>
                  </a:moveTo>
                  <a:lnTo>
                    <a:pt x="3994" y="4523"/>
                  </a:lnTo>
                  <a:lnTo>
                    <a:pt x="804" y="4523"/>
                  </a:lnTo>
                  <a:lnTo>
                    <a:pt x="573" y="4061"/>
                  </a:lnTo>
                  <a:close/>
                  <a:moveTo>
                    <a:pt x="2180" y="0"/>
                  </a:moveTo>
                  <a:cubicBezTo>
                    <a:pt x="1713" y="5"/>
                    <a:pt x="1338" y="385"/>
                    <a:pt x="1338" y="847"/>
                  </a:cubicBezTo>
                  <a:lnTo>
                    <a:pt x="1338" y="1280"/>
                  </a:lnTo>
                  <a:cubicBezTo>
                    <a:pt x="1338" y="1612"/>
                    <a:pt x="1497" y="1930"/>
                    <a:pt x="1771" y="2132"/>
                  </a:cubicBezTo>
                  <a:lnTo>
                    <a:pt x="1771" y="2136"/>
                  </a:lnTo>
                  <a:lnTo>
                    <a:pt x="1771" y="2435"/>
                  </a:lnTo>
                  <a:cubicBezTo>
                    <a:pt x="1771" y="2440"/>
                    <a:pt x="1766" y="2444"/>
                    <a:pt x="1762" y="2449"/>
                  </a:cubicBezTo>
                  <a:lnTo>
                    <a:pt x="1256" y="2699"/>
                  </a:lnTo>
                  <a:cubicBezTo>
                    <a:pt x="1045" y="2805"/>
                    <a:pt x="905" y="3027"/>
                    <a:pt x="910" y="3267"/>
                  </a:cubicBezTo>
                  <a:lnTo>
                    <a:pt x="910" y="3657"/>
                  </a:lnTo>
                  <a:lnTo>
                    <a:pt x="246" y="3657"/>
                  </a:lnTo>
                  <a:cubicBezTo>
                    <a:pt x="97" y="3657"/>
                    <a:pt x="0" y="3816"/>
                    <a:pt x="68" y="3950"/>
                  </a:cubicBezTo>
                  <a:lnTo>
                    <a:pt x="496" y="4812"/>
                  </a:lnTo>
                  <a:cubicBezTo>
                    <a:pt x="530" y="4879"/>
                    <a:pt x="602" y="4922"/>
                    <a:pt x="679" y="4922"/>
                  </a:cubicBezTo>
                  <a:lnTo>
                    <a:pt x="905" y="4922"/>
                  </a:lnTo>
                  <a:lnTo>
                    <a:pt x="905" y="6231"/>
                  </a:lnTo>
                  <a:cubicBezTo>
                    <a:pt x="905" y="6364"/>
                    <a:pt x="1006" y="6430"/>
                    <a:pt x="1107" y="6430"/>
                  </a:cubicBezTo>
                  <a:cubicBezTo>
                    <a:pt x="1208" y="6430"/>
                    <a:pt x="1309" y="6364"/>
                    <a:pt x="1309" y="6231"/>
                  </a:cubicBezTo>
                  <a:lnTo>
                    <a:pt x="1309" y="4922"/>
                  </a:lnTo>
                  <a:lnTo>
                    <a:pt x="3489" y="4922"/>
                  </a:lnTo>
                  <a:lnTo>
                    <a:pt x="3489" y="6231"/>
                  </a:lnTo>
                  <a:cubicBezTo>
                    <a:pt x="3489" y="6364"/>
                    <a:pt x="3590" y="6430"/>
                    <a:pt x="3691" y="6430"/>
                  </a:cubicBezTo>
                  <a:cubicBezTo>
                    <a:pt x="3792" y="6430"/>
                    <a:pt x="3893" y="6364"/>
                    <a:pt x="3893" y="6231"/>
                  </a:cubicBezTo>
                  <a:lnTo>
                    <a:pt x="3893" y="4922"/>
                  </a:lnTo>
                  <a:lnTo>
                    <a:pt x="4119" y="4922"/>
                  </a:lnTo>
                  <a:cubicBezTo>
                    <a:pt x="4196" y="4922"/>
                    <a:pt x="4269" y="4879"/>
                    <a:pt x="4302" y="4812"/>
                  </a:cubicBezTo>
                  <a:lnTo>
                    <a:pt x="4730" y="3950"/>
                  </a:lnTo>
                  <a:cubicBezTo>
                    <a:pt x="4798" y="3816"/>
                    <a:pt x="4702" y="3662"/>
                    <a:pt x="4552" y="3662"/>
                  </a:cubicBezTo>
                  <a:lnTo>
                    <a:pt x="3888" y="3662"/>
                  </a:lnTo>
                  <a:lnTo>
                    <a:pt x="3888" y="3267"/>
                  </a:lnTo>
                  <a:cubicBezTo>
                    <a:pt x="3888" y="3027"/>
                    <a:pt x="3754" y="2810"/>
                    <a:pt x="3542" y="2704"/>
                  </a:cubicBezTo>
                  <a:lnTo>
                    <a:pt x="3037" y="2449"/>
                  </a:lnTo>
                  <a:cubicBezTo>
                    <a:pt x="3032" y="2449"/>
                    <a:pt x="3027" y="2444"/>
                    <a:pt x="3027" y="2440"/>
                  </a:cubicBezTo>
                  <a:lnTo>
                    <a:pt x="3027" y="2141"/>
                  </a:lnTo>
                  <a:lnTo>
                    <a:pt x="3027" y="2132"/>
                  </a:lnTo>
                  <a:cubicBezTo>
                    <a:pt x="3301" y="1934"/>
                    <a:pt x="3460" y="1617"/>
                    <a:pt x="3460" y="1280"/>
                  </a:cubicBezTo>
                  <a:lnTo>
                    <a:pt x="3460" y="847"/>
                  </a:lnTo>
                  <a:cubicBezTo>
                    <a:pt x="3460" y="380"/>
                    <a:pt x="3080" y="5"/>
                    <a:pt x="2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3703315" y="2128495"/>
              <a:ext cx="36640" cy="10491"/>
            </a:xfrm>
            <a:custGeom>
              <a:rect b="b" l="l" r="r" t="t"/>
              <a:pathLst>
                <a:path extrusionOk="0" h="400" w="1397">
                  <a:moveTo>
                    <a:pt x="265" y="0"/>
                  </a:moveTo>
                  <a:cubicBezTo>
                    <a:pt x="1" y="0"/>
                    <a:pt x="1" y="400"/>
                    <a:pt x="265" y="400"/>
                  </a:cubicBezTo>
                  <a:lnTo>
                    <a:pt x="1127" y="400"/>
                  </a:lnTo>
                  <a:cubicBezTo>
                    <a:pt x="1396" y="400"/>
                    <a:pt x="1396" y="0"/>
                    <a:pt x="11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0" name="Google Shape;1770;p38"/>
          <p:cNvGrpSpPr/>
          <p:nvPr/>
        </p:nvGrpSpPr>
        <p:grpSpPr>
          <a:xfrm>
            <a:off x="2965866" y="1767476"/>
            <a:ext cx="437649" cy="465205"/>
            <a:chOff x="2224399" y="1510182"/>
            <a:chExt cx="328237" cy="348904"/>
          </a:xfrm>
        </p:grpSpPr>
        <p:sp>
          <p:nvSpPr>
            <p:cNvPr id="1771" name="Google Shape;1771;p38"/>
            <p:cNvSpPr/>
            <p:nvPr/>
          </p:nvSpPr>
          <p:spPr>
            <a:xfrm>
              <a:off x="2386800" y="1515218"/>
              <a:ext cx="165836" cy="142835"/>
            </a:xfrm>
            <a:custGeom>
              <a:rect b="b" l="l" r="r" t="t"/>
              <a:pathLst>
                <a:path extrusionOk="0" h="5446" w="6323">
                  <a:moveTo>
                    <a:pt x="3187" y="1"/>
                  </a:moveTo>
                  <a:cubicBezTo>
                    <a:pt x="3152" y="1"/>
                    <a:pt x="3116" y="2"/>
                    <a:pt x="3080" y="3"/>
                  </a:cubicBezTo>
                  <a:cubicBezTo>
                    <a:pt x="1069" y="85"/>
                    <a:pt x="1" y="2414"/>
                    <a:pt x="1252" y="3992"/>
                  </a:cubicBezTo>
                  <a:lnTo>
                    <a:pt x="1184" y="5445"/>
                  </a:lnTo>
                  <a:lnTo>
                    <a:pt x="2503" y="4829"/>
                  </a:lnTo>
                  <a:cubicBezTo>
                    <a:pt x="2727" y="4893"/>
                    <a:pt x="2954" y="4924"/>
                    <a:pt x="3179" y="4924"/>
                  </a:cubicBezTo>
                  <a:cubicBezTo>
                    <a:pt x="3986" y="4924"/>
                    <a:pt x="4759" y="4525"/>
                    <a:pt x="5226" y="3828"/>
                  </a:cubicBezTo>
                  <a:cubicBezTo>
                    <a:pt x="6323" y="2189"/>
                    <a:pt x="5135" y="1"/>
                    <a:pt x="3187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2426692" y="1546323"/>
              <a:ext cx="79286" cy="67798"/>
            </a:xfrm>
            <a:custGeom>
              <a:rect b="b" l="l" r="r" t="t"/>
              <a:pathLst>
                <a:path extrusionOk="0" h="2585" w="3023">
                  <a:moveTo>
                    <a:pt x="1728" y="1"/>
                  </a:moveTo>
                  <a:cubicBezTo>
                    <a:pt x="578" y="1"/>
                    <a:pt x="0" y="1391"/>
                    <a:pt x="813" y="2205"/>
                  </a:cubicBezTo>
                  <a:cubicBezTo>
                    <a:pt x="1076" y="2467"/>
                    <a:pt x="1400" y="2585"/>
                    <a:pt x="1717" y="2585"/>
                  </a:cubicBezTo>
                  <a:cubicBezTo>
                    <a:pt x="2383" y="2585"/>
                    <a:pt x="3022" y="2069"/>
                    <a:pt x="3022" y="1290"/>
                  </a:cubicBezTo>
                  <a:lnTo>
                    <a:pt x="1733" y="1290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D4DE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2248502" y="1561483"/>
              <a:ext cx="273999" cy="273999"/>
            </a:xfrm>
            <a:custGeom>
              <a:rect b="b" l="l" r="r" t="t"/>
              <a:pathLst>
                <a:path extrusionOk="0" h="10447" w="10447">
                  <a:moveTo>
                    <a:pt x="3383" y="0"/>
                  </a:moveTo>
                  <a:lnTo>
                    <a:pt x="0" y="3383"/>
                  </a:lnTo>
                  <a:lnTo>
                    <a:pt x="1694" y="5077"/>
                  </a:lnTo>
                  <a:cubicBezTo>
                    <a:pt x="2156" y="5536"/>
                    <a:pt x="2770" y="5776"/>
                    <a:pt x="3388" y="5776"/>
                  </a:cubicBezTo>
                  <a:cubicBezTo>
                    <a:pt x="3812" y="5776"/>
                    <a:pt x="4238" y="5663"/>
                    <a:pt x="4619" y="5433"/>
                  </a:cubicBezTo>
                  <a:lnTo>
                    <a:pt x="5014" y="5827"/>
                  </a:lnTo>
                  <a:cubicBezTo>
                    <a:pt x="4446" y="6770"/>
                    <a:pt x="4595" y="7978"/>
                    <a:pt x="5370" y="8758"/>
                  </a:cubicBezTo>
                  <a:lnTo>
                    <a:pt x="7064" y="10447"/>
                  </a:lnTo>
                  <a:lnTo>
                    <a:pt x="10446" y="7064"/>
                  </a:lnTo>
                  <a:lnTo>
                    <a:pt x="8757" y="5375"/>
                  </a:lnTo>
                  <a:cubicBezTo>
                    <a:pt x="8296" y="4913"/>
                    <a:pt x="7684" y="4674"/>
                    <a:pt x="7065" y="4674"/>
                  </a:cubicBezTo>
                  <a:cubicBezTo>
                    <a:pt x="6640" y="4674"/>
                    <a:pt x="6212" y="4787"/>
                    <a:pt x="5827" y="5019"/>
                  </a:cubicBezTo>
                  <a:lnTo>
                    <a:pt x="5433" y="4624"/>
                  </a:lnTo>
                  <a:cubicBezTo>
                    <a:pt x="6000" y="3681"/>
                    <a:pt x="5856" y="2473"/>
                    <a:pt x="5076" y="1694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2323958" y="1561483"/>
              <a:ext cx="198673" cy="198647"/>
            </a:xfrm>
            <a:custGeom>
              <a:rect b="b" l="l" r="r" t="t"/>
              <a:pathLst>
                <a:path extrusionOk="0" h="7574" w="7575">
                  <a:moveTo>
                    <a:pt x="506" y="0"/>
                  </a:moveTo>
                  <a:lnTo>
                    <a:pt x="1" y="510"/>
                  </a:lnTo>
                  <a:lnTo>
                    <a:pt x="1689" y="2199"/>
                  </a:lnTo>
                  <a:cubicBezTo>
                    <a:pt x="2402" y="2911"/>
                    <a:pt x="2594" y="3989"/>
                    <a:pt x="2171" y="4899"/>
                  </a:cubicBezTo>
                  <a:cubicBezTo>
                    <a:pt x="2103" y="5043"/>
                    <a:pt x="2137" y="5216"/>
                    <a:pt x="2248" y="5327"/>
                  </a:cubicBezTo>
                  <a:cubicBezTo>
                    <a:pt x="2320" y="5399"/>
                    <a:pt x="2418" y="5436"/>
                    <a:pt x="2518" y="5436"/>
                  </a:cubicBezTo>
                  <a:cubicBezTo>
                    <a:pt x="2572" y="5436"/>
                    <a:pt x="2626" y="5426"/>
                    <a:pt x="2676" y="5404"/>
                  </a:cubicBezTo>
                  <a:cubicBezTo>
                    <a:pt x="2997" y="5254"/>
                    <a:pt x="3340" y="5181"/>
                    <a:pt x="3680" y="5181"/>
                  </a:cubicBezTo>
                  <a:cubicBezTo>
                    <a:pt x="4302" y="5181"/>
                    <a:pt x="4915" y="5425"/>
                    <a:pt x="5375" y="5885"/>
                  </a:cubicBezTo>
                  <a:lnTo>
                    <a:pt x="7064" y="7574"/>
                  </a:lnTo>
                  <a:lnTo>
                    <a:pt x="7574" y="7069"/>
                  </a:lnTo>
                  <a:lnTo>
                    <a:pt x="5880" y="5375"/>
                  </a:lnTo>
                  <a:cubicBezTo>
                    <a:pt x="5419" y="4913"/>
                    <a:pt x="4807" y="4674"/>
                    <a:pt x="4189" y="4674"/>
                  </a:cubicBezTo>
                  <a:cubicBezTo>
                    <a:pt x="3765" y="4674"/>
                    <a:pt x="3337" y="4787"/>
                    <a:pt x="2955" y="5019"/>
                  </a:cubicBezTo>
                  <a:lnTo>
                    <a:pt x="2560" y="4624"/>
                  </a:lnTo>
                  <a:cubicBezTo>
                    <a:pt x="3128" y="3681"/>
                    <a:pt x="2979" y="2473"/>
                    <a:pt x="2199" y="1694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E1E8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2230064" y="1543045"/>
              <a:ext cx="125603" cy="125603"/>
            </a:xfrm>
            <a:custGeom>
              <a:rect b="b" l="l" r="r" t="t"/>
              <a:pathLst>
                <a:path extrusionOk="0" h="4789" w="4789">
                  <a:moveTo>
                    <a:pt x="4095" y="1"/>
                  </a:moveTo>
                  <a:lnTo>
                    <a:pt x="1" y="4096"/>
                  </a:lnTo>
                  <a:lnTo>
                    <a:pt x="693" y="4788"/>
                  </a:lnTo>
                  <a:lnTo>
                    <a:pt x="4788" y="694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2239270" y="1552251"/>
              <a:ext cx="116398" cy="116398"/>
            </a:xfrm>
            <a:custGeom>
              <a:rect b="b" l="l" r="r" t="t"/>
              <a:pathLst>
                <a:path extrusionOk="0" h="4438" w="4438">
                  <a:moveTo>
                    <a:pt x="4096" y="1"/>
                  </a:moveTo>
                  <a:lnTo>
                    <a:pt x="1" y="4096"/>
                  </a:lnTo>
                  <a:lnTo>
                    <a:pt x="342" y="4437"/>
                  </a:lnTo>
                  <a:lnTo>
                    <a:pt x="4437" y="343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2415335" y="1728316"/>
              <a:ext cx="125577" cy="125603"/>
            </a:xfrm>
            <a:custGeom>
              <a:rect b="b" l="l" r="r" t="t"/>
              <a:pathLst>
                <a:path extrusionOk="0" h="4789" w="4788">
                  <a:moveTo>
                    <a:pt x="4095" y="0"/>
                  </a:moveTo>
                  <a:lnTo>
                    <a:pt x="0" y="4095"/>
                  </a:lnTo>
                  <a:lnTo>
                    <a:pt x="698" y="4788"/>
                  </a:lnTo>
                  <a:lnTo>
                    <a:pt x="4788" y="698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2424541" y="1737522"/>
              <a:ext cx="116503" cy="116398"/>
            </a:xfrm>
            <a:custGeom>
              <a:rect b="b" l="l" r="r" t="t"/>
              <a:pathLst>
                <a:path extrusionOk="0" h="4438" w="4442">
                  <a:moveTo>
                    <a:pt x="4095" y="1"/>
                  </a:moveTo>
                  <a:lnTo>
                    <a:pt x="0" y="4091"/>
                  </a:lnTo>
                  <a:lnTo>
                    <a:pt x="347" y="4437"/>
                  </a:lnTo>
                  <a:lnTo>
                    <a:pt x="4442" y="347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2289128" y="1668622"/>
              <a:ext cx="89751" cy="30057"/>
            </a:xfrm>
            <a:custGeom>
              <a:rect b="b" l="l" r="r" t="t"/>
              <a:pathLst>
                <a:path extrusionOk="0" h="1146" w="3422">
                  <a:moveTo>
                    <a:pt x="0" y="0"/>
                  </a:moveTo>
                  <a:cubicBezTo>
                    <a:pt x="0" y="0"/>
                    <a:pt x="409" y="501"/>
                    <a:pt x="424" y="515"/>
                  </a:cubicBezTo>
                  <a:cubicBezTo>
                    <a:pt x="784" y="938"/>
                    <a:pt x="1245" y="1145"/>
                    <a:pt x="1708" y="1145"/>
                  </a:cubicBezTo>
                  <a:cubicBezTo>
                    <a:pt x="2204" y="1145"/>
                    <a:pt x="2702" y="906"/>
                    <a:pt x="3075" y="438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2386039" y="1752419"/>
              <a:ext cx="90905" cy="50750"/>
            </a:xfrm>
            <a:custGeom>
              <a:rect b="b" l="l" r="r" t="t"/>
              <a:pathLst>
                <a:path extrusionOk="0" h="1935" w="3466">
                  <a:moveTo>
                    <a:pt x="1" y="0"/>
                  </a:moveTo>
                  <a:cubicBezTo>
                    <a:pt x="1" y="371"/>
                    <a:pt x="246" y="640"/>
                    <a:pt x="290" y="684"/>
                  </a:cubicBezTo>
                  <a:lnTo>
                    <a:pt x="1536" y="1935"/>
                  </a:lnTo>
                  <a:lnTo>
                    <a:pt x="3465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2387560" y="1510182"/>
              <a:ext cx="152198" cy="152906"/>
            </a:xfrm>
            <a:custGeom>
              <a:rect b="b" l="l" r="r" t="t"/>
              <a:pathLst>
                <a:path extrusionOk="0" h="5830" w="5803">
                  <a:moveTo>
                    <a:pt x="3149" y="0"/>
                  </a:moveTo>
                  <a:cubicBezTo>
                    <a:pt x="2796" y="0"/>
                    <a:pt x="2434" y="72"/>
                    <a:pt x="2084" y="224"/>
                  </a:cubicBezTo>
                  <a:cubicBezTo>
                    <a:pt x="520" y="912"/>
                    <a:pt x="1" y="2875"/>
                    <a:pt x="1026" y="4247"/>
                  </a:cubicBezTo>
                  <a:lnTo>
                    <a:pt x="963" y="5628"/>
                  </a:lnTo>
                  <a:cubicBezTo>
                    <a:pt x="959" y="5742"/>
                    <a:pt x="1052" y="5829"/>
                    <a:pt x="1158" y="5829"/>
                  </a:cubicBezTo>
                  <a:cubicBezTo>
                    <a:pt x="1186" y="5829"/>
                    <a:pt x="1214" y="5823"/>
                    <a:pt x="1242" y="5810"/>
                  </a:cubicBezTo>
                  <a:lnTo>
                    <a:pt x="2493" y="5228"/>
                  </a:lnTo>
                  <a:cubicBezTo>
                    <a:pt x="2715" y="5285"/>
                    <a:pt x="2937" y="5312"/>
                    <a:pt x="3154" y="5312"/>
                  </a:cubicBezTo>
                  <a:cubicBezTo>
                    <a:pt x="4452" y="5312"/>
                    <a:pt x="5607" y="4351"/>
                    <a:pt x="5784" y="2996"/>
                  </a:cubicBezTo>
                  <a:cubicBezTo>
                    <a:pt x="5803" y="2856"/>
                    <a:pt x="5695" y="2777"/>
                    <a:pt x="5589" y="2777"/>
                  </a:cubicBezTo>
                  <a:cubicBezTo>
                    <a:pt x="5501" y="2777"/>
                    <a:pt x="5415" y="2830"/>
                    <a:pt x="5399" y="2947"/>
                  </a:cubicBezTo>
                  <a:cubicBezTo>
                    <a:pt x="5245" y="4107"/>
                    <a:pt x="4257" y="4922"/>
                    <a:pt x="3153" y="4922"/>
                  </a:cubicBezTo>
                  <a:cubicBezTo>
                    <a:pt x="2947" y="4922"/>
                    <a:pt x="2736" y="4893"/>
                    <a:pt x="2527" y="4834"/>
                  </a:cubicBezTo>
                  <a:cubicBezTo>
                    <a:pt x="2510" y="4828"/>
                    <a:pt x="2492" y="4825"/>
                    <a:pt x="2474" y="4825"/>
                  </a:cubicBezTo>
                  <a:cubicBezTo>
                    <a:pt x="2446" y="4825"/>
                    <a:pt x="2418" y="4832"/>
                    <a:pt x="2392" y="4843"/>
                  </a:cubicBezTo>
                  <a:lnTo>
                    <a:pt x="1367" y="5324"/>
                  </a:lnTo>
                  <a:lnTo>
                    <a:pt x="1415" y="4194"/>
                  </a:lnTo>
                  <a:cubicBezTo>
                    <a:pt x="1420" y="4146"/>
                    <a:pt x="1406" y="4097"/>
                    <a:pt x="1377" y="4064"/>
                  </a:cubicBezTo>
                  <a:cubicBezTo>
                    <a:pt x="458" y="2909"/>
                    <a:pt x="872" y="1201"/>
                    <a:pt x="2214" y="590"/>
                  </a:cubicBezTo>
                  <a:cubicBezTo>
                    <a:pt x="2520" y="450"/>
                    <a:pt x="2838" y="384"/>
                    <a:pt x="3150" y="384"/>
                  </a:cubicBezTo>
                  <a:cubicBezTo>
                    <a:pt x="4198" y="384"/>
                    <a:pt x="5171" y="1124"/>
                    <a:pt x="5375" y="2240"/>
                  </a:cubicBezTo>
                  <a:cubicBezTo>
                    <a:pt x="5394" y="2354"/>
                    <a:pt x="5478" y="2405"/>
                    <a:pt x="5563" y="2405"/>
                  </a:cubicBezTo>
                  <a:cubicBezTo>
                    <a:pt x="5675" y="2405"/>
                    <a:pt x="5790" y="2316"/>
                    <a:pt x="5760" y="2168"/>
                  </a:cubicBezTo>
                  <a:cubicBezTo>
                    <a:pt x="5517" y="863"/>
                    <a:pt x="4380" y="0"/>
                    <a:pt x="3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2419899" y="1541288"/>
              <a:ext cx="91245" cy="78053"/>
            </a:xfrm>
            <a:custGeom>
              <a:rect b="b" l="l" r="r" t="t"/>
              <a:pathLst>
                <a:path extrusionOk="0" h="2976" w="3479">
                  <a:moveTo>
                    <a:pt x="1799" y="409"/>
                  </a:moveTo>
                  <a:lnTo>
                    <a:pt x="1799" y="1492"/>
                  </a:lnTo>
                  <a:cubicBezTo>
                    <a:pt x="1799" y="1598"/>
                    <a:pt x="1886" y="1684"/>
                    <a:pt x="1992" y="1684"/>
                  </a:cubicBezTo>
                  <a:lnTo>
                    <a:pt x="3074" y="1684"/>
                  </a:lnTo>
                  <a:cubicBezTo>
                    <a:pt x="2972" y="2247"/>
                    <a:pt x="2488" y="2585"/>
                    <a:pt x="1989" y="2585"/>
                  </a:cubicBezTo>
                  <a:cubicBezTo>
                    <a:pt x="1716" y="2585"/>
                    <a:pt x="1438" y="2483"/>
                    <a:pt x="1217" y="2262"/>
                  </a:cubicBezTo>
                  <a:cubicBezTo>
                    <a:pt x="591" y="1636"/>
                    <a:pt x="928" y="563"/>
                    <a:pt x="1799" y="409"/>
                  </a:cubicBezTo>
                  <a:close/>
                  <a:moveTo>
                    <a:pt x="2000" y="0"/>
                  </a:moveTo>
                  <a:cubicBezTo>
                    <a:pt x="1997" y="0"/>
                    <a:pt x="1994" y="0"/>
                    <a:pt x="1992" y="0"/>
                  </a:cubicBezTo>
                  <a:cubicBezTo>
                    <a:pt x="1990" y="0"/>
                    <a:pt x="1988" y="0"/>
                    <a:pt x="1986" y="0"/>
                  </a:cubicBezTo>
                  <a:cubicBezTo>
                    <a:pt x="661" y="0"/>
                    <a:pt x="1" y="1599"/>
                    <a:pt x="938" y="2536"/>
                  </a:cubicBezTo>
                  <a:cubicBezTo>
                    <a:pt x="1241" y="2840"/>
                    <a:pt x="1615" y="2976"/>
                    <a:pt x="1980" y="2976"/>
                  </a:cubicBezTo>
                  <a:cubicBezTo>
                    <a:pt x="2745" y="2976"/>
                    <a:pt x="3478" y="2382"/>
                    <a:pt x="3478" y="1487"/>
                  </a:cubicBezTo>
                  <a:cubicBezTo>
                    <a:pt x="3478" y="1377"/>
                    <a:pt x="3387" y="1290"/>
                    <a:pt x="3281" y="1290"/>
                  </a:cubicBezTo>
                  <a:lnTo>
                    <a:pt x="2184" y="1290"/>
                  </a:lnTo>
                  <a:lnTo>
                    <a:pt x="2184" y="193"/>
                  </a:lnTo>
                  <a:cubicBezTo>
                    <a:pt x="2184" y="85"/>
                    <a:pt x="2102" y="0"/>
                    <a:pt x="20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2224399" y="1537878"/>
              <a:ext cx="322205" cy="321208"/>
            </a:xfrm>
            <a:custGeom>
              <a:rect b="b" l="l" r="r" t="t"/>
              <a:pathLst>
                <a:path extrusionOk="0" h="12247" w="12285">
                  <a:moveTo>
                    <a:pt x="4648" y="1521"/>
                  </a:moveTo>
                  <a:lnTo>
                    <a:pt x="5856" y="2729"/>
                  </a:lnTo>
                  <a:cubicBezTo>
                    <a:pt x="6573" y="3446"/>
                    <a:pt x="6708" y="4557"/>
                    <a:pt x="6183" y="5423"/>
                  </a:cubicBezTo>
                  <a:cubicBezTo>
                    <a:pt x="6140" y="5500"/>
                    <a:pt x="6149" y="5596"/>
                    <a:pt x="6212" y="5664"/>
                  </a:cubicBezTo>
                  <a:lnTo>
                    <a:pt x="6607" y="6058"/>
                  </a:lnTo>
                  <a:cubicBezTo>
                    <a:pt x="6646" y="6095"/>
                    <a:pt x="6696" y="6114"/>
                    <a:pt x="6746" y="6114"/>
                  </a:cubicBezTo>
                  <a:cubicBezTo>
                    <a:pt x="6781" y="6114"/>
                    <a:pt x="6816" y="6105"/>
                    <a:pt x="6847" y="6087"/>
                  </a:cubicBezTo>
                  <a:cubicBezTo>
                    <a:pt x="7200" y="5874"/>
                    <a:pt x="7594" y="5769"/>
                    <a:pt x="7985" y="5769"/>
                  </a:cubicBezTo>
                  <a:cubicBezTo>
                    <a:pt x="8553" y="5769"/>
                    <a:pt x="9115" y="5990"/>
                    <a:pt x="9537" y="6414"/>
                  </a:cubicBezTo>
                  <a:lnTo>
                    <a:pt x="10745" y="7622"/>
                  </a:lnTo>
                  <a:lnTo>
                    <a:pt x="7641" y="10731"/>
                  </a:lnTo>
                  <a:lnTo>
                    <a:pt x="6429" y="9518"/>
                  </a:lnTo>
                  <a:cubicBezTo>
                    <a:pt x="5716" y="8806"/>
                    <a:pt x="5577" y="7694"/>
                    <a:pt x="6101" y="6828"/>
                  </a:cubicBezTo>
                  <a:cubicBezTo>
                    <a:pt x="6149" y="6751"/>
                    <a:pt x="6135" y="6650"/>
                    <a:pt x="6072" y="6588"/>
                  </a:cubicBezTo>
                  <a:lnTo>
                    <a:pt x="5683" y="6193"/>
                  </a:lnTo>
                  <a:cubicBezTo>
                    <a:pt x="5643" y="6156"/>
                    <a:pt x="5593" y="6138"/>
                    <a:pt x="5543" y="6138"/>
                  </a:cubicBezTo>
                  <a:cubicBezTo>
                    <a:pt x="5508" y="6138"/>
                    <a:pt x="5474" y="6147"/>
                    <a:pt x="5442" y="6164"/>
                  </a:cubicBezTo>
                  <a:cubicBezTo>
                    <a:pt x="5089" y="6378"/>
                    <a:pt x="4695" y="6482"/>
                    <a:pt x="4305" y="6482"/>
                  </a:cubicBezTo>
                  <a:cubicBezTo>
                    <a:pt x="3736" y="6482"/>
                    <a:pt x="3174" y="6262"/>
                    <a:pt x="2752" y="5837"/>
                  </a:cubicBezTo>
                  <a:lnTo>
                    <a:pt x="1540" y="4629"/>
                  </a:lnTo>
                  <a:lnTo>
                    <a:pt x="4648" y="1521"/>
                  </a:lnTo>
                  <a:close/>
                  <a:moveTo>
                    <a:pt x="11370" y="7536"/>
                  </a:moveTo>
                  <a:lnTo>
                    <a:pt x="11794" y="7959"/>
                  </a:lnTo>
                  <a:lnTo>
                    <a:pt x="7978" y="11775"/>
                  </a:lnTo>
                  <a:lnTo>
                    <a:pt x="7554" y="11356"/>
                  </a:lnTo>
                  <a:lnTo>
                    <a:pt x="11154" y="7757"/>
                  </a:lnTo>
                  <a:lnTo>
                    <a:pt x="11370" y="7536"/>
                  </a:lnTo>
                  <a:close/>
                  <a:moveTo>
                    <a:pt x="4311" y="0"/>
                  </a:moveTo>
                  <a:cubicBezTo>
                    <a:pt x="4261" y="0"/>
                    <a:pt x="4210" y="20"/>
                    <a:pt x="4172" y="58"/>
                  </a:cubicBezTo>
                  <a:lnTo>
                    <a:pt x="2651" y="1579"/>
                  </a:lnTo>
                  <a:cubicBezTo>
                    <a:pt x="2518" y="1720"/>
                    <a:pt x="2645" y="1909"/>
                    <a:pt x="2796" y="1909"/>
                  </a:cubicBezTo>
                  <a:cubicBezTo>
                    <a:pt x="2840" y="1909"/>
                    <a:pt x="2887" y="1893"/>
                    <a:pt x="2930" y="1853"/>
                  </a:cubicBezTo>
                  <a:lnTo>
                    <a:pt x="4311" y="472"/>
                  </a:lnTo>
                  <a:lnTo>
                    <a:pt x="4735" y="891"/>
                  </a:lnTo>
                  <a:lnTo>
                    <a:pt x="4518" y="1107"/>
                  </a:lnTo>
                  <a:lnTo>
                    <a:pt x="1126" y="4490"/>
                  </a:lnTo>
                  <a:lnTo>
                    <a:pt x="909" y="4706"/>
                  </a:lnTo>
                  <a:lnTo>
                    <a:pt x="491" y="4288"/>
                  </a:lnTo>
                  <a:lnTo>
                    <a:pt x="2382" y="2392"/>
                  </a:lnTo>
                  <a:cubicBezTo>
                    <a:pt x="2532" y="2252"/>
                    <a:pt x="2400" y="2051"/>
                    <a:pt x="2248" y="2051"/>
                  </a:cubicBezTo>
                  <a:cubicBezTo>
                    <a:pt x="2200" y="2051"/>
                    <a:pt x="2151" y="2071"/>
                    <a:pt x="2108" y="2118"/>
                  </a:cubicBezTo>
                  <a:lnTo>
                    <a:pt x="77" y="4153"/>
                  </a:lnTo>
                  <a:cubicBezTo>
                    <a:pt x="0" y="4230"/>
                    <a:pt x="0" y="4355"/>
                    <a:pt x="77" y="4427"/>
                  </a:cubicBezTo>
                  <a:lnTo>
                    <a:pt x="770" y="5120"/>
                  </a:lnTo>
                  <a:cubicBezTo>
                    <a:pt x="808" y="5159"/>
                    <a:pt x="859" y="5178"/>
                    <a:pt x="909" y="5178"/>
                  </a:cubicBezTo>
                  <a:cubicBezTo>
                    <a:pt x="960" y="5178"/>
                    <a:pt x="1011" y="5159"/>
                    <a:pt x="1049" y="5120"/>
                  </a:cubicBezTo>
                  <a:lnTo>
                    <a:pt x="1266" y="4904"/>
                  </a:lnTo>
                  <a:lnTo>
                    <a:pt x="2473" y="6111"/>
                  </a:lnTo>
                  <a:cubicBezTo>
                    <a:pt x="2969" y="6610"/>
                    <a:pt x="3632" y="6872"/>
                    <a:pt x="4303" y="6872"/>
                  </a:cubicBezTo>
                  <a:cubicBezTo>
                    <a:pt x="4712" y="6872"/>
                    <a:pt x="5125" y="6774"/>
                    <a:pt x="5505" y="6573"/>
                  </a:cubicBezTo>
                  <a:lnTo>
                    <a:pt x="5692" y="6756"/>
                  </a:lnTo>
                  <a:cubicBezTo>
                    <a:pt x="5163" y="7762"/>
                    <a:pt x="5351" y="8989"/>
                    <a:pt x="6154" y="9792"/>
                  </a:cubicBezTo>
                  <a:lnTo>
                    <a:pt x="7367" y="11005"/>
                  </a:lnTo>
                  <a:lnTo>
                    <a:pt x="7146" y="11221"/>
                  </a:lnTo>
                  <a:cubicBezTo>
                    <a:pt x="7073" y="11294"/>
                    <a:pt x="7073" y="11419"/>
                    <a:pt x="7146" y="11496"/>
                  </a:cubicBezTo>
                  <a:lnTo>
                    <a:pt x="7843" y="12189"/>
                  </a:lnTo>
                  <a:cubicBezTo>
                    <a:pt x="7879" y="12227"/>
                    <a:pt x="7929" y="12246"/>
                    <a:pt x="7979" y="12246"/>
                  </a:cubicBezTo>
                  <a:cubicBezTo>
                    <a:pt x="8028" y="12246"/>
                    <a:pt x="8079" y="12227"/>
                    <a:pt x="8117" y="12189"/>
                  </a:cubicBezTo>
                  <a:lnTo>
                    <a:pt x="12212" y="8094"/>
                  </a:lnTo>
                  <a:cubicBezTo>
                    <a:pt x="12284" y="8017"/>
                    <a:pt x="12284" y="7896"/>
                    <a:pt x="12207" y="7820"/>
                  </a:cubicBezTo>
                  <a:lnTo>
                    <a:pt x="11515" y="7127"/>
                  </a:lnTo>
                  <a:cubicBezTo>
                    <a:pt x="11476" y="7088"/>
                    <a:pt x="11427" y="7069"/>
                    <a:pt x="11377" y="7069"/>
                  </a:cubicBezTo>
                  <a:cubicBezTo>
                    <a:pt x="11328" y="7069"/>
                    <a:pt x="11279" y="7088"/>
                    <a:pt x="11240" y="7127"/>
                  </a:cubicBezTo>
                  <a:lnTo>
                    <a:pt x="11024" y="7348"/>
                  </a:lnTo>
                  <a:lnTo>
                    <a:pt x="9811" y="6135"/>
                  </a:lnTo>
                  <a:cubicBezTo>
                    <a:pt x="9316" y="5637"/>
                    <a:pt x="8653" y="5377"/>
                    <a:pt x="7983" y="5377"/>
                  </a:cubicBezTo>
                  <a:cubicBezTo>
                    <a:pt x="7573" y="5377"/>
                    <a:pt x="7160" y="5474"/>
                    <a:pt x="6780" y="5673"/>
                  </a:cubicBezTo>
                  <a:lnTo>
                    <a:pt x="6597" y="5491"/>
                  </a:lnTo>
                  <a:cubicBezTo>
                    <a:pt x="7121" y="4485"/>
                    <a:pt x="6934" y="3258"/>
                    <a:pt x="6135" y="2459"/>
                  </a:cubicBezTo>
                  <a:lnTo>
                    <a:pt x="4922" y="1247"/>
                  </a:lnTo>
                  <a:lnTo>
                    <a:pt x="5139" y="1030"/>
                  </a:lnTo>
                  <a:cubicBezTo>
                    <a:pt x="5216" y="953"/>
                    <a:pt x="5216" y="833"/>
                    <a:pt x="5139" y="756"/>
                  </a:cubicBezTo>
                  <a:lnTo>
                    <a:pt x="4446" y="58"/>
                  </a:lnTo>
                  <a:cubicBezTo>
                    <a:pt x="4410" y="20"/>
                    <a:pt x="4361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2282571" y="1663456"/>
              <a:ext cx="102995" cy="40285"/>
            </a:xfrm>
            <a:custGeom>
              <a:rect b="b" l="l" r="r" t="t"/>
              <a:pathLst>
                <a:path extrusionOk="0" h="1536" w="3927">
                  <a:moveTo>
                    <a:pt x="3267" y="395"/>
                  </a:moveTo>
                  <a:lnTo>
                    <a:pt x="3171" y="515"/>
                  </a:lnTo>
                  <a:cubicBezTo>
                    <a:pt x="2854" y="914"/>
                    <a:pt x="2430" y="1140"/>
                    <a:pt x="1983" y="1150"/>
                  </a:cubicBezTo>
                  <a:cubicBezTo>
                    <a:pt x="1978" y="1150"/>
                    <a:pt x="1972" y="1150"/>
                    <a:pt x="1967" y="1150"/>
                  </a:cubicBezTo>
                  <a:cubicBezTo>
                    <a:pt x="1540" y="1150"/>
                    <a:pt x="1132" y="953"/>
                    <a:pt x="823" y="587"/>
                  </a:cubicBezTo>
                  <a:lnTo>
                    <a:pt x="664" y="395"/>
                  </a:lnTo>
                  <a:close/>
                  <a:moveTo>
                    <a:pt x="255" y="0"/>
                  </a:moveTo>
                  <a:cubicBezTo>
                    <a:pt x="87" y="0"/>
                    <a:pt x="0" y="193"/>
                    <a:pt x="101" y="318"/>
                  </a:cubicBezTo>
                  <a:cubicBezTo>
                    <a:pt x="222" y="472"/>
                    <a:pt x="510" y="823"/>
                    <a:pt x="525" y="837"/>
                  </a:cubicBezTo>
                  <a:cubicBezTo>
                    <a:pt x="910" y="1290"/>
                    <a:pt x="1420" y="1535"/>
                    <a:pt x="1959" y="1535"/>
                  </a:cubicBezTo>
                  <a:lnTo>
                    <a:pt x="1988" y="1535"/>
                  </a:lnTo>
                  <a:cubicBezTo>
                    <a:pt x="2555" y="1525"/>
                    <a:pt x="3085" y="1246"/>
                    <a:pt x="3479" y="756"/>
                  </a:cubicBezTo>
                  <a:lnTo>
                    <a:pt x="3826" y="318"/>
                  </a:lnTo>
                  <a:cubicBezTo>
                    <a:pt x="3927" y="188"/>
                    <a:pt x="3835" y="0"/>
                    <a:pt x="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2380872" y="1747357"/>
              <a:ext cx="101500" cy="60769"/>
            </a:xfrm>
            <a:custGeom>
              <a:rect b="b" l="l" r="r" t="t"/>
              <a:pathLst>
                <a:path extrusionOk="0" h="2317" w="3870">
                  <a:moveTo>
                    <a:pt x="198" y="1"/>
                  </a:moveTo>
                  <a:cubicBezTo>
                    <a:pt x="87" y="1"/>
                    <a:pt x="1" y="88"/>
                    <a:pt x="1" y="193"/>
                  </a:cubicBezTo>
                  <a:cubicBezTo>
                    <a:pt x="1" y="636"/>
                    <a:pt x="289" y="954"/>
                    <a:pt x="347" y="1011"/>
                  </a:cubicBezTo>
                  <a:lnTo>
                    <a:pt x="1593" y="2262"/>
                  </a:lnTo>
                  <a:cubicBezTo>
                    <a:pt x="1632" y="2299"/>
                    <a:pt x="1682" y="2317"/>
                    <a:pt x="1733" y="2317"/>
                  </a:cubicBezTo>
                  <a:cubicBezTo>
                    <a:pt x="1783" y="2317"/>
                    <a:pt x="1834" y="2299"/>
                    <a:pt x="1872" y="2262"/>
                  </a:cubicBezTo>
                  <a:lnTo>
                    <a:pt x="3797" y="333"/>
                  </a:lnTo>
                  <a:cubicBezTo>
                    <a:pt x="3855" y="275"/>
                    <a:pt x="3869" y="193"/>
                    <a:pt x="3840" y="121"/>
                  </a:cubicBezTo>
                  <a:cubicBezTo>
                    <a:pt x="3812" y="49"/>
                    <a:pt x="3739" y="1"/>
                    <a:pt x="3658" y="1"/>
                  </a:cubicBezTo>
                  <a:lnTo>
                    <a:pt x="1940" y="1"/>
                  </a:lnTo>
                  <a:cubicBezTo>
                    <a:pt x="1680" y="1"/>
                    <a:pt x="1680" y="391"/>
                    <a:pt x="1940" y="391"/>
                  </a:cubicBezTo>
                  <a:lnTo>
                    <a:pt x="3191" y="391"/>
                  </a:lnTo>
                  <a:lnTo>
                    <a:pt x="1733" y="1849"/>
                  </a:lnTo>
                  <a:lnTo>
                    <a:pt x="626" y="737"/>
                  </a:lnTo>
                  <a:cubicBezTo>
                    <a:pt x="530" y="641"/>
                    <a:pt x="463" y="521"/>
                    <a:pt x="419" y="391"/>
                  </a:cubicBezTo>
                  <a:lnTo>
                    <a:pt x="1175" y="391"/>
                  </a:lnTo>
                  <a:cubicBezTo>
                    <a:pt x="1430" y="391"/>
                    <a:pt x="1430" y="1"/>
                    <a:pt x="1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6" name="Google Shape;1786;p38"/>
          <p:cNvGrpSpPr/>
          <p:nvPr/>
        </p:nvGrpSpPr>
        <p:grpSpPr>
          <a:xfrm>
            <a:off x="1775871" y="5492340"/>
            <a:ext cx="457723" cy="453805"/>
            <a:chOff x="1331903" y="4303830"/>
            <a:chExt cx="343292" cy="340354"/>
          </a:xfrm>
        </p:grpSpPr>
        <p:sp>
          <p:nvSpPr>
            <p:cNvPr id="1787" name="Google Shape;1787;p38"/>
            <p:cNvSpPr/>
            <p:nvPr/>
          </p:nvSpPr>
          <p:spPr>
            <a:xfrm>
              <a:off x="1364714" y="4308787"/>
              <a:ext cx="277671" cy="91062"/>
            </a:xfrm>
            <a:custGeom>
              <a:rect b="b" l="l" r="r" t="t"/>
              <a:pathLst>
                <a:path extrusionOk="0" h="3472" w="10587">
                  <a:moveTo>
                    <a:pt x="5304" y="0"/>
                  </a:moveTo>
                  <a:cubicBezTo>
                    <a:pt x="5278" y="0"/>
                    <a:pt x="5253" y="7"/>
                    <a:pt x="5231" y="22"/>
                  </a:cubicBezTo>
                  <a:lnTo>
                    <a:pt x="0" y="3063"/>
                  </a:lnTo>
                  <a:lnTo>
                    <a:pt x="385" y="3472"/>
                  </a:lnTo>
                  <a:lnTo>
                    <a:pt x="10221" y="3472"/>
                  </a:lnTo>
                  <a:lnTo>
                    <a:pt x="10586" y="3068"/>
                  </a:lnTo>
                  <a:lnTo>
                    <a:pt x="5380" y="22"/>
                  </a:lnTo>
                  <a:cubicBezTo>
                    <a:pt x="5356" y="7"/>
                    <a:pt x="5329" y="0"/>
                    <a:pt x="530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1398652" y="4332104"/>
              <a:ext cx="209663" cy="68769"/>
            </a:xfrm>
            <a:custGeom>
              <a:rect b="b" l="l" r="r" t="t"/>
              <a:pathLst>
                <a:path extrusionOk="0" h="2622" w="7994">
                  <a:moveTo>
                    <a:pt x="4004" y="0"/>
                  </a:moveTo>
                  <a:cubicBezTo>
                    <a:pt x="3985" y="0"/>
                    <a:pt x="3966" y="6"/>
                    <a:pt x="3946" y="18"/>
                  </a:cubicBezTo>
                  <a:lnTo>
                    <a:pt x="1" y="2313"/>
                  </a:lnTo>
                  <a:lnTo>
                    <a:pt x="290" y="2621"/>
                  </a:lnTo>
                  <a:lnTo>
                    <a:pt x="7719" y="2621"/>
                  </a:lnTo>
                  <a:lnTo>
                    <a:pt x="7993" y="2318"/>
                  </a:lnTo>
                  <a:lnTo>
                    <a:pt x="4062" y="18"/>
                  </a:lnTo>
                  <a:cubicBezTo>
                    <a:pt x="4043" y="6"/>
                    <a:pt x="4023" y="0"/>
                    <a:pt x="4004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1363822" y="4598732"/>
              <a:ext cx="279559" cy="20195"/>
            </a:xfrm>
            <a:custGeom>
              <a:rect b="b" l="l" r="r" t="t"/>
              <a:pathLst>
                <a:path extrusionOk="0" h="770" w="10659">
                  <a:moveTo>
                    <a:pt x="362" y="0"/>
                  </a:moveTo>
                  <a:cubicBezTo>
                    <a:pt x="160" y="0"/>
                    <a:pt x="1" y="164"/>
                    <a:pt x="1" y="361"/>
                  </a:cubicBezTo>
                  <a:lnTo>
                    <a:pt x="1" y="770"/>
                  </a:lnTo>
                  <a:lnTo>
                    <a:pt x="10654" y="770"/>
                  </a:lnTo>
                  <a:lnTo>
                    <a:pt x="10659" y="361"/>
                  </a:lnTo>
                  <a:cubicBezTo>
                    <a:pt x="10659" y="164"/>
                    <a:pt x="10495" y="0"/>
                    <a:pt x="1029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1353357" y="4619032"/>
              <a:ext cx="300252" cy="20090"/>
            </a:xfrm>
            <a:custGeom>
              <a:rect b="b" l="l" r="r" t="t"/>
              <a:pathLst>
                <a:path extrusionOk="0" h="766" w="11448">
                  <a:moveTo>
                    <a:pt x="371" y="1"/>
                  </a:moveTo>
                  <a:cubicBezTo>
                    <a:pt x="169" y="1"/>
                    <a:pt x="0" y="164"/>
                    <a:pt x="0" y="371"/>
                  </a:cubicBezTo>
                  <a:lnTo>
                    <a:pt x="0" y="766"/>
                  </a:lnTo>
                  <a:lnTo>
                    <a:pt x="11448" y="766"/>
                  </a:lnTo>
                  <a:lnTo>
                    <a:pt x="11448" y="371"/>
                  </a:lnTo>
                  <a:cubicBezTo>
                    <a:pt x="11448" y="164"/>
                    <a:pt x="11284" y="1"/>
                    <a:pt x="11077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1362327" y="4388598"/>
              <a:ext cx="282313" cy="33965"/>
            </a:xfrm>
            <a:custGeom>
              <a:rect b="b" l="l" r="r" t="t"/>
              <a:pathLst>
                <a:path extrusionOk="0" h="1295" w="10764">
                  <a:moveTo>
                    <a:pt x="178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1117"/>
                  </a:lnTo>
                  <a:cubicBezTo>
                    <a:pt x="0" y="1213"/>
                    <a:pt x="82" y="1295"/>
                    <a:pt x="178" y="1295"/>
                  </a:cubicBezTo>
                  <a:lnTo>
                    <a:pt x="10586" y="1295"/>
                  </a:lnTo>
                  <a:cubicBezTo>
                    <a:pt x="10682" y="1295"/>
                    <a:pt x="10764" y="1218"/>
                    <a:pt x="10764" y="1122"/>
                  </a:cubicBezTo>
                  <a:lnTo>
                    <a:pt x="10764" y="183"/>
                  </a:lnTo>
                  <a:cubicBezTo>
                    <a:pt x="10764" y="82"/>
                    <a:pt x="10682" y="1"/>
                    <a:pt x="10586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1405471" y="4422536"/>
              <a:ext cx="200824" cy="176327"/>
            </a:xfrm>
            <a:custGeom>
              <a:rect b="b" l="l" r="r" t="t"/>
              <a:pathLst>
                <a:path extrusionOk="0" h="6723" w="7657">
                  <a:moveTo>
                    <a:pt x="1" y="1"/>
                  </a:moveTo>
                  <a:lnTo>
                    <a:pt x="1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1405471" y="4422536"/>
              <a:ext cx="200824" cy="176327"/>
            </a:xfrm>
            <a:custGeom>
              <a:rect b="b" l="l" r="r" t="t"/>
              <a:pathLst>
                <a:path extrusionOk="0" h="6723" w="7657">
                  <a:moveTo>
                    <a:pt x="1" y="1"/>
                  </a:moveTo>
                  <a:lnTo>
                    <a:pt x="1" y="1127"/>
                  </a:lnTo>
                  <a:lnTo>
                    <a:pt x="4432" y="1127"/>
                  </a:lnTo>
                  <a:cubicBezTo>
                    <a:pt x="6068" y="1127"/>
                    <a:pt x="7396" y="2455"/>
                    <a:pt x="7396" y="4091"/>
                  </a:cubicBezTo>
                  <a:lnTo>
                    <a:pt x="7396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1368674" y="4422536"/>
              <a:ext cx="69136" cy="160696"/>
            </a:xfrm>
            <a:custGeom>
              <a:rect b="b" l="l" r="r" t="t"/>
              <a:pathLst>
                <a:path extrusionOk="0" h="6127" w="2636">
                  <a:moveTo>
                    <a:pt x="398" y="1"/>
                  </a:moveTo>
                  <a:cubicBezTo>
                    <a:pt x="196" y="1"/>
                    <a:pt x="28" y="155"/>
                    <a:pt x="13" y="357"/>
                  </a:cubicBezTo>
                  <a:cubicBezTo>
                    <a:pt x="0" y="594"/>
                    <a:pt x="190" y="752"/>
                    <a:pt x="389" y="752"/>
                  </a:cubicBezTo>
                  <a:cubicBezTo>
                    <a:pt x="486" y="752"/>
                    <a:pt x="584" y="714"/>
                    <a:pt x="663" y="631"/>
                  </a:cubicBezTo>
                  <a:cubicBezTo>
                    <a:pt x="674" y="618"/>
                    <a:pt x="689" y="612"/>
                    <a:pt x="703" y="612"/>
                  </a:cubicBezTo>
                  <a:cubicBezTo>
                    <a:pt x="732" y="612"/>
                    <a:pt x="759" y="635"/>
                    <a:pt x="759" y="670"/>
                  </a:cubicBezTo>
                  <a:lnTo>
                    <a:pt x="759" y="6126"/>
                  </a:lnTo>
                  <a:lnTo>
                    <a:pt x="1885" y="6126"/>
                  </a:lnTo>
                  <a:lnTo>
                    <a:pt x="1885" y="670"/>
                  </a:lnTo>
                  <a:cubicBezTo>
                    <a:pt x="1885" y="635"/>
                    <a:pt x="1912" y="612"/>
                    <a:pt x="1942" y="612"/>
                  </a:cubicBezTo>
                  <a:cubicBezTo>
                    <a:pt x="1957" y="612"/>
                    <a:pt x="1973" y="618"/>
                    <a:pt x="1986" y="631"/>
                  </a:cubicBezTo>
                  <a:cubicBezTo>
                    <a:pt x="2053" y="708"/>
                    <a:pt x="2159" y="752"/>
                    <a:pt x="2265" y="752"/>
                  </a:cubicBezTo>
                  <a:cubicBezTo>
                    <a:pt x="2472" y="752"/>
                    <a:pt x="2635" y="583"/>
                    <a:pt x="2635" y="376"/>
                  </a:cubicBezTo>
                  <a:cubicBezTo>
                    <a:pt x="2635" y="169"/>
                    <a:pt x="2467" y="1"/>
                    <a:pt x="2260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1384148" y="4583337"/>
              <a:ext cx="38397" cy="15527"/>
            </a:xfrm>
            <a:custGeom>
              <a:rect b="b" l="l" r="r" t="t"/>
              <a:pathLst>
                <a:path extrusionOk="0" h="592" w="1464">
                  <a:moveTo>
                    <a:pt x="145" y="0"/>
                  </a:moveTo>
                  <a:cubicBezTo>
                    <a:pt x="68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1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1470725" y="4422536"/>
              <a:ext cx="69188" cy="160827"/>
            </a:xfrm>
            <a:custGeom>
              <a:rect b="b" l="l" r="r" t="t"/>
              <a:pathLst>
                <a:path extrusionOk="0" h="6132" w="2638">
                  <a:moveTo>
                    <a:pt x="395" y="1"/>
                  </a:moveTo>
                  <a:cubicBezTo>
                    <a:pt x="193" y="1"/>
                    <a:pt x="24" y="155"/>
                    <a:pt x="10" y="357"/>
                  </a:cubicBezTo>
                  <a:cubicBezTo>
                    <a:pt x="0" y="594"/>
                    <a:pt x="191" y="754"/>
                    <a:pt x="389" y="754"/>
                  </a:cubicBezTo>
                  <a:cubicBezTo>
                    <a:pt x="485" y="754"/>
                    <a:pt x="583" y="716"/>
                    <a:pt x="660" y="631"/>
                  </a:cubicBezTo>
                  <a:cubicBezTo>
                    <a:pt x="672" y="619"/>
                    <a:pt x="687" y="613"/>
                    <a:pt x="701" y="613"/>
                  </a:cubicBezTo>
                  <a:cubicBezTo>
                    <a:pt x="732" y="613"/>
                    <a:pt x="761" y="637"/>
                    <a:pt x="761" y="670"/>
                  </a:cubicBezTo>
                  <a:lnTo>
                    <a:pt x="761" y="6131"/>
                  </a:lnTo>
                  <a:lnTo>
                    <a:pt x="1887" y="6131"/>
                  </a:lnTo>
                  <a:lnTo>
                    <a:pt x="1887" y="670"/>
                  </a:lnTo>
                  <a:cubicBezTo>
                    <a:pt x="1887" y="637"/>
                    <a:pt x="1915" y="616"/>
                    <a:pt x="1944" y="616"/>
                  </a:cubicBezTo>
                  <a:cubicBezTo>
                    <a:pt x="1958" y="616"/>
                    <a:pt x="1972" y="620"/>
                    <a:pt x="1983" y="631"/>
                  </a:cubicBezTo>
                  <a:cubicBezTo>
                    <a:pt x="2051" y="709"/>
                    <a:pt x="2146" y="752"/>
                    <a:pt x="2246" y="752"/>
                  </a:cubicBezTo>
                  <a:cubicBezTo>
                    <a:pt x="2251" y="752"/>
                    <a:pt x="2257" y="752"/>
                    <a:pt x="2262" y="752"/>
                  </a:cubicBezTo>
                  <a:cubicBezTo>
                    <a:pt x="2469" y="752"/>
                    <a:pt x="2637" y="583"/>
                    <a:pt x="2637" y="376"/>
                  </a:cubicBezTo>
                  <a:cubicBezTo>
                    <a:pt x="2632" y="172"/>
                    <a:pt x="2469" y="6"/>
                    <a:pt x="2266" y="6"/>
                  </a:cubicBezTo>
                  <a:cubicBezTo>
                    <a:pt x="2263" y="6"/>
                    <a:pt x="2260" y="6"/>
                    <a:pt x="2257" y="6"/>
                  </a:cubicBezTo>
                  <a:lnTo>
                    <a:pt x="225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1486252" y="4583337"/>
              <a:ext cx="38371" cy="15527"/>
            </a:xfrm>
            <a:custGeom>
              <a:rect b="b" l="l" r="r" t="t"/>
              <a:pathLst>
                <a:path extrusionOk="0" h="592" w="1463">
                  <a:moveTo>
                    <a:pt x="145" y="0"/>
                  </a:moveTo>
                  <a:cubicBezTo>
                    <a:pt x="63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58" y="592"/>
                  </a:lnTo>
                  <a:lnTo>
                    <a:pt x="1463" y="140"/>
                  </a:lnTo>
                  <a:cubicBezTo>
                    <a:pt x="1463" y="63"/>
                    <a:pt x="1396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1572724" y="4422536"/>
              <a:ext cx="69162" cy="160827"/>
            </a:xfrm>
            <a:custGeom>
              <a:rect b="b" l="l" r="r" t="t"/>
              <a:pathLst>
                <a:path extrusionOk="0" h="6132" w="2637">
                  <a:moveTo>
                    <a:pt x="399" y="1"/>
                  </a:moveTo>
                  <a:cubicBezTo>
                    <a:pt x="197" y="1"/>
                    <a:pt x="28" y="155"/>
                    <a:pt x="14" y="357"/>
                  </a:cubicBezTo>
                  <a:cubicBezTo>
                    <a:pt x="1" y="594"/>
                    <a:pt x="191" y="754"/>
                    <a:pt x="390" y="754"/>
                  </a:cubicBezTo>
                  <a:cubicBezTo>
                    <a:pt x="486" y="754"/>
                    <a:pt x="585" y="716"/>
                    <a:pt x="663" y="631"/>
                  </a:cubicBezTo>
                  <a:cubicBezTo>
                    <a:pt x="674" y="619"/>
                    <a:pt x="688" y="613"/>
                    <a:pt x="702" y="613"/>
                  </a:cubicBezTo>
                  <a:cubicBezTo>
                    <a:pt x="731" y="613"/>
                    <a:pt x="759" y="637"/>
                    <a:pt x="759" y="670"/>
                  </a:cubicBezTo>
                  <a:lnTo>
                    <a:pt x="759" y="6131"/>
                  </a:lnTo>
                  <a:lnTo>
                    <a:pt x="1885" y="6131"/>
                  </a:lnTo>
                  <a:lnTo>
                    <a:pt x="1885" y="670"/>
                  </a:lnTo>
                  <a:cubicBezTo>
                    <a:pt x="1885" y="637"/>
                    <a:pt x="1914" y="616"/>
                    <a:pt x="1945" y="616"/>
                  </a:cubicBezTo>
                  <a:cubicBezTo>
                    <a:pt x="1959" y="616"/>
                    <a:pt x="1974" y="620"/>
                    <a:pt x="1986" y="631"/>
                  </a:cubicBezTo>
                  <a:cubicBezTo>
                    <a:pt x="2050" y="709"/>
                    <a:pt x="2149" y="752"/>
                    <a:pt x="2250" y="752"/>
                  </a:cubicBezTo>
                  <a:cubicBezTo>
                    <a:pt x="2255" y="752"/>
                    <a:pt x="2260" y="752"/>
                    <a:pt x="2266" y="752"/>
                  </a:cubicBezTo>
                  <a:cubicBezTo>
                    <a:pt x="2472" y="752"/>
                    <a:pt x="2636" y="583"/>
                    <a:pt x="2636" y="376"/>
                  </a:cubicBezTo>
                  <a:cubicBezTo>
                    <a:pt x="2636" y="172"/>
                    <a:pt x="2472" y="6"/>
                    <a:pt x="2269" y="6"/>
                  </a:cubicBezTo>
                  <a:cubicBezTo>
                    <a:pt x="2267" y="6"/>
                    <a:pt x="2264" y="6"/>
                    <a:pt x="2261" y="6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1588225" y="4583337"/>
              <a:ext cx="38371" cy="15527"/>
            </a:xfrm>
            <a:custGeom>
              <a:rect b="b" l="l" r="r" t="t"/>
              <a:pathLst>
                <a:path extrusionOk="0" h="592" w="1463">
                  <a:moveTo>
                    <a:pt x="144" y="0"/>
                  </a:moveTo>
                  <a:cubicBezTo>
                    <a:pt x="67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0" y="0"/>
                    <a:pt x="131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1331903" y="4303830"/>
              <a:ext cx="343292" cy="340354"/>
            </a:xfrm>
            <a:custGeom>
              <a:rect b="b" l="l" r="r" t="t"/>
              <a:pathLst>
                <a:path extrusionOk="0" h="12977" w="13089">
                  <a:moveTo>
                    <a:pt x="6554" y="389"/>
                  </a:moveTo>
                  <a:lnTo>
                    <a:pt x="11091" y="3040"/>
                  </a:lnTo>
                  <a:lnTo>
                    <a:pt x="10312" y="3040"/>
                  </a:lnTo>
                  <a:lnTo>
                    <a:pt x="6703" y="933"/>
                  </a:lnTo>
                  <a:cubicBezTo>
                    <a:pt x="6655" y="904"/>
                    <a:pt x="6603" y="889"/>
                    <a:pt x="6552" y="889"/>
                  </a:cubicBezTo>
                  <a:cubicBezTo>
                    <a:pt x="6500" y="889"/>
                    <a:pt x="6448" y="904"/>
                    <a:pt x="6400" y="933"/>
                  </a:cubicBezTo>
                  <a:lnTo>
                    <a:pt x="5443" y="1491"/>
                  </a:lnTo>
                  <a:cubicBezTo>
                    <a:pt x="5246" y="1591"/>
                    <a:pt x="5354" y="1852"/>
                    <a:pt x="5524" y="1852"/>
                  </a:cubicBezTo>
                  <a:cubicBezTo>
                    <a:pt x="5557" y="1852"/>
                    <a:pt x="5593" y="1842"/>
                    <a:pt x="5630" y="1818"/>
                  </a:cubicBezTo>
                  <a:lnTo>
                    <a:pt x="6549" y="1284"/>
                  </a:lnTo>
                  <a:lnTo>
                    <a:pt x="9557" y="3040"/>
                  </a:lnTo>
                  <a:lnTo>
                    <a:pt x="3527" y="3040"/>
                  </a:lnTo>
                  <a:lnTo>
                    <a:pt x="4860" y="2265"/>
                  </a:lnTo>
                  <a:cubicBezTo>
                    <a:pt x="5036" y="2155"/>
                    <a:pt x="4931" y="1913"/>
                    <a:pt x="4765" y="1913"/>
                  </a:cubicBezTo>
                  <a:cubicBezTo>
                    <a:pt x="4736" y="1913"/>
                    <a:pt x="4705" y="1921"/>
                    <a:pt x="4673" y="1938"/>
                  </a:cubicBezTo>
                  <a:lnTo>
                    <a:pt x="2772" y="3040"/>
                  </a:lnTo>
                  <a:lnTo>
                    <a:pt x="1988" y="3040"/>
                  </a:lnTo>
                  <a:lnTo>
                    <a:pt x="6554" y="389"/>
                  </a:lnTo>
                  <a:close/>
                  <a:moveTo>
                    <a:pt x="11736" y="3420"/>
                  </a:moveTo>
                  <a:lnTo>
                    <a:pt x="11736" y="4339"/>
                  </a:lnTo>
                  <a:lnTo>
                    <a:pt x="1353" y="4339"/>
                  </a:lnTo>
                  <a:lnTo>
                    <a:pt x="1353" y="3420"/>
                  </a:lnTo>
                  <a:close/>
                  <a:moveTo>
                    <a:pt x="1791" y="4719"/>
                  </a:moveTo>
                  <a:cubicBezTo>
                    <a:pt x="1794" y="4719"/>
                    <a:pt x="1797" y="4719"/>
                    <a:pt x="1800" y="4719"/>
                  </a:cubicBezTo>
                  <a:lnTo>
                    <a:pt x="3657" y="4719"/>
                  </a:lnTo>
                  <a:cubicBezTo>
                    <a:pt x="3763" y="4719"/>
                    <a:pt x="3850" y="4806"/>
                    <a:pt x="3845" y="4912"/>
                  </a:cubicBezTo>
                  <a:cubicBezTo>
                    <a:pt x="3835" y="5008"/>
                    <a:pt x="3758" y="5085"/>
                    <a:pt x="3662" y="5090"/>
                  </a:cubicBezTo>
                  <a:cubicBezTo>
                    <a:pt x="3609" y="5090"/>
                    <a:pt x="3561" y="5066"/>
                    <a:pt x="3523" y="5027"/>
                  </a:cubicBezTo>
                  <a:cubicBezTo>
                    <a:pt x="3473" y="4973"/>
                    <a:pt x="3409" y="4948"/>
                    <a:pt x="3346" y="4948"/>
                  </a:cubicBezTo>
                  <a:cubicBezTo>
                    <a:pt x="3221" y="4948"/>
                    <a:pt x="3099" y="5045"/>
                    <a:pt x="3099" y="5196"/>
                  </a:cubicBezTo>
                  <a:lnTo>
                    <a:pt x="3099" y="10465"/>
                  </a:lnTo>
                  <a:lnTo>
                    <a:pt x="2353" y="10465"/>
                  </a:lnTo>
                  <a:lnTo>
                    <a:pt x="2353" y="5196"/>
                  </a:lnTo>
                  <a:cubicBezTo>
                    <a:pt x="2350" y="5045"/>
                    <a:pt x="2228" y="4948"/>
                    <a:pt x="2102" y="4948"/>
                  </a:cubicBezTo>
                  <a:cubicBezTo>
                    <a:pt x="2039" y="4948"/>
                    <a:pt x="1975" y="4973"/>
                    <a:pt x="1925" y="5027"/>
                  </a:cubicBezTo>
                  <a:cubicBezTo>
                    <a:pt x="1886" y="5070"/>
                    <a:pt x="1837" y="5089"/>
                    <a:pt x="1789" y="5089"/>
                  </a:cubicBezTo>
                  <a:cubicBezTo>
                    <a:pt x="1690" y="5089"/>
                    <a:pt x="1596" y="5009"/>
                    <a:pt x="1603" y="4893"/>
                  </a:cubicBezTo>
                  <a:cubicBezTo>
                    <a:pt x="1612" y="4795"/>
                    <a:pt x="1694" y="4719"/>
                    <a:pt x="1791" y="4719"/>
                  </a:cubicBezTo>
                  <a:close/>
                  <a:moveTo>
                    <a:pt x="7563" y="4719"/>
                  </a:moveTo>
                  <a:cubicBezTo>
                    <a:pt x="7611" y="4719"/>
                    <a:pt x="7654" y="4742"/>
                    <a:pt x="7685" y="4777"/>
                  </a:cubicBezTo>
                  <a:cubicBezTo>
                    <a:pt x="7718" y="4811"/>
                    <a:pt x="7738" y="4864"/>
                    <a:pt x="7738" y="4912"/>
                  </a:cubicBezTo>
                  <a:cubicBezTo>
                    <a:pt x="7728" y="5008"/>
                    <a:pt x="7651" y="5085"/>
                    <a:pt x="7555" y="5090"/>
                  </a:cubicBezTo>
                  <a:cubicBezTo>
                    <a:pt x="7502" y="5090"/>
                    <a:pt x="7454" y="5066"/>
                    <a:pt x="7415" y="5027"/>
                  </a:cubicBezTo>
                  <a:cubicBezTo>
                    <a:pt x="7365" y="4973"/>
                    <a:pt x="7302" y="4948"/>
                    <a:pt x="7239" y="4948"/>
                  </a:cubicBezTo>
                  <a:cubicBezTo>
                    <a:pt x="7113" y="4948"/>
                    <a:pt x="6992" y="5045"/>
                    <a:pt x="6992" y="5196"/>
                  </a:cubicBezTo>
                  <a:lnTo>
                    <a:pt x="6992" y="10465"/>
                  </a:lnTo>
                  <a:lnTo>
                    <a:pt x="6241" y="10465"/>
                  </a:lnTo>
                  <a:lnTo>
                    <a:pt x="6241" y="5196"/>
                  </a:lnTo>
                  <a:cubicBezTo>
                    <a:pt x="6241" y="5045"/>
                    <a:pt x="6120" y="4948"/>
                    <a:pt x="5993" y="4948"/>
                  </a:cubicBezTo>
                  <a:cubicBezTo>
                    <a:pt x="5930" y="4948"/>
                    <a:pt x="5865" y="4973"/>
                    <a:pt x="5813" y="5027"/>
                  </a:cubicBezTo>
                  <a:cubicBezTo>
                    <a:pt x="5775" y="5070"/>
                    <a:pt x="5727" y="5089"/>
                    <a:pt x="5680" y="5089"/>
                  </a:cubicBezTo>
                  <a:cubicBezTo>
                    <a:pt x="5583" y="5089"/>
                    <a:pt x="5489" y="5009"/>
                    <a:pt x="5495" y="4893"/>
                  </a:cubicBezTo>
                  <a:cubicBezTo>
                    <a:pt x="5505" y="4795"/>
                    <a:pt x="5582" y="4719"/>
                    <a:pt x="5679" y="4719"/>
                  </a:cubicBezTo>
                  <a:cubicBezTo>
                    <a:pt x="5682" y="4719"/>
                    <a:pt x="5685" y="4719"/>
                    <a:pt x="5688" y="4719"/>
                  </a:cubicBezTo>
                  <a:lnTo>
                    <a:pt x="7550" y="4719"/>
                  </a:lnTo>
                  <a:cubicBezTo>
                    <a:pt x="7555" y="4719"/>
                    <a:pt x="7559" y="4719"/>
                    <a:pt x="7563" y="4719"/>
                  </a:cubicBezTo>
                  <a:close/>
                  <a:moveTo>
                    <a:pt x="3268" y="10845"/>
                  </a:moveTo>
                  <a:lnTo>
                    <a:pt x="3268" y="11056"/>
                  </a:lnTo>
                  <a:lnTo>
                    <a:pt x="2185" y="11056"/>
                  </a:lnTo>
                  <a:lnTo>
                    <a:pt x="2185" y="10845"/>
                  </a:lnTo>
                  <a:close/>
                  <a:moveTo>
                    <a:pt x="5144" y="4719"/>
                  </a:moveTo>
                  <a:cubicBezTo>
                    <a:pt x="5077" y="4917"/>
                    <a:pt x="5125" y="5143"/>
                    <a:pt x="5269" y="5292"/>
                  </a:cubicBezTo>
                  <a:cubicBezTo>
                    <a:pt x="5378" y="5408"/>
                    <a:pt x="5525" y="5468"/>
                    <a:pt x="5675" y="5468"/>
                  </a:cubicBezTo>
                  <a:cubicBezTo>
                    <a:pt x="5738" y="5468"/>
                    <a:pt x="5800" y="5457"/>
                    <a:pt x="5861" y="5436"/>
                  </a:cubicBezTo>
                  <a:lnTo>
                    <a:pt x="5861" y="10513"/>
                  </a:lnTo>
                  <a:cubicBezTo>
                    <a:pt x="5760" y="10570"/>
                    <a:pt x="5693" y="10681"/>
                    <a:pt x="5693" y="10801"/>
                  </a:cubicBezTo>
                  <a:lnTo>
                    <a:pt x="5693" y="11056"/>
                  </a:lnTo>
                  <a:lnTo>
                    <a:pt x="3643" y="11056"/>
                  </a:lnTo>
                  <a:lnTo>
                    <a:pt x="3643" y="10801"/>
                  </a:lnTo>
                  <a:cubicBezTo>
                    <a:pt x="3643" y="10681"/>
                    <a:pt x="3580" y="10570"/>
                    <a:pt x="3479" y="10513"/>
                  </a:cubicBezTo>
                  <a:lnTo>
                    <a:pt x="3479" y="5436"/>
                  </a:lnTo>
                  <a:cubicBezTo>
                    <a:pt x="3542" y="5458"/>
                    <a:pt x="3604" y="5468"/>
                    <a:pt x="3666" y="5468"/>
                  </a:cubicBezTo>
                  <a:cubicBezTo>
                    <a:pt x="3954" y="5468"/>
                    <a:pt x="4209" y="5241"/>
                    <a:pt x="4225" y="4931"/>
                  </a:cubicBezTo>
                  <a:cubicBezTo>
                    <a:pt x="4225" y="4859"/>
                    <a:pt x="4216" y="4787"/>
                    <a:pt x="4196" y="4719"/>
                  </a:cubicBezTo>
                  <a:close/>
                  <a:moveTo>
                    <a:pt x="7155" y="10845"/>
                  </a:moveTo>
                  <a:lnTo>
                    <a:pt x="7155" y="11056"/>
                  </a:lnTo>
                  <a:lnTo>
                    <a:pt x="6073" y="11056"/>
                  </a:lnTo>
                  <a:lnTo>
                    <a:pt x="6073" y="10845"/>
                  </a:lnTo>
                  <a:close/>
                  <a:moveTo>
                    <a:pt x="11443" y="4715"/>
                  </a:moveTo>
                  <a:cubicBezTo>
                    <a:pt x="11544" y="4715"/>
                    <a:pt x="11630" y="4806"/>
                    <a:pt x="11626" y="4912"/>
                  </a:cubicBezTo>
                  <a:cubicBezTo>
                    <a:pt x="11621" y="5008"/>
                    <a:pt x="11539" y="5085"/>
                    <a:pt x="11444" y="5090"/>
                  </a:cubicBezTo>
                  <a:lnTo>
                    <a:pt x="11444" y="5090"/>
                  </a:lnTo>
                  <a:cubicBezTo>
                    <a:pt x="11392" y="5089"/>
                    <a:pt x="11341" y="5065"/>
                    <a:pt x="11308" y="5027"/>
                  </a:cubicBezTo>
                  <a:cubicBezTo>
                    <a:pt x="11257" y="4973"/>
                    <a:pt x="11192" y="4948"/>
                    <a:pt x="11128" y="4948"/>
                  </a:cubicBezTo>
                  <a:cubicBezTo>
                    <a:pt x="11001" y="4948"/>
                    <a:pt x="10880" y="5045"/>
                    <a:pt x="10880" y="5196"/>
                  </a:cubicBezTo>
                  <a:lnTo>
                    <a:pt x="10880" y="10465"/>
                  </a:lnTo>
                  <a:lnTo>
                    <a:pt x="10134" y="10465"/>
                  </a:lnTo>
                  <a:lnTo>
                    <a:pt x="10134" y="8564"/>
                  </a:lnTo>
                  <a:cubicBezTo>
                    <a:pt x="10134" y="8436"/>
                    <a:pt x="10039" y="8373"/>
                    <a:pt x="9944" y="8373"/>
                  </a:cubicBezTo>
                  <a:cubicBezTo>
                    <a:pt x="9849" y="8373"/>
                    <a:pt x="9754" y="8436"/>
                    <a:pt x="9754" y="8564"/>
                  </a:cubicBezTo>
                  <a:lnTo>
                    <a:pt x="9754" y="10513"/>
                  </a:lnTo>
                  <a:cubicBezTo>
                    <a:pt x="9648" y="10570"/>
                    <a:pt x="9585" y="10681"/>
                    <a:pt x="9585" y="10801"/>
                  </a:cubicBezTo>
                  <a:lnTo>
                    <a:pt x="9585" y="11056"/>
                  </a:lnTo>
                  <a:lnTo>
                    <a:pt x="7536" y="11056"/>
                  </a:lnTo>
                  <a:lnTo>
                    <a:pt x="7536" y="10801"/>
                  </a:lnTo>
                  <a:cubicBezTo>
                    <a:pt x="7536" y="10681"/>
                    <a:pt x="7473" y="10570"/>
                    <a:pt x="7367" y="10513"/>
                  </a:cubicBezTo>
                  <a:lnTo>
                    <a:pt x="7367" y="5436"/>
                  </a:lnTo>
                  <a:cubicBezTo>
                    <a:pt x="7431" y="5458"/>
                    <a:pt x="7494" y="5468"/>
                    <a:pt x="7555" y="5468"/>
                  </a:cubicBezTo>
                  <a:cubicBezTo>
                    <a:pt x="7923" y="5468"/>
                    <a:pt x="8216" y="5099"/>
                    <a:pt x="8084" y="4715"/>
                  </a:cubicBezTo>
                  <a:lnTo>
                    <a:pt x="9037" y="4715"/>
                  </a:lnTo>
                  <a:cubicBezTo>
                    <a:pt x="8965" y="4917"/>
                    <a:pt x="9013" y="5138"/>
                    <a:pt x="9157" y="5292"/>
                  </a:cubicBezTo>
                  <a:cubicBezTo>
                    <a:pt x="9267" y="5405"/>
                    <a:pt x="9416" y="5467"/>
                    <a:pt x="9567" y="5467"/>
                  </a:cubicBezTo>
                  <a:cubicBezTo>
                    <a:pt x="9628" y="5467"/>
                    <a:pt x="9690" y="5457"/>
                    <a:pt x="9749" y="5436"/>
                  </a:cubicBezTo>
                  <a:lnTo>
                    <a:pt x="9749" y="7630"/>
                  </a:lnTo>
                  <a:cubicBezTo>
                    <a:pt x="9749" y="7758"/>
                    <a:pt x="9844" y="7822"/>
                    <a:pt x="9939" y="7822"/>
                  </a:cubicBezTo>
                  <a:cubicBezTo>
                    <a:pt x="10034" y="7822"/>
                    <a:pt x="10129" y="7758"/>
                    <a:pt x="10129" y="7630"/>
                  </a:cubicBezTo>
                  <a:lnTo>
                    <a:pt x="10129" y="5196"/>
                  </a:lnTo>
                  <a:cubicBezTo>
                    <a:pt x="10129" y="5045"/>
                    <a:pt x="10008" y="4948"/>
                    <a:pt x="9881" y="4948"/>
                  </a:cubicBezTo>
                  <a:cubicBezTo>
                    <a:pt x="9817" y="4948"/>
                    <a:pt x="9752" y="4973"/>
                    <a:pt x="9701" y="5027"/>
                  </a:cubicBezTo>
                  <a:cubicBezTo>
                    <a:pt x="9663" y="5068"/>
                    <a:pt x="9615" y="5086"/>
                    <a:pt x="9568" y="5086"/>
                  </a:cubicBezTo>
                  <a:cubicBezTo>
                    <a:pt x="9471" y="5086"/>
                    <a:pt x="9377" y="5009"/>
                    <a:pt x="9383" y="4893"/>
                  </a:cubicBezTo>
                  <a:cubicBezTo>
                    <a:pt x="9393" y="4792"/>
                    <a:pt x="9480" y="4715"/>
                    <a:pt x="9581" y="4715"/>
                  </a:cubicBezTo>
                  <a:close/>
                  <a:moveTo>
                    <a:pt x="11048" y="10845"/>
                  </a:moveTo>
                  <a:lnTo>
                    <a:pt x="11048" y="11056"/>
                  </a:lnTo>
                  <a:lnTo>
                    <a:pt x="9966" y="11056"/>
                  </a:lnTo>
                  <a:lnTo>
                    <a:pt x="9966" y="10845"/>
                  </a:lnTo>
                  <a:close/>
                  <a:moveTo>
                    <a:pt x="11515" y="11441"/>
                  </a:moveTo>
                  <a:cubicBezTo>
                    <a:pt x="11606" y="11441"/>
                    <a:pt x="11683" y="11518"/>
                    <a:pt x="11683" y="11610"/>
                  </a:cubicBezTo>
                  <a:lnTo>
                    <a:pt x="11683" y="11826"/>
                  </a:lnTo>
                  <a:lnTo>
                    <a:pt x="5486" y="11826"/>
                  </a:lnTo>
                  <a:cubicBezTo>
                    <a:pt x="5231" y="11826"/>
                    <a:pt x="5231" y="12206"/>
                    <a:pt x="5486" y="12206"/>
                  </a:cubicBezTo>
                  <a:lnTo>
                    <a:pt x="11895" y="12206"/>
                  </a:lnTo>
                  <a:cubicBezTo>
                    <a:pt x="11996" y="12206"/>
                    <a:pt x="12073" y="12288"/>
                    <a:pt x="12073" y="12389"/>
                  </a:cubicBezTo>
                  <a:lnTo>
                    <a:pt x="12073" y="12596"/>
                  </a:lnTo>
                  <a:lnTo>
                    <a:pt x="1006" y="12596"/>
                  </a:lnTo>
                  <a:lnTo>
                    <a:pt x="1006" y="12389"/>
                  </a:lnTo>
                  <a:cubicBezTo>
                    <a:pt x="1006" y="12288"/>
                    <a:pt x="1088" y="12206"/>
                    <a:pt x="1189" y="12206"/>
                  </a:cubicBezTo>
                  <a:lnTo>
                    <a:pt x="4538" y="12206"/>
                  </a:lnTo>
                  <a:cubicBezTo>
                    <a:pt x="4793" y="12206"/>
                    <a:pt x="4793" y="11826"/>
                    <a:pt x="4538" y="11826"/>
                  </a:cubicBezTo>
                  <a:lnTo>
                    <a:pt x="1405" y="11826"/>
                  </a:lnTo>
                  <a:lnTo>
                    <a:pt x="1405" y="11610"/>
                  </a:lnTo>
                  <a:cubicBezTo>
                    <a:pt x="1405" y="11518"/>
                    <a:pt x="1478" y="11441"/>
                    <a:pt x="1574" y="11441"/>
                  </a:cubicBezTo>
                  <a:close/>
                  <a:moveTo>
                    <a:pt x="6552" y="0"/>
                  </a:moveTo>
                  <a:cubicBezTo>
                    <a:pt x="6494" y="0"/>
                    <a:pt x="6436" y="16"/>
                    <a:pt x="6386" y="47"/>
                  </a:cubicBezTo>
                  <a:lnTo>
                    <a:pt x="1155" y="3088"/>
                  </a:lnTo>
                  <a:cubicBezTo>
                    <a:pt x="1141" y="3098"/>
                    <a:pt x="1126" y="3107"/>
                    <a:pt x="1112" y="3122"/>
                  </a:cubicBezTo>
                  <a:cubicBezTo>
                    <a:pt x="1025" y="3194"/>
                    <a:pt x="972" y="3300"/>
                    <a:pt x="972" y="3411"/>
                  </a:cubicBezTo>
                  <a:lnTo>
                    <a:pt x="972" y="4349"/>
                  </a:lnTo>
                  <a:cubicBezTo>
                    <a:pt x="972" y="4522"/>
                    <a:pt x="1093" y="4671"/>
                    <a:pt x="1261" y="4710"/>
                  </a:cubicBezTo>
                  <a:cubicBezTo>
                    <a:pt x="1184" y="4912"/>
                    <a:pt x="1232" y="5138"/>
                    <a:pt x="1381" y="5292"/>
                  </a:cubicBezTo>
                  <a:cubicBezTo>
                    <a:pt x="1487" y="5408"/>
                    <a:pt x="1633" y="5468"/>
                    <a:pt x="1783" y="5468"/>
                  </a:cubicBezTo>
                  <a:cubicBezTo>
                    <a:pt x="1845" y="5468"/>
                    <a:pt x="1908" y="5457"/>
                    <a:pt x="1968" y="5436"/>
                  </a:cubicBezTo>
                  <a:lnTo>
                    <a:pt x="1968" y="10513"/>
                  </a:lnTo>
                  <a:cubicBezTo>
                    <a:pt x="1867" y="10570"/>
                    <a:pt x="1805" y="10681"/>
                    <a:pt x="1805" y="10801"/>
                  </a:cubicBezTo>
                  <a:lnTo>
                    <a:pt x="1805" y="11056"/>
                  </a:lnTo>
                  <a:lnTo>
                    <a:pt x="1574" y="11056"/>
                  </a:lnTo>
                  <a:cubicBezTo>
                    <a:pt x="1271" y="11056"/>
                    <a:pt x="1025" y="11307"/>
                    <a:pt x="1025" y="11610"/>
                  </a:cubicBezTo>
                  <a:lnTo>
                    <a:pt x="1025" y="11855"/>
                  </a:lnTo>
                  <a:cubicBezTo>
                    <a:pt x="790" y="11927"/>
                    <a:pt x="631" y="12144"/>
                    <a:pt x="631" y="12389"/>
                  </a:cubicBezTo>
                  <a:lnTo>
                    <a:pt x="631" y="12596"/>
                  </a:lnTo>
                  <a:lnTo>
                    <a:pt x="255" y="12596"/>
                  </a:lnTo>
                  <a:cubicBezTo>
                    <a:pt x="0" y="12596"/>
                    <a:pt x="0" y="12976"/>
                    <a:pt x="255" y="12976"/>
                  </a:cubicBezTo>
                  <a:lnTo>
                    <a:pt x="12838" y="12976"/>
                  </a:lnTo>
                  <a:cubicBezTo>
                    <a:pt x="13088" y="12976"/>
                    <a:pt x="13088" y="12596"/>
                    <a:pt x="12838" y="12596"/>
                  </a:cubicBezTo>
                  <a:lnTo>
                    <a:pt x="12458" y="12596"/>
                  </a:lnTo>
                  <a:lnTo>
                    <a:pt x="12458" y="12389"/>
                  </a:lnTo>
                  <a:cubicBezTo>
                    <a:pt x="12458" y="12144"/>
                    <a:pt x="12299" y="11927"/>
                    <a:pt x="12063" y="11850"/>
                  </a:cubicBezTo>
                  <a:lnTo>
                    <a:pt x="12063" y="11610"/>
                  </a:lnTo>
                  <a:cubicBezTo>
                    <a:pt x="12063" y="11302"/>
                    <a:pt x="11818" y="11056"/>
                    <a:pt x="11515" y="11056"/>
                  </a:cubicBezTo>
                  <a:lnTo>
                    <a:pt x="11424" y="11056"/>
                  </a:lnTo>
                  <a:lnTo>
                    <a:pt x="11424" y="10797"/>
                  </a:lnTo>
                  <a:cubicBezTo>
                    <a:pt x="11424" y="10681"/>
                    <a:pt x="11361" y="10570"/>
                    <a:pt x="11260" y="10513"/>
                  </a:cubicBezTo>
                  <a:lnTo>
                    <a:pt x="11260" y="5436"/>
                  </a:lnTo>
                  <a:cubicBezTo>
                    <a:pt x="11324" y="5458"/>
                    <a:pt x="11387" y="5468"/>
                    <a:pt x="11448" y="5468"/>
                  </a:cubicBezTo>
                  <a:cubicBezTo>
                    <a:pt x="11841" y="5468"/>
                    <a:pt x="12140" y="5048"/>
                    <a:pt x="11953" y="4657"/>
                  </a:cubicBezTo>
                  <a:cubicBezTo>
                    <a:pt x="12054" y="4589"/>
                    <a:pt x="12116" y="4474"/>
                    <a:pt x="12116" y="4349"/>
                  </a:cubicBezTo>
                  <a:lnTo>
                    <a:pt x="12116" y="3415"/>
                  </a:lnTo>
                  <a:cubicBezTo>
                    <a:pt x="12116" y="3276"/>
                    <a:pt x="12039" y="3151"/>
                    <a:pt x="11919" y="3088"/>
                  </a:cubicBezTo>
                  <a:lnTo>
                    <a:pt x="6722" y="47"/>
                  </a:lnTo>
                  <a:cubicBezTo>
                    <a:pt x="6670" y="16"/>
                    <a:pt x="6611" y="0"/>
                    <a:pt x="65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38"/>
          <p:cNvGrpSpPr/>
          <p:nvPr/>
        </p:nvGrpSpPr>
        <p:grpSpPr>
          <a:xfrm>
            <a:off x="4702685" y="3633266"/>
            <a:ext cx="482971" cy="457583"/>
            <a:chOff x="3527014" y="2909524"/>
            <a:chExt cx="362228" cy="343187"/>
          </a:xfrm>
        </p:grpSpPr>
        <p:sp>
          <p:nvSpPr>
            <p:cNvPr id="1802" name="Google Shape;1802;p38"/>
            <p:cNvSpPr/>
            <p:nvPr/>
          </p:nvSpPr>
          <p:spPr>
            <a:xfrm>
              <a:off x="3591009" y="2923162"/>
              <a:ext cx="183514" cy="324487"/>
            </a:xfrm>
            <a:custGeom>
              <a:rect b="b" l="l" r="r" t="t"/>
              <a:pathLst>
                <a:path extrusionOk="0" h="12372" w="6997">
                  <a:moveTo>
                    <a:pt x="684" y="1"/>
                  </a:moveTo>
                  <a:cubicBezTo>
                    <a:pt x="308" y="1"/>
                    <a:pt x="0" y="309"/>
                    <a:pt x="0" y="684"/>
                  </a:cubicBezTo>
                  <a:lnTo>
                    <a:pt x="0" y="11688"/>
                  </a:lnTo>
                  <a:cubicBezTo>
                    <a:pt x="0" y="12064"/>
                    <a:pt x="308" y="12372"/>
                    <a:pt x="684" y="12372"/>
                  </a:cubicBezTo>
                  <a:lnTo>
                    <a:pt x="6313" y="12372"/>
                  </a:lnTo>
                  <a:cubicBezTo>
                    <a:pt x="6689" y="12372"/>
                    <a:pt x="6997" y="12064"/>
                    <a:pt x="6997" y="11688"/>
                  </a:cubicBezTo>
                  <a:lnTo>
                    <a:pt x="6997" y="684"/>
                  </a:lnTo>
                  <a:cubicBezTo>
                    <a:pt x="6997" y="309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3739430" y="2923293"/>
              <a:ext cx="35092" cy="324355"/>
            </a:xfrm>
            <a:custGeom>
              <a:rect b="b" l="l" r="r" t="t"/>
              <a:pathLst>
                <a:path extrusionOk="0" h="12367" w="1338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1688"/>
                  </a:lnTo>
                  <a:cubicBezTo>
                    <a:pt x="678" y="12064"/>
                    <a:pt x="375" y="12367"/>
                    <a:pt x="0" y="12367"/>
                  </a:cubicBezTo>
                  <a:lnTo>
                    <a:pt x="654" y="12367"/>
                  </a:lnTo>
                  <a:cubicBezTo>
                    <a:pt x="1030" y="12367"/>
                    <a:pt x="1338" y="12064"/>
                    <a:pt x="1338" y="11688"/>
                  </a:cubicBez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3591009" y="3202197"/>
              <a:ext cx="183514" cy="45452"/>
            </a:xfrm>
            <a:custGeom>
              <a:rect b="b" l="l" r="r" t="t"/>
              <a:pathLst>
                <a:path extrusionOk="0" h="1733" w="6997">
                  <a:moveTo>
                    <a:pt x="0" y="0"/>
                  </a:moveTo>
                  <a:lnTo>
                    <a:pt x="0" y="1049"/>
                  </a:lnTo>
                  <a:cubicBezTo>
                    <a:pt x="0" y="1425"/>
                    <a:pt x="308" y="1733"/>
                    <a:pt x="684" y="1733"/>
                  </a:cubicBezTo>
                  <a:lnTo>
                    <a:pt x="6313" y="1733"/>
                  </a:lnTo>
                  <a:cubicBezTo>
                    <a:pt x="6689" y="1733"/>
                    <a:pt x="6997" y="1425"/>
                    <a:pt x="6997" y="1049"/>
                  </a:cubicBezTo>
                  <a:lnTo>
                    <a:pt x="6997" y="0"/>
                  </a:ln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3739430" y="3202197"/>
              <a:ext cx="35092" cy="45452"/>
            </a:xfrm>
            <a:custGeom>
              <a:rect b="b" l="l" r="r" t="t"/>
              <a:pathLst>
                <a:path extrusionOk="0" h="1733" w="1338">
                  <a:moveTo>
                    <a:pt x="678" y="0"/>
                  </a:moveTo>
                  <a:lnTo>
                    <a:pt x="678" y="1049"/>
                  </a:lnTo>
                  <a:cubicBezTo>
                    <a:pt x="678" y="1425"/>
                    <a:pt x="375" y="1733"/>
                    <a:pt x="0" y="1733"/>
                  </a:cubicBezTo>
                  <a:lnTo>
                    <a:pt x="654" y="1733"/>
                  </a:lnTo>
                  <a:cubicBezTo>
                    <a:pt x="1030" y="1733"/>
                    <a:pt x="1338" y="1425"/>
                    <a:pt x="1338" y="104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3591009" y="2923293"/>
              <a:ext cx="183514" cy="45452"/>
            </a:xfrm>
            <a:custGeom>
              <a:rect b="b" l="l" r="r" t="t"/>
              <a:pathLst>
                <a:path extrusionOk="0" h="1733" w="6997">
                  <a:moveTo>
                    <a:pt x="684" y="1"/>
                  </a:moveTo>
                  <a:cubicBezTo>
                    <a:pt x="304" y="1"/>
                    <a:pt x="0" y="304"/>
                    <a:pt x="0" y="679"/>
                  </a:cubicBezTo>
                  <a:lnTo>
                    <a:pt x="0" y="1733"/>
                  </a:lnTo>
                  <a:lnTo>
                    <a:pt x="6997" y="1733"/>
                  </a:lnTo>
                  <a:lnTo>
                    <a:pt x="6997" y="679"/>
                  </a:lnTo>
                  <a:cubicBezTo>
                    <a:pt x="6997" y="304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3739430" y="2923293"/>
              <a:ext cx="35092" cy="45452"/>
            </a:xfrm>
            <a:custGeom>
              <a:rect b="b" l="l" r="r" t="t"/>
              <a:pathLst>
                <a:path extrusionOk="0" h="1733" w="1338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733"/>
                  </a:lnTo>
                  <a:lnTo>
                    <a:pt x="1338" y="1733"/>
                  </a:ln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3681861" y="3020598"/>
              <a:ext cx="202214" cy="129118"/>
            </a:xfrm>
            <a:custGeom>
              <a:rect b="b" l="l" r="r" t="t"/>
              <a:pathLst>
                <a:path extrusionOk="0" h="4923" w="7710">
                  <a:moveTo>
                    <a:pt x="241" y="0"/>
                  </a:moveTo>
                  <a:cubicBezTo>
                    <a:pt x="112" y="5"/>
                    <a:pt x="6" y="111"/>
                    <a:pt x="1" y="241"/>
                  </a:cubicBezTo>
                  <a:lnTo>
                    <a:pt x="1" y="4687"/>
                  </a:lnTo>
                  <a:cubicBezTo>
                    <a:pt x="6" y="4817"/>
                    <a:pt x="112" y="4918"/>
                    <a:pt x="241" y="4923"/>
                  </a:cubicBezTo>
                  <a:lnTo>
                    <a:pt x="7473" y="4923"/>
                  </a:lnTo>
                  <a:cubicBezTo>
                    <a:pt x="7603" y="4918"/>
                    <a:pt x="7709" y="4817"/>
                    <a:pt x="7709" y="4687"/>
                  </a:cubicBezTo>
                  <a:lnTo>
                    <a:pt x="7709" y="241"/>
                  </a:lnTo>
                  <a:cubicBezTo>
                    <a:pt x="7709" y="111"/>
                    <a:pt x="7603" y="5"/>
                    <a:pt x="7473" y="0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3861336" y="3020729"/>
              <a:ext cx="22739" cy="128987"/>
            </a:xfrm>
            <a:custGeom>
              <a:rect b="b" l="l" r="r" t="t"/>
              <a:pathLst>
                <a:path extrusionOk="0" h="4918" w="867">
                  <a:moveTo>
                    <a:pt x="0" y="0"/>
                  </a:moveTo>
                  <a:cubicBezTo>
                    <a:pt x="130" y="0"/>
                    <a:pt x="231" y="106"/>
                    <a:pt x="236" y="236"/>
                  </a:cubicBezTo>
                  <a:lnTo>
                    <a:pt x="236" y="4682"/>
                  </a:lnTo>
                  <a:cubicBezTo>
                    <a:pt x="231" y="4812"/>
                    <a:pt x="130" y="4913"/>
                    <a:pt x="0" y="4918"/>
                  </a:cubicBezTo>
                  <a:lnTo>
                    <a:pt x="630" y="4918"/>
                  </a:lnTo>
                  <a:cubicBezTo>
                    <a:pt x="760" y="4913"/>
                    <a:pt x="866" y="4812"/>
                    <a:pt x="866" y="4682"/>
                  </a:cubicBezTo>
                  <a:lnTo>
                    <a:pt x="866" y="236"/>
                  </a:lnTo>
                  <a:cubicBezTo>
                    <a:pt x="866" y="106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6A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3791780" y="3043940"/>
              <a:ext cx="45216" cy="38633"/>
            </a:xfrm>
            <a:custGeom>
              <a:rect b="b" l="l" r="r" t="t"/>
              <a:pathLst>
                <a:path extrusionOk="0" h="1473" w="1724">
                  <a:moveTo>
                    <a:pt x="987" y="1"/>
                  </a:moveTo>
                  <a:cubicBezTo>
                    <a:pt x="328" y="1"/>
                    <a:pt x="1" y="795"/>
                    <a:pt x="468" y="1256"/>
                  </a:cubicBezTo>
                  <a:cubicBezTo>
                    <a:pt x="617" y="1406"/>
                    <a:pt x="801" y="1473"/>
                    <a:pt x="982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3817274" y="3043940"/>
              <a:ext cx="45216" cy="38633"/>
            </a:xfrm>
            <a:custGeom>
              <a:rect b="b" l="l" r="r" t="t"/>
              <a:pathLst>
                <a:path extrusionOk="0" h="1473" w="1724">
                  <a:moveTo>
                    <a:pt x="987" y="1"/>
                  </a:moveTo>
                  <a:cubicBezTo>
                    <a:pt x="328" y="1"/>
                    <a:pt x="1" y="795"/>
                    <a:pt x="463" y="1256"/>
                  </a:cubicBezTo>
                  <a:cubicBezTo>
                    <a:pt x="614" y="1406"/>
                    <a:pt x="799" y="1473"/>
                    <a:pt x="980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3706095" y="3045330"/>
              <a:ext cx="57700" cy="35879"/>
            </a:xfrm>
            <a:custGeom>
              <a:rect b="b" l="l" r="r" t="t"/>
              <a:pathLst>
                <a:path extrusionOk="0" h="1368" w="2200">
                  <a:moveTo>
                    <a:pt x="236" y="1"/>
                  </a:moveTo>
                  <a:cubicBezTo>
                    <a:pt x="107" y="1"/>
                    <a:pt x="1" y="106"/>
                    <a:pt x="1" y="236"/>
                  </a:cubicBezTo>
                  <a:lnTo>
                    <a:pt x="1" y="1126"/>
                  </a:lnTo>
                  <a:cubicBezTo>
                    <a:pt x="1" y="1256"/>
                    <a:pt x="107" y="1362"/>
                    <a:pt x="236" y="1367"/>
                  </a:cubicBezTo>
                  <a:lnTo>
                    <a:pt x="1964" y="1367"/>
                  </a:lnTo>
                  <a:cubicBezTo>
                    <a:pt x="2094" y="1362"/>
                    <a:pt x="2195" y="1256"/>
                    <a:pt x="2200" y="1131"/>
                  </a:cubicBezTo>
                  <a:lnTo>
                    <a:pt x="2200" y="236"/>
                  </a:lnTo>
                  <a:cubicBezTo>
                    <a:pt x="2195" y="106"/>
                    <a:pt x="2094" y="1"/>
                    <a:pt x="19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3702686" y="3101877"/>
              <a:ext cx="162584" cy="20221"/>
            </a:xfrm>
            <a:custGeom>
              <a:rect b="b" l="l" r="r" t="t"/>
              <a:pathLst>
                <a:path extrusionOk="0" h="771" w="6199">
                  <a:moveTo>
                    <a:pt x="237" y="0"/>
                  </a:moveTo>
                  <a:cubicBezTo>
                    <a:pt x="107" y="0"/>
                    <a:pt x="1" y="106"/>
                    <a:pt x="1" y="236"/>
                  </a:cubicBezTo>
                  <a:lnTo>
                    <a:pt x="1" y="529"/>
                  </a:lnTo>
                  <a:cubicBezTo>
                    <a:pt x="1" y="659"/>
                    <a:pt x="107" y="765"/>
                    <a:pt x="237" y="770"/>
                  </a:cubicBezTo>
                  <a:lnTo>
                    <a:pt x="5963" y="770"/>
                  </a:lnTo>
                  <a:cubicBezTo>
                    <a:pt x="6092" y="765"/>
                    <a:pt x="6194" y="659"/>
                    <a:pt x="6198" y="529"/>
                  </a:cubicBezTo>
                  <a:lnTo>
                    <a:pt x="6198" y="236"/>
                  </a:lnTo>
                  <a:cubicBezTo>
                    <a:pt x="6194" y="106"/>
                    <a:pt x="6092" y="0"/>
                    <a:pt x="5963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3527014" y="2914717"/>
              <a:ext cx="106300" cy="90905"/>
            </a:xfrm>
            <a:custGeom>
              <a:rect b="b" l="l" r="r" t="t"/>
              <a:pathLst>
                <a:path extrusionOk="0" h="3466" w="4053">
                  <a:moveTo>
                    <a:pt x="2320" y="0"/>
                  </a:moveTo>
                  <a:cubicBezTo>
                    <a:pt x="776" y="0"/>
                    <a:pt x="1" y="1867"/>
                    <a:pt x="1093" y="2960"/>
                  </a:cubicBezTo>
                  <a:cubicBezTo>
                    <a:pt x="1425" y="3291"/>
                    <a:pt x="1868" y="3465"/>
                    <a:pt x="2319" y="3465"/>
                  </a:cubicBezTo>
                  <a:cubicBezTo>
                    <a:pt x="2543" y="3465"/>
                    <a:pt x="2769" y="3423"/>
                    <a:pt x="2984" y="3335"/>
                  </a:cubicBezTo>
                  <a:cubicBezTo>
                    <a:pt x="3629" y="3065"/>
                    <a:pt x="4052" y="2435"/>
                    <a:pt x="4052" y="1733"/>
                  </a:cubicBezTo>
                  <a:cubicBezTo>
                    <a:pt x="4052" y="775"/>
                    <a:pt x="3278" y="0"/>
                    <a:pt x="2320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3579259" y="2914717"/>
              <a:ext cx="56310" cy="90957"/>
            </a:xfrm>
            <a:custGeom>
              <a:rect b="b" l="l" r="r" t="t"/>
              <a:pathLst>
                <a:path extrusionOk="0" h="3468" w="2147">
                  <a:moveTo>
                    <a:pt x="328" y="0"/>
                  </a:moveTo>
                  <a:cubicBezTo>
                    <a:pt x="217" y="0"/>
                    <a:pt x="107" y="10"/>
                    <a:pt x="1" y="29"/>
                  </a:cubicBezTo>
                  <a:cubicBezTo>
                    <a:pt x="814" y="188"/>
                    <a:pt x="1406" y="900"/>
                    <a:pt x="1406" y="1733"/>
                  </a:cubicBezTo>
                  <a:cubicBezTo>
                    <a:pt x="1406" y="2565"/>
                    <a:pt x="814" y="3277"/>
                    <a:pt x="1" y="3436"/>
                  </a:cubicBezTo>
                  <a:cubicBezTo>
                    <a:pt x="111" y="3457"/>
                    <a:pt x="221" y="3467"/>
                    <a:pt x="330" y="3467"/>
                  </a:cubicBezTo>
                  <a:cubicBezTo>
                    <a:pt x="1202" y="3467"/>
                    <a:pt x="1965" y="2804"/>
                    <a:pt x="2051" y="1896"/>
                  </a:cubicBezTo>
                  <a:cubicBezTo>
                    <a:pt x="2147" y="881"/>
                    <a:pt x="1348" y="0"/>
                    <a:pt x="328" y="0"/>
                  </a:cubicBezTo>
                  <a:close/>
                </a:path>
              </a:pathLst>
            </a:custGeom>
            <a:solidFill>
              <a:srgbClr val="75859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3529296" y="2909524"/>
              <a:ext cx="359946" cy="343187"/>
            </a:xfrm>
            <a:custGeom>
              <a:rect b="b" l="l" r="r" t="t"/>
              <a:pathLst>
                <a:path extrusionOk="0" h="13085" w="13724">
                  <a:moveTo>
                    <a:pt x="8666" y="723"/>
                  </a:moveTo>
                  <a:cubicBezTo>
                    <a:pt x="8931" y="723"/>
                    <a:pt x="9148" y="935"/>
                    <a:pt x="9148" y="1204"/>
                  </a:cubicBezTo>
                  <a:lnTo>
                    <a:pt x="9148" y="2056"/>
                  </a:lnTo>
                  <a:lnTo>
                    <a:pt x="4158" y="2061"/>
                  </a:lnTo>
                  <a:cubicBezTo>
                    <a:pt x="4158" y="2017"/>
                    <a:pt x="4163" y="1974"/>
                    <a:pt x="4163" y="1931"/>
                  </a:cubicBezTo>
                  <a:cubicBezTo>
                    <a:pt x="4163" y="1488"/>
                    <a:pt x="4013" y="1064"/>
                    <a:pt x="3734" y="723"/>
                  </a:cubicBezTo>
                  <a:close/>
                  <a:moveTo>
                    <a:pt x="2219" y="391"/>
                  </a:moveTo>
                  <a:cubicBezTo>
                    <a:pt x="3009" y="391"/>
                    <a:pt x="3768" y="1005"/>
                    <a:pt x="3768" y="1931"/>
                  </a:cubicBezTo>
                  <a:cubicBezTo>
                    <a:pt x="3768" y="2777"/>
                    <a:pt x="3080" y="3466"/>
                    <a:pt x="2233" y="3466"/>
                  </a:cubicBezTo>
                  <a:cubicBezTo>
                    <a:pt x="867" y="3466"/>
                    <a:pt x="178" y="1810"/>
                    <a:pt x="1146" y="843"/>
                  </a:cubicBezTo>
                  <a:cubicBezTo>
                    <a:pt x="1458" y="531"/>
                    <a:pt x="1842" y="391"/>
                    <a:pt x="2219" y="391"/>
                  </a:cubicBezTo>
                  <a:close/>
                  <a:moveTo>
                    <a:pt x="9152" y="11357"/>
                  </a:moveTo>
                  <a:lnTo>
                    <a:pt x="9152" y="12213"/>
                  </a:lnTo>
                  <a:cubicBezTo>
                    <a:pt x="9152" y="12478"/>
                    <a:pt x="8936" y="12694"/>
                    <a:pt x="8671" y="12694"/>
                  </a:cubicBezTo>
                  <a:lnTo>
                    <a:pt x="3032" y="12694"/>
                  </a:lnTo>
                  <a:cubicBezTo>
                    <a:pt x="2767" y="12694"/>
                    <a:pt x="2551" y="12478"/>
                    <a:pt x="2551" y="12213"/>
                  </a:cubicBezTo>
                  <a:lnTo>
                    <a:pt x="2551" y="11357"/>
                  </a:lnTo>
                  <a:close/>
                  <a:moveTo>
                    <a:pt x="2236" y="1"/>
                  </a:moveTo>
                  <a:cubicBezTo>
                    <a:pt x="1438" y="1"/>
                    <a:pt x="671" y="499"/>
                    <a:pt x="400" y="1334"/>
                  </a:cubicBezTo>
                  <a:cubicBezTo>
                    <a:pt x="0" y="2551"/>
                    <a:pt x="876" y="3807"/>
                    <a:pt x="2156" y="3860"/>
                  </a:cubicBezTo>
                  <a:lnTo>
                    <a:pt x="2156" y="5698"/>
                  </a:lnTo>
                  <a:cubicBezTo>
                    <a:pt x="2156" y="5831"/>
                    <a:pt x="2255" y="5897"/>
                    <a:pt x="2353" y="5897"/>
                  </a:cubicBezTo>
                  <a:cubicBezTo>
                    <a:pt x="2452" y="5897"/>
                    <a:pt x="2551" y="5831"/>
                    <a:pt x="2551" y="5698"/>
                  </a:cubicBezTo>
                  <a:lnTo>
                    <a:pt x="2551" y="3836"/>
                  </a:lnTo>
                  <a:cubicBezTo>
                    <a:pt x="3287" y="3711"/>
                    <a:pt x="3884" y="3172"/>
                    <a:pt x="4090" y="2455"/>
                  </a:cubicBezTo>
                  <a:lnTo>
                    <a:pt x="9152" y="2455"/>
                  </a:lnTo>
                  <a:lnTo>
                    <a:pt x="9152" y="4043"/>
                  </a:lnTo>
                  <a:lnTo>
                    <a:pt x="6015" y="4043"/>
                  </a:lnTo>
                  <a:lnTo>
                    <a:pt x="6015" y="3360"/>
                  </a:lnTo>
                  <a:lnTo>
                    <a:pt x="5621" y="3360"/>
                  </a:lnTo>
                  <a:lnTo>
                    <a:pt x="5621" y="10048"/>
                  </a:lnTo>
                  <a:lnTo>
                    <a:pt x="6015" y="10048"/>
                  </a:lnTo>
                  <a:lnTo>
                    <a:pt x="6015" y="9350"/>
                  </a:lnTo>
                  <a:lnTo>
                    <a:pt x="9152" y="9350"/>
                  </a:lnTo>
                  <a:lnTo>
                    <a:pt x="9152" y="10957"/>
                  </a:lnTo>
                  <a:lnTo>
                    <a:pt x="2551" y="10957"/>
                  </a:lnTo>
                  <a:lnTo>
                    <a:pt x="2551" y="6540"/>
                  </a:lnTo>
                  <a:cubicBezTo>
                    <a:pt x="2551" y="6408"/>
                    <a:pt x="2452" y="6342"/>
                    <a:pt x="2353" y="6342"/>
                  </a:cubicBezTo>
                  <a:cubicBezTo>
                    <a:pt x="2255" y="6342"/>
                    <a:pt x="2156" y="6408"/>
                    <a:pt x="2156" y="6540"/>
                  </a:cubicBezTo>
                  <a:lnTo>
                    <a:pt x="2156" y="12208"/>
                  </a:lnTo>
                  <a:cubicBezTo>
                    <a:pt x="2156" y="12690"/>
                    <a:pt x="2551" y="13084"/>
                    <a:pt x="3037" y="13084"/>
                  </a:cubicBezTo>
                  <a:lnTo>
                    <a:pt x="8666" y="13084"/>
                  </a:lnTo>
                  <a:cubicBezTo>
                    <a:pt x="9119" y="13084"/>
                    <a:pt x="9494" y="12743"/>
                    <a:pt x="9542" y="12295"/>
                  </a:cubicBezTo>
                  <a:cubicBezTo>
                    <a:pt x="9547" y="12266"/>
                    <a:pt x="9547" y="12237"/>
                    <a:pt x="9547" y="12208"/>
                  </a:cubicBezTo>
                  <a:lnTo>
                    <a:pt x="9547" y="9350"/>
                  </a:lnTo>
                  <a:lnTo>
                    <a:pt x="10740" y="9350"/>
                  </a:lnTo>
                  <a:cubicBezTo>
                    <a:pt x="11000" y="9350"/>
                    <a:pt x="11000" y="8956"/>
                    <a:pt x="10740" y="8956"/>
                  </a:cubicBezTo>
                  <a:lnTo>
                    <a:pt x="6058" y="8956"/>
                  </a:lnTo>
                  <a:cubicBezTo>
                    <a:pt x="6034" y="8956"/>
                    <a:pt x="6020" y="8936"/>
                    <a:pt x="6020" y="8917"/>
                  </a:cubicBezTo>
                  <a:lnTo>
                    <a:pt x="6020" y="4476"/>
                  </a:lnTo>
                  <a:cubicBezTo>
                    <a:pt x="6020" y="4452"/>
                    <a:pt x="6034" y="4438"/>
                    <a:pt x="6058" y="4438"/>
                  </a:cubicBezTo>
                  <a:lnTo>
                    <a:pt x="13290" y="4438"/>
                  </a:lnTo>
                  <a:cubicBezTo>
                    <a:pt x="13292" y="4437"/>
                    <a:pt x="13295" y="4437"/>
                    <a:pt x="13296" y="4437"/>
                  </a:cubicBezTo>
                  <a:cubicBezTo>
                    <a:pt x="13314" y="4437"/>
                    <a:pt x="13329" y="4454"/>
                    <a:pt x="13329" y="4476"/>
                  </a:cubicBezTo>
                  <a:lnTo>
                    <a:pt x="13329" y="8922"/>
                  </a:lnTo>
                  <a:cubicBezTo>
                    <a:pt x="13329" y="8941"/>
                    <a:pt x="13310" y="8961"/>
                    <a:pt x="13290" y="8961"/>
                  </a:cubicBezTo>
                  <a:lnTo>
                    <a:pt x="11602" y="8961"/>
                  </a:lnTo>
                  <a:cubicBezTo>
                    <a:pt x="11337" y="8961"/>
                    <a:pt x="11337" y="9355"/>
                    <a:pt x="11602" y="9355"/>
                  </a:cubicBezTo>
                  <a:lnTo>
                    <a:pt x="13290" y="9355"/>
                  </a:lnTo>
                  <a:cubicBezTo>
                    <a:pt x="13531" y="9355"/>
                    <a:pt x="13724" y="9163"/>
                    <a:pt x="13724" y="8922"/>
                  </a:cubicBezTo>
                  <a:lnTo>
                    <a:pt x="13724" y="4476"/>
                  </a:lnTo>
                  <a:cubicBezTo>
                    <a:pt x="13724" y="4235"/>
                    <a:pt x="13531" y="4043"/>
                    <a:pt x="13290" y="4043"/>
                  </a:cubicBezTo>
                  <a:lnTo>
                    <a:pt x="9547" y="4043"/>
                  </a:lnTo>
                  <a:lnTo>
                    <a:pt x="9547" y="1204"/>
                  </a:lnTo>
                  <a:cubicBezTo>
                    <a:pt x="9547" y="1175"/>
                    <a:pt x="9542" y="1146"/>
                    <a:pt x="9542" y="1117"/>
                  </a:cubicBezTo>
                  <a:cubicBezTo>
                    <a:pt x="9494" y="670"/>
                    <a:pt x="9119" y="328"/>
                    <a:pt x="8666" y="328"/>
                  </a:cubicBezTo>
                  <a:lnTo>
                    <a:pt x="3306" y="328"/>
                  </a:lnTo>
                  <a:cubicBezTo>
                    <a:pt x="2972" y="105"/>
                    <a:pt x="2601" y="1"/>
                    <a:pt x="22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3791676" y="3038747"/>
              <a:ext cx="65647" cy="49019"/>
            </a:xfrm>
            <a:custGeom>
              <a:rect b="b" l="l" r="r" t="t"/>
              <a:pathLst>
                <a:path extrusionOk="0" h="1869" w="2503">
                  <a:moveTo>
                    <a:pt x="991" y="391"/>
                  </a:moveTo>
                  <a:cubicBezTo>
                    <a:pt x="1054" y="391"/>
                    <a:pt x="1116" y="401"/>
                    <a:pt x="1179" y="425"/>
                  </a:cubicBezTo>
                  <a:cubicBezTo>
                    <a:pt x="977" y="733"/>
                    <a:pt x="977" y="1127"/>
                    <a:pt x="1179" y="1435"/>
                  </a:cubicBezTo>
                  <a:cubicBezTo>
                    <a:pt x="1116" y="1458"/>
                    <a:pt x="1053" y="1469"/>
                    <a:pt x="992" y="1469"/>
                  </a:cubicBezTo>
                  <a:cubicBezTo>
                    <a:pt x="708" y="1469"/>
                    <a:pt x="456" y="1239"/>
                    <a:pt x="452" y="930"/>
                  </a:cubicBezTo>
                  <a:lnTo>
                    <a:pt x="448" y="935"/>
                  </a:lnTo>
                  <a:cubicBezTo>
                    <a:pt x="448" y="632"/>
                    <a:pt x="693" y="391"/>
                    <a:pt x="991" y="391"/>
                  </a:cubicBezTo>
                  <a:close/>
                  <a:moveTo>
                    <a:pt x="986" y="1"/>
                  </a:moveTo>
                  <a:cubicBezTo>
                    <a:pt x="903" y="1"/>
                    <a:pt x="819" y="12"/>
                    <a:pt x="736" y="35"/>
                  </a:cubicBezTo>
                  <a:cubicBezTo>
                    <a:pt x="289" y="160"/>
                    <a:pt x="0" y="598"/>
                    <a:pt x="67" y="1060"/>
                  </a:cubicBezTo>
                  <a:cubicBezTo>
                    <a:pt x="130" y="1522"/>
                    <a:pt x="525" y="1868"/>
                    <a:pt x="991" y="1868"/>
                  </a:cubicBezTo>
                  <a:cubicBezTo>
                    <a:pt x="1160" y="1868"/>
                    <a:pt x="1328" y="1820"/>
                    <a:pt x="1477" y="1729"/>
                  </a:cubicBezTo>
                  <a:cubicBezTo>
                    <a:pt x="1599" y="1655"/>
                    <a:pt x="1698" y="1556"/>
                    <a:pt x="1771" y="1443"/>
                  </a:cubicBezTo>
                  <a:lnTo>
                    <a:pt x="1771" y="1443"/>
                  </a:lnTo>
                  <a:cubicBezTo>
                    <a:pt x="1831" y="1465"/>
                    <a:pt x="1892" y="1475"/>
                    <a:pt x="1954" y="1475"/>
                  </a:cubicBezTo>
                  <a:cubicBezTo>
                    <a:pt x="2231" y="1475"/>
                    <a:pt x="2497" y="1260"/>
                    <a:pt x="2497" y="935"/>
                  </a:cubicBezTo>
                  <a:lnTo>
                    <a:pt x="2502" y="935"/>
                  </a:lnTo>
                  <a:cubicBezTo>
                    <a:pt x="2502" y="632"/>
                    <a:pt x="2257" y="391"/>
                    <a:pt x="1958" y="391"/>
                  </a:cubicBezTo>
                  <a:cubicBezTo>
                    <a:pt x="1890" y="391"/>
                    <a:pt x="1827" y="402"/>
                    <a:pt x="1770" y="423"/>
                  </a:cubicBezTo>
                  <a:lnTo>
                    <a:pt x="1770" y="423"/>
                  </a:lnTo>
                  <a:cubicBezTo>
                    <a:pt x="1798" y="466"/>
                    <a:pt x="1822" y="511"/>
                    <a:pt x="1843" y="559"/>
                  </a:cubicBezTo>
                  <a:cubicBezTo>
                    <a:pt x="1973" y="856"/>
                    <a:pt x="1937" y="1187"/>
                    <a:pt x="1771" y="1443"/>
                  </a:cubicBezTo>
                  <a:lnTo>
                    <a:pt x="1771" y="1443"/>
                  </a:lnTo>
                  <a:cubicBezTo>
                    <a:pt x="1701" y="1417"/>
                    <a:pt x="1633" y="1375"/>
                    <a:pt x="1574" y="1315"/>
                  </a:cubicBezTo>
                  <a:cubicBezTo>
                    <a:pt x="1280" y="1021"/>
                    <a:pt x="1417" y="549"/>
                    <a:pt x="1770" y="423"/>
                  </a:cubicBezTo>
                  <a:lnTo>
                    <a:pt x="1770" y="423"/>
                  </a:lnTo>
                  <a:cubicBezTo>
                    <a:pt x="1598" y="159"/>
                    <a:pt x="1300" y="1"/>
                    <a:pt x="9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3700928" y="3040163"/>
              <a:ext cx="68034" cy="46213"/>
            </a:xfrm>
            <a:custGeom>
              <a:rect b="b" l="l" r="r" t="t"/>
              <a:pathLst>
                <a:path extrusionOk="0" h="1762" w="2594">
                  <a:moveTo>
                    <a:pt x="2161" y="395"/>
                  </a:moveTo>
                  <a:cubicBezTo>
                    <a:pt x="2180" y="395"/>
                    <a:pt x="2199" y="409"/>
                    <a:pt x="2199" y="433"/>
                  </a:cubicBezTo>
                  <a:lnTo>
                    <a:pt x="2199" y="1328"/>
                  </a:lnTo>
                  <a:cubicBezTo>
                    <a:pt x="2199" y="1348"/>
                    <a:pt x="2180" y="1367"/>
                    <a:pt x="2161" y="1367"/>
                  </a:cubicBezTo>
                  <a:lnTo>
                    <a:pt x="433" y="1367"/>
                  </a:lnTo>
                  <a:cubicBezTo>
                    <a:pt x="414" y="1367"/>
                    <a:pt x="395" y="1348"/>
                    <a:pt x="395" y="1328"/>
                  </a:cubicBezTo>
                  <a:lnTo>
                    <a:pt x="395" y="1323"/>
                  </a:lnTo>
                  <a:lnTo>
                    <a:pt x="395" y="433"/>
                  </a:lnTo>
                  <a:cubicBezTo>
                    <a:pt x="395" y="409"/>
                    <a:pt x="414" y="395"/>
                    <a:pt x="433" y="395"/>
                  </a:cubicBezTo>
                  <a:close/>
                  <a:moveTo>
                    <a:pt x="433" y="0"/>
                  </a:moveTo>
                  <a:cubicBezTo>
                    <a:pt x="193" y="0"/>
                    <a:pt x="0" y="193"/>
                    <a:pt x="0" y="433"/>
                  </a:cubicBezTo>
                  <a:lnTo>
                    <a:pt x="0" y="1328"/>
                  </a:lnTo>
                  <a:cubicBezTo>
                    <a:pt x="0" y="1564"/>
                    <a:pt x="193" y="1761"/>
                    <a:pt x="433" y="1761"/>
                  </a:cubicBezTo>
                  <a:lnTo>
                    <a:pt x="2161" y="1761"/>
                  </a:lnTo>
                  <a:cubicBezTo>
                    <a:pt x="2397" y="1761"/>
                    <a:pt x="2594" y="1564"/>
                    <a:pt x="2594" y="1323"/>
                  </a:cubicBezTo>
                  <a:lnTo>
                    <a:pt x="2594" y="433"/>
                  </a:lnTo>
                  <a:cubicBezTo>
                    <a:pt x="2594" y="193"/>
                    <a:pt x="2397" y="0"/>
                    <a:pt x="2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3697519" y="3096683"/>
              <a:ext cx="172918" cy="30581"/>
            </a:xfrm>
            <a:custGeom>
              <a:rect b="b" l="l" r="r" t="t"/>
              <a:pathLst>
                <a:path extrusionOk="0" h="1166" w="6593">
                  <a:moveTo>
                    <a:pt x="6160" y="395"/>
                  </a:moveTo>
                  <a:cubicBezTo>
                    <a:pt x="6179" y="395"/>
                    <a:pt x="6198" y="415"/>
                    <a:pt x="6198" y="434"/>
                  </a:cubicBezTo>
                  <a:lnTo>
                    <a:pt x="6198" y="727"/>
                  </a:lnTo>
                  <a:cubicBezTo>
                    <a:pt x="6198" y="752"/>
                    <a:pt x="6179" y="771"/>
                    <a:pt x="6160" y="771"/>
                  </a:cubicBezTo>
                  <a:lnTo>
                    <a:pt x="434" y="771"/>
                  </a:lnTo>
                  <a:cubicBezTo>
                    <a:pt x="410" y="771"/>
                    <a:pt x="395" y="752"/>
                    <a:pt x="395" y="727"/>
                  </a:cubicBezTo>
                  <a:lnTo>
                    <a:pt x="395" y="434"/>
                  </a:lnTo>
                  <a:cubicBezTo>
                    <a:pt x="395" y="415"/>
                    <a:pt x="410" y="395"/>
                    <a:pt x="434" y="395"/>
                  </a:cubicBezTo>
                  <a:close/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727"/>
                  </a:lnTo>
                  <a:cubicBezTo>
                    <a:pt x="1" y="968"/>
                    <a:pt x="193" y="1165"/>
                    <a:pt x="434" y="1165"/>
                  </a:cubicBezTo>
                  <a:lnTo>
                    <a:pt x="6160" y="1165"/>
                  </a:lnTo>
                  <a:cubicBezTo>
                    <a:pt x="6400" y="1165"/>
                    <a:pt x="6593" y="968"/>
                    <a:pt x="6593" y="727"/>
                  </a:cubicBezTo>
                  <a:lnTo>
                    <a:pt x="6593" y="434"/>
                  </a:lnTo>
                  <a:cubicBezTo>
                    <a:pt x="6593" y="193"/>
                    <a:pt x="6400" y="1"/>
                    <a:pt x="61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3565647" y="2944380"/>
              <a:ext cx="44561" cy="31447"/>
            </a:xfrm>
            <a:custGeom>
              <a:rect b="b" l="l" r="r" t="t"/>
              <a:pathLst>
                <a:path extrusionOk="0" h="1199" w="1699">
                  <a:moveTo>
                    <a:pt x="1418" y="1"/>
                  </a:moveTo>
                  <a:cubicBezTo>
                    <a:pt x="1369" y="1"/>
                    <a:pt x="1319" y="20"/>
                    <a:pt x="1275" y="68"/>
                  </a:cubicBezTo>
                  <a:lnTo>
                    <a:pt x="693" y="698"/>
                  </a:lnTo>
                  <a:lnTo>
                    <a:pt x="428" y="375"/>
                  </a:lnTo>
                  <a:cubicBezTo>
                    <a:pt x="385" y="320"/>
                    <a:pt x="331" y="297"/>
                    <a:pt x="278" y="297"/>
                  </a:cubicBezTo>
                  <a:cubicBezTo>
                    <a:pt x="134" y="297"/>
                    <a:pt x="1" y="469"/>
                    <a:pt x="121" y="621"/>
                  </a:cubicBezTo>
                  <a:lnTo>
                    <a:pt x="530" y="1126"/>
                  </a:lnTo>
                  <a:cubicBezTo>
                    <a:pt x="563" y="1169"/>
                    <a:pt x="616" y="1198"/>
                    <a:pt x="674" y="1198"/>
                  </a:cubicBezTo>
                  <a:lnTo>
                    <a:pt x="679" y="1198"/>
                  </a:lnTo>
                  <a:cubicBezTo>
                    <a:pt x="736" y="1198"/>
                    <a:pt x="789" y="1174"/>
                    <a:pt x="828" y="1136"/>
                  </a:cubicBezTo>
                  <a:lnTo>
                    <a:pt x="1564" y="337"/>
                  </a:lnTo>
                  <a:cubicBezTo>
                    <a:pt x="1698" y="188"/>
                    <a:pt x="1567" y="1"/>
                    <a:pt x="1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1" name="Google Shape;1821;p38"/>
          <p:cNvGrpSpPr/>
          <p:nvPr/>
        </p:nvGrpSpPr>
        <p:grpSpPr>
          <a:xfrm>
            <a:off x="3009729" y="5473212"/>
            <a:ext cx="544728" cy="471325"/>
            <a:chOff x="2181097" y="4289484"/>
            <a:chExt cx="408546" cy="353494"/>
          </a:xfrm>
        </p:grpSpPr>
        <p:sp>
          <p:nvSpPr>
            <p:cNvPr id="1822" name="Google Shape;1822;p38"/>
            <p:cNvSpPr/>
            <p:nvPr/>
          </p:nvSpPr>
          <p:spPr>
            <a:xfrm>
              <a:off x="2433117" y="4295438"/>
              <a:ext cx="56704" cy="68454"/>
            </a:xfrm>
            <a:custGeom>
              <a:rect b="b" l="l" r="r" t="t"/>
              <a:pathLst>
                <a:path extrusionOk="0" h="2610" w="2162">
                  <a:moveTo>
                    <a:pt x="1404" y="0"/>
                  </a:moveTo>
                  <a:cubicBezTo>
                    <a:pt x="1156" y="0"/>
                    <a:pt x="919" y="139"/>
                    <a:pt x="809" y="382"/>
                  </a:cubicBezTo>
                  <a:lnTo>
                    <a:pt x="1" y="2128"/>
                  </a:lnTo>
                  <a:lnTo>
                    <a:pt x="828" y="2609"/>
                  </a:lnTo>
                  <a:lnTo>
                    <a:pt x="1940" y="1036"/>
                  </a:lnTo>
                  <a:cubicBezTo>
                    <a:pt x="2161" y="718"/>
                    <a:pt x="2065" y="281"/>
                    <a:pt x="1733" y="88"/>
                  </a:cubicBezTo>
                  <a:cubicBezTo>
                    <a:pt x="1628" y="28"/>
                    <a:pt x="1515" y="0"/>
                    <a:pt x="1404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2444474" y="4313351"/>
              <a:ext cx="41938" cy="50409"/>
            </a:xfrm>
            <a:custGeom>
              <a:rect b="b" l="l" r="r" t="t"/>
              <a:pathLst>
                <a:path extrusionOk="0" h="1922" w="1599">
                  <a:moveTo>
                    <a:pt x="1200" y="0"/>
                  </a:moveTo>
                  <a:cubicBezTo>
                    <a:pt x="954" y="0"/>
                    <a:pt x="717" y="140"/>
                    <a:pt x="607" y="382"/>
                  </a:cubicBezTo>
                  <a:lnTo>
                    <a:pt x="1" y="1695"/>
                  </a:lnTo>
                  <a:lnTo>
                    <a:pt x="395" y="1922"/>
                  </a:lnTo>
                  <a:lnTo>
                    <a:pt x="1507" y="348"/>
                  </a:lnTo>
                  <a:cubicBezTo>
                    <a:pt x="1550" y="286"/>
                    <a:pt x="1579" y="218"/>
                    <a:pt x="1598" y="141"/>
                  </a:cubicBezTo>
                  <a:cubicBezTo>
                    <a:pt x="1579" y="122"/>
                    <a:pt x="1555" y="108"/>
                    <a:pt x="1526" y="88"/>
                  </a:cubicBezTo>
                  <a:cubicBezTo>
                    <a:pt x="1423" y="29"/>
                    <a:pt x="1311" y="0"/>
                    <a:pt x="120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8"/>
            <p:cNvSpPr/>
            <p:nvPr/>
          </p:nvSpPr>
          <p:spPr>
            <a:xfrm>
              <a:off x="2272710" y="4568676"/>
              <a:ext cx="56704" cy="68349"/>
            </a:xfrm>
            <a:custGeom>
              <a:rect b="b" l="l" r="r" t="t"/>
              <a:pathLst>
                <a:path extrusionOk="0" h="2606" w="2162">
                  <a:moveTo>
                    <a:pt x="1329" y="1"/>
                  </a:moveTo>
                  <a:lnTo>
                    <a:pt x="222" y="1574"/>
                  </a:lnTo>
                  <a:cubicBezTo>
                    <a:pt x="1" y="1887"/>
                    <a:pt x="97" y="2325"/>
                    <a:pt x="429" y="2517"/>
                  </a:cubicBezTo>
                  <a:cubicBezTo>
                    <a:pt x="533" y="2577"/>
                    <a:pt x="645" y="2606"/>
                    <a:pt x="756" y="2606"/>
                  </a:cubicBezTo>
                  <a:cubicBezTo>
                    <a:pt x="1002" y="2606"/>
                    <a:pt x="1240" y="2467"/>
                    <a:pt x="1353" y="2229"/>
                  </a:cubicBezTo>
                  <a:lnTo>
                    <a:pt x="2161" y="482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8"/>
            <p:cNvSpPr/>
            <p:nvPr/>
          </p:nvSpPr>
          <p:spPr>
            <a:xfrm>
              <a:off x="2291279" y="4575259"/>
              <a:ext cx="38135" cy="56678"/>
            </a:xfrm>
            <a:custGeom>
              <a:rect b="b" l="l" r="r" t="t"/>
              <a:pathLst>
                <a:path extrusionOk="0" h="2161" w="1454">
                  <a:moveTo>
                    <a:pt x="1054" y="0"/>
                  </a:moveTo>
                  <a:lnTo>
                    <a:pt x="222" y="1179"/>
                  </a:lnTo>
                  <a:cubicBezTo>
                    <a:pt x="0" y="1492"/>
                    <a:pt x="97" y="1930"/>
                    <a:pt x="429" y="2122"/>
                  </a:cubicBezTo>
                  <a:cubicBezTo>
                    <a:pt x="457" y="2136"/>
                    <a:pt x="481" y="2151"/>
                    <a:pt x="510" y="2161"/>
                  </a:cubicBezTo>
                  <a:cubicBezTo>
                    <a:pt x="563" y="2108"/>
                    <a:pt x="611" y="2045"/>
                    <a:pt x="645" y="1978"/>
                  </a:cubicBezTo>
                  <a:lnTo>
                    <a:pt x="1453" y="2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8"/>
            <p:cNvSpPr/>
            <p:nvPr/>
          </p:nvSpPr>
          <p:spPr>
            <a:xfrm>
              <a:off x="2272605" y="4295438"/>
              <a:ext cx="56809" cy="68454"/>
            </a:xfrm>
            <a:custGeom>
              <a:rect b="b" l="l" r="r" t="t"/>
              <a:pathLst>
                <a:path extrusionOk="0" h="2610" w="2166">
                  <a:moveTo>
                    <a:pt x="759" y="0"/>
                  </a:moveTo>
                  <a:cubicBezTo>
                    <a:pt x="649" y="0"/>
                    <a:pt x="536" y="28"/>
                    <a:pt x="433" y="88"/>
                  </a:cubicBezTo>
                  <a:cubicBezTo>
                    <a:pt x="96" y="281"/>
                    <a:pt x="0" y="718"/>
                    <a:pt x="226" y="1036"/>
                  </a:cubicBezTo>
                  <a:lnTo>
                    <a:pt x="1333" y="2609"/>
                  </a:lnTo>
                  <a:lnTo>
                    <a:pt x="2165" y="2128"/>
                  </a:lnTo>
                  <a:lnTo>
                    <a:pt x="1357" y="382"/>
                  </a:lnTo>
                  <a:cubicBezTo>
                    <a:pt x="1244" y="139"/>
                    <a:pt x="1006" y="0"/>
                    <a:pt x="75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2291279" y="4300500"/>
              <a:ext cx="38135" cy="56835"/>
            </a:xfrm>
            <a:custGeom>
              <a:rect b="b" l="l" r="r" t="t"/>
              <a:pathLst>
                <a:path extrusionOk="0" h="2167" w="1454">
                  <a:moveTo>
                    <a:pt x="510" y="1"/>
                  </a:moveTo>
                  <a:cubicBezTo>
                    <a:pt x="481" y="11"/>
                    <a:pt x="457" y="25"/>
                    <a:pt x="429" y="39"/>
                  </a:cubicBezTo>
                  <a:cubicBezTo>
                    <a:pt x="97" y="232"/>
                    <a:pt x="0" y="670"/>
                    <a:pt x="222" y="983"/>
                  </a:cubicBezTo>
                  <a:lnTo>
                    <a:pt x="1054" y="2166"/>
                  </a:lnTo>
                  <a:lnTo>
                    <a:pt x="1453" y="1935"/>
                  </a:lnTo>
                  <a:lnTo>
                    <a:pt x="645" y="189"/>
                  </a:lnTo>
                  <a:cubicBezTo>
                    <a:pt x="611" y="116"/>
                    <a:pt x="563" y="54"/>
                    <a:pt x="51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2433117" y="4568571"/>
              <a:ext cx="56704" cy="68559"/>
            </a:xfrm>
            <a:custGeom>
              <a:rect b="b" l="l" r="r" t="t"/>
              <a:pathLst>
                <a:path extrusionOk="0" h="2614" w="2162">
                  <a:moveTo>
                    <a:pt x="828" y="0"/>
                  </a:moveTo>
                  <a:lnTo>
                    <a:pt x="1" y="481"/>
                  </a:lnTo>
                  <a:lnTo>
                    <a:pt x="809" y="2228"/>
                  </a:lnTo>
                  <a:cubicBezTo>
                    <a:pt x="919" y="2471"/>
                    <a:pt x="1159" y="2613"/>
                    <a:pt x="1407" y="2613"/>
                  </a:cubicBezTo>
                  <a:cubicBezTo>
                    <a:pt x="1518" y="2613"/>
                    <a:pt x="1630" y="2585"/>
                    <a:pt x="1733" y="2526"/>
                  </a:cubicBezTo>
                  <a:cubicBezTo>
                    <a:pt x="2065" y="2329"/>
                    <a:pt x="2161" y="1891"/>
                    <a:pt x="1940" y="1578"/>
                  </a:cubicBezTo>
                  <a:lnTo>
                    <a:pt x="828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2444343" y="4568676"/>
              <a:ext cx="42069" cy="50435"/>
            </a:xfrm>
            <a:custGeom>
              <a:rect b="b" l="l" r="r" t="t"/>
              <a:pathLst>
                <a:path extrusionOk="0" h="1923" w="1604">
                  <a:moveTo>
                    <a:pt x="400" y="1"/>
                  </a:moveTo>
                  <a:lnTo>
                    <a:pt x="1" y="232"/>
                  </a:lnTo>
                  <a:lnTo>
                    <a:pt x="612" y="1541"/>
                  </a:lnTo>
                  <a:cubicBezTo>
                    <a:pt x="722" y="1783"/>
                    <a:pt x="959" y="1922"/>
                    <a:pt x="1205" y="1922"/>
                  </a:cubicBezTo>
                  <a:cubicBezTo>
                    <a:pt x="1316" y="1922"/>
                    <a:pt x="1428" y="1894"/>
                    <a:pt x="1531" y="1834"/>
                  </a:cubicBezTo>
                  <a:cubicBezTo>
                    <a:pt x="1560" y="1820"/>
                    <a:pt x="1584" y="1800"/>
                    <a:pt x="1603" y="1781"/>
                  </a:cubicBezTo>
                  <a:cubicBezTo>
                    <a:pt x="1584" y="1709"/>
                    <a:pt x="1550" y="1637"/>
                    <a:pt x="1507" y="157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2186657" y="4448973"/>
              <a:ext cx="69057" cy="34489"/>
            </a:xfrm>
            <a:custGeom>
              <a:rect b="b" l="l" r="r" t="t"/>
              <a:pathLst>
                <a:path extrusionOk="0" h="1315" w="2633">
                  <a:moveTo>
                    <a:pt x="659" y="1"/>
                  </a:moveTo>
                  <a:cubicBezTo>
                    <a:pt x="299" y="1"/>
                    <a:pt x="0" y="292"/>
                    <a:pt x="0" y="658"/>
                  </a:cubicBezTo>
                  <a:cubicBezTo>
                    <a:pt x="0" y="1023"/>
                    <a:pt x="299" y="1315"/>
                    <a:pt x="659" y="1315"/>
                  </a:cubicBezTo>
                  <a:cubicBezTo>
                    <a:pt x="678" y="1315"/>
                    <a:pt x="698" y="1314"/>
                    <a:pt x="717" y="1312"/>
                  </a:cubicBezTo>
                  <a:lnTo>
                    <a:pt x="2632" y="1139"/>
                  </a:lnTo>
                  <a:lnTo>
                    <a:pt x="2632" y="181"/>
                  </a:lnTo>
                  <a:lnTo>
                    <a:pt x="717" y="3"/>
                  </a:lnTo>
                  <a:cubicBezTo>
                    <a:pt x="698" y="2"/>
                    <a:pt x="678" y="1"/>
                    <a:pt x="65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2197647" y="4449026"/>
              <a:ext cx="58068" cy="20274"/>
            </a:xfrm>
            <a:custGeom>
              <a:rect b="b" l="l" r="r" t="t"/>
              <a:pathLst>
                <a:path extrusionOk="0" h="773" w="2214">
                  <a:moveTo>
                    <a:pt x="259" y="0"/>
                  </a:moveTo>
                  <a:cubicBezTo>
                    <a:pt x="195" y="0"/>
                    <a:pt x="132" y="9"/>
                    <a:pt x="72" y="25"/>
                  </a:cubicBezTo>
                  <a:cubicBezTo>
                    <a:pt x="0" y="420"/>
                    <a:pt x="304" y="772"/>
                    <a:pt x="688" y="772"/>
                  </a:cubicBezTo>
                  <a:cubicBezTo>
                    <a:pt x="717" y="772"/>
                    <a:pt x="746" y="770"/>
                    <a:pt x="775" y="766"/>
                  </a:cubicBezTo>
                  <a:lnTo>
                    <a:pt x="2213" y="637"/>
                  </a:lnTo>
                  <a:lnTo>
                    <a:pt x="2213" y="179"/>
                  </a:lnTo>
                  <a:lnTo>
                    <a:pt x="298" y="1"/>
                  </a:lnTo>
                  <a:cubicBezTo>
                    <a:pt x="285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2506685" y="4448973"/>
              <a:ext cx="69057" cy="34489"/>
            </a:xfrm>
            <a:custGeom>
              <a:rect b="b" l="l" r="r" t="t"/>
              <a:pathLst>
                <a:path extrusionOk="0" h="1315" w="2633">
                  <a:moveTo>
                    <a:pt x="1979" y="1"/>
                  </a:moveTo>
                  <a:cubicBezTo>
                    <a:pt x="1960" y="1"/>
                    <a:pt x="1940" y="2"/>
                    <a:pt x="1921" y="3"/>
                  </a:cubicBezTo>
                  <a:lnTo>
                    <a:pt x="1" y="181"/>
                  </a:lnTo>
                  <a:lnTo>
                    <a:pt x="1" y="1139"/>
                  </a:lnTo>
                  <a:lnTo>
                    <a:pt x="1921" y="1312"/>
                  </a:lnTo>
                  <a:cubicBezTo>
                    <a:pt x="1940" y="1314"/>
                    <a:pt x="1960" y="1315"/>
                    <a:pt x="1979" y="1315"/>
                  </a:cubicBezTo>
                  <a:cubicBezTo>
                    <a:pt x="2338" y="1315"/>
                    <a:pt x="2633" y="1023"/>
                    <a:pt x="2633" y="658"/>
                  </a:cubicBezTo>
                  <a:cubicBezTo>
                    <a:pt x="2633" y="292"/>
                    <a:pt x="2338" y="1"/>
                    <a:pt x="197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2506685" y="4449026"/>
              <a:ext cx="58199" cy="20274"/>
            </a:xfrm>
            <a:custGeom>
              <a:rect b="b" l="l" r="r" t="t"/>
              <a:pathLst>
                <a:path extrusionOk="0" h="773" w="2219">
                  <a:moveTo>
                    <a:pt x="1960" y="0"/>
                  </a:moveTo>
                  <a:cubicBezTo>
                    <a:pt x="1947" y="0"/>
                    <a:pt x="1934" y="1"/>
                    <a:pt x="1921" y="1"/>
                  </a:cubicBezTo>
                  <a:lnTo>
                    <a:pt x="1" y="179"/>
                  </a:lnTo>
                  <a:lnTo>
                    <a:pt x="1" y="637"/>
                  </a:lnTo>
                  <a:lnTo>
                    <a:pt x="1440" y="766"/>
                  </a:lnTo>
                  <a:cubicBezTo>
                    <a:pt x="1469" y="770"/>
                    <a:pt x="1498" y="772"/>
                    <a:pt x="1527" y="772"/>
                  </a:cubicBezTo>
                  <a:cubicBezTo>
                    <a:pt x="1915" y="772"/>
                    <a:pt x="2219" y="420"/>
                    <a:pt x="2147" y="25"/>
                  </a:cubicBezTo>
                  <a:cubicBezTo>
                    <a:pt x="2087" y="9"/>
                    <a:pt x="2024" y="0"/>
                    <a:pt x="196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2239034" y="4334464"/>
              <a:ext cx="273999" cy="263613"/>
            </a:xfrm>
            <a:custGeom>
              <a:rect b="b" l="l" r="r" t="t"/>
              <a:pathLst>
                <a:path extrusionOk="0" h="10051" w="10447">
                  <a:moveTo>
                    <a:pt x="5424" y="1196"/>
                  </a:moveTo>
                  <a:cubicBezTo>
                    <a:pt x="5918" y="1196"/>
                    <a:pt x="6416" y="1291"/>
                    <a:pt x="6891" y="1487"/>
                  </a:cubicBezTo>
                  <a:cubicBezTo>
                    <a:pt x="8320" y="2079"/>
                    <a:pt x="9253" y="3474"/>
                    <a:pt x="9253" y="5024"/>
                  </a:cubicBezTo>
                  <a:cubicBezTo>
                    <a:pt x="9253" y="7141"/>
                    <a:pt x="7535" y="8854"/>
                    <a:pt x="5423" y="8854"/>
                  </a:cubicBezTo>
                  <a:cubicBezTo>
                    <a:pt x="3874" y="8854"/>
                    <a:pt x="2478" y="7920"/>
                    <a:pt x="1886" y="6491"/>
                  </a:cubicBezTo>
                  <a:cubicBezTo>
                    <a:pt x="1295" y="5057"/>
                    <a:pt x="1622" y="3412"/>
                    <a:pt x="2714" y="2315"/>
                  </a:cubicBezTo>
                  <a:cubicBezTo>
                    <a:pt x="3448" y="1584"/>
                    <a:pt x="4427" y="1196"/>
                    <a:pt x="5424" y="1196"/>
                  </a:cubicBezTo>
                  <a:close/>
                  <a:moveTo>
                    <a:pt x="5423" y="0"/>
                  </a:moveTo>
                  <a:cubicBezTo>
                    <a:pt x="3393" y="0"/>
                    <a:pt x="1559" y="1222"/>
                    <a:pt x="780" y="3099"/>
                  </a:cubicBezTo>
                  <a:cubicBezTo>
                    <a:pt x="0" y="4980"/>
                    <a:pt x="433" y="7141"/>
                    <a:pt x="1872" y="8580"/>
                  </a:cubicBezTo>
                  <a:cubicBezTo>
                    <a:pt x="2831" y="9539"/>
                    <a:pt x="4116" y="10050"/>
                    <a:pt x="5424" y="10050"/>
                  </a:cubicBezTo>
                  <a:cubicBezTo>
                    <a:pt x="6072" y="10050"/>
                    <a:pt x="6725" y="9925"/>
                    <a:pt x="7348" y="9667"/>
                  </a:cubicBezTo>
                  <a:cubicBezTo>
                    <a:pt x="9224" y="8888"/>
                    <a:pt x="10447" y="7059"/>
                    <a:pt x="10447" y="5024"/>
                  </a:cubicBezTo>
                  <a:cubicBezTo>
                    <a:pt x="10447" y="2247"/>
                    <a:pt x="8199" y="0"/>
                    <a:pt x="5423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8"/>
            <p:cNvSpPr/>
            <p:nvPr/>
          </p:nvSpPr>
          <p:spPr>
            <a:xfrm>
              <a:off x="2330909" y="4428595"/>
              <a:ext cx="87967" cy="75378"/>
            </a:xfrm>
            <a:custGeom>
              <a:rect b="b" l="l" r="r" t="t"/>
              <a:pathLst>
                <a:path extrusionOk="0" h="2874" w="3354">
                  <a:moveTo>
                    <a:pt x="1920" y="1"/>
                  </a:moveTo>
                  <a:cubicBezTo>
                    <a:pt x="640" y="1"/>
                    <a:pt x="0" y="1545"/>
                    <a:pt x="905" y="2450"/>
                  </a:cubicBezTo>
                  <a:cubicBezTo>
                    <a:pt x="1197" y="2743"/>
                    <a:pt x="1557" y="2874"/>
                    <a:pt x="1910" y="2874"/>
                  </a:cubicBezTo>
                  <a:cubicBezTo>
                    <a:pt x="2647" y="2874"/>
                    <a:pt x="3354" y="2301"/>
                    <a:pt x="3354" y="1435"/>
                  </a:cubicBezTo>
                  <a:cubicBezTo>
                    <a:pt x="3354" y="641"/>
                    <a:pt x="2714" y="1"/>
                    <a:pt x="1920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8"/>
            <p:cNvSpPr/>
            <p:nvPr/>
          </p:nvSpPr>
          <p:spPr>
            <a:xfrm>
              <a:off x="2256816" y="4350856"/>
              <a:ext cx="239798" cy="230723"/>
            </a:xfrm>
            <a:custGeom>
              <a:rect b="b" l="l" r="r" t="t"/>
              <a:pathLst>
                <a:path extrusionOk="0" h="8797" w="9143">
                  <a:moveTo>
                    <a:pt x="4746" y="571"/>
                  </a:moveTo>
                  <a:cubicBezTo>
                    <a:pt x="5240" y="571"/>
                    <a:pt x="5738" y="666"/>
                    <a:pt x="6213" y="862"/>
                  </a:cubicBezTo>
                  <a:cubicBezTo>
                    <a:pt x="7642" y="1454"/>
                    <a:pt x="8575" y="2849"/>
                    <a:pt x="8575" y="4399"/>
                  </a:cubicBezTo>
                  <a:cubicBezTo>
                    <a:pt x="8575" y="6516"/>
                    <a:pt x="6862" y="8229"/>
                    <a:pt x="4745" y="8229"/>
                  </a:cubicBezTo>
                  <a:cubicBezTo>
                    <a:pt x="3196" y="8229"/>
                    <a:pt x="1800" y="7295"/>
                    <a:pt x="1208" y="5866"/>
                  </a:cubicBezTo>
                  <a:cubicBezTo>
                    <a:pt x="617" y="4432"/>
                    <a:pt x="944" y="2787"/>
                    <a:pt x="2036" y="1690"/>
                  </a:cubicBezTo>
                  <a:cubicBezTo>
                    <a:pt x="2770" y="959"/>
                    <a:pt x="3749" y="571"/>
                    <a:pt x="4746" y="571"/>
                  </a:cubicBezTo>
                  <a:close/>
                  <a:moveTo>
                    <a:pt x="4745" y="1"/>
                  </a:moveTo>
                  <a:cubicBezTo>
                    <a:pt x="2965" y="1"/>
                    <a:pt x="1362" y="1074"/>
                    <a:pt x="684" y="2715"/>
                  </a:cubicBezTo>
                  <a:cubicBezTo>
                    <a:pt x="1" y="4360"/>
                    <a:pt x="376" y="6251"/>
                    <a:pt x="1637" y="7507"/>
                  </a:cubicBezTo>
                  <a:cubicBezTo>
                    <a:pt x="2476" y="8350"/>
                    <a:pt x="3599" y="8797"/>
                    <a:pt x="4743" y="8797"/>
                  </a:cubicBezTo>
                  <a:cubicBezTo>
                    <a:pt x="5310" y="8797"/>
                    <a:pt x="5883" y="8687"/>
                    <a:pt x="6429" y="8460"/>
                  </a:cubicBezTo>
                  <a:cubicBezTo>
                    <a:pt x="8070" y="7781"/>
                    <a:pt x="9143" y="6179"/>
                    <a:pt x="9143" y="4399"/>
                  </a:cubicBezTo>
                  <a:cubicBezTo>
                    <a:pt x="9143" y="1969"/>
                    <a:pt x="7175" y="1"/>
                    <a:pt x="4745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2356008" y="4447400"/>
              <a:ext cx="44088" cy="37741"/>
            </a:xfrm>
            <a:custGeom>
              <a:rect b="b" l="l" r="r" t="t"/>
              <a:pathLst>
                <a:path extrusionOk="0" h="1439" w="1681">
                  <a:moveTo>
                    <a:pt x="963" y="1"/>
                  </a:moveTo>
                  <a:cubicBezTo>
                    <a:pt x="323" y="1"/>
                    <a:pt x="1" y="775"/>
                    <a:pt x="453" y="1228"/>
                  </a:cubicBezTo>
                  <a:cubicBezTo>
                    <a:pt x="599" y="1374"/>
                    <a:pt x="778" y="1439"/>
                    <a:pt x="955" y="1439"/>
                  </a:cubicBezTo>
                  <a:cubicBezTo>
                    <a:pt x="1325" y="1439"/>
                    <a:pt x="1680" y="1151"/>
                    <a:pt x="1680" y="718"/>
                  </a:cubicBezTo>
                  <a:cubicBezTo>
                    <a:pt x="1680" y="323"/>
                    <a:pt x="1358" y="1"/>
                    <a:pt x="963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8"/>
            <p:cNvSpPr/>
            <p:nvPr/>
          </p:nvSpPr>
          <p:spPr>
            <a:xfrm>
              <a:off x="2264396" y="4359879"/>
              <a:ext cx="233608" cy="212574"/>
            </a:xfrm>
            <a:custGeom>
              <a:rect b="b" l="l" r="r" t="t"/>
              <a:pathLst>
                <a:path extrusionOk="0" h="8105" w="8907">
                  <a:moveTo>
                    <a:pt x="4454" y="451"/>
                  </a:moveTo>
                  <a:cubicBezTo>
                    <a:pt x="5003" y="451"/>
                    <a:pt x="5553" y="576"/>
                    <a:pt x="6058" y="826"/>
                  </a:cubicBezTo>
                  <a:lnTo>
                    <a:pt x="6063" y="826"/>
                  </a:lnTo>
                  <a:lnTo>
                    <a:pt x="5082" y="2520"/>
                  </a:lnTo>
                  <a:cubicBezTo>
                    <a:pt x="4882" y="2438"/>
                    <a:pt x="4669" y="2397"/>
                    <a:pt x="4455" y="2397"/>
                  </a:cubicBezTo>
                  <a:cubicBezTo>
                    <a:pt x="4242" y="2397"/>
                    <a:pt x="4028" y="2438"/>
                    <a:pt x="3826" y="2520"/>
                  </a:cubicBezTo>
                  <a:lnTo>
                    <a:pt x="2849" y="826"/>
                  </a:lnTo>
                  <a:cubicBezTo>
                    <a:pt x="3354" y="576"/>
                    <a:pt x="3904" y="451"/>
                    <a:pt x="4454" y="451"/>
                  </a:cubicBezTo>
                  <a:close/>
                  <a:moveTo>
                    <a:pt x="2464" y="1052"/>
                  </a:moveTo>
                  <a:lnTo>
                    <a:pt x="3441" y="2746"/>
                  </a:lnTo>
                  <a:cubicBezTo>
                    <a:pt x="3094" y="3011"/>
                    <a:pt x="2868" y="3400"/>
                    <a:pt x="2810" y="3833"/>
                  </a:cubicBezTo>
                  <a:lnTo>
                    <a:pt x="857" y="3833"/>
                  </a:lnTo>
                  <a:cubicBezTo>
                    <a:pt x="910" y="2953"/>
                    <a:pt x="1285" y="2125"/>
                    <a:pt x="1906" y="1505"/>
                  </a:cubicBezTo>
                  <a:cubicBezTo>
                    <a:pt x="2074" y="1336"/>
                    <a:pt x="2262" y="1182"/>
                    <a:pt x="2464" y="1052"/>
                  </a:cubicBezTo>
                  <a:close/>
                  <a:moveTo>
                    <a:pt x="4464" y="2840"/>
                  </a:moveTo>
                  <a:cubicBezTo>
                    <a:pt x="4762" y="2840"/>
                    <a:pt x="5065" y="2951"/>
                    <a:pt x="5313" y="3198"/>
                  </a:cubicBezTo>
                  <a:cubicBezTo>
                    <a:pt x="6078" y="3963"/>
                    <a:pt x="5534" y="5267"/>
                    <a:pt x="4456" y="5267"/>
                  </a:cubicBezTo>
                  <a:cubicBezTo>
                    <a:pt x="3787" y="5267"/>
                    <a:pt x="3244" y="4724"/>
                    <a:pt x="3244" y="4055"/>
                  </a:cubicBezTo>
                  <a:cubicBezTo>
                    <a:pt x="3244" y="3325"/>
                    <a:pt x="3841" y="2840"/>
                    <a:pt x="4464" y="2840"/>
                  </a:cubicBezTo>
                  <a:close/>
                  <a:moveTo>
                    <a:pt x="8050" y="4281"/>
                  </a:moveTo>
                  <a:cubicBezTo>
                    <a:pt x="7998" y="5157"/>
                    <a:pt x="7627" y="5984"/>
                    <a:pt x="7006" y="6605"/>
                  </a:cubicBezTo>
                  <a:cubicBezTo>
                    <a:pt x="6833" y="6773"/>
                    <a:pt x="6650" y="6927"/>
                    <a:pt x="6448" y="7057"/>
                  </a:cubicBezTo>
                  <a:lnTo>
                    <a:pt x="5471" y="5368"/>
                  </a:lnTo>
                  <a:cubicBezTo>
                    <a:pt x="5813" y="5099"/>
                    <a:pt x="6039" y="4709"/>
                    <a:pt x="6102" y="4281"/>
                  </a:cubicBezTo>
                  <a:close/>
                  <a:moveTo>
                    <a:pt x="5086" y="5590"/>
                  </a:moveTo>
                  <a:lnTo>
                    <a:pt x="6063" y="7283"/>
                  </a:lnTo>
                  <a:cubicBezTo>
                    <a:pt x="5556" y="7534"/>
                    <a:pt x="5005" y="7659"/>
                    <a:pt x="4454" y="7659"/>
                  </a:cubicBezTo>
                  <a:cubicBezTo>
                    <a:pt x="3904" y="7659"/>
                    <a:pt x="3354" y="7534"/>
                    <a:pt x="2849" y="7283"/>
                  </a:cubicBezTo>
                  <a:lnTo>
                    <a:pt x="3826" y="5590"/>
                  </a:lnTo>
                  <a:cubicBezTo>
                    <a:pt x="4028" y="5674"/>
                    <a:pt x="4242" y="5716"/>
                    <a:pt x="4456" y="5716"/>
                  </a:cubicBezTo>
                  <a:cubicBezTo>
                    <a:pt x="4670" y="5716"/>
                    <a:pt x="4884" y="5674"/>
                    <a:pt x="5086" y="5590"/>
                  </a:cubicBezTo>
                  <a:close/>
                  <a:moveTo>
                    <a:pt x="4456" y="0"/>
                  </a:moveTo>
                  <a:cubicBezTo>
                    <a:pt x="3413" y="0"/>
                    <a:pt x="2374" y="401"/>
                    <a:pt x="1588" y="1187"/>
                  </a:cubicBezTo>
                  <a:cubicBezTo>
                    <a:pt x="145" y="2630"/>
                    <a:pt x="0" y="4926"/>
                    <a:pt x="1251" y="6538"/>
                  </a:cubicBezTo>
                  <a:cubicBezTo>
                    <a:pt x="1301" y="6601"/>
                    <a:pt x="1363" y="6628"/>
                    <a:pt x="1424" y="6628"/>
                  </a:cubicBezTo>
                  <a:cubicBezTo>
                    <a:pt x="1587" y="6628"/>
                    <a:pt x="1741" y="6435"/>
                    <a:pt x="1608" y="6263"/>
                  </a:cubicBezTo>
                  <a:cubicBezTo>
                    <a:pt x="1160" y="5696"/>
                    <a:pt x="900" y="5003"/>
                    <a:pt x="857" y="4281"/>
                  </a:cubicBezTo>
                  <a:lnTo>
                    <a:pt x="2810" y="4281"/>
                  </a:lnTo>
                  <a:cubicBezTo>
                    <a:pt x="2868" y="4709"/>
                    <a:pt x="3094" y="5099"/>
                    <a:pt x="3441" y="5368"/>
                  </a:cubicBezTo>
                  <a:lnTo>
                    <a:pt x="2464" y="7057"/>
                  </a:lnTo>
                  <a:cubicBezTo>
                    <a:pt x="2387" y="7009"/>
                    <a:pt x="2315" y="6956"/>
                    <a:pt x="2243" y="6903"/>
                  </a:cubicBezTo>
                  <a:cubicBezTo>
                    <a:pt x="2196" y="6867"/>
                    <a:pt x="2148" y="6852"/>
                    <a:pt x="2103" y="6852"/>
                  </a:cubicBezTo>
                  <a:cubicBezTo>
                    <a:pt x="1919" y="6852"/>
                    <a:pt x="1779" y="7108"/>
                    <a:pt x="1968" y="7255"/>
                  </a:cubicBezTo>
                  <a:cubicBezTo>
                    <a:pt x="2705" y="7824"/>
                    <a:pt x="3581" y="8105"/>
                    <a:pt x="4453" y="8105"/>
                  </a:cubicBezTo>
                  <a:cubicBezTo>
                    <a:pt x="5496" y="8105"/>
                    <a:pt x="6533" y="7704"/>
                    <a:pt x="7319" y="6918"/>
                  </a:cubicBezTo>
                  <a:cubicBezTo>
                    <a:pt x="8763" y="5474"/>
                    <a:pt x="8907" y="3184"/>
                    <a:pt x="7656" y="1572"/>
                  </a:cubicBezTo>
                  <a:cubicBezTo>
                    <a:pt x="7606" y="1508"/>
                    <a:pt x="7545" y="1482"/>
                    <a:pt x="7484" y="1482"/>
                  </a:cubicBezTo>
                  <a:cubicBezTo>
                    <a:pt x="7322" y="1482"/>
                    <a:pt x="7171" y="1674"/>
                    <a:pt x="7305" y="1846"/>
                  </a:cubicBezTo>
                  <a:cubicBezTo>
                    <a:pt x="7747" y="2414"/>
                    <a:pt x="8007" y="3107"/>
                    <a:pt x="8050" y="3829"/>
                  </a:cubicBezTo>
                  <a:lnTo>
                    <a:pt x="6102" y="3829"/>
                  </a:lnTo>
                  <a:cubicBezTo>
                    <a:pt x="6039" y="3400"/>
                    <a:pt x="5813" y="3011"/>
                    <a:pt x="5471" y="2741"/>
                  </a:cubicBezTo>
                  <a:lnTo>
                    <a:pt x="6448" y="1047"/>
                  </a:lnTo>
                  <a:cubicBezTo>
                    <a:pt x="6520" y="1100"/>
                    <a:pt x="6592" y="1148"/>
                    <a:pt x="6665" y="1206"/>
                  </a:cubicBezTo>
                  <a:cubicBezTo>
                    <a:pt x="6711" y="1242"/>
                    <a:pt x="6758" y="1257"/>
                    <a:pt x="6803" y="1257"/>
                  </a:cubicBezTo>
                  <a:cubicBezTo>
                    <a:pt x="6988" y="1257"/>
                    <a:pt x="7129" y="997"/>
                    <a:pt x="6939" y="850"/>
                  </a:cubicBezTo>
                  <a:cubicBezTo>
                    <a:pt x="6205" y="280"/>
                    <a:pt x="5329" y="0"/>
                    <a:pt x="44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2181097" y="4289484"/>
              <a:ext cx="408546" cy="353494"/>
            </a:xfrm>
            <a:custGeom>
              <a:rect b="b" l="l" r="r" t="t"/>
              <a:pathLst>
                <a:path extrusionOk="0" h="13478" w="15577">
                  <a:moveTo>
                    <a:pt x="11018" y="445"/>
                  </a:moveTo>
                  <a:cubicBezTo>
                    <a:pt x="11090" y="445"/>
                    <a:pt x="11164" y="463"/>
                    <a:pt x="11231" y="503"/>
                  </a:cubicBezTo>
                  <a:cubicBezTo>
                    <a:pt x="11453" y="628"/>
                    <a:pt x="11510" y="917"/>
                    <a:pt x="11361" y="1123"/>
                  </a:cubicBezTo>
                  <a:lnTo>
                    <a:pt x="10490" y="2336"/>
                  </a:lnTo>
                  <a:cubicBezTo>
                    <a:pt x="10336" y="2235"/>
                    <a:pt x="10177" y="2144"/>
                    <a:pt x="10014" y="2062"/>
                  </a:cubicBezTo>
                  <a:lnTo>
                    <a:pt x="10625" y="705"/>
                  </a:lnTo>
                  <a:cubicBezTo>
                    <a:pt x="10695" y="541"/>
                    <a:pt x="10854" y="445"/>
                    <a:pt x="11018" y="445"/>
                  </a:cubicBezTo>
                  <a:close/>
                  <a:moveTo>
                    <a:pt x="4245" y="445"/>
                  </a:moveTo>
                  <a:cubicBezTo>
                    <a:pt x="4408" y="445"/>
                    <a:pt x="4564" y="541"/>
                    <a:pt x="4634" y="705"/>
                  </a:cubicBezTo>
                  <a:lnTo>
                    <a:pt x="5250" y="2062"/>
                  </a:lnTo>
                  <a:cubicBezTo>
                    <a:pt x="5087" y="2148"/>
                    <a:pt x="4928" y="2240"/>
                    <a:pt x="4774" y="2341"/>
                  </a:cubicBezTo>
                  <a:lnTo>
                    <a:pt x="3898" y="1123"/>
                  </a:lnTo>
                  <a:cubicBezTo>
                    <a:pt x="3749" y="917"/>
                    <a:pt x="3812" y="628"/>
                    <a:pt x="4033" y="503"/>
                  </a:cubicBezTo>
                  <a:cubicBezTo>
                    <a:pt x="4100" y="463"/>
                    <a:pt x="4173" y="445"/>
                    <a:pt x="4245" y="445"/>
                  </a:cubicBezTo>
                  <a:close/>
                  <a:moveTo>
                    <a:pt x="14408" y="6313"/>
                  </a:moveTo>
                  <a:cubicBezTo>
                    <a:pt x="14785" y="6313"/>
                    <a:pt x="14977" y="6788"/>
                    <a:pt x="14686" y="7052"/>
                  </a:cubicBezTo>
                  <a:cubicBezTo>
                    <a:pt x="14608" y="7125"/>
                    <a:pt x="14503" y="7164"/>
                    <a:pt x="14395" y="7164"/>
                  </a:cubicBezTo>
                  <a:cubicBezTo>
                    <a:pt x="14383" y="7164"/>
                    <a:pt x="14371" y="7163"/>
                    <a:pt x="14359" y="7162"/>
                  </a:cubicBezTo>
                  <a:lnTo>
                    <a:pt x="12872" y="7013"/>
                  </a:lnTo>
                  <a:cubicBezTo>
                    <a:pt x="12877" y="6922"/>
                    <a:pt x="12882" y="6830"/>
                    <a:pt x="12882" y="6739"/>
                  </a:cubicBezTo>
                  <a:cubicBezTo>
                    <a:pt x="12882" y="6643"/>
                    <a:pt x="12877" y="6551"/>
                    <a:pt x="12872" y="6460"/>
                  </a:cubicBezTo>
                  <a:lnTo>
                    <a:pt x="14359" y="6315"/>
                  </a:lnTo>
                  <a:cubicBezTo>
                    <a:pt x="14375" y="6314"/>
                    <a:pt x="14392" y="6313"/>
                    <a:pt x="14408" y="6313"/>
                  </a:cubicBezTo>
                  <a:close/>
                  <a:moveTo>
                    <a:pt x="857" y="6313"/>
                  </a:moveTo>
                  <a:cubicBezTo>
                    <a:pt x="873" y="6313"/>
                    <a:pt x="889" y="6313"/>
                    <a:pt x="905" y="6315"/>
                  </a:cubicBezTo>
                  <a:lnTo>
                    <a:pt x="2387" y="6460"/>
                  </a:lnTo>
                  <a:cubicBezTo>
                    <a:pt x="2382" y="6551"/>
                    <a:pt x="2382" y="6643"/>
                    <a:pt x="2382" y="6739"/>
                  </a:cubicBezTo>
                  <a:cubicBezTo>
                    <a:pt x="2382" y="6830"/>
                    <a:pt x="2382" y="6922"/>
                    <a:pt x="2387" y="7013"/>
                  </a:cubicBezTo>
                  <a:lnTo>
                    <a:pt x="905" y="7162"/>
                  </a:lnTo>
                  <a:cubicBezTo>
                    <a:pt x="891" y="7164"/>
                    <a:pt x="878" y="7164"/>
                    <a:pt x="864" y="7164"/>
                  </a:cubicBezTo>
                  <a:cubicBezTo>
                    <a:pt x="632" y="7164"/>
                    <a:pt x="439" y="6975"/>
                    <a:pt x="439" y="6739"/>
                  </a:cubicBezTo>
                  <a:cubicBezTo>
                    <a:pt x="439" y="6500"/>
                    <a:pt x="628" y="6313"/>
                    <a:pt x="857" y="6313"/>
                  </a:cubicBezTo>
                  <a:close/>
                  <a:moveTo>
                    <a:pt x="7633" y="1936"/>
                  </a:moveTo>
                  <a:cubicBezTo>
                    <a:pt x="8252" y="1936"/>
                    <a:pt x="8876" y="2055"/>
                    <a:pt x="9470" y="2302"/>
                  </a:cubicBezTo>
                  <a:cubicBezTo>
                    <a:pt x="11265" y="3043"/>
                    <a:pt x="12434" y="4795"/>
                    <a:pt x="12434" y="6739"/>
                  </a:cubicBezTo>
                  <a:cubicBezTo>
                    <a:pt x="12429" y="9385"/>
                    <a:pt x="10283" y="11536"/>
                    <a:pt x="7632" y="11541"/>
                  </a:cubicBezTo>
                  <a:cubicBezTo>
                    <a:pt x="5688" y="11541"/>
                    <a:pt x="3941" y="10367"/>
                    <a:pt x="3196" y="8577"/>
                  </a:cubicBezTo>
                  <a:cubicBezTo>
                    <a:pt x="2455" y="6782"/>
                    <a:pt x="2864" y="4713"/>
                    <a:pt x="4235" y="3342"/>
                  </a:cubicBezTo>
                  <a:cubicBezTo>
                    <a:pt x="5155" y="2424"/>
                    <a:pt x="6384" y="1936"/>
                    <a:pt x="7633" y="1936"/>
                  </a:cubicBezTo>
                  <a:close/>
                  <a:moveTo>
                    <a:pt x="4769" y="11141"/>
                  </a:moveTo>
                  <a:cubicBezTo>
                    <a:pt x="4923" y="11238"/>
                    <a:pt x="5082" y="11334"/>
                    <a:pt x="5245" y="11416"/>
                  </a:cubicBezTo>
                  <a:lnTo>
                    <a:pt x="4634" y="12773"/>
                  </a:lnTo>
                  <a:cubicBezTo>
                    <a:pt x="4564" y="12937"/>
                    <a:pt x="4405" y="13031"/>
                    <a:pt x="4242" y="13031"/>
                  </a:cubicBezTo>
                  <a:cubicBezTo>
                    <a:pt x="4171" y="13031"/>
                    <a:pt x="4099" y="13013"/>
                    <a:pt x="4033" y="12975"/>
                  </a:cubicBezTo>
                  <a:cubicBezTo>
                    <a:pt x="3812" y="12850"/>
                    <a:pt x="3749" y="12556"/>
                    <a:pt x="3898" y="12354"/>
                  </a:cubicBezTo>
                  <a:lnTo>
                    <a:pt x="4769" y="11141"/>
                  </a:lnTo>
                  <a:close/>
                  <a:moveTo>
                    <a:pt x="10490" y="11141"/>
                  </a:moveTo>
                  <a:lnTo>
                    <a:pt x="11361" y="12354"/>
                  </a:lnTo>
                  <a:cubicBezTo>
                    <a:pt x="11510" y="12556"/>
                    <a:pt x="11453" y="12850"/>
                    <a:pt x="11231" y="12975"/>
                  </a:cubicBezTo>
                  <a:cubicBezTo>
                    <a:pt x="11164" y="13013"/>
                    <a:pt x="11091" y="13031"/>
                    <a:pt x="11019" y="13031"/>
                  </a:cubicBezTo>
                  <a:cubicBezTo>
                    <a:pt x="10854" y="13031"/>
                    <a:pt x="10695" y="12937"/>
                    <a:pt x="10625" y="12773"/>
                  </a:cubicBezTo>
                  <a:lnTo>
                    <a:pt x="10014" y="11421"/>
                  </a:lnTo>
                  <a:cubicBezTo>
                    <a:pt x="10177" y="11334"/>
                    <a:pt x="10336" y="11243"/>
                    <a:pt x="10490" y="11141"/>
                  </a:cubicBezTo>
                  <a:close/>
                  <a:moveTo>
                    <a:pt x="4247" y="0"/>
                  </a:moveTo>
                  <a:cubicBezTo>
                    <a:pt x="4099" y="0"/>
                    <a:pt x="3949" y="38"/>
                    <a:pt x="3812" y="118"/>
                  </a:cubicBezTo>
                  <a:cubicBezTo>
                    <a:pt x="3359" y="378"/>
                    <a:pt x="3234" y="969"/>
                    <a:pt x="3542" y="1388"/>
                  </a:cubicBezTo>
                  <a:lnTo>
                    <a:pt x="4413" y="2601"/>
                  </a:lnTo>
                  <a:cubicBezTo>
                    <a:pt x="3335" y="3438"/>
                    <a:pt x="2623" y="4665"/>
                    <a:pt x="2435" y="6017"/>
                  </a:cubicBezTo>
                  <a:lnTo>
                    <a:pt x="953" y="5873"/>
                  </a:lnTo>
                  <a:cubicBezTo>
                    <a:pt x="933" y="5871"/>
                    <a:pt x="912" y="5871"/>
                    <a:pt x="892" y="5871"/>
                  </a:cubicBezTo>
                  <a:cubicBezTo>
                    <a:pt x="433" y="5871"/>
                    <a:pt x="48" y="6230"/>
                    <a:pt x="25" y="6700"/>
                  </a:cubicBezTo>
                  <a:cubicBezTo>
                    <a:pt x="1" y="7186"/>
                    <a:pt x="381" y="7600"/>
                    <a:pt x="867" y="7614"/>
                  </a:cubicBezTo>
                  <a:cubicBezTo>
                    <a:pt x="896" y="7614"/>
                    <a:pt x="924" y="7614"/>
                    <a:pt x="953" y="7610"/>
                  </a:cubicBezTo>
                  <a:lnTo>
                    <a:pt x="2435" y="7461"/>
                  </a:lnTo>
                  <a:cubicBezTo>
                    <a:pt x="2623" y="8813"/>
                    <a:pt x="3330" y="10040"/>
                    <a:pt x="4408" y="10877"/>
                  </a:cubicBezTo>
                  <a:lnTo>
                    <a:pt x="3537" y="12089"/>
                  </a:lnTo>
                  <a:cubicBezTo>
                    <a:pt x="3229" y="12508"/>
                    <a:pt x="3354" y="13100"/>
                    <a:pt x="3807" y="13360"/>
                  </a:cubicBezTo>
                  <a:cubicBezTo>
                    <a:pt x="3944" y="13439"/>
                    <a:pt x="4094" y="13477"/>
                    <a:pt x="4241" y="13477"/>
                  </a:cubicBezTo>
                  <a:cubicBezTo>
                    <a:pt x="4574" y="13477"/>
                    <a:pt x="4897" y="13286"/>
                    <a:pt x="5043" y="12955"/>
                  </a:cubicBezTo>
                  <a:lnTo>
                    <a:pt x="5654" y="11599"/>
                  </a:lnTo>
                  <a:cubicBezTo>
                    <a:pt x="6287" y="11856"/>
                    <a:pt x="6958" y="11985"/>
                    <a:pt x="7630" y="11985"/>
                  </a:cubicBezTo>
                  <a:cubicBezTo>
                    <a:pt x="8301" y="11985"/>
                    <a:pt x="8972" y="11856"/>
                    <a:pt x="9605" y="11599"/>
                  </a:cubicBezTo>
                  <a:lnTo>
                    <a:pt x="10216" y="12955"/>
                  </a:lnTo>
                  <a:cubicBezTo>
                    <a:pt x="10363" y="13286"/>
                    <a:pt x="10685" y="13477"/>
                    <a:pt x="11018" y="13477"/>
                  </a:cubicBezTo>
                  <a:cubicBezTo>
                    <a:pt x="11166" y="13477"/>
                    <a:pt x="11315" y="13439"/>
                    <a:pt x="11453" y="13360"/>
                  </a:cubicBezTo>
                  <a:cubicBezTo>
                    <a:pt x="11900" y="13100"/>
                    <a:pt x="12025" y="12508"/>
                    <a:pt x="11722" y="12089"/>
                  </a:cubicBezTo>
                  <a:lnTo>
                    <a:pt x="10856" y="10877"/>
                  </a:lnTo>
                  <a:cubicBezTo>
                    <a:pt x="11934" y="10040"/>
                    <a:pt x="12641" y="8813"/>
                    <a:pt x="12829" y="7456"/>
                  </a:cubicBezTo>
                  <a:lnTo>
                    <a:pt x="14311" y="7605"/>
                  </a:lnTo>
                  <a:cubicBezTo>
                    <a:pt x="14340" y="7610"/>
                    <a:pt x="14368" y="7610"/>
                    <a:pt x="14397" y="7610"/>
                  </a:cubicBezTo>
                  <a:cubicBezTo>
                    <a:pt x="15196" y="7610"/>
                    <a:pt x="15576" y="6623"/>
                    <a:pt x="14984" y="6089"/>
                  </a:cubicBezTo>
                  <a:lnTo>
                    <a:pt x="14984" y="6089"/>
                  </a:lnTo>
                  <a:lnTo>
                    <a:pt x="14984" y="6094"/>
                  </a:lnTo>
                  <a:cubicBezTo>
                    <a:pt x="14826" y="5948"/>
                    <a:pt x="14620" y="5867"/>
                    <a:pt x="14408" y="5867"/>
                  </a:cubicBezTo>
                  <a:cubicBezTo>
                    <a:pt x="14376" y="5867"/>
                    <a:pt x="14343" y="5869"/>
                    <a:pt x="14311" y="5873"/>
                  </a:cubicBezTo>
                  <a:lnTo>
                    <a:pt x="12829" y="6017"/>
                  </a:lnTo>
                  <a:cubicBezTo>
                    <a:pt x="12641" y="4665"/>
                    <a:pt x="11934" y="3438"/>
                    <a:pt x="10856" y="2601"/>
                  </a:cubicBezTo>
                  <a:lnTo>
                    <a:pt x="11727" y="1388"/>
                  </a:lnTo>
                  <a:cubicBezTo>
                    <a:pt x="12030" y="969"/>
                    <a:pt x="11905" y="378"/>
                    <a:pt x="11457" y="118"/>
                  </a:cubicBezTo>
                  <a:cubicBezTo>
                    <a:pt x="11318" y="38"/>
                    <a:pt x="11168" y="0"/>
                    <a:pt x="11020" y="0"/>
                  </a:cubicBezTo>
                  <a:cubicBezTo>
                    <a:pt x="10687" y="0"/>
                    <a:pt x="10367" y="191"/>
                    <a:pt x="10221" y="517"/>
                  </a:cubicBezTo>
                  <a:lnTo>
                    <a:pt x="9610" y="1879"/>
                  </a:lnTo>
                  <a:cubicBezTo>
                    <a:pt x="8977" y="1621"/>
                    <a:pt x="8306" y="1493"/>
                    <a:pt x="7634" y="1493"/>
                  </a:cubicBezTo>
                  <a:cubicBezTo>
                    <a:pt x="6963" y="1493"/>
                    <a:pt x="6292" y="1621"/>
                    <a:pt x="5659" y="1879"/>
                  </a:cubicBezTo>
                  <a:lnTo>
                    <a:pt x="5048" y="517"/>
                  </a:lnTo>
                  <a:cubicBezTo>
                    <a:pt x="4902" y="191"/>
                    <a:pt x="4580" y="0"/>
                    <a:pt x="4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2313641" y="3001114"/>
            <a:ext cx="524375" cy="480417"/>
            <a:chOff x="1735230" y="2435410"/>
            <a:chExt cx="393281" cy="360313"/>
          </a:xfrm>
        </p:grpSpPr>
        <p:sp>
          <p:nvSpPr>
            <p:cNvPr id="1841" name="Google Shape;1841;p38"/>
            <p:cNvSpPr/>
            <p:nvPr/>
          </p:nvSpPr>
          <p:spPr>
            <a:xfrm>
              <a:off x="1841241" y="2720109"/>
              <a:ext cx="81672" cy="70001"/>
            </a:xfrm>
            <a:custGeom>
              <a:rect b="b" l="l" r="r" t="t"/>
              <a:pathLst>
                <a:path extrusionOk="0" h="2669" w="3114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8"/>
            <p:cNvSpPr/>
            <p:nvPr/>
          </p:nvSpPr>
          <p:spPr>
            <a:xfrm>
              <a:off x="1866734" y="2739176"/>
              <a:ext cx="37138" cy="31814"/>
            </a:xfrm>
            <a:custGeom>
              <a:rect b="b" l="l" r="r" t="t"/>
              <a:pathLst>
                <a:path extrusionOk="0" h="1213" w="1416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5" y="1158"/>
                    <a:pt x="657" y="1213"/>
                    <a:pt x="806" y="1213"/>
                  </a:cubicBezTo>
                  <a:cubicBezTo>
                    <a:pt x="1118" y="1213"/>
                    <a:pt x="1415" y="971"/>
                    <a:pt x="1415" y="607"/>
                  </a:cubicBezTo>
                  <a:cubicBezTo>
                    <a:pt x="1415" y="270"/>
                    <a:pt x="1146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980063" y="2720109"/>
              <a:ext cx="81672" cy="70001"/>
            </a:xfrm>
            <a:custGeom>
              <a:rect b="b" l="l" r="r" t="t"/>
              <a:pathLst>
                <a:path extrusionOk="0" h="2669" w="3114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2005557" y="2739176"/>
              <a:ext cx="37138" cy="31814"/>
            </a:xfrm>
            <a:custGeom>
              <a:rect b="b" l="l" r="r" t="t"/>
              <a:pathLst>
                <a:path extrusionOk="0" h="1213" w="1416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3" y="1158"/>
                    <a:pt x="655" y="1213"/>
                    <a:pt x="804" y="1213"/>
                  </a:cubicBezTo>
                  <a:cubicBezTo>
                    <a:pt x="1115" y="1213"/>
                    <a:pt x="1415" y="971"/>
                    <a:pt x="1415" y="607"/>
                  </a:cubicBezTo>
                  <a:cubicBezTo>
                    <a:pt x="1415" y="270"/>
                    <a:pt x="1141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8"/>
            <p:cNvSpPr/>
            <p:nvPr/>
          </p:nvSpPr>
          <p:spPr>
            <a:xfrm>
              <a:off x="1816771" y="2466463"/>
              <a:ext cx="303137" cy="159542"/>
            </a:xfrm>
            <a:custGeom>
              <a:rect b="b" l="l" r="r" t="t"/>
              <a:pathLst>
                <a:path extrusionOk="0" h="6083" w="11558">
                  <a:moveTo>
                    <a:pt x="0" y="0"/>
                  </a:moveTo>
                  <a:lnTo>
                    <a:pt x="404" y="1155"/>
                  </a:lnTo>
                  <a:lnTo>
                    <a:pt x="10345" y="1155"/>
                  </a:lnTo>
                  <a:lnTo>
                    <a:pt x="9215" y="6082"/>
                  </a:lnTo>
                  <a:lnTo>
                    <a:pt x="10398" y="6082"/>
                  </a:lnTo>
                  <a:lnTo>
                    <a:pt x="11481" y="1371"/>
                  </a:lnTo>
                  <a:cubicBezTo>
                    <a:pt x="11558" y="1039"/>
                    <a:pt x="11481" y="688"/>
                    <a:pt x="11269" y="424"/>
                  </a:cubicBezTo>
                  <a:cubicBezTo>
                    <a:pt x="11058" y="154"/>
                    <a:pt x="10735" y="0"/>
                    <a:pt x="10394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8"/>
            <p:cNvSpPr/>
            <p:nvPr/>
          </p:nvSpPr>
          <p:spPr>
            <a:xfrm>
              <a:off x="2072437" y="2466463"/>
              <a:ext cx="47603" cy="159542"/>
            </a:xfrm>
            <a:custGeom>
              <a:rect b="b" l="l" r="r" t="t"/>
              <a:pathLst>
                <a:path extrusionOk="0" h="6083" w="1815">
                  <a:moveTo>
                    <a:pt x="1" y="0"/>
                  </a:moveTo>
                  <a:cubicBezTo>
                    <a:pt x="718" y="0"/>
                    <a:pt x="1252" y="669"/>
                    <a:pt x="1093" y="1371"/>
                  </a:cubicBezTo>
                  <a:lnTo>
                    <a:pt x="10" y="6082"/>
                  </a:lnTo>
                  <a:lnTo>
                    <a:pt x="655" y="6082"/>
                  </a:lnTo>
                  <a:lnTo>
                    <a:pt x="1738" y="1371"/>
                  </a:lnTo>
                  <a:cubicBezTo>
                    <a:pt x="1815" y="1039"/>
                    <a:pt x="1733" y="688"/>
                    <a:pt x="1521" y="424"/>
                  </a:cubicBezTo>
                  <a:cubicBezTo>
                    <a:pt x="1310" y="154"/>
                    <a:pt x="987" y="0"/>
                    <a:pt x="64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8"/>
            <p:cNvSpPr/>
            <p:nvPr/>
          </p:nvSpPr>
          <p:spPr>
            <a:xfrm>
              <a:off x="1741551" y="2441075"/>
              <a:ext cx="376470" cy="215197"/>
            </a:xfrm>
            <a:custGeom>
              <a:rect b="b" l="l" r="r" t="t"/>
              <a:pathLst>
                <a:path extrusionOk="0" h="8205" w="14354">
                  <a:moveTo>
                    <a:pt x="1634" y="1"/>
                  </a:moveTo>
                  <a:cubicBezTo>
                    <a:pt x="1630" y="1"/>
                    <a:pt x="1626" y="1"/>
                    <a:pt x="1622" y="1"/>
                  </a:cubicBezTo>
                  <a:lnTo>
                    <a:pt x="578" y="1"/>
                  </a:lnTo>
                  <a:cubicBezTo>
                    <a:pt x="255" y="1"/>
                    <a:pt x="0" y="256"/>
                    <a:pt x="0" y="578"/>
                  </a:cubicBezTo>
                  <a:cubicBezTo>
                    <a:pt x="0" y="896"/>
                    <a:pt x="255" y="1156"/>
                    <a:pt x="578" y="1156"/>
                  </a:cubicBezTo>
                  <a:lnTo>
                    <a:pt x="1622" y="1156"/>
                  </a:lnTo>
                  <a:cubicBezTo>
                    <a:pt x="1670" y="1156"/>
                    <a:pt x="1718" y="1185"/>
                    <a:pt x="1737" y="1233"/>
                  </a:cubicBezTo>
                  <a:lnTo>
                    <a:pt x="2984" y="4755"/>
                  </a:lnTo>
                  <a:lnTo>
                    <a:pt x="3253" y="5515"/>
                  </a:lnTo>
                  <a:lnTo>
                    <a:pt x="3696" y="6761"/>
                  </a:lnTo>
                  <a:cubicBezTo>
                    <a:pt x="4061" y="7637"/>
                    <a:pt x="4918" y="8205"/>
                    <a:pt x="5866" y="8205"/>
                  </a:cubicBezTo>
                  <a:lnTo>
                    <a:pt x="13776" y="8205"/>
                  </a:lnTo>
                  <a:cubicBezTo>
                    <a:pt x="14094" y="8205"/>
                    <a:pt x="14354" y="7945"/>
                    <a:pt x="14354" y="7623"/>
                  </a:cubicBezTo>
                  <a:cubicBezTo>
                    <a:pt x="14354" y="7305"/>
                    <a:pt x="14094" y="7045"/>
                    <a:pt x="13776" y="7045"/>
                  </a:cubicBezTo>
                  <a:lnTo>
                    <a:pt x="5866" y="7045"/>
                  </a:lnTo>
                  <a:cubicBezTo>
                    <a:pt x="5385" y="7045"/>
                    <a:pt x="4947" y="6757"/>
                    <a:pt x="4759" y="6314"/>
                  </a:cubicBezTo>
                  <a:lnTo>
                    <a:pt x="2801" y="780"/>
                  </a:lnTo>
                  <a:cubicBezTo>
                    <a:pt x="2605" y="308"/>
                    <a:pt x="2144" y="1"/>
                    <a:pt x="1634" y="1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1846172" y="2626215"/>
              <a:ext cx="272477" cy="30057"/>
            </a:xfrm>
            <a:custGeom>
              <a:rect b="b" l="l" r="r" t="t"/>
              <a:pathLst>
                <a:path extrusionOk="0" h="1146" w="10389">
                  <a:moveTo>
                    <a:pt x="9903" y="1"/>
                  </a:moveTo>
                  <a:lnTo>
                    <a:pt x="9903" y="1"/>
                  </a:lnTo>
                  <a:cubicBezTo>
                    <a:pt x="9975" y="357"/>
                    <a:pt x="9701" y="689"/>
                    <a:pt x="9335" y="694"/>
                  </a:cubicBezTo>
                  <a:lnTo>
                    <a:pt x="1425" y="694"/>
                  </a:lnTo>
                  <a:cubicBezTo>
                    <a:pt x="910" y="694"/>
                    <a:pt x="409" y="525"/>
                    <a:pt x="0" y="212"/>
                  </a:cubicBezTo>
                  <a:lnTo>
                    <a:pt x="0" y="212"/>
                  </a:lnTo>
                  <a:cubicBezTo>
                    <a:pt x="443" y="800"/>
                    <a:pt x="1141" y="1146"/>
                    <a:pt x="1877" y="1146"/>
                  </a:cubicBezTo>
                  <a:lnTo>
                    <a:pt x="9787" y="1146"/>
                  </a:lnTo>
                  <a:cubicBezTo>
                    <a:pt x="10081" y="1141"/>
                    <a:pt x="10331" y="915"/>
                    <a:pt x="10360" y="621"/>
                  </a:cubicBezTo>
                  <a:cubicBezTo>
                    <a:pt x="10389" y="328"/>
                    <a:pt x="10192" y="59"/>
                    <a:pt x="9903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8"/>
            <p:cNvSpPr/>
            <p:nvPr/>
          </p:nvSpPr>
          <p:spPr>
            <a:xfrm>
              <a:off x="1815748" y="2635814"/>
              <a:ext cx="261908" cy="84321"/>
            </a:xfrm>
            <a:custGeom>
              <a:rect b="b" l="l" r="r" t="t"/>
              <a:pathLst>
                <a:path extrusionOk="0" h="3215" w="9986">
                  <a:moveTo>
                    <a:pt x="1281" y="0"/>
                  </a:moveTo>
                  <a:lnTo>
                    <a:pt x="698" y="843"/>
                  </a:lnTo>
                  <a:cubicBezTo>
                    <a:pt x="1" y="1843"/>
                    <a:pt x="722" y="3215"/>
                    <a:pt x="1940" y="3215"/>
                  </a:cubicBezTo>
                  <a:lnTo>
                    <a:pt x="9408" y="3215"/>
                  </a:lnTo>
                  <a:cubicBezTo>
                    <a:pt x="9725" y="3215"/>
                    <a:pt x="9985" y="2955"/>
                    <a:pt x="9985" y="2637"/>
                  </a:cubicBezTo>
                  <a:cubicBezTo>
                    <a:pt x="9985" y="2315"/>
                    <a:pt x="9725" y="2060"/>
                    <a:pt x="9408" y="2060"/>
                  </a:cubicBezTo>
                  <a:lnTo>
                    <a:pt x="1940" y="2060"/>
                  </a:lnTo>
                  <a:cubicBezTo>
                    <a:pt x="1656" y="2060"/>
                    <a:pt x="1487" y="1738"/>
                    <a:pt x="1651" y="1502"/>
                  </a:cubicBezTo>
                  <a:lnTo>
                    <a:pt x="2243" y="640"/>
                  </a:lnTo>
                  <a:cubicBezTo>
                    <a:pt x="1877" y="511"/>
                    <a:pt x="1545" y="289"/>
                    <a:pt x="1281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8"/>
            <p:cNvSpPr/>
            <p:nvPr/>
          </p:nvSpPr>
          <p:spPr>
            <a:xfrm>
              <a:off x="1825479" y="2677594"/>
              <a:ext cx="252177" cy="42541"/>
            </a:xfrm>
            <a:custGeom>
              <a:rect b="b" l="l" r="r" t="t"/>
              <a:pathLst>
                <a:path extrusionOk="0" h="1622" w="9615">
                  <a:moveTo>
                    <a:pt x="63" y="0"/>
                  </a:moveTo>
                  <a:lnTo>
                    <a:pt x="63" y="0"/>
                  </a:lnTo>
                  <a:cubicBezTo>
                    <a:pt x="0" y="876"/>
                    <a:pt x="693" y="1622"/>
                    <a:pt x="1569" y="1622"/>
                  </a:cubicBezTo>
                  <a:lnTo>
                    <a:pt x="9037" y="1622"/>
                  </a:lnTo>
                  <a:cubicBezTo>
                    <a:pt x="9354" y="1622"/>
                    <a:pt x="9614" y="1362"/>
                    <a:pt x="9614" y="1044"/>
                  </a:cubicBezTo>
                  <a:cubicBezTo>
                    <a:pt x="9614" y="1025"/>
                    <a:pt x="9614" y="1011"/>
                    <a:pt x="9609" y="996"/>
                  </a:cubicBezTo>
                  <a:lnTo>
                    <a:pt x="9609" y="972"/>
                  </a:lnTo>
                  <a:lnTo>
                    <a:pt x="9609" y="953"/>
                  </a:lnTo>
                  <a:cubicBezTo>
                    <a:pt x="9609" y="934"/>
                    <a:pt x="9604" y="914"/>
                    <a:pt x="9600" y="895"/>
                  </a:cubicBezTo>
                  <a:cubicBezTo>
                    <a:pt x="9441" y="1025"/>
                    <a:pt x="9244" y="1102"/>
                    <a:pt x="9041" y="1116"/>
                  </a:cubicBezTo>
                  <a:lnTo>
                    <a:pt x="1569" y="1116"/>
                  </a:lnTo>
                  <a:cubicBezTo>
                    <a:pt x="1011" y="1116"/>
                    <a:pt x="491" y="804"/>
                    <a:pt x="231" y="303"/>
                  </a:cubicBezTo>
                  <a:cubicBezTo>
                    <a:pt x="178" y="207"/>
                    <a:pt x="106" y="106"/>
                    <a:pt x="6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1839484" y="2635814"/>
              <a:ext cx="35092" cy="29926"/>
            </a:xfrm>
            <a:custGeom>
              <a:rect b="b" l="l" r="r" t="t"/>
              <a:pathLst>
                <a:path extrusionOk="0" h="1141" w="1338">
                  <a:moveTo>
                    <a:pt x="376" y="0"/>
                  </a:moveTo>
                  <a:lnTo>
                    <a:pt x="0" y="549"/>
                  </a:lnTo>
                  <a:cubicBezTo>
                    <a:pt x="275" y="828"/>
                    <a:pt x="616" y="1030"/>
                    <a:pt x="991" y="1141"/>
                  </a:cubicBezTo>
                  <a:lnTo>
                    <a:pt x="1338" y="640"/>
                  </a:lnTo>
                  <a:cubicBezTo>
                    <a:pt x="972" y="511"/>
                    <a:pt x="640" y="289"/>
                    <a:pt x="37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8"/>
            <p:cNvSpPr/>
            <p:nvPr/>
          </p:nvSpPr>
          <p:spPr>
            <a:xfrm>
              <a:off x="1866472" y="2733433"/>
              <a:ext cx="50383" cy="43249"/>
            </a:xfrm>
            <a:custGeom>
              <a:rect b="b" l="l" r="r" t="t"/>
              <a:pathLst>
                <a:path extrusionOk="0" h="1649" w="1921">
                  <a:moveTo>
                    <a:pt x="819" y="436"/>
                  </a:moveTo>
                  <a:cubicBezTo>
                    <a:pt x="1165" y="436"/>
                    <a:pt x="1339" y="854"/>
                    <a:pt x="1093" y="1100"/>
                  </a:cubicBezTo>
                  <a:cubicBezTo>
                    <a:pt x="1014" y="1179"/>
                    <a:pt x="916" y="1215"/>
                    <a:pt x="820" y="1215"/>
                  </a:cubicBezTo>
                  <a:cubicBezTo>
                    <a:pt x="621" y="1215"/>
                    <a:pt x="429" y="1060"/>
                    <a:pt x="429" y="826"/>
                  </a:cubicBezTo>
                  <a:cubicBezTo>
                    <a:pt x="429" y="609"/>
                    <a:pt x="607" y="436"/>
                    <a:pt x="819" y="436"/>
                  </a:cubicBezTo>
                  <a:close/>
                  <a:moveTo>
                    <a:pt x="827" y="1"/>
                  </a:moveTo>
                  <a:cubicBezTo>
                    <a:pt x="405" y="1"/>
                    <a:pt x="1" y="330"/>
                    <a:pt x="1" y="826"/>
                  </a:cubicBezTo>
                  <a:cubicBezTo>
                    <a:pt x="1" y="1278"/>
                    <a:pt x="367" y="1644"/>
                    <a:pt x="819" y="1648"/>
                  </a:cubicBezTo>
                  <a:cubicBezTo>
                    <a:pt x="1550" y="1648"/>
                    <a:pt x="1921" y="763"/>
                    <a:pt x="1401" y="243"/>
                  </a:cubicBezTo>
                  <a:cubicBezTo>
                    <a:pt x="1233" y="76"/>
                    <a:pt x="1028" y="1"/>
                    <a:pt x="8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8"/>
            <p:cNvSpPr/>
            <p:nvPr/>
          </p:nvSpPr>
          <p:spPr>
            <a:xfrm>
              <a:off x="2005189" y="2733433"/>
              <a:ext cx="50357" cy="43249"/>
            </a:xfrm>
            <a:custGeom>
              <a:rect b="b" l="l" r="r" t="t"/>
              <a:pathLst>
                <a:path extrusionOk="0" h="1649" w="1920">
                  <a:moveTo>
                    <a:pt x="823" y="436"/>
                  </a:moveTo>
                  <a:cubicBezTo>
                    <a:pt x="1169" y="436"/>
                    <a:pt x="1343" y="854"/>
                    <a:pt x="1097" y="1100"/>
                  </a:cubicBezTo>
                  <a:cubicBezTo>
                    <a:pt x="1018" y="1179"/>
                    <a:pt x="920" y="1215"/>
                    <a:pt x="824" y="1215"/>
                  </a:cubicBezTo>
                  <a:cubicBezTo>
                    <a:pt x="625" y="1215"/>
                    <a:pt x="433" y="1060"/>
                    <a:pt x="433" y="826"/>
                  </a:cubicBezTo>
                  <a:cubicBezTo>
                    <a:pt x="433" y="609"/>
                    <a:pt x="606" y="436"/>
                    <a:pt x="823" y="436"/>
                  </a:cubicBezTo>
                  <a:close/>
                  <a:moveTo>
                    <a:pt x="829" y="1"/>
                  </a:moveTo>
                  <a:cubicBezTo>
                    <a:pt x="406" y="1"/>
                    <a:pt x="0" y="330"/>
                    <a:pt x="0" y="826"/>
                  </a:cubicBezTo>
                  <a:cubicBezTo>
                    <a:pt x="0" y="1278"/>
                    <a:pt x="371" y="1644"/>
                    <a:pt x="823" y="1648"/>
                  </a:cubicBezTo>
                  <a:cubicBezTo>
                    <a:pt x="1554" y="1648"/>
                    <a:pt x="1920" y="763"/>
                    <a:pt x="1405" y="243"/>
                  </a:cubicBezTo>
                  <a:cubicBezTo>
                    <a:pt x="1237" y="76"/>
                    <a:pt x="1031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1735230" y="2435410"/>
              <a:ext cx="393281" cy="360313"/>
            </a:xfrm>
            <a:custGeom>
              <a:rect b="b" l="l" r="r" t="t"/>
              <a:pathLst>
                <a:path extrusionOk="0" h="13738" w="14995">
                  <a:moveTo>
                    <a:pt x="5145" y="2555"/>
                  </a:moveTo>
                  <a:lnTo>
                    <a:pt x="5145" y="3835"/>
                  </a:lnTo>
                  <a:lnTo>
                    <a:pt x="4274" y="3835"/>
                  </a:lnTo>
                  <a:lnTo>
                    <a:pt x="3821" y="2555"/>
                  </a:lnTo>
                  <a:close/>
                  <a:moveTo>
                    <a:pt x="6896" y="2555"/>
                  </a:moveTo>
                  <a:lnTo>
                    <a:pt x="6896" y="3835"/>
                  </a:lnTo>
                  <a:lnTo>
                    <a:pt x="5582" y="3835"/>
                  </a:lnTo>
                  <a:lnTo>
                    <a:pt x="5582" y="2555"/>
                  </a:lnTo>
                  <a:close/>
                  <a:moveTo>
                    <a:pt x="8647" y="2555"/>
                  </a:moveTo>
                  <a:lnTo>
                    <a:pt x="8647" y="3835"/>
                  </a:lnTo>
                  <a:lnTo>
                    <a:pt x="7329" y="3835"/>
                  </a:lnTo>
                  <a:lnTo>
                    <a:pt x="7329" y="2555"/>
                  </a:lnTo>
                  <a:close/>
                  <a:moveTo>
                    <a:pt x="10399" y="2555"/>
                  </a:moveTo>
                  <a:lnTo>
                    <a:pt x="10399" y="3835"/>
                  </a:lnTo>
                  <a:lnTo>
                    <a:pt x="9081" y="3835"/>
                  </a:lnTo>
                  <a:lnTo>
                    <a:pt x="9081" y="2555"/>
                  </a:lnTo>
                  <a:close/>
                  <a:moveTo>
                    <a:pt x="12146" y="2555"/>
                  </a:moveTo>
                  <a:lnTo>
                    <a:pt x="12146" y="3835"/>
                  </a:lnTo>
                  <a:lnTo>
                    <a:pt x="10832" y="3835"/>
                  </a:lnTo>
                  <a:lnTo>
                    <a:pt x="10832" y="2555"/>
                  </a:lnTo>
                  <a:close/>
                  <a:moveTo>
                    <a:pt x="13180" y="2555"/>
                  </a:moveTo>
                  <a:lnTo>
                    <a:pt x="12891" y="3835"/>
                  </a:lnTo>
                  <a:lnTo>
                    <a:pt x="12579" y="3835"/>
                  </a:lnTo>
                  <a:lnTo>
                    <a:pt x="12579" y="2555"/>
                  </a:lnTo>
                  <a:close/>
                  <a:moveTo>
                    <a:pt x="12790" y="4268"/>
                  </a:moveTo>
                  <a:lnTo>
                    <a:pt x="12579" y="5178"/>
                  </a:lnTo>
                  <a:lnTo>
                    <a:pt x="12579" y="4268"/>
                  </a:lnTo>
                  <a:close/>
                  <a:moveTo>
                    <a:pt x="5149" y="4268"/>
                  </a:moveTo>
                  <a:lnTo>
                    <a:pt x="5149" y="5587"/>
                  </a:lnTo>
                  <a:lnTo>
                    <a:pt x="4899" y="5587"/>
                  </a:lnTo>
                  <a:lnTo>
                    <a:pt x="4428" y="4268"/>
                  </a:lnTo>
                  <a:close/>
                  <a:moveTo>
                    <a:pt x="6896" y="4268"/>
                  </a:moveTo>
                  <a:lnTo>
                    <a:pt x="6896" y="5587"/>
                  </a:lnTo>
                  <a:lnTo>
                    <a:pt x="5582" y="5587"/>
                  </a:lnTo>
                  <a:lnTo>
                    <a:pt x="5582" y="4268"/>
                  </a:lnTo>
                  <a:close/>
                  <a:moveTo>
                    <a:pt x="8647" y="4268"/>
                  </a:moveTo>
                  <a:lnTo>
                    <a:pt x="8647" y="5587"/>
                  </a:lnTo>
                  <a:lnTo>
                    <a:pt x="7329" y="5587"/>
                  </a:lnTo>
                  <a:lnTo>
                    <a:pt x="7329" y="4268"/>
                  </a:lnTo>
                  <a:close/>
                  <a:moveTo>
                    <a:pt x="10399" y="4268"/>
                  </a:moveTo>
                  <a:lnTo>
                    <a:pt x="10399" y="5587"/>
                  </a:lnTo>
                  <a:lnTo>
                    <a:pt x="9081" y="5587"/>
                  </a:lnTo>
                  <a:lnTo>
                    <a:pt x="9081" y="4268"/>
                  </a:lnTo>
                  <a:close/>
                  <a:moveTo>
                    <a:pt x="12146" y="4268"/>
                  </a:moveTo>
                  <a:lnTo>
                    <a:pt x="12146" y="5587"/>
                  </a:lnTo>
                  <a:lnTo>
                    <a:pt x="10832" y="5587"/>
                  </a:lnTo>
                  <a:lnTo>
                    <a:pt x="10832" y="4268"/>
                  </a:lnTo>
                  <a:close/>
                  <a:moveTo>
                    <a:pt x="5145" y="6020"/>
                  </a:moveTo>
                  <a:lnTo>
                    <a:pt x="5145" y="6299"/>
                  </a:lnTo>
                  <a:lnTo>
                    <a:pt x="5043" y="6020"/>
                  </a:lnTo>
                  <a:close/>
                  <a:moveTo>
                    <a:pt x="6896" y="6020"/>
                  </a:moveTo>
                  <a:lnTo>
                    <a:pt x="6896" y="7050"/>
                  </a:lnTo>
                  <a:cubicBezTo>
                    <a:pt x="6801" y="7045"/>
                    <a:pt x="6713" y="7043"/>
                    <a:pt x="6630" y="7043"/>
                  </a:cubicBezTo>
                  <a:cubicBezTo>
                    <a:pt x="6471" y="7043"/>
                    <a:pt x="6334" y="7049"/>
                    <a:pt x="6210" y="7049"/>
                  </a:cubicBezTo>
                  <a:cubicBezTo>
                    <a:pt x="5976" y="7049"/>
                    <a:pt x="5788" y="7027"/>
                    <a:pt x="5582" y="6896"/>
                  </a:cubicBezTo>
                  <a:lnTo>
                    <a:pt x="5578" y="6896"/>
                  </a:lnTo>
                  <a:lnTo>
                    <a:pt x="5578" y="6020"/>
                  </a:lnTo>
                  <a:close/>
                  <a:moveTo>
                    <a:pt x="8647" y="6020"/>
                  </a:moveTo>
                  <a:lnTo>
                    <a:pt x="8647" y="7050"/>
                  </a:lnTo>
                  <a:lnTo>
                    <a:pt x="7329" y="7050"/>
                  </a:lnTo>
                  <a:lnTo>
                    <a:pt x="7329" y="6020"/>
                  </a:lnTo>
                  <a:close/>
                  <a:moveTo>
                    <a:pt x="10399" y="6020"/>
                  </a:moveTo>
                  <a:lnTo>
                    <a:pt x="10399" y="7050"/>
                  </a:lnTo>
                  <a:lnTo>
                    <a:pt x="9081" y="7050"/>
                  </a:lnTo>
                  <a:lnTo>
                    <a:pt x="9081" y="6020"/>
                  </a:lnTo>
                  <a:close/>
                  <a:moveTo>
                    <a:pt x="12146" y="6020"/>
                  </a:moveTo>
                  <a:lnTo>
                    <a:pt x="12146" y="7050"/>
                  </a:lnTo>
                  <a:lnTo>
                    <a:pt x="10832" y="7050"/>
                  </a:lnTo>
                  <a:lnTo>
                    <a:pt x="10832" y="6020"/>
                  </a:lnTo>
                  <a:close/>
                  <a:moveTo>
                    <a:pt x="5817" y="11072"/>
                  </a:moveTo>
                  <a:cubicBezTo>
                    <a:pt x="5819" y="11072"/>
                    <a:pt x="5821" y="11072"/>
                    <a:pt x="5823" y="11072"/>
                  </a:cubicBezTo>
                  <a:cubicBezTo>
                    <a:pt x="6439" y="11072"/>
                    <a:pt x="6939" y="11573"/>
                    <a:pt x="6939" y="12189"/>
                  </a:cubicBezTo>
                  <a:cubicBezTo>
                    <a:pt x="6936" y="12861"/>
                    <a:pt x="6387" y="13305"/>
                    <a:pt x="5814" y="13305"/>
                  </a:cubicBezTo>
                  <a:cubicBezTo>
                    <a:pt x="5538" y="13305"/>
                    <a:pt x="5257" y="13203"/>
                    <a:pt x="5029" y="12973"/>
                  </a:cubicBezTo>
                  <a:cubicBezTo>
                    <a:pt x="4328" y="12272"/>
                    <a:pt x="4825" y="11072"/>
                    <a:pt x="5817" y="11072"/>
                  </a:cubicBezTo>
                  <a:close/>
                  <a:moveTo>
                    <a:pt x="11116" y="11072"/>
                  </a:moveTo>
                  <a:cubicBezTo>
                    <a:pt x="11732" y="11072"/>
                    <a:pt x="12232" y="11573"/>
                    <a:pt x="12232" y="12189"/>
                  </a:cubicBezTo>
                  <a:cubicBezTo>
                    <a:pt x="12232" y="12862"/>
                    <a:pt x="11682" y="13307"/>
                    <a:pt x="11107" y="13307"/>
                  </a:cubicBezTo>
                  <a:cubicBezTo>
                    <a:pt x="10832" y="13307"/>
                    <a:pt x="10551" y="13205"/>
                    <a:pt x="10322" y="12978"/>
                  </a:cubicBezTo>
                  <a:cubicBezTo>
                    <a:pt x="9619" y="12275"/>
                    <a:pt x="10120" y="11072"/>
                    <a:pt x="11116" y="11072"/>
                  </a:cubicBezTo>
                  <a:close/>
                  <a:moveTo>
                    <a:pt x="793" y="0"/>
                  </a:moveTo>
                  <a:cubicBezTo>
                    <a:pt x="357" y="0"/>
                    <a:pt x="1" y="356"/>
                    <a:pt x="1" y="794"/>
                  </a:cubicBezTo>
                  <a:cubicBezTo>
                    <a:pt x="1" y="1233"/>
                    <a:pt x="357" y="1589"/>
                    <a:pt x="793" y="1589"/>
                  </a:cubicBezTo>
                  <a:cubicBezTo>
                    <a:pt x="801" y="1589"/>
                    <a:pt x="810" y="1589"/>
                    <a:pt x="819" y="1588"/>
                  </a:cubicBezTo>
                  <a:lnTo>
                    <a:pt x="1796" y="1588"/>
                  </a:lnTo>
                  <a:lnTo>
                    <a:pt x="3018" y="5043"/>
                  </a:lnTo>
                  <a:cubicBezTo>
                    <a:pt x="3054" y="5144"/>
                    <a:pt x="3134" y="5187"/>
                    <a:pt x="3214" y="5187"/>
                  </a:cubicBezTo>
                  <a:cubicBezTo>
                    <a:pt x="3349" y="5187"/>
                    <a:pt x="3487" y="5067"/>
                    <a:pt x="3427" y="4899"/>
                  </a:cubicBezTo>
                  <a:cubicBezTo>
                    <a:pt x="2233" y="1521"/>
                    <a:pt x="2180" y="1377"/>
                    <a:pt x="2176" y="1362"/>
                  </a:cubicBezTo>
                  <a:cubicBezTo>
                    <a:pt x="2123" y="1237"/>
                    <a:pt x="1998" y="1155"/>
                    <a:pt x="1863" y="1155"/>
                  </a:cubicBezTo>
                  <a:lnTo>
                    <a:pt x="819" y="1155"/>
                  </a:lnTo>
                  <a:cubicBezTo>
                    <a:pt x="617" y="1155"/>
                    <a:pt x="458" y="992"/>
                    <a:pt x="458" y="794"/>
                  </a:cubicBezTo>
                  <a:cubicBezTo>
                    <a:pt x="458" y="592"/>
                    <a:pt x="617" y="434"/>
                    <a:pt x="819" y="434"/>
                  </a:cubicBezTo>
                  <a:lnTo>
                    <a:pt x="1863" y="434"/>
                  </a:lnTo>
                  <a:cubicBezTo>
                    <a:pt x="1867" y="433"/>
                    <a:pt x="1871" y="433"/>
                    <a:pt x="1875" y="433"/>
                  </a:cubicBezTo>
                  <a:cubicBezTo>
                    <a:pt x="2293" y="433"/>
                    <a:pt x="2673" y="687"/>
                    <a:pt x="2840" y="1073"/>
                  </a:cubicBezTo>
                  <a:lnTo>
                    <a:pt x="4793" y="6602"/>
                  </a:lnTo>
                  <a:cubicBezTo>
                    <a:pt x="4952" y="7054"/>
                    <a:pt x="5477" y="7478"/>
                    <a:pt x="6107" y="7478"/>
                  </a:cubicBezTo>
                  <a:lnTo>
                    <a:pt x="14017" y="7478"/>
                  </a:lnTo>
                  <a:cubicBezTo>
                    <a:pt x="14215" y="7478"/>
                    <a:pt x="14378" y="7641"/>
                    <a:pt x="14378" y="7839"/>
                  </a:cubicBezTo>
                  <a:cubicBezTo>
                    <a:pt x="14378" y="8041"/>
                    <a:pt x="14215" y="8200"/>
                    <a:pt x="14017" y="8200"/>
                  </a:cubicBezTo>
                  <a:lnTo>
                    <a:pt x="6107" y="8200"/>
                  </a:lnTo>
                  <a:cubicBezTo>
                    <a:pt x="5250" y="8200"/>
                    <a:pt x="4476" y="7690"/>
                    <a:pt x="4139" y="6900"/>
                  </a:cubicBezTo>
                  <a:lnTo>
                    <a:pt x="3701" y="5659"/>
                  </a:lnTo>
                  <a:cubicBezTo>
                    <a:pt x="3665" y="5558"/>
                    <a:pt x="3585" y="5515"/>
                    <a:pt x="3504" y="5515"/>
                  </a:cubicBezTo>
                  <a:cubicBezTo>
                    <a:pt x="3369" y="5515"/>
                    <a:pt x="3232" y="5635"/>
                    <a:pt x="3292" y="5803"/>
                  </a:cubicBezTo>
                  <a:cubicBezTo>
                    <a:pt x="3643" y="6703"/>
                    <a:pt x="3658" y="7107"/>
                    <a:pt x="4086" y="7651"/>
                  </a:cubicBezTo>
                  <a:lnTo>
                    <a:pt x="3595" y="8358"/>
                  </a:lnTo>
                  <a:cubicBezTo>
                    <a:pt x="2864" y="9412"/>
                    <a:pt x="3499" y="10870"/>
                    <a:pt x="4769" y="11053"/>
                  </a:cubicBezTo>
                  <a:cubicBezTo>
                    <a:pt x="3749" y="12006"/>
                    <a:pt x="4418" y="13738"/>
                    <a:pt x="5828" y="13738"/>
                  </a:cubicBezTo>
                  <a:cubicBezTo>
                    <a:pt x="7223" y="13738"/>
                    <a:pt x="7897" y="12030"/>
                    <a:pt x="6901" y="11067"/>
                  </a:cubicBezTo>
                  <a:lnTo>
                    <a:pt x="10043" y="11067"/>
                  </a:lnTo>
                  <a:cubicBezTo>
                    <a:pt x="9047" y="12030"/>
                    <a:pt x="9720" y="13738"/>
                    <a:pt x="11116" y="13738"/>
                  </a:cubicBezTo>
                  <a:cubicBezTo>
                    <a:pt x="12516" y="13738"/>
                    <a:pt x="13190" y="12030"/>
                    <a:pt x="12189" y="11067"/>
                  </a:cubicBezTo>
                  <a:lnTo>
                    <a:pt x="12478" y="11067"/>
                  </a:lnTo>
                  <a:cubicBezTo>
                    <a:pt x="12486" y="11068"/>
                    <a:pt x="12495" y="11068"/>
                    <a:pt x="12504" y="11068"/>
                  </a:cubicBezTo>
                  <a:cubicBezTo>
                    <a:pt x="12939" y="11068"/>
                    <a:pt x="13296" y="10712"/>
                    <a:pt x="13296" y="10273"/>
                  </a:cubicBezTo>
                  <a:cubicBezTo>
                    <a:pt x="13296" y="9832"/>
                    <a:pt x="12935" y="9479"/>
                    <a:pt x="12495" y="9479"/>
                  </a:cubicBezTo>
                  <a:cubicBezTo>
                    <a:pt x="12489" y="9479"/>
                    <a:pt x="12484" y="9479"/>
                    <a:pt x="12478" y="9480"/>
                  </a:cubicBezTo>
                  <a:lnTo>
                    <a:pt x="10495" y="9480"/>
                  </a:lnTo>
                  <a:cubicBezTo>
                    <a:pt x="10206" y="9480"/>
                    <a:pt x="10206" y="9913"/>
                    <a:pt x="10495" y="9913"/>
                  </a:cubicBezTo>
                  <a:lnTo>
                    <a:pt x="12478" y="9913"/>
                  </a:lnTo>
                  <a:cubicBezTo>
                    <a:pt x="12675" y="9913"/>
                    <a:pt x="12838" y="10076"/>
                    <a:pt x="12838" y="10273"/>
                  </a:cubicBezTo>
                  <a:cubicBezTo>
                    <a:pt x="12838" y="10476"/>
                    <a:pt x="12675" y="10634"/>
                    <a:pt x="12478" y="10634"/>
                  </a:cubicBezTo>
                  <a:lnTo>
                    <a:pt x="5010" y="10634"/>
                  </a:lnTo>
                  <a:cubicBezTo>
                    <a:pt x="3966" y="10634"/>
                    <a:pt x="3355" y="9460"/>
                    <a:pt x="3946" y="8604"/>
                  </a:cubicBezTo>
                  <a:lnTo>
                    <a:pt x="4384" y="7973"/>
                  </a:lnTo>
                  <a:cubicBezTo>
                    <a:pt x="4567" y="8137"/>
                    <a:pt x="4769" y="8272"/>
                    <a:pt x="4986" y="8378"/>
                  </a:cubicBezTo>
                  <a:lnTo>
                    <a:pt x="4543" y="9018"/>
                  </a:lnTo>
                  <a:cubicBezTo>
                    <a:pt x="4278" y="9398"/>
                    <a:pt x="4553" y="9917"/>
                    <a:pt x="5015" y="9917"/>
                  </a:cubicBezTo>
                  <a:lnTo>
                    <a:pt x="9687" y="9917"/>
                  </a:lnTo>
                  <a:cubicBezTo>
                    <a:pt x="9971" y="9917"/>
                    <a:pt x="9971" y="9484"/>
                    <a:pt x="9687" y="9484"/>
                  </a:cubicBezTo>
                  <a:lnTo>
                    <a:pt x="5010" y="9484"/>
                  </a:lnTo>
                  <a:cubicBezTo>
                    <a:pt x="4899" y="9484"/>
                    <a:pt x="4832" y="9354"/>
                    <a:pt x="4899" y="9263"/>
                  </a:cubicBezTo>
                  <a:lnTo>
                    <a:pt x="5400" y="8536"/>
                  </a:lnTo>
                  <a:cubicBezTo>
                    <a:pt x="5700" y="8622"/>
                    <a:pt x="5777" y="8639"/>
                    <a:pt x="6766" y="8639"/>
                  </a:cubicBezTo>
                  <a:cubicBezTo>
                    <a:pt x="7471" y="8639"/>
                    <a:pt x="8638" y="8630"/>
                    <a:pt x="10678" y="8630"/>
                  </a:cubicBezTo>
                  <a:cubicBezTo>
                    <a:pt x="11600" y="8630"/>
                    <a:pt x="12701" y="8632"/>
                    <a:pt x="14017" y="8637"/>
                  </a:cubicBezTo>
                  <a:cubicBezTo>
                    <a:pt x="14023" y="8638"/>
                    <a:pt x="14029" y="8638"/>
                    <a:pt x="14035" y="8638"/>
                  </a:cubicBezTo>
                  <a:cubicBezTo>
                    <a:pt x="14475" y="8638"/>
                    <a:pt x="14835" y="8285"/>
                    <a:pt x="14835" y="7844"/>
                  </a:cubicBezTo>
                  <a:cubicBezTo>
                    <a:pt x="14835" y="7405"/>
                    <a:pt x="14479" y="7049"/>
                    <a:pt x="14043" y="7049"/>
                  </a:cubicBezTo>
                  <a:cubicBezTo>
                    <a:pt x="14035" y="7049"/>
                    <a:pt x="14026" y="7049"/>
                    <a:pt x="14017" y="7050"/>
                  </a:cubicBezTo>
                  <a:lnTo>
                    <a:pt x="13782" y="7050"/>
                  </a:lnTo>
                  <a:lnTo>
                    <a:pt x="14802" y="2604"/>
                  </a:lnTo>
                  <a:cubicBezTo>
                    <a:pt x="14994" y="1766"/>
                    <a:pt x="14359" y="968"/>
                    <a:pt x="13503" y="968"/>
                  </a:cubicBezTo>
                  <a:lnTo>
                    <a:pt x="9268" y="968"/>
                  </a:lnTo>
                  <a:cubicBezTo>
                    <a:pt x="8979" y="968"/>
                    <a:pt x="8979" y="1401"/>
                    <a:pt x="9268" y="1401"/>
                  </a:cubicBezTo>
                  <a:lnTo>
                    <a:pt x="13503" y="1401"/>
                  </a:lnTo>
                  <a:cubicBezTo>
                    <a:pt x="14080" y="1401"/>
                    <a:pt x="14513" y="1940"/>
                    <a:pt x="14383" y="2507"/>
                  </a:cubicBezTo>
                  <a:lnTo>
                    <a:pt x="13334" y="7050"/>
                  </a:lnTo>
                  <a:lnTo>
                    <a:pt x="12593" y="7050"/>
                  </a:lnTo>
                  <a:lnTo>
                    <a:pt x="13666" y="2387"/>
                  </a:lnTo>
                  <a:cubicBezTo>
                    <a:pt x="13700" y="2252"/>
                    <a:pt x="13594" y="2122"/>
                    <a:pt x="13454" y="2122"/>
                  </a:cubicBezTo>
                  <a:lnTo>
                    <a:pt x="3667" y="2122"/>
                  </a:lnTo>
                  <a:lnTo>
                    <a:pt x="3412" y="1401"/>
                  </a:lnTo>
                  <a:lnTo>
                    <a:pt x="8460" y="1401"/>
                  </a:lnTo>
                  <a:cubicBezTo>
                    <a:pt x="8749" y="1401"/>
                    <a:pt x="8749" y="968"/>
                    <a:pt x="8460" y="968"/>
                  </a:cubicBezTo>
                  <a:lnTo>
                    <a:pt x="3258" y="968"/>
                  </a:lnTo>
                  <a:cubicBezTo>
                    <a:pt x="3042" y="385"/>
                    <a:pt x="2484" y="0"/>
                    <a:pt x="1863" y="0"/>
                  </a:cubicBezTo>
                  <a:lnTo>
                    <a:pt x="819" y="0"/>
                  </a:lnTo>
                  <a:cubicBezTo>
                    <a:pt x="810" y="0"/>
                    <a:pt x="801" y="0"/>
                    <a:pt x="7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5" name="Google Shape;1855;p38"/>
          <p:cNvGrpSpPr/>
          <p:nvPr/>
        </p:nvGrpSpPr>
        <p:grpSpPr>
          <a:xfrm>
            <a:off x="4804483" y="5529863"/>
            <a:ext cx="329348" cy="405372"/>
            <a:chOff x="3603362" y="4331973"/>
            <a:chExt cx="247011" cy="304029"/>
          </a:xfrm>
        </p:grpSpPr>
        <p:sp>
          <p:nvSpPr>
            <p:cNvPr id="1856" name="Google Shape;1856;p38"/>
            <p:cNvSpPr/>
            <p:nvPr/>
          </p:nvSpPr>
          <p:spPr>
            <a:xfrm>
              <a:off x="3607926" y="4336484"/>
              <a:ext cx="238041" cy="295086"/>
            </a:xfrm>
            <a:custGeom>
              <a:rect b="b" l="l" r="r" t="t"/>
              <a:pathLst>
                <a:path extrusionOk="0" h="11251" w="9076">
                  <a:moveTo>
                    <a:pt x="4538" y="0"/>
                  </a:moveTo>
                  <a:lnTo>
                    <a:pt x="0" y="905"/>
                  </a:lnTo>
                  <a:lnTo>
                    <a:pt x="0" y="7439"/>
                  </a:lnTo>
                  <a:lnTo>
                    <a:pt x="4538" y="11250"/>
                  </a:lnTo>
                  <a:lnTo>
                    <a:pt x="9075" y="7439"/>
                  </a:lnTo>
                  <a:lnTo>
                    <a:pt x="9075" y="905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3626967" y="4355918"/>
              <a:ext cx="199932" cy="250787"/>
            </a:xfrm>
            <a:custGeom>
              <a:rect b="b" l="l" r="r" t="t"/>
              <a:pathLst>
                <a:path extrusionOk="0" h="9562" w="7623">
                  <a:moveTo>
                    <a:pt x="3812" y="0"/>
                  </a:moveTo>
                  <a:lnTo>
                    <a:pt x="1" y="761"/>
                  </a:lnTo>
                  <a:lnTo>
                    <a:pt x="1" y="6361"/>
                  </a:lnTo>
                  <a:lnTo>
                    <a:pt x="3812" y="9561"/>
                  </a:lnTo>
                  <a:lnTo>
                    <a:pt x="7623" y="6361"/>
                  </a:lnTo>
                  <a:lnTo>
                    <a:pt x="7623" y="761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3626967" y="4372074"/>
              <a:ext cx="112464" cy="234631"/>
            </a:xfrm>
            <a:custGeom>
              <a:rect b="b" l="l" r="r" t="t"/>
              <a:pathLst>
                <a:path extrusionOk="0" h="8946" w="4288">
                  <a:moveTo>
                    <a:pt x="723" y="0"/>
                  </a:moveTo>
                  <a:lnTo>
                    <a:pt x="1" y="145"/>
                  </a:lnTo>
                  <a:lnTo>
                    <a:pt x="1" y="5745"/>
                  </a:lnTo>
                  <a:lnTo>
                    <a:pt x="3812" y="8945"/>
                  </a:lnTo>
                  <a:lnTo>
                    <a:pt x="4288" y="8546"/>
                  </a:lnTo>
                  <a:lnTo>
                    <a:pt x="723" y="554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8"/>
            <p:cNvSpPr/>
            <p:nvPr/>
          </p:nvSpPr>
          <p:spPr>
            <a:xfrm>
              <a:off x="3664971" y="4398328"/>
              <a:ext cx="123820" cy="123820"/>
            </a:xfrm>
            <a:custGeom>
              <a:rect b="b" l="l" r="r" t="t"/>
              <a:pathLst>
                <a:path extrusionOk="0" h="4721" w="4721">
                  <a:moveTo>
                    <a:pt x="2363" y="0"/>
                  </a:moveTo>
                  <a:cubicBezTo>
                    <a:pt x="1059" y="0"/>
                    <a:pt x="0" y="1059"/>
                    <a:pt x="0" y="2363"/>
                  </a:cubicBezTo>
                  <a:cubicBezTo>
                    <a:pt x="0" y="3662"/>
                    <a:pt x="1059" y="4720"/>
                    <a:pt x="2363" y="4720"/>
                  </a:cubicBezTo>
                  <a:cubicBezTo>
                    <a:pt x="3662" y="4720"/>
                    <a:pt x="4720" y="3662"/>
                    <a:pt x="4720" y="2363"/>
                  </a:cubicBezTo>
                  <a:cubicBezTo>
                    <a:pt x="4720" y="1059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3679212" y="4412570"/>
              <a:ext cx="95311" cy="95311"/>
            </a:xfrm>
            <a:custGeom>
              <a:rect b="b" l="l" r="r" t="t"/>
              <a:pathLst>
                <a:path extrusionOk="0" h="3634" w="3634">
                  <a:moveTo>
                    <a:pt x="1820" y="1"/>
                  </a:moveTo>
                  <a:cubicBezTo>
                    <a:pt x="814" y="1"/>
                    <a:pt x="1" y="814"/>
                    <a:pt x="1" y="1820"/>
                  </a:cubicBezTo>
                  <a:cubicBezTo>
                    <a:pt x="1" y="2820"/>
                    <a:pt x="814" y="3634"/>
                    <a:pt x="1820" y="3634"/>
                  </a:cubicBezTo>
                  <a:cubicBezTo>
                    <a:pt x="2820" y="3634"/>
                    <a:pt x="3634" y="2820"/>
                    <a:pt x="3634" y="1820"/>
                  </a:cubicBezTo>
                  <a:cubicBezTo>
                    <a:pt x="3634" y="814"/>
                    <a:pt x="2820" y="1"/>
                    <a:pt x="1820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3603362" y="4331973"/>
              <a:ext cx="247011" cy="304029"/>
            </a:xfrm>
            <a:custGeom>
              <a:rect b="b" l="l" r="r" t="t"/>
              <a:pathLst>
                <a:path extrusionOk="0" h="11592" w="9418">
                  <a:moveTo>
                    <a:pt x="4712" y="346"/>
                  </a:moveTo>
                  <a:lnTo>
                    <a:pt x="9076" y="1216"/>
                  </a:lnTo>
                  <a:lnTo>
                    <a:pt x="9076" y="7534"/>
                  </a:lnTo>
                  <a:lnTo>
                    <a:pt x="4712" y="11201"/>
                  </a:lnTo>
                  <a:lnTo>
                    <a:pt x="343" y="7534"/>
                  </a:lnTo>
                  <a:lnTo>
                    <a:pt x="343" y="1216"/>
                  </a:lnTo>
                  <a:lnTo>
                    <a:pt x="4712" y="346"/>
                  </a:lnTo>
                  <a:close/>
                  <a:moveTo>
                    <a:pt x="4710" y="0"/>
                  </a:moveTo>
                  <a:cubicBezTo>
                    <a:pt x="4698" y="0"/>
                    <a:pt x="4688" y="1"/>
                    <a:pt x="4678" y="4"/>
                  </a:cubicBezTo>
                  <a:lnTo>
                    <a:pt x="140" y="913"/>
                  </a:lnTo>
                  <a:cubicBezTo>
                    <a:pt x="59" y="928"/>
                    <a:pt x="1" y="1000"/>
                    <a:pt x="1" y="1077"/>
                  </a:cubicBezTo>
                  <a:lnTo>
                    <a:pt x="1" y="7611"/>
                  </a:lnTo>
                  <a:cubicBezTo>
                    <a:pt x="1" y="7664"/>
                    <a:pt x="25" y="7712"/>
                    <a:pt x="64" y="7741"/>
                  </a:cubicBezTo>
                  <a:lnTo>
                    <a:pt x="4601" y="11552"/>
                  </a:lnTo>
                  <a:cubicBezTo>
                    <a:pt x="4632" y="11578"/>
                    <a:pt x="4671" y="11592"/>
                    <a:pt x="4709" y="11592"/>
                  </a:cubicBezTo>
                  <a:cubicBezTo>
                    <a:pt x="4748" y="11592"/>
                    <a:pt x="4786" y="11578"/>
                    <a:pt x="4818" y="11552"/>
                  </a:cubicBezTo>
                  <a:lnTo>
                    <a:pt x="9355" y="7741"/>
                  </a:lnTo>
                  <a:cubicBezTo>
                    <a:pt x="9393" y="7712"/>
                    <a:pt x="9418" y="7664"/>
                    <a:pt x="9418" y="7611"/>
                  </a:cubicBezTo>
                  <a:lnTo>
                    <a:pt x="9418" y="1077"/>
                  </a:lnTo>
                  <a:cubicBezTo>
                    <a:pt x="9413" y="995"/>
                    <a:pt x="9360" y="928"/>
                    <a:pt x="9283" y="913"/>
                  </a:cubicBezTo>
                  <a:lnTo>
                    <a:pt x="4745" y="4"/>
                  </a:lnTo>
                  <a:cubicBezTo>
                    <a:pt x="4733" y="1"/>
                    <a:pt x="4721" y="0"/>
                    <a:pt x="4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3622430" y="4351407"/>
              <a:ext cx="208876" cy="259731"/>
            </a:xfrm>
            <a:custGeom>
              <a:rect b="b" l="l" r="r" t="t"/>
              <a:pathLst>
                <a:path extrusionOk="0" h="9903" w="7964">
                  <a:moveTo>
                    <a:pt x="3983" y="0"/>
                  </a:moveTo>
                  <a:cubicBezTo>
                    <a:pt x="3971" y="0"/>
                    <a:pt x="3961" y="1"/>
                    <a:pt x="3951" y="4"/>
                  </a:cubicBezTo>
                  <a:lnTo>
                    <a:pt x="140" y="764"/>
                  </a:lnTo>
                  <a:cubicBezTo>
                    <a:pt x="58" y="783"/>
                    <a:pt x="1" y="851"/>
                    <a:pt x="1" y="933"/>
                  </a:cubicBezTo>
                  <a:lnTo>
                    <a:pt x="1" y="6533"/>
                  </a:lnTo>
                  <a:cubicBezTo>
                    <a:pt x="1" y="6582"/>
                    <a:pt x="25" y="6630"/>
                    <a:pt x="63" y="6663"/>
                  </a:cubicBezTo>
                  <a:lnTo>
                    <a:pt x="3874" y="9863"/>
                  </a:lnTo>
                  <a:cubicBezTo>
                    <a:pt x="3905" y="9890"/>
                    <a:pt x="3944" y="9903"/>
                    <a:pt x="3982" y="9903"/>
                  </a:cubicBezTo>
                  <a:cubicBezTo>
                    <a:pt x="4021" y="9903"/>
                    <a:pt x="4059" y="9890"/>
                    <a:pt x="4091" y="9863"/>
                  </a:cubicBezTo>
                  <a:lnTo>
                    <a:pt x="7906" y="6663"/>
                  </a:lnTo>
                  <a:cubicBezTo>
                    <a:pt x="7940" y="6630"/>
                    <a:pt x="7964" y="6582"/>
                    <a:pt x="7964" y="6533"/>
                  </a:cubicBezTo>
                  <a:lnTo>
                    <a:pt x="7964" y="5152"/>
                  </a:lnTo>
                  <a:cubicBezTo>
                    <a:pt x="7964" y="5039"/>
                    <a:pt x="7879" y="4983"/>
                    <a:pt x="7793" y="4983"/>
                  </a:cubicBezTo>
                  <a:cubicBezTo>
                    <a:pt x="7708" y="4983"/>
                    <a:pt x="7622" y="5039"/>
                    <a:pt x="7622" y="5152"/>
                  </a:cubicBezTo>
                  <a:lnTo>
                    <a:pt x="7622" y="6452"/>
                  </a:lnTo>
                  <a:lnTo>
                    <a:pt x="3985" y="9512"/>
                  </a:lnTo>
                  <a:lnTo>
                    <a:pt x="342" y="6456"/>
                  </a:lnTo>
                  <a:lnTo>
                    <a:pt x="342" y="1072"/>
                  </a:lnTo>
                  <a:lnTo>
                    <a:pt x="3985" y="346"/>
                  </a:lnTo>
                  <a:lnTo>
                    <a:pt x="7622" y="1072"/>
                  </a:lnTo>
                  <a:lnTo>
                    <a:pt x="7622" y="4306"/>
                  </a:lnTo>
                  <a:cubicBezTo>
                    <a:pt x="7622" y="4419"/>
                    <a:pt x="7708" y="4475"/>
                    <a:pt x="7793" y="4475"/>
                  </a:cubicBezTo>
                  <a:cubicBezTo>
                    <a:pt x="7879" y="4475"/>
                    <a:pt x="7964" y="4419"/>
                    <a:pt x="7964" y="4306"/>
                  </a:cubicBezTo>
                  <a:lnTo>
                    <a:pt x="7964" y="933"/>
                  </a:lnTo>
                  <a:cubicBezTo>
                    <a:pt x="7964" y="851"/>
                    <a:pt x="7906" y="779"/>
                    <a:pt x="7829" y="764"/>
                  </a:cubicBezTo>
                  <a:lnTo>
                    <a:pt x="4018" y="4"/>
                  </a:lnTo>
                  <a:cubicBezTo>
                    <a:pt x="4006" y="1"/>
                    <a:pt x="3994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3660669" y="4393896"/>
              <a:ext cx="137826" cy="132711"/>
            </a:xfrm>
            <a:custGeom>
              <a:rect b="b" l="l" r="r" t="t"/>
              <a:pathLst>
                <a:path extrusionOk="0" h="5060" w="5255">
                  <a:moveTo>
                    <a:pt x="2527" y="342"/>
                  </a:moveTo>
                  <a:cubicBezTo>
                    <a:pt x="3734" y="342"/>
                    <a:pt x="4711" y="1319"/>
                    <a:pt x="4716" y="2532"/>
                  </a:cubicBezTo>
                  <a:cubicBezTo>
                    <a:pt x="4716" y="3412"/>
                    <a:pt x="4182" y="4211"/>
                    <a:pt x="3369" y="4553"/>
                  </a:cubicBezTo>
                  <a:cubicBezTo>
                    <a:pt x="3099" y="4664"/>
                    <a:pt x="2815" y="4718"/>
                    <a:pt x="2534" y="4718"/>
                  </a:cubicBezTo>
                  <a:cubicBezTo>
                    <a:pt x="1963" y="4718"/>
                    <a:pt x="1401" y="4495"/>
                    <a:pt x="982" y="4076"/>
                  </a:cubicBezTo>
                  <a:cubicBezTo>
                    <a:pt x="357" y="3455"/>
                    <a:pt x="164" y="2512"/>
                    <a:pt x="506" y="1694"/>
                  </a:cubicBezTo>
                  <a:cubicBezTo>
                    <a:pt x="843" y="876"/>
                    <a:pt x="1641" y="342"/>
                    <a:pt x="2527" y="342"/>
                  </a:cubicBezTo>
                  <a:close/>
                  <a:moveTo>
                    <a:pt x="2527" y="1"/>
                  </a:moveTo>
                  <a:cubicBezTo>
                    <a:pt x="1131" y="1"/>
                    <a:pt x="0" y="1131"/>
                    <a:pt x="0" y="2532"/>
                  </a:cubicBezTo>
                  <a:cubicBezTo>
                    <a:pt x="0" y="3552"/>
                    <a:pt x="616" y="4476"/>
                    <a:pt x="1559" y="4865"/>
                  </a:cubicBezTo>
                  <a:cubicBezTo>
                    <a:pt x="1874" y="4996"/>
                    <a:pt x="2204" y="5060"/>
                    <a:pt x="2531" y="5060"/>
                  </a:cubicBezTo>
                  <a:cubicBezTo>
                    <a:pt x="3189" y="5060"/>
                    <a:pt x="3834" y="4802"/>
                    <a:pt x="4317" y="4317"/>
                  </a:cubicBezTo>
                  <a:cubicBezTo>
                    <a:pt x="5038" y="3595"/>
                    <a:pt x="5255" y="2508"/>
                    <a:pt x="4865" y="1560"/>
                  </a:cubicBezTo>
                  <a:cubicBezTo>
                    <a:pt x="4475" y="617"/>
                    <a:pt x="3552" y="1"/>
                    <a:pt x="25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3703709" y="4408137"/>
              <a:ext cx="47970" cy="104202"/>
            </a:xfrm>
            <a:custGeom>
              <a:rect b="b" l="l" r="r" t="t"/>
              <a:pathLst>
                <a:path extrusionOk="0" h="3973" w="1829">
                  <a:moveTo>
                    <a:pt x="917" y="0"/>
                  </a:moveTo>
                  <a:cubicBezTo>
                    <a:pt x="832" y="0"/>
                    <a:pt x="746" y="57"/>
                    <a:pt x="746" y="170"/>
                  </a:cubicBezTo>
                  <a:lnTo>
                    <a:pt x="746" y="550"/>
                  </a:lnTo>
                  <a:cubicBezTo>
                    <a:pt x="318" y="593"/>
                    <a:pt x="0" y="964"/>
                    <a:pt x="24" y="1392"/>
                  </a:cubicBezTo>
                  <a:cubicBezTo>
                    <a:pt x="44" y="1820"/>
                    <a:pt x="395" y="2152"/>
                    <a:pt x="823" y="2157"/>
                  </a:cubicBezTo>
                  <a:lnTo>
                    <a:pt x="1006" y="2157"/>
                  </a:lnTo>
                  <a:cubicBezTo>
                    <a:pt x="1261" y="2157"/>
                    <a:pt x="1468" y="2364"/>
                    <a:pt x="1468" y="2619"/>
                  </a:cubicBezTo>
                  <a:cubicBezTo>
                    <a:pt x="1468" y="2879"/>
                    <a:pt x="1261" y="3086"/>
                    <a:pt x="1006" y="3086"/>
                  </a:cubicBezTo>
                  <a:lnTo>
                    <a:pt x="732" y="3086"/>
                  </a:lnTo>
                  <a:cubicBezTo>
                    <a:pt x="525" y="3086"/>
                    <a:pt x="361" y="2917"/>
                    <a:pt x="361" y="2710"/>
                  </a:cubicBezTo>
                  <a:cubicBezTo>
                    <a:pt x="361" y="2597"/>
                    <a:pt x="276" y="2541"/>
                    <a:pt x="190" y="2541"/>
                  </a:cubicBezTo>
                  <a:cubicBezTo>
                    <a:pt x="105" y="2541"/>
                    <a:pt x="20" y="2597"/>
                    <a:pt x="20" y="2710"/>
                  </a:cubicBezTo>
                  <a:cubicBezTo>
                    <a:pt x="20" y="3105"/>
                    <a:pt x="337" y="3427"/>
                    <a:pt x="732" y="3427"/>
                  </a:cubicBezTo>
                  <a:lnTo>
                    <a:pt x="746" y="3427"/>
                  </a:lnTo>
                  <a:lnTo>
                    <a:pt x="746" y="3803"/>
                  </a:lnTo>
                  <a:cubicBezTo>
                    <a:pt x="746" y="3916"/>
                    <a:pt x="830" y="3972"/>
                    <a:pt x="915" y="3972"/>
                  </a:cubicBezTo>
                  <a:cubicBezTo>
                    <a:pt x="999" y="3972"/>
                    <a:pt x="1083" y="3916"/>
                    <a:pt x="1083" y="3803"/>
                  </a:cubicBezTo>
                  <a:lnTo>
                    <a:pt x="1083" y="3422"/>
                  </a:lnTo>
                  <a:cubicBezTo>
                    <a:pt x="1511" y="3379"/>
                    <a:pt x="1829" y="3009"/>
                    <a:pt x="1805" y="2580"/>
                  </a:cubicBezTo>
                  <a:cubicBezTo>
                    <a:pt x="1785" y="2152"/>
                    <a:pt x="1434" y="1815"/>
                    <a:pt x="1006" y="1815"/>
                  </a:cubicBezTo>
                  <a:lnTo>
                    <a:pt x="823" y="1815"/>
                  </a:lnTo>
                  <a:cubicBezTo>
                    <a:pt x="568" y="1815"/>
                    <a:pt x="361" y="1608"/>
                    <a:pt x="361" y="1349"/>
                  </a:cubicBezTo>
                  <a:cubicBezTo>
                    <a:pt x="361" y="1094"/>
                    <a:pt x="568" y="887"/>
                    <a:pt x="823" y="887"/>
                  </a:cubicBezTo>
                  <a:lnTo>
                    <a:pt x="1097" y="887"/>
                  </a:lnTo>
                  <a:cubicBezTo>
                    <a:pt x="1304" y="887"/>
                    <a:pt x="1473" y="1055"/>
                    <a:pt x="1473" y="1262"/>
                  </a:cubicBezTo>
                  <a:lnTo>
                    <a:pt x="1473" y="1440"/>
                  </a:lnTo>
                  <a:cubicBezTo>
                    <a:pt x="1473" y="1553"/>
                    <a:pt x="1558" y="1610"/>
                    <a:pt x="1643" y="1610"/>
                  </a:cubicBezTo>
                  <a:cubicBezTo>
                    <a:pt x="1729" y="1610"/>
                    <a:pt x="1814" y="1553"/>
                    <a:pt x="1814" y="1440"/>
                  </a:cubicBezTo>
                  <a:lnTo>
                    <a:pt x="1814" y="1262"/>
                  </a:lnTo>
                  <a:cubicBezTo>
                    <a:pt x="1809" y="867"/>
                    <a:pt x="1492" y="545"/>
                    <a:pt x="1097" y="545"/>
                  </a:cubicBezTo>
                  <a:lnTo>
                    <a:pt x="1088" y="545"/>
                  </a:lnTo>
                  <a:lnTo>
                    <a:pt x="1088" y="170"/>
                  </a:lnTo>
                  <a:cubicBezTo>
                    <a:pt x="1088" y="57"/>
                    <a:pt x="1002" y="0"/>
                    <a:pt x="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5" name="Google Shape;1865;p38"/>
          <p:cNvGrpSpPr/>
          <p:nvPr/>
        </p:nvGrpSpPr>
        <p:grpSpPr>
          <a:xfrm>
            <a:off x="2336021" y="5473212"/>
            <a:ext cx="487481" cy="480837"/>
            <a:chOff x="1752015" y="4289484"/>
            <a:chExt cx="365611" cy="360628"/>
          </a:xfrm>
        </p:grpSpPr>
        <p:sp>
          <p:nvSpPr>
            <p:cNvPr id="1866" name="Google Shape;1866;p38"/>
            <p:cNvSpPr/>
            <p:nvPr/>
          </p:nvSpPr>
          <p:spPr>
            <a:xfrm>
              <a:off x="1778977" y="4547353"/>
              <a:ext cx="31762" cy="28903"/>
            </a:xfrm>
            <a:custGeom>
              <a:rect b="b" l="l" r="r" t="t"/>
              <a:pathLst>
                <a:path extrusionOk="0" h="1102" w="1211">
                  <a:moveTo>
                    <a:pt x="989" y="1"/>
                  </a:moveTo>
                  <a:cubicBezTo>
                    <a:pt x="937" y="1"/>
                    <a:pt x="885" y="20"/>
                    <a:pt x="844" y="58"/>
                  </a:cubicBezTo>
                  <a:lnTo>
                    <a:pt x="161" y="747"/>
                  </a:lnTo>
                  <a:cubicBezTo>
                    <a:pt x="0" y="889"/>
                    <a:pt x="140" y="1102"/>
                    <a:pt x="299" y="1102"/>
                  </a:cubicBezTo>
                  <a:cubicBezTo>
                    <a:pt x="349" y="1102"/>
                    <a:pt x="400" y="1081"/>
                    <a:pt x="445" y="1030"/>
                  </a:cubicBezTo>
                  <a:lnTo>
                    <a:pt x="1133" y="342"/>
                  </a:lnTo>
                  <a:cubicBezTo>
                    <a:pt x="1210" y="265"/>
                    <a:pt x="1210" y="135"/>
                    <a:pt x="1133" y="58"/>
                  </a:cubicBezTo>
                  <a:cubicBezTo>
                    <a:pt x="1092" y="20"/>
                    <a:pt x="104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1797179" y="4564768"/>
              <a:ext cx="30975" cy="28457"/>
            </a:xfrm>
            <a:custGeom>
              <a:rect b="b" l="l" r="r" t="t"/>
              <a:pathLst>
                <a:path extrusionOk="0" h="1085" w="1181">
                  <a:moveTo>
                    <a:pt x="959" y="1"/>
                  </a:moveTo>
                  <a:cubicBezTo>
                    <a:pt x="908" y="1"/>
                    <a:pt x="858" y="20"/>
                    <a:pt x="819" y="58"/>
                  </a:cubicBezTo>
                  <a:lnTo>
                    <a:pt x="131" y="747"/>
                  </a:lnTo>
                  <a:cubicBezTo>
                    <a:pt x="1" y="892"/>
                    <a:pt x="131" y="1084"/>
                    <a:pt x="283" y="1084"/>
                  </a:cubicBezTo>
                  <a:cubicBezTo>
                    <a:pt x="327" y="1084"/>
                    <a:pt x="373" y="1068"/>
                    <a:pt x="415" y="1030"/>
                  </a:cubicBezTo>
                  <a:lnTo>
                    <a:pt x="1103" y="347"/>
                  </a:lnTo>
                  <a:cubicBezTo>
                    <a:pt x="1180" y="265"/>
                    <a:pt x="1180" y="140"/>
                    <a:pt x="1103" y="58"/>
                  </a:cubicBezTo>
                  <a:cubicBezTo>
                    <a:pt x="1062" y="20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8" name="Google Shape;1868;p38"/>
            <p:cNvGrpSpPr/>
            <p:nvPr/>
          </p:nvGrpSpPr>
          <p:grpSpPr>
            <a:xfrm>
              <a:off x="1752015" y="4289484"/>
              <a:ext cx="365611" cy="360628"/>
              <a:chOff x="1752015" y="4289484"/>
              <a:chExt cx="365611" cy="360628"/>
            </a:xfrm>
          </p:grpSpPr>
          <p:sp>
            <p:nvSpPr>
              <p:cNvPr id="1869" name="Google Shape;1869;p38"/>
              <p:cNvSpPr/>
              <p:nvPr/>
            </p:nvSpPr>
            <p:spPr>
              <a:xfrm>
                <a:off x="1758572" y="4402997"/>
                <a:ext cx="160066" cy="76611"/>
              </a:xfrm>
              <a:custGeom>
                <a:rect b="b" l="l" r="r" t="t"/>
                <a:pathLst>
                  <a:path extrusionOk="0" h="2921" w="6103">
                    <a:moveTo>
                      <a:pt x="6102" y="0"/>
                    </a:moveTo>
                    <a:lnTo>
                      <a:pt x="4769" y="116"/>
                    </a:lnTo>
                    <a:cubicBezTo>
                      <a:pt x="3028" y="260"/>
                      <a:pt x="1392" y="1015"/>
                      <a:pt x="155" y="2252"/>
                    </a:cubicBezTo>
                    <a:cubicBezTo>
                      <a:pt x="1" y="2396"/>
                      <a:pt x="97" y="2651"/>
                      <a:pt x="304" y="2666"/>
                    </a:cubicBezTo>
                    <a:lnTo>
                      <a:pt x="3181" y="2921"/>
                    </a:lnTo>
                    <a:lnTo>
                      <a:pt x="6102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1926297" y="4487161"/>
                <a:ext cx="76506" cy="157994"/>
              </a:xfrm>
              <a:custGeom>
                <a:rect b="b" l="l" r="r" t="t"/>
                <a:pathLst>
                  <a:path extrusionOk="0" h="6024" w="2917">
                    <a:moveTo>
                      <a:pt x="2917" y="0"/>
                    </a:moveTo>
                    <a:lnTo>
                      <a:pt x="1" y="2921"/>
                    </a:lnTo>
                    <a:lnTo>
                      <a:pt x="256" y="5799"/>
                    </a:lnTo>
                    <a:cubicBezTo>
                      <a:pt x="262" y="5935"/>
                      <a:pt x="377" y="6024"/>
                      <a:pt x="497" y="6024"/>
                    </a:cubicBezTo>
                    <a:cubicBezTo>
                      <a:pt x="558" y="6024"/>
                      <a:pt x="620" y="6000"/>
                      <a:pt x="670" y="5948"/>
                    </a:cubicBezTo>
                    <a:cubicBezTo>
                      <a:pt x="1906" y="4711"/>
                      <a:pt x="2662" y="3075"/>
                      <a:pt x="2806" y="1333"/>
                    </a:cubicBezTo>
                    <a:lnTo>
                      <a:pt x="2917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1758572" y="4406904"/>
                <a:ext cx="115375" cy="66906"/>
              </a:xfrm>
              <a:custGeom>
                <a:rect b="b" l="l" r="r" t="t"/>
                <a:pathLst>
                  <a:path extrusionOk="0" h="2551" w="4399">
                    <a:moveTo>
                      <a:pt x="4399" y="0"/>
                    </a:moveTo>
                    <a:lnTo>
                      <a:pt x="4399" y="0"/>
                    </a:lnTo>
                    <a:cubicBezTo>
                      <a:pt x="2792" y="217"/>
                      <a:pt x="1300" y="953"/>
                      <a:pt x="155" y="2098"/>
                    </a:cubicBezTo>
                    <a:cubicBezTo>
                      <a:pt x="1" y="2243"/>
                      <a:pt x="97" y="2502"/>
                      <a:pt x="304" y="2517"/>
                    </a:cubicBezTo>
                    <a:lnTo>
                      <a:pt x="732" y="2550"/>
                    </a:lnTo>
                    <a:cubicBezTo>
                      <a:pt x="593" y="2449"/>
                      <a:pt x="578" y="2252"/>
                      <a:pt x="699" y="2132"/>
                    </a:cubicBezTo>
                    <a:cubicBezTo>
                      <a:pt x="1724" y="1107"/>
                      <a:pt x="2999" y="371"/>
                      <a:pt x="4399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1926166" y="4549635"/>
                <a:ext cx="22372" cy="95652"/>
              </a:xfrm>
              <a:custGeom>
                <a:rect b="b" l="l" r="r" t="t"/>
                <a:pathLst>
                  <a:path extrusionOk="0" h="3647" w="853">
                    <a:moveTo>
                      <a:pt x="545" y="0"/>
                    </a:moveTo>
                    <a:lnTo>
                      <a:pt x="1" y="544"/>
                    </a:lnTo>
                    <a:lnTo>
                      <a:pt x="256" y="3421"/>
                    </a:lnTo>
                    <a:cubicBezTo>
                      <a:pt x="262" y="3558"/>
                      <a:pt x="378" y="3646"/>
                      <a:pt x="497" y="3646"/>
                    </a:cubicBezTo>
                    <a:cubicBezTo>
                      <a:pt x="558" y="3646"/>
                      <a:pt x="621" y="3623"/>
                      <a:pt x="670" y="3571"/>
                    </a:cubicBezTo>
                    <a:cubicBezTo>
                      <a:pt x="732" y="3513"/>
                      <a:pt x="795" y="3445"/>
                      <a:pt x="853" y="3383"/>
                    </a:cubicBezTo>
                    <a:cubicBezTo>
                      <a:pt x="843" y="3349"/>
                      <a:pt x="833" y="3316"/>
                      <a:pt x="833" y="3282"/>
                    </a:cubicBez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1825216" y="4295123"/>
                <a:ext cx="286221" cy="284752"/>
              </a:xfrm>
              <a:custGeom>
                <a:rect b="b" l="l" r="r" t="t"/>
                <a:pathLst>
                  <a:path extrusionOk="0" h="10857" w="10913">
                    <a:moveTo>
                      <a:pt x="10695" y="0"/>
                    </a:moveTo>
                    <a:cubicBezTo>
                      <a:pt x="10677" y="0"/>
                      <a:pt x="10658" y="3"/>
                      <a:pt x="10639" y="9"/>
                    </a:cubicBezTo>
                    <a:lnTo>
                      <a:pt x="8339" y="682"/>
                    </a:lnTo>
                    <a:lnTo>
                      <a:pt x="6641" y="1178"/>
                    </a:lnTo>
                    <a:cubicBezTo>
                      <a:pt x="6501" y="1221"/>
                      <a:pt x="6371" y="1293"/>
                      <a:pt x="6270" y="1399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1319" y="9112"/>
                    </a:lnTo>
                    <a:lnTo>
                      <a:pt x="1776" y="9565"/>
                    </a:lnTo>
                    <a:lnTo>
                      <a:pt x="3003" y="10792"/>
                    </a:lnTo>
                    <a:cubicBezTo>
                      <a:pt x="3044" y="10835"/>
                      <a:pt x="3099" y="10857"/>
                      <a:pt x="3155" y="10857"/>
                    </a:cubicBezTo>
                    <a:cubicBezTo>
                      <a:pt x="3211" y="10857"/>
                      <a:pt x="3268" y="10835"/>
                      <a:pt x="3311" y="10792"/>
                    </a:cubicBezTo>
                    <a:lnTo>
                      <a:pt x="6771" y="7322"/>
                    </a:lnTo>
                    <a:lnTo>
                      <a:pt x="9470" y="4633"/>
                    </a:lnTo>
                    <a:cubicBezTo>
                      <a:pt x="9586" y="4522"/>
                      <a:pt x="9667" y="4378"/>
                      <a:pt x="9715" y="4224"/>
                    </a:cubicBezTo>
                    <a:lnTo>
                      <a:pt x="10875" y="244"/>
                    </a:lnTo>
                    <a:cubicBezTo>
                      <a:pt x="10913" y="119"/>
                      <a:pt x="10816" y="0"/>
                      <a:pt x="10695" y="0"/>
                    </a:cubicBezTo>
                    <a:close/>
                  </a:path>
                </a:pathLst>
              </a:custGeom>
              <a:solidFill>
                <a:srgbClr val="EDF1F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1825216" y="4295123"/>
                <a:ext cx="286116" cy="212889"/>
              </a:xfrm>
              <a:custGeom>
                <a:rect b="b" l="l" r="r" t="t"/>
                <a:pathLst>
                  <a:path extrusionOk="0" h="8117" w="10909">
                    <a:moveTo>
                      <a:pt x="10696" y="0"/>
                    </a:moveTo>
                    <a:cubicBezTo>
                      <a:pt x="10677" y="0"/>
                      <a:pt x="10659" y="3"/>
                      <a:pt x="10639" y="9"/>
                    </a:cubicBezTo>
                    <a:lnTo>
                      <a:pt x="6621" y="1183"/>
                    </a:lnTo>
                    <a:cubicBezTo>
                      <a:pt x="6492" y="1221"/>
                      <a:pt x="6376" y="1289"/>
                      <a:pt x="6285" y="1385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328" y="8116"/>
                    </a:lnTo>
                    <a:lnTo>
                      <a:pt x="1025" y="7414"/>
                    </a:lnTo>
                    <a:lnTo>
                      <a:pt x="6593" y="1847"/>
                    </a:lnTo>
                    <a:cubicBezTo>
                      <a:pt x="6679" y="1760"/>
                      <a:pt x="6785" y="1698"/>
                      <a:pt x="6901" y="1669"/>
                    </a:cubicBezTo>
                    <a:lnTo>
                      <a:pt x="10793" y="528"/>
                    </a:lnTo>
                    <a:lnTo>
                      <a:pt x="10875" y="244"/>
                    </a:lnTo>
                    <a:lnTo>
                      <a:pt x="10875" y="240"/>
                    </a:lnTo>
                    <a:cubicBezTo>
                      <a:pt x="10908" y="114"/>
                      <a:pt x="10815" y="0"/>
                      <a:pt x="106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969468" y="4376481"/>
                <a:ext cx="59956" cy="59851"/>
              </a:xfrm>
              <a:custGeom>
                <a:rect b="b" l="l" r="r" t="t"/>
                <a:pathLst>
                  <a:path extrusionOk="0" h="2282" w="2286">
                    <a:moveTo>
                      <a:pt x="1146" y="1"/>
                    </a:moveTo>
                    <a:cubicBezTo>
                      <a:pt x="515" y="1"/>
                      <a:pt x="0" y="511"/>
                      <a:pt x="0" y="1141"/>
                    </a:cubicBezTo>
                    <a:cubicBezTo>
                      <a:pt x="0" y="1771"/>
                      <a:pt x="515" y="2281"/>
                      <a:pt x="1146" y="2281"/>
                    </a:cubicBezTo>
                    <a:cubicBezTo>
                      <a:pt x="1776" y="2281"/>
                      <a:pt x="2286" y="1771"/>
                      <a:pt x="2286" y="1141"/>
                    </a:cubicBezTo>
                    <a:cubicBezTo>
                      <a:pt x="2286" y="511"/>
                      <a:pt x="1776" y="1"/>
                      <a:pt x="1146" y="1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1969336" y="4376428"/>
                <a:ext cx="37243" cy="60035"/>
              </a:xfrm>
              <a:custGeom>
                <a:rect b="b" l="l" r="r" t="t"/>
                <a:pathLst>
                  <a:path extrusionOk="0" h="2289" w="1420">
                    <a:moveTo>
                      <a:pt x="1138" y="1"/>
                    </a:moveTo>
                    <a:cubicBezTo>
                      <a:pt x="527" y="1"/>
                      <a:pt x="1" y="499"/>
                      <a:pt x="1" y="1143"/>
                    </a:cubicBezTo>
                    <a:cubicBezTo>
                      <a:pt x="1" y="1792"/>
                      <a:pt x="529" y="2288"/>
                      <a:pt x="1143" y="2288"/>
                    </a:cubicBezTo>
                    <a:cubicBezTo>
                      <a:pt x="1234" y="2288"/>
                      <a:pt x="1327" y="2278"/>
                      <a:pt x="1420" y="2254"/>
                    </a:cubicBezTo>
                    <a:cubicBezTo>
                      <a:pt x="554" y="2043"/>
                      <a:pt x="251" y="965"/>
                      <a:pt x="881" y="335"/>
                    </a:cubicBezTo>
                    <a:cubicBezTo>
                      <a:pt x="1025" y="185"/>
                      <a:pt x="1213" y="84"/>
                      <a:pt x="1420" y="36"/>
                    </a:cubicBezTo>
                    <a:cubicBezTo>
                      <a:pt x="1325" y="12"/>
                      <a:pt x="1231" y="1"/>
                      <a:pt x="1138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1817637" y="4510765"/>
                <a:ext cx="77528" cy="76611"/>
              </a:xfrm>
              <a:custGeom>
                <a:rect b="b" l="l" r="r" t="t"/>
                <a:pathLst>
                  <a:path extrusionOk="0" h="2921" w="2956">
                    <a:moveTo>
                      <a:pt x="766" y="0"/>
                    </a:moveTo>
                    <a:lnTo>
                      <a:pt x="121" y="645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1002" y="1954"/>
                    </a:lnTo>
                    <a:lnTo>
                      <a:pt x="1882" y="2834"/>
                    </a:lnTo>
                    <a:cubicBezTo>
                      <a:pt x="1940" y="2892"/>
                      <a:pt x="2017" y="2921"/>
                      <a:pt x="2094" y="2921"/>
                    </a:cubicBezTo>
                    <a:cubicBezTo>
                      <a:pt x="2171" y="2921"/>
                      <a:pt x="2248" y="2892"/>
                      <a:pt x="2306" y="2834"/>
                    </a:cubicBezTo>
                    <a:lnTo>
                      <a:pt x="2955" y="2190"/>
                    </a:lnTo>
                    <a:lnTo>
                      <a:pt x="2089" y="1324"/>
                    </a:lnTo>
                    <a:lnTo>
                      <a:pt x="1627" y="862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817637" y="4510765"/>
                <a:ext cx="30083" cy="33466"/>
              </a:xfrm>
              <a:custGeom>
                <a:rect b="b" l="l" r="r" t="t"/>
                <a:pathLst>
                  <a:path extrusionOk="0" h="1276" w="1147">
                    <a:moveTo>
                      <a:pt x="766" y="0"/>
                    </a:moveTo>
                    <a:lnTo>
                      <a:pt x="121" y="650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323" y="1275"/>
                    </a:lnTo>
                    <a:cubicBezTo>
                      <a:pt x="338" y="1218"/>
                      <a:pt x="371" y="1160"/>
                      <a:pt x="415" y="1117"/>
                    </a:cubicBezTo>
                    <a:lnTo>
                      <a:pt x="1146" y="380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1825216" y="4479450"/>
                <a:ext cx="101107" cy="100425"/>
              </a:xfrm>
              <a:custGeom>
                <a:rect b="b" l="l" r="r" t="t"/>
                <a:pathLst>
                  <a:path extrusionOk="0" h="3829" w="3855">
                    <a:moveTo>
                      <a:pt x="636" y="1"/>
                    </a:moveTo>
                    <a:lnTo>
                      <a:pt x="78" y="559"/>
                    </a:lnTo>
                    <a:cubicBezTo>
                      <a:pt x="1" y="636"/>
                      <a:pt x="1" y="761"/>
                      <a:pt x="78" y="843"/>
                    </a:cubicBezTo>
                    <a:lnTo>
                      <a:pt x="1319" y="2080"/>
                    </a:lnTo>
                    <a:lnTo>
                      <a:pt x="1771" y="2537"/>
                    </a:lnTo>
                    <a:lnTo>
                      <a:pt x="2998" y="3764"/>
                    </a:lnTo>
                    <a:cubicBezTo>
                      <a:pt x="3042" y="3807"/>
                      <a:pt x="3098" y="3829"/>
                      <a:pt x="3155" y="3829"/>
                    </a:cubicBezTo>
                    <a:cubicBezTo>
                      <a:pt x="3211" y="3829"/>
                      <a:pt x="3268" y="3807"/>
                      <a:pt x="3311" y="3764"/>
                    </a:cubicBezTo>
                    <a:lnTo>
                      <a:pt x="3855" y="3215"/>
                    </a:lnTo>
                    <a:lnTo>
                      <a:pt x="2474" y="1839"/>
                    </a:lnTo>
                    <a:lnTo>
                      <a:pt x="2021" y="1382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DCE4E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825216" y="4479345"/>
                <a:ext cx="26909" cy="28667"/>
              </a:xfrm>
              <a:custGeom>
                <a:rect b="b" l="l" r="r" t="t"/>
                <a:pathLst>
                  <a:path extrusionOk="0" h="1093" w="1026">
                    <a:moveTo>
                      <a:pt x="640" y="0"/>
                    </a:moveTo>
                    <a:lnTo>
                      <a:pt x="82" y="563"/>
                    </a:lnTo>
                    <a:cubicBezTo>
                      <a:pt x="1" y="640"/>
                      <a:pt x="1" y="770"/>
                      <a:pt x="82" y="847"/>
                    </a:cubicBezTo>
                    <a:lnTo>
                      <a:pt x="328" y="1092"/>
                    </a:lnTo>
                    <a:lnTo>
                      <a:pt x="1025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F6F8F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2043927" y="4295123"/>
                <a:ext cx="67510" cy="66880"/>
              </a:xfrm>
              <a:custGeom>
                <a:rect b="b" l="l" r="r" t="t"/>
                <a:pathLst>
                  <a:path extrusionOk="0" h="2550" w="2574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0" y="682"/>
                    </a:lnTo>
                    <a:lnTo>
                      <a:pt x="1867" y="2549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B0BD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2043927" y="4295123"/>
                <a:ext cx="67510" cy="29401"/>
              </a:xfrm>
              <a:custGeom>
                <a:rect b="b" l="l" r="r" t="t"/>
                <a:pathLst>
                  <a:path extrusionOk="0" h="1121" w="2574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1545" y="230"/>
                    </a:lnTo>
                    <a:lnTo>
                      <a:pt x="0" y="682"/>
                    </a:lnTo>
                    <a:lnTo>
                      <a:pt x="438" y="1120"/>
                    </a:lnTo>
                    <a:lnTo>
                      <a:pt x="2454" y="528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A3B2B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rect b="b" l="l" r="r" t="t"/>
                <a:pathLst>
                  <a:path extrusionOk="0" h="4666" w="4726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rect b="b" l="l" r="r" t="t"/>
                <a:pathLst>
                  <a:path extrusionOk="0" h="4666" w="4726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840245" y="4442521"/>
                <a:ext cx="121932" cy="122404"/>
              </a:xfrm>
              <a:custGeom>
                <a:rect b="b" l="l" r="r" t="t"/>
                <a:pathLst>
                  <a:path extrusionOk="0" h="4667" w="4649">
                    <a:moveTo>
                      <a:pt x="4367" y="0"/>
                    </a:moveTo>
                    <a:cubicBezTo>
                      <a:pt x="4287" y="0"/>
                      <a:pt x="4208" y="30"/>
                      <a:pt x="4148" y="91"/>
                    </a:cubicBezTo>
                    <a:lnTo>
                      <a:pt x="120" y="4123"/>
                    </a:lnTo>
                    <a:cubicBezTo>
                      <a:pt x="0" y="4243"/>
                      <a:pt x="0" y="4436"/>
                      <a:pt x="120" y="4556"/>
                    </a:cubicBezTo>
                    <a:lnTo>
                      <a:pt x="140" y="4575"/>
                    </a:lnTo>
                    <a:cubicBezTo>
                      <a:pt x="193" y="4633"/>
                      <a:pt x="270" y="4667"/>
                      <a:pt x="351" y="4667"/>
                    </a:cubicBezTo>
                    <a:cubicBezTo>
                      <a:pt x="274" y="4546"/>
                      <a:pt x="289" y="4387"/>
                      <a:pt x="390" y="4286"/>
                    </a:cubicBezTo>
                    <a:lnTo>
                      <a:pt x="4422" y="254"/>
                    </a:lnTo>
                    <a:cubicBezTo>
                      <a:pt x="4485" y="196"/>
                      <a:pt x="4566" y="163"/>
                      <a:pt x="4648" y="163"/>
                    </a:cubicBezTo>
                    <a:cubicBezTo>
                      <a:pt x="4634" y="143"/>
                      <a:pt x="4619" y="124"/>
                      <a:pt x="4605" y="110"/>
                    </a:cubicBezTo>
                    <a:lnTo>
                      <a:pt x="4586" y="91"/>
                    </a:lnTo>
                    <a:cubicBezTo>
                      <a:pt x="4526" y="30"/>
                      <a:pt x="4446" y="0"/>
                      <a:pt x="4367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832140" y="4599362"/>
                <a:ext cx="33178" cy="28798"/>
              </a:xfrm>
              <a:custGeom>
                <a:rect b="b" l="l" r="r" t="t"/>
                <a:pathLst>
                  <a:path extrusionOk="0" h="1098" w="1265">
                    <a:moveTo>
                      <a:pt x="965" y="1"/>
                    </a:moveTo>
                    <a:cubicBezTo>
                      <a:pt x="916" y="1"/>
                      <a:pt x="864" y="22"/>
                      <a:pt x="819" y="72"/>
                    </a:cubicBezTo>
                    <a:lnTo>
                      <a:pt x="131" y="760"/>
                    </a:lnTo>
                    <a:cubicBezTo>
                      <a:pt x="0" y="906"/>
                      <a:pt x="130" y="1098"/>
                      <a:pt x="283" y="1098"/>
                    </a:cubicBezTo>
                    <a:cubicBezTo>
                      <a:pt x="327" y="1098"/>
                      <a:pt x="373" y="1082"/>
                      <a:pt x="415" y="1044"/>
                    </a:cubicBezTo>
                    <a:lnTo>
                      <a:pt x="1103" y="356"/>
                    </a:lnTo>
                    <a:cubicBezTo>
                      <a:pt x="1264" y="213"/>
                      <a:pt x="1124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814620" y="4582314"/>
                <a:ext cx="30948" cy="28326"/>
              </a:xfrm>
              <a:custGeom>
                <a:rect b="b" l="l" r="r" t="t"/>
                <a:pathLst>
                  <a:path extrusionOk="0" h="1080" w="1180">
                    <a:moveTo>
                      <a:pt x="960" y="1"/>
                    </a:moveTo>
                    <a:cubicBezTo>
                      <a:pt x="909" y="1"/>
                      <a:pt x="857" y="20"/>
                      <a:pt x="818" y="58"/>
                    </a:cubicBezTo>
                    <a:lnTo>
                      <a:pt x="135" y="742"/>
                    </a:lnTo>
                    <a:cubicBezTo>
                      <a:pt x="1" y="887"/>
                      <a:pt x="130" y="1079"/>
                      <a:pt x="285" y="1079"/>
                    </a:cubicBezTo>
                    <a:cubicBezTo>
                      <a:pt x="329" y="1079"/>
                      <a:pt x="376" y="1063"/>
                      <a:pt x="419" y="1025"/>
                    </a:cubicBezTo>
                    <a:lnTo>
                      <a:pt x="1102" y="342"/>
                    </a:lnTo>
                    <a:cubicBezTo>
                      <a:pt x="1179" y="265"/>
                      <a:pt x="1179" y="135"/>
                      <a:pt x="1102" y="58"/>
                    </a:cubicBezTo>
                    <a:cubicBezTo>
                      <a:pt x="1064" y="20"/>
                      <a:pt x="1012" y="1"/>
                      <a:pt x="96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752015" y="4289484"/>
                <a:ext cx="365611" cy="360628"/>
              </a:xfrm>
              <a:custGeom>
                <a:rect b="b" l="l" r="r" t="t"/>
                <a:pathLst>
                  <a:path extrusionOk="0" h="13750" w="13940">
                    <a:moveTo>
                      <a:pt x="13474" y="411"/>
                    </a:moveTo>
                    <a:lnTo>
                      <a:pt x="12901" y="2365"/>
                    </a:lnTo>
                    <a:lnTo>
                      <a:pt x="11515" y="979"/>
                    </a:lnTo>
                    <a:lnTo>
                      <a:pt x="13474" y="411"/>
                    </a:lnTo>
                    <a:close/>
                    <a:moveTo>
                      <a:pt x="5823" y="4554"/>
                    </a:moveTo>
                    <a:lnTo>
                      <a:pt x="3355" y="7023"/>
                    </a:lnTo>
                    <a:lnTo>
                      <a:pt x="573" y="6782"/>
                    </a:lnTo>
                    <a:cubicBezTo>
                      <a:pt x="540" y="6777"/>
                      <a:pt x="525" y="6734"/>
                      <a:pt x="554" y="6710"/>
                    </a:cubicBezTo>
                    <a:lnTo>
                      <a:pt x="549" y="6705"/>
                    </a:lnTo>
                    <a:cubicBezTo>
                      <a:pt x="1752" y="5502"/>
                      <a:pt x="3345" y="4766"/>
                      <a:pt x="5039" y="4622"/>
                    </a:cubicBezTo>
                    <a:lnTo>
                      <a:pt x="5823" y="4554"/>
                    </a:lnTo>
                    <a:close/>
                    <a:moveTo>
                      <a:pt x="3436" y="7513"/>
                    </a:moveTo>
                    <a:lnTo>
                      <a:pt x="4533" y="8611"/>
                    </a:lnTo>
                    <a:lnTo>
                      <a:pt x="4115" y="9029"/>
                    </a:lnTo>
                    <a:lnTo>
                      <a:pt x="3022" y="7932"/>
                    </a:lnTo>
                    <a:lnTo>
                      <a:pt x="3436" y="7513"/>
                    </a:lnTo>
                    <a:close/>
                    <a:moveTo>
                      <a:pt x="3263" y="8745"/>
                    </a:moveTo>
                    <a:lnTo>
                      <a:pt x="3831" y="9313"/>
                    </a:lnTo>
                    <a:lnTo>
                      <a:pt x="3340" y="9799"/>
                    </a:lnTo>
                    <a:cubicBezTo>
                      <a:pt x="3316" y="9823"/>
                      <a:pt x="3292" y="9852"/>
                      <a:pt x="3273" y="9886"/>
                    </a:cubicBezTo>
                    <a:lnTo>
                      <a:pt x="2767" y="9376"/>
                    </a:lnTo>
                    <a:cubicBezTo>
                      <a:pt x="2729" y="9337"/>
                      <a:pt x="2734" y="9279"/>
                      <a:pt x="2767" y="9241"/>
                    </a:cubicBezTo>
                    <a:lnTo>
                      <a:pt x="3263" y="8745"/>
                    </a:lnTo>
                    <a:close/>
                    <a:moveTo>
                      <a:pt x="11082" y="1109"/>
                    </a:moveTo>
                    <a:lnTo>
                      <a:pt x="12776" y="2808"/>
                    </a:lnTo>
                    <a:lnTo>
                      <a:pt x="12266" y="4554"/>
                    </a:lnTo>
                    <a:lnTo>
                      <a:pt x="6655" y="10165"/>
                    </a:lnTo>
                    <a:lnTo>
                      <a:pt x="5558" y="9068"/>
                    </a:lnTo>
                    <a:lnTo>
                      <a:pt x="8118" y="6508"/>
                    </a:lnTo>
                    <a:cubicBezTo>
                      <a:pt x="8301" y="6325"/>
                      <a:pt x="8335" y="6007"/>
                      <a:pt x="8099" y="5767"/>
                    </a:cubicBezTo>
                    <a:cubicBezTo>
                      <a:pt x="7998" y="5668"/>
                      <a:pt x="7867" y="5619"/>
                      <a:pt x="7736" y="5619"/>
                    </a:cubicBezTo>
                    <a:cubicBezTo>
                      <a:pt x="7606" y="5619"/>
                      <a:pt x="7476" y="5668"/>
                      <a:pt x="7377" y="5767"/>
                    </a:cubicBezTo>
                    <a:lnTo>
                      <a:pt x="4817" y="8327"/>
                    </a:lnTo>
                    <a:lnTo>
                      <a:pt x="3725" y="7230"/>
                    </a:lnTo>
                    <a:lnTo>
                      <a:pt x="9331" y="1624"/>
                    </a:lnTo>
                    <a:lnTo>
                      <a:pt x="11082" y="1109"/>
                    </a:lnTo>
                    <a:close/>
                    <a:moveTo>
                      <a:pt x="7740" y="6023"/>
                    </a:moveTo>
                    <a:cubicBezTo>
                      <a:pt x="7835" y="6023"/>
                      <a:pt x="7916" y="6149"/>
                      <a:pt x="7825" y="6234"/>
                    </a:cubicBezTo>
                    <a:lnTo>
                      <a:pt x="7820" y="6234"/>
                    </a:lnTo>
                    <a:lnTo>
                      <a:pt x="5130" y="8923"/>
                    </a:lnTo>
                    <a:lnTo>
                      <a:pt x="3807" y="10246"/>
                    </a:lnTo>
                    <a:cubicBezTo>
                      <a:pt x="3780" y="10273"/>
                      <a:pt x="3750" y="10285"/>
                      <a:pt x="3722" y="10285"/>
                    </a:cubicBezTo>
                    <a:cubicBezTo>
                      <a:pt x="3628" y="10285"/>
                      <a:pt x="3549" y="10163"/>
                      <a:pt x="3634" y="10078"/>
                    </a:cubicBezTo>
                    <a:lnTo>
                      <a:pt x="7651" y="6065"/>
                    </a:lnTo>
                    <a:cubicBezTo>
                      <a:pt x="7679" y="6035"/>
                      <a:pt x="7710" y="6023"/>
                      <a:pt x="7740" y="6023"/>
                    </a:cubicBezTo>
                    <a:close/>
                    <a:moveTo>
                      <a:pt x="5274" y="9352"/>
                    </a:moveTo>
                    <a:lnTo>
                      <a:pt x="6371" y="10449"/>
                    </a:lnTo>
                    <a:lnTo>
                      <a:pt x="5967" y="10853"/>
                    </a:lnTo>
                    <a:cubicBezTo>
                      <a:pt x="5962" y="10855"/>
                      <a:pt x="5958" y="10856"/>
                      <a:pt x="5953" y="10856"/>
                    </a:cubicBezTo>
                    <a:cubicBezTo>
                      <a:pt x="5949" y="10856"/>
                      <a:pt x="5946" y="10855"/>
                      <a:pt x="5943" y="10853"/>
                    </a:cubicBezTo>
                    <a:lnTo>
                      <a:pt x="4856" y="9770"/>
                    </a:lnTo>
                    <a:lnTo>
                      <a:pt x="5274" y="9352"/>
                    </a:lnTo>
                    <a:close/>
                    <a:moveTo>
                      <a:pt x="4572" y="10054"/>
                    </a:moveTo>
                    <a:lnTo>
                      <a:pt x="5140" y="10622"/>
                    </a:lnTo>
                    <a:lnTo>
                      <a:pt x="4644" y="11117"/>
                    </a:lnTo>
                    <a:cubicBezTo>
                      <a:pt x="4625" y="11137"/>
                      <a:pt x="4601" y="11146"/>
                      <a:pt x="4577" y="11146"/>
                    </a:cubicBezTo>
                    <a:cubicBezTo>
                      <a:pt x="4553" y="11146"/>
                      <a:pt x="4529" y="11137"/>
                      <a:pt x="4509" y="11117"/>
                    </a:cubicBezTo>
                    <a:lnTo>
                      <a:pt x="3999" y="10607"/>
                    </a:lnTo>
                    <a:cubicBezTo>
                      <a:pt x="4033" y="10588"/>
                      <a:pt x="4057" y="10569"/>
                      <a:pt x="4086" y="10540"/>
                    </a:cubicBezTo>
                    <a:lnTo>
                      <a:pt x="4572" y="10054"/>
                    </a:lnTo>
                    <a:close/>
                    <a:moveTo>
                      <a:pt x="13493" y="1"/>
                    </a:moveTo>
                    <a:cubicBezTo>
                      <a:pt x="13457" y="1"/>
                      <a:pt x="13420" y="6"/>
                      <a:pt x="13382" y="17"/>
                    </a:cubicBezTo>
                    <a:lnTo>
                      <a:pt x="9167" y="1249"/>
                    </a:lnTo>
                    <a:cubicBezTo>
                      <a:pt x="9133" y="1258"/>
                      <a:pt x="9105" y="1277"/>
                      <a:pt x="9080" y="1301"/>
                    </a:cubicBezTo>
                    <a:lnTo>
                      <a:pt x="6266" y="4116"/>
                    </a:lnTo>
                    <a:lnTo>
                      <a:pt x="5005" y="4222"/>
                    </a:lnTo>
                    <a:cubicBezTo>
                      <a:pt x="3215" y="4376"/>
                      <a:pt x="1540" y="5156"/>
                      <a:pt x="270" y="6426"/>
                    </a:cubicBezTo>
                    <a:cubicBezTo>
                      <a:pt x="1" y="6691"/>
                      <a:pt x="169" y="7148"/>
                      <a:pt x="544" y="7181"/>
                    </a:cubicBezTo>
                    <a:lnTo>
                      <a:pt x="2989" y="7398"/>
                    </a:lnTo>
                    <a:lnTo>
                      <a:pt x="2734" y="7648"/>
                    </a:lnTo>
                    <a:cubicBezTo>
                      <a:pt x="2580" y="7807"/>
                      <a:pt x="2580" y="8062"/>
                      <a:pt x="2734" y="8221"/>
                    </a:cubicBezTo>
                    <a:lnTo>
                      <a:pt x="2979" y="8461"/>
                    </a:lnTo>
                    <a:lnTo>
                      <a:pt x="2484" y="8962"/>
                    </a:lnTo>
                    <a:cubicBezTo>
                      <a:pt x="2291" y="9154"/>
                      <a:pt x="2291" y="9467"/>
                      <a:pt x="2484" y="9664"/>
                    </a:cubicBezTo>
                    <a:lnTo>
                      <a:pt x="4225" y="11406"/>
                    </a:lnTo>
                    <a:cubicBezTo>
                      <a:pt x="4322" y="11502"/>
                      <a:pt x="4449" y="11550"/>
                      <a:pt x="4577" y="11550"/>
                    </a:cubicBezTo>
                    <a:cubicBezTo>
                      <a:pt x="4704" y="11550"/>
                      <a:pt x="4832" y="11502"/>
                      <a:pt x="4928" y="11406"/>
                    </a:cubicBezTo>
                    <a:lnTo>
                      <a:pt x="5424" y="10906"/>
                    </a:lnTo>
                    <a:lnTo>
                      <a:pt x="5655" y="11141"/>
                    </a:lnTo>
                    <a:cubicBezTo>
                      <a:pt x="5739" y="11223"/>
                      <a:pt x="5847" y="11264"/>
                      <a:pt x="5955" y="11264"/>
                    </a:cubicBezTo>
                    <a:cubicBezTo>
                      <a:pt x="6062" y="11264"/>
                      <a:pt x="6169" y="11223"/>
                      <a:pt x="6251" y="11141"/>
                    </a:cubicBezTo>
                    <a:lnTo>
                      <a:pt x="6492" y="10901"/>
                    </a:lnTo>
                    <a:lnTo>
                      <a:pt x="6708" y="13345"/>
                    </a:lnTo>
                    <a:cubicBezTo>
                      <a:pt x="6727" y="13594"/>
                      <a:pt x="6934" y="13749"/>
                      <a:pt x="7150" y="13749"/>
                    </a:cubicBezTo>
                    <a:cubicBezTo>
                      <a:pt x="7260" y="13749"/>
                      <a:pt x="7373" y="13709"/>
                      <a:pt x="7464" y="13620"/>
                    </a:cubicBezTo>
                    <a:cubicBezTo>
                      <a:pt x="8238" y="12845"/>
                      <a:pt x="8840" y="11907"/>
                      <a:pt x="9215" y="10877"/>
                    </a:cubicBezTo>
                    <a:cubicBezTo>
                      <a:pt x="9282" y="10714"/>
                      <a:pt x="9151" y="10597"/>
                      <a:pt x="9024" y="10597"/>
                    </a:cubicBezTo>
                    <a:cubicBezTo>
                      <a:pt x="8948" y="10597"/>
                      <a:pt x="8872" y="10638"/>
                      <a:pt x="8840" y="10737"/>
                    </a:cubicBezTo>
                    <a:cubicBezTo>
                      <a:pt x="8479" y="11714"/>
                      <a:pt x="7911" y="12599"/>
                      <a:pt x="7175" y="13331"/>
                    </a:cubicBezTo>
                    <a:cubicBezTo>
                      <a:pt x="7167" y="13339"/>
                      <a:pt x="7156" y="13343"/>
                      <a:pt x="7146" y="13343"/>
                    </a:cubicBezTo>
                    <a:cubicBezTo>
                      <a:pt x="7126" y="13343"/>
                      <a:pt x="7108" y="13329"/>
                      <a:pt x="7108" y="13307"/>
                    </a:cubicBezTo>
                    <a:lnTo>
                      <a:pt x="6867" y="10526"/>
                    </a:lnTo>
                    <a:lnTo>
                      <a:pt x="9331" y="8057"/>
                    </a:lnTo>
                    <a:lnTo>
                      <a:pt x="9331" y="8057"/>
                    </a:lnTo>
                    <a:cubicBezTo>
                      <a:pt x="9249" y="9053"/>
                      <a:pt x="9230" y="9318"/>
                      <a:pt x="9114" y="9823"/>
                    </a:cubicBezTo>
                    <a:cubicBezTo>
                      <a:pt x="9069" y="9980"/>
                      <a:pt x="9192" y="10078"/>
                      <a:pt x="9312" y="10078"/>
                    </a:cubicBezTo>
                    <a:cubicBezTo>
                      <a:pt x="9399" y="10078"/>
                      <a:pt x="9484" y="10027"/>
                      <a:pt x="9504" y="9910"/>
                    </a:cubicBezTo>
                    <a:cubicBezTo>
                      <a:pt x="9643" y="9294"/>
                      <a:pt x="9658" y="9000"/>
                      <a:pt x="9773" y="7614"/>
                    </a:cubicBezTo>
                    <a:lnTo>
                      <a:pt x="12583" y="4804"/>
                    </a:lnTo>
                    <a:cubicBezTo>
                      <a:pt x="12607" y="4780"/>
                      <a:pt x="12627" y="4747"/>
                      <a:pt x="12636" y="4718"/>
                    </a:cubicBezTo>
                    <a:lnTo>
                      <a:pt x="13195" y="2803"/>
                    </a:lnTo>
                    <a:lnTo>
                      <a:pt x="13868" y="503"/>
                    </a:lnTo>
                    <a:cubicBezTo>
                      <a:pt x="13940" y="242"/>
                      <a:pt x="13740" y="1"/>
                      <a:pt x="1349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961757" y="4373517"/>
                <a:ext cx="84846" cy="67746"/>
              </a:xfrm>
              <a:custGeom>
                <a:rect b="b" l="l" r="r" t="t"/>
                <a:pathLst>
                  <a:path extrusionOk="0" h="2583" w="3235">
                    <a:moveTo>
                      <a:pt x="973" y="1"/>
                    </a:moveTo>
                    <a:cubicBezTo>
                      <a:pt x="947" y="1"/>
                      <a:pt x="920" y="6"/>
                      <a:pt x="891" y="17"/>
                    </a:cubicBezTo>
                    <a:cubicBezTo>
                      <a:pt x="314" y="277"/>
                      <a:pt x="1" y="903"/>
                      <a:pt x="131" y="1523"/>
                    </a:cubicBezTo>
                    <a:cubicBezTo>
                      <a:pt x="265" y="2139"/>
                      <a:pt x="809" y="2582"/>
                      <a:pt x="1444" y="2582"/>
                    </a:cubicBezTo>
                    <a:cubicBezTo>
                      <a:pt x="2638" y="2582"/>
                      <a:pt x="3234" y="1134"/>
                      <a:pt x="2392" y="292"/>
                    </a:cubicBezTo>
                    <a:cubicBezTo>
                      <a:pt x="2277" y="176"/>
                      <a:pt x="2147" y="85"/>
                      <a:pt x="1998" y="17"/>
                    </a:cubicBezTo>
                    <a:cubicBezTo>
                      <a:pt x="1969" y="6"/>
                      <a:pt x="1941" y="1"/>
                      <a:pt x="1915" y="1"/>
                    </a:cubicBezTo>
                    <a:cubicBezTo>
                      <a:pt x="1725" y="1"/>
                      <a:pt x="1626" y="281"/>
                      <a:pt x="1829" y="383"/>
                    </a:cubicBezTo>
                    <a:cubicBezTo>
                      <a:pt x="2233" y="566"/>
                      <a:pt x="2455" y="1004"/>
                      <a:pt x="2363" y="1437"/>
                    </a:cubicBezTo>
                    <a:cubicBezTo>
                      <a:pt x="2267" y="1870"/>
                      <a:pt x="1887" y="2178"/>
                      <a:pt x="1444" y="2178"/>
                    </a:cubicBezTo>
                    <a:cubicBezTo>
                      <a:pt x="1002" y="2178"/>
                      <a:pt x="617" y="1870"/>
                      <a:pt x="525" y="1437"/>
                    </a:cubicBezTo>
                    <a:cubicBezTo>
                      <a:pt x="434" y="1004"/>
                      <a:pt x="655" y="566"/>
                      <a:pt x="1059" y="383"/>
                    </a:cubicBezTo>
                    <a:cubicBezTo>
                      <a:pt x="1263" y="281"/>
                      <a:pt x="1164" y="1"/>
                      <a:pt x="97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0" name="Google Shape;1890;p38"/>
          <p:cNvGrpSpPr/>
          <p:nvPr/>
        </p:nvGrpSpPr>
        <p:grpSpPr>
          <a:xfrm>
            <a:off x="3700556" y="5395283"/>
            <a:ext cx="241336" cy="540245"/>
            <a:chOff x="2775386" y="4332051"/>
            <a:chExt cx="135806" cy="304055"/>
          </a:xfrm>
        </p:grpSpPr>
        <p:sp>
          <p:nvSpPr>
            <p:cNvPr id="1891" name="Google Shape;1891;p38"/>
            <p:cNvSpPr/>
            <p:nvPr/>
          </p:nvSpPr>
          <p:spPr>
            <a:xfrm>
              <a:off x="2781314" y="4336484"/>
              <a:ext cx="123820" cy="123820"/>
            </a:xfrm>
            <a:custGeom>
              <a:rect b="b" l="l" r="r" t="t"/>
              <a:pathLst>
                <a:path extrusionOk="0" h="4721" w="4721">
                  <a:moveTo>
                    <a:pt x="2363" y="0"/>
                  </a:moveTo>
                  <a:cubicBezTo>
                    <a:pt x="1059" y="0"/>
                    <a:pt x="0" y="1054"/>
                    <a:pt x="0" y="2358"/>
                  </a:cubicBezTo>
                  <a:cubicBezTo>
                    <a:pt x="0" y="3662"/>
                    <a:pt x="1059" y="4721"/>
                    <a:pt x="2363" y="4721"/>
                  </a:cubicBezTo>
                  <a:cubicBezTo>
                    <a:pt x="3662" y="4721"/>
                    <a:pt x="4721" y="3662"/>
                    <a:pt x="4721" y="2358"/>
                  </a:cubicBezTo>
                  <a:cubicBezTo>
                    <a:pt x="4721" y="1054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2795581" y="4350751"/>
              <a:ext cx="95285" cy="95180"/>
            </a:xfrm>
            <a:custGeom>
              <a:rect b="b" l="l" r="r" t="t"/>
              <a:pathLst>
                <a:path extrusionOk="0" h="3629" w="3633">
                  <a:moveTo>
                    <a:pt x="1819" y="0"/>
                  </a:moveTo>
                  <a:cubicBezTo>
                    <a:pt x="813" y="0"/>
                    <a:pt x="0" y="813"/>
                    <a:pt x="0" y="1814"/>
                  </a:cubicBezTo>
                  <a:cubicBezTo>
                    <a:pt x="0" y="2815"/>
                    <a:pt x="813" y="3628"/>
                    <a:pt x="1819" y="3628"/>
                  </a:cubicBezTo>
                  <a:cubicBezTo>
                    <a:pt x="2820" y="3628"/>
                    <a:pt x="3633" y="2815"/>
                    <a:pt x="3633" y="1814"/>
                  </a:cubicBezTo>
                  <a:cubicBezTo>
                    <a:pt x="3633" y="813"/>
                    <a:pt x="2820" y="0"/>
                    <a:pt x="1819" y="0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2795686" y="4555431"/>
              <a:ext cx="95180" cy="76138"/>
            </a:xfrm>
            <a:custGeom>
              <a:rect b="b" l="l" r="r" t="t"/>
              <a:pathLst>
                <a:path extrusionOk="0" h="2903" w="3629">
                  <a:moveTo>
                    <a:pt x="1" y="1"/>
                  </a:moveTo>
                  <a:lnTo>
                    <a:pt x="362" y="2902"/>
                  </a:lnTo>
                  <a:lnTo>
                    <a:pt x="3263" y="2902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2781314" y="4536390"/>
              <a:ext cx="123820" cy="19067"/>
            </a:xfrm>
            <a:custGeom>
              <a:rect b="b" l="l" r="r" t="t"/>
              <a:pathLst>
                <a:path extrusionOk="0" h="727" w="4721">
                  <a:moveTo>
                    <a:pt x="0" y="0"/>
                  </a:moveTo>
                  <a:lnTo>
                    <a:pt x="0" y="727"/>
                  </a:lnTo>
                  <a:lnTo>
                    <a:pt x="4721" y="72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2798598" y="4579167"/>
              <a:ext cx="89252" cy="28667"/>
            </a:xfrm>
            <a:custGeom>
              <a:rect b="b" l="l" r="r" t="t"/>
              <a:pathLst>
                <a:path extrusionOk="0" h="1093" w="3403">
                  <a:moveTo>
                    <a:pt x="0" y="0"/>
                  </a:moveTo>
                  <a:lnTo>
                    <a:pt x="135" y="1093"/>
                  </a:lnTo>
                  <a:lnTo>
                    <a:pt x="3268" y="1093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2795581" y="4555431"/>
              <a:ext cx="95285" cy="76138"/>
            </a:xfrm>
            <a:custGeom>
              <a:rect b="b" l="l" r="r" t="t"/>
              <a:pathLst>
                <a:path extrusionOk="0" h="2903" w="3633">
                  <a:moveTo>
                    <a:pt x="0" y="1"/>
                  </a:moveTo>
                  <a:lnTo>
                    <a:pt x="361" y="2902"/>
                  </a:lnTo>
                  <a:lnTo>
                    <a:pt x="909" y="2902"/>
                  </a:lnTo>
                  <a:lnTo>
                    <a:pt x="640" y="751"/>
                  </a:lnTo>
                  <a:cubicBezTo>
                    <a:pt x="626" y="641"/>
                    <a:pt x="707" y="544"/>
                    <a:pt x="818" y="544"/>
                  </a:cubicBezTo>
                  <a:lnTo>
                    <a:pt x="3566" y="544"/>
                  </a:lnTo>
                  <a:lnTo>
                    <a:pt x="3633" y="1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798598" y="4579167"/>
              <a:ext cx="17940" cy="28667"/>
            </a:xfrm>
            <a:custGeom>
              <a:rect b="b" l="l" r="r" t="t"/>
              <a:pathLst>
                <a:path extrusionOk="0" h="1093" w="684">
                  <a:moveTo>
                    <a:pt x="0" y="0"/>
                  </a:moveTo>
                  <a:lnTo>
                    <a:pt x="135" y="1093"/>
                  </a:lnTo>
                  <a:lnTo>
                    <a:pt x="684" y="109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2788500" y="4474545"/>
              <a:ext cx="45216" cy="39236"/>
            </a:xfrm>
            <a:custGeom>
              <a:rect b="b" l="l" r="r" t="t"/>
              <a:pathLst>
                <a:path extrusionOk="0" h="1496" w="1724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2779792" y="4493586"/>
              <a:ext cx="53924" cy="18962"/>
            </a:xfrm>
            <a:custGeom>
              <a:rect b="b" l="l" r="r" t="t"/>
              <a:pathLst>
                <a:path extrusionOk="0" h="723" w="2056">
                  <a:moveTo>
                    <a:pt x="1" y="1"/>
                  </a:moveTo>
                  <a:cubicBezTo>
                    <a:pt x="155" y="434"/>
                    <a:pt x="568" y="723"/>
                    <a:pt x="1030" y="723"/>
                  </a:cubicBezTo>
                  <a:cubicBezTo>
                    <a:pt x="1492" y="723"/>
                    <a:pt x="1901" y="434"/>
                    <a:pt x="2055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2861439" y="4474545"/>
              <a:ext cx="45216" cy="39236"/>
            </a:xfrm>
            <a:custGeom>
              <a:rect b="b" l="l" r="r" t="t"/>
              <a:pathLst>
                <a:path extrusionOk="0" h="1496" w="1724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2852862" y="4493586"/>
              <a:ext cx="53793" cy="18962"/>
            </a:xfrm>
            <a:custGeom>
              <a:rect b="b" l="l" r="r" t="t"/>
              <a:pathLst>
                <a:path extrusionOk="0" h="723" w="2051">
                  <a:moveTo>
                    <a:pt x="1" y="1"/>
                  </a:moveTo>
                  <a:cubicBezTo>
                    <a:pt x="155" y="434"/>
                    <a:pt x="564" y="723"/>
                    <a:pt x="1025" y="723"/>
                  </a:cubicBezTo>
                  <a:cubicBezTo>
                    <a:pt x="1487" y="723"/>
                    <a:pt x="1896" y="434"/>
                    <a:pt x="2050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2820183" y="4346293"/>
              <a:ext cx="47839" cy="104071"/>
            </a:xfrm>
            <a:custGeom>
              <a:rect b="b" l="l" r="r" t="t"/>
              <a:pathLst>
                <a:path extrusionOk="0" h="3968" w="1824">
                  <a:moveTo>
                    <a:pt x="912" y="0"/>
                  </a:moveTo>
                  <a:cubicBezTo>
                    <a:pt x="827" y="0"/>
                    <a:pt x="741" y="57"/>
                    <a:pt x="741" y="170"/>
                  </a:cubicBezTo>
                  <a:lnTo>
                    <a:pt x="741" y="550"/>
                  </a:lnTo>
                  <a:cubicBezTo>
                    <a:pt x="318" y="593"/>
                    <a:pt x="0" y="959"/>
                    <a:pt x="20" y="1387"/>
                  </a:cubicBezTo>
                  <a:cubicBezTo>
                    <a:pt x="39" y="1816"/>
                    <a:pt x="395" y="2152"/>
                    <a:pt x="823" y="2157"/>
                  </a:cubicBezTo>
                  <a:lnTo>
                    <a:pt x="1001" y="2157"/>
                  </a:lnTo>
                  <a:cubicBezTo>
                    <a:pt x="1256" y="2157"/>
                    <a:pt x="1468" y="2364"/>
                    <a:pt x="1468" y="2619"/>
                  </a:cubicBezTo>
                  <a:cubicBezTo>
                    <a:pt x="1468" y="2874"/>
                    <a:pt x="1256" y="3086"/>
                    <a:pt x="1001" y="3086"/>
                  </a:cubicBezTo>
                  <a:lnTo>
                    <a:pt x="727" y="3086"/>
                  </a:lnTo>
                  <a:cubicBezTo>
                    <a:pt x="525" y="3086"/>
                    <a:pt x="356" y="2918"/>
                    <a:pt x="356" y="2711"/>
                  </a:cubicBezTo>
                  <a:cubicBezTo>
                    <a:pt x="356" y="2598"/>
                    <a:pt x="271" y="2541"/>
                    <a:pt x="186" y="2541"/>
                  </a:cubicBezTo>
                  <a:cubicBezTo>
                    <a:pt x="100" y="2541"/>
                    <a:pt x="15" y="2598"/>
                    <a:pt x="15" y="2711"/>
                  </a:cubicBezTo>
                  <a:cubicBezTo>
                    <a:pt x="15" y="3105"/>
                    <a:pt x="337" y="3423"/>
                    <a:pt x="727" y="3428"/>
                  </a:cubicBezTo>
                  <a:lnTo>
                    <a:pt x="741" y="3428"/>
                  </a:lnTo>
                  <a:lnTo>
                    <a:pt x="741" y="3798"/>
                  </a:lnTo>
                  <a:cubicBezTo>
                    <a:pt x="741" y="3911"/>
                    <a:pt x="827" y="3968"/>
                    <a:pt x="912" y="3968"/>
                  </a:cubicBezTo>
                  <a:cubicBezTo>
                    <a:pt x="998" y="3968"/>
                    <a:pt x="1083" y="3911"/>
                    <a:pt x="1083" y="3798"/>
                  </a:cubicBezTo>
                  <a:lnTo>
                    <a:pt x="1083" y="3423"/>
                  </a:lnTo>
                  <a:cubicBezTo>
                    <a:pt x="1506" y="3379"/>
                    <a:pt x="1824" y="3009"/>
                    <a:pt x="1805" y="2581"/>
                  </a:cubicBezTo>
                  <a:cubicBezTo>
                    <a:pt x="1781" y="2152"/>
                    <a:pt x="1429" y="1816"/>
                    <a:pt x="1001" y="1816"/>
                  </a:cubicBezTo>
                  <a:lnTo>
                    <a:pt x="823" y="1816"/>
                  </a:lnTo>
                  <a:cubicBezTo>
                    <a:pt x="563" y="1816"/>
                    <a:pt x="356" y="1604"/>
                    <a:pt x="356" y="1349"/>
                  </a:cubicBezTo>
                  <a:cubicBezTo>
                    <a:pt x="356" y="1094"/>
                    <a:pt x="563" y="887"/>
                    <a:pt x="823" y="887"/>
                  </a:cubicBezTo>
                  <a:lnTo>
                    <a:pt x="1093" y="887"/>
                  </a:lnTo>
                  <a:cubicBezTo>
                    <a:pt x="1299" y="887"/>
                    <a:pt x="1468" y="1051"/>
                    <a:pt x="1468" y="1257"/>
                  </a:cubicBezTo>
                  <a:lnTo>
                    <a:pt x="1468" y="1440"/>
                  </a:lnTo>
                  <a:cubicBezTo>
                    <a:pt x="1468" y="1553"/>
                    <a:pt x="1553" y="1610"/>
                    <a:pt x="1639" y="1610"/>
                  </a:cubicBezTo>
                  <a:cubicBezTo>
                    <a:pt x="1724" y="1610"/>
                    <a:pt x="1810" y="1553"/>
                    <a:pt x="1810" y="1440"/>
                  </a:cubicBezTo>
                  <a:lnTo>
                    <a:pt x="1810" y="1257"/>
                  </a:lnTo>
                  <a:cubicBezTo>
                    <a:pt x="1810" y="863"/>
                    <a:pt x="1487" y="545"/>
                    <a:pt x="1093" y="545"/>
                  </a:cubicBezTo>
                  <a:lnTo>
                    <a:pt x="1083" y="545"/>
                  </a:lnTo>
                  <a:lnTo>
                    <a:pt x="1083" y="170"/>
                  </a:lnTo>
                  <a:cubicBezTo>
                    <a:pt x="1083" y="57"/>
                    <a:pt x="998" y="0"/>
                    <a:pt x="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2775753" y="4332051"/>
              <a:ext cx="134940" cy="304055"/>
            </a:xfrm>
            <a:custGeom>
              <a:rect b="b" l="l" r="r" t="t"/>
              <a:pathLst>
                <a:path extrusionOk="0" h="11593" w="5145">
                  <a:moveTo>
                    <a:pt x="2577" y="338"/>
                  </a:moveTo>
                  <a:cubicBezTo>
                    <a:pt x="3145" y="338"/>
                    <a:pt x="3702" y="560"/>
                    <a:pt x="4119" y="978"/>
                  </a:cubicBezTo>
                  <a:cubicBezTo>
                    <a:pt x="4750" y="1608"/>
                    <a:pt x="4937" y="2546"/>
                    <a:pt x="4596" y="3364"/>
                  </a:cubicBezTo>
                  <a:cubicBezTo>
                    <a:pt x="4259" y="4182"/>
                    <a:pt x="3460" y="4716"/>
                    <a:pt x="2575" y="4716"/>
                  </a:cubicBezTo>
                  <a:cubicBezTo>
                    <a:pt x="1367" y="4716"/>
                    <a:pt x="385" y="3735"/>
                    <a:pt x="385" y="2527"/>
                  </a:cubicBezTo>
                  <a:cubicBezTo>
                    <a:pt x="385" y="1642"/>
                    <a:pt x="920" y="843"/>
                    <a:pt x="1738" y="506"/>
                  </a:cubicBezTo>
                  <a:cubicBezTo>
                    <a:pt x="2009" y="393"/>
                    <a:pt x="2294" y="338"/>
                    <a:pt x="2577" y="338"/>
                  </a:cubicBezTo>
                  <a:close/>
                  <a:moveTo>
                    <a:pt x="4764" y="7959"/>
                  </a:moveTo>
                  <a:lnTo>
                    <a:pt x="4764" y="8344"/>
                  </a:lnTo>
                  <a:lnTo>
                    <a:pt x="4014" y="8344"/>
                  </a:lnTo>
                  <a:cubicBezTo>
                    <a:pt x="3787" y="8344"/>
                    <a:pt x="3787" y="8686"/>
                    <a:pt x="4014" y="8686"/>
                  </a:cubicBezTo>
                  <a:lnTo>
                    <a:pt x="4196" y="8686"/>
                  </a:lnTo>
                  <a:lnTo>
                    <a:pt x="4124" y="9254"/>
                  </a:lnTo>
                  <a:lnTo>
                    <a:pt x="1021" y="9254"/>
                  </a:lnTo>
                  <a:lnTo>
                    <a:pt x="953" y="8686"/>
                  </a:lnTo>
                  <a:lnTo>
                    <a:pt x="3215" y="8686"/>
                  </a:lnTo>
                  <a:cubicBezTo>
                    <a:pt x="3446" y="8686"/>
                    <a:pt x="3446" y="8344"/>
                    <a:pt x="3215" y="8344"/>
                  </a:cubicBezTo>
                  <a:lnTo>
                    <a:pt x="385" y="8344"/>
                  </a:lnTo>
                  <a:lnTo>
                    <a:pt x="385" y="7959"/>
                  </a:lnTo>
                  <a:close/>
                  <a:moveTo>
                    <a:pt x="4081" y="9595"/>
                  </a:moveTo>
                  <a:lnTo>
                    <a:pt x="3989" y="10341"/>
                  </a:lnTo>
                  <a:lnTo>
                    <a:pt x="1160" y="10341"/>
                  </a:lnTo>
                  <a:lnTo>
                    <a:pt x="1064" y="9595"/>
                  </a:lnTo>
                  <a:close/>
                  <a:moveTo>
                    <a:pt x="3946" y="10683"/>
                  </a:moveTo>
                  <a:lnTo>
                    <a:pt x="3874" y="11251"/>
                  </a:lnTo>
                  <a:lnTo>
                    <a:pt x="1271" y="11251"/>
                  </a:lnTo>
                  <a:lnTo>
                    <a:pt x="1199" y="10683"/>
                  </a:lnTo>
                  <a:close/>
                  <a:moveTo>
                    <a:pt x="2575" y="1"/>
                  </a:moveTo>
                  <a:cubicBezTo>
                    <a:pt x="1208" y="1"/>
                    <a:pt x="92" y="1079"/>
                    <a:pt x="44" y="2445"/>
                  </a:cubicBezTo>
                  <a:cubicBezTo>
                    <a:pt x="1" y="3807"/>
                    <a:pt x="1040" y="4962"/>
                    <a:pt x="2402" y="5053"/>
                  </a:cubicBezTo>
                  <a:lnTo>
                    <a:pt x="2402" y="7623"/>
                  </a:lnTo>
                  <a:lnTo>
                    <a:pt x="212" y="7623"/>
                  </a:lnTo>
                  <a:cubicBezTo>
                    <a:pt x="121" y="7623"/>
                    <a:pt x="44" y="7695"/>
                    <a:pt x="44" y="7791"/>
                  </a:cubicBezTo>
                  <a:lnTo>
                    <a:pt x="44" y="8518"/>
                  </a:lnTo>
                  <a:cubicBezTo>
                    <a:pt x="44" y="8609"/>
                    <a:pt x="121" y="8686"/>
                    <a:pt x="212" y="8686"/>
                  </a:cubicBezTo>
                  <a:lnTo>
                    <a:pt x="607" y="8686"/>
                  </a:lnTo>
                  <a:lnTo>
                    <a:pt x="953" y="11443"/>
                  </a:lnTo>
                  <a:cubicBezTo>
                    <a:pt x="963" y="11525"/>
                    <a:pt x="1035" y="11592"/>
                    <a:pt x="1122" y="11592"/>
                  </a:cubicBezTo>
                  <a:lnTo>
                    <a:pt x="4028" y="11592"/>
                  </a:lnTo>
                  <a:cubicBezTo>
                    <a:pt x="4110" y="11592"/>
                    <a:pt x="4182" y="11525"/>
                    <a:pt x="4196" y="11443"/>
                  </a:cubicBezTo>
                  <a:lnTo>
                    <a:pt x="4538" y="8686"/>
                  </a:lnTo>
                  <a:lnTo>
                    <a:pt x="4933" y="8686"/>
                  </a:lnTo>
                  <a:cubicBezTo>
                    <a:pt x="5029" y="8686"/>
                    <a:pt x="5101" y="8609"/>
                    <a:pt x="5101" y="8518"/>
                  </a:cubicBezTo>
                  <a:lnTo>
                    <a:pt x="5101" y="7791"/>
                  </a:lnTo>
                  <a:cubicBezTo>
                    <a:pt x="5101" y="7695"/>
                    <a:pt x="5029" y="7623"/>
                    <a:pt x="4933" y="7623"/>
                  </a:cubicBezTo>
                  <a:lnTo>
                    <a:pt x="2743" y="7623"/>
                  </a:lnTo>
                  <a:lnTo>
                    <a:pt x="2743" y="5053"/>
                  </a:lnTo>
                  <a:cubicBezTo>
                    <a:pt x="4105" y="4962"/>
                    <a:pt x="5144" y="3807"/>
                    <a:pt x="5101" y="2445"/>
                  </a:cubicBezTo>
                  <a:cubicBezTo>
                    <a:pt x="5053" y="1079"/>
                    <a:pt x="393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2775386" y="4470034"/>
              <a:ext cx="62736" cy="47052"/>
            </a:xfrm>
            <a:custGeom>
              <a:rect b="b" l="l" r="r" t="t"/>
              <a:pathLst>
                <a:path extrusionOk="0" h="1794" w="2392">
                  <a:moveTo>
                    <a:pt x="1198" y="341"/>
                  </a:moveTo>
                  <a:cubicBezTo>
                    <a:pt x="1497" y="341"/>
                    <a:pt x="1771" y="485"/>
                    <a:pt x="1944" y="726"/>
                  </a:cubicBezTo>
                  <a:lnTo>
                    <a:pt x="448" y="726"/>
                  </a:lnTo>
                  <a:cubicBezTo>
                    <a:pt x="621" y="485"/>
                    <a:pt x="900" y="341"/>
                    <a:pt x="1198" y="341"/>
                  </a:cubicBezTo>
                  <a:close/>
                  <a:moveTo>
                    <a:pt x="1944" y="1067"/>
                  </a:moveTo>
                  <a:cubicBezTo>
                    <a:pt x="1771" y="1308"/>
                    <a:pt x="1497" y="1452"/>
                    <a:pt x="1198" y="1452"/>
                  </a:cubicBezTo>
                  <a:cubicBezTo>
                    <a:pt x="900" y="1452"/>
                    <a:pt x="621" y="1308"/>
                    <a:pt x="448" y="1067"/>
                  </a:cubicBezTo>
                  <a:close/>
                  <a:moveTo>
                    <a:pt x="1196" y="0"/>
                  </a:moveTo>
                  <a:cubicBezTo>
                    <a:pt x="701" y="0"/>
                    <a:pt x="207" y="281"/>
                    <a:pt x="10" y="841"/>
                  </a:cubicBezTo>
                  <a:cubicBezTo>
                    <a:pt x="0" y="875"/>
                    <a:pt x="0" y="918"/>
                    <a:pt x="10" y="952"/>
                  </a:cubicBezTo>
                  <a:cubicBezTo>
                    <a:pt x="188" y="1457"/>
                    <a:pt x="664" y="1789"/>
                    <a:pt x="1198" y="1794"/>
                  </a:cubicBezTo>
                  <a:cubicBezTo>
                    <a:pt x="1732" y="1789"/>
                    <a:pt x="2209" y="1452"/>
                    <a:pt x="2387" y="952"/>
                  </a:cubicBezTo>
                  <a:cubicBezTo>
                    <a:pt x="2387" y="942"/>
                    <a:pt x="2392" y="933"/>
                    <a:pt x="2392" y="928"/>
                  </a:cubicBezTo>
                  <a:cubicBezTo>
                    <a:pt x="2392" y="918"/>
                    <a:pt x="2392" y="909"/>
                    <a:pt x="2392" y="899"/>
                  </a:cubicBezTo>
                  <a:cubicBezTo>
                    <a:pt x="2392" y="889"/>
                    <a:pt x="2392" y="880"/>
                    <a:pt x="2392" y="875"/>
                  </a:cubicBezTo>
                  <a:lnTo>
                    <a:pt x="2392" y="865"/>
                  </a:lnTo>
                  <a:cubicBezTo>
                    <a:pt x="2392" y="856"/>
                    <a:pt x="2387" y="846"/>
                    <a:pt x="2387" y="841"/>
                  </a:cubicBezTo>
                  <a:cubicBezTo>
                    <a:pt x="2187" y="281"/>
                    <a:pt x="1691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2848194" y="4470034"/>
              <a:ext cx="62998" cy="47052"/>
            </a:xfrm>
            <a:custGeom>
              <a:rect b="b" l="l" r="r" t="t"/>
              <a:pathLst>
                <a:path extrusionOk="0" h="1794" w="2402">
                  <a:moveTo>
                    <a:pt x="1201" y="341"/>
                  </a:moveTo>
                  <a:cubicBezTo>
                    <a:pt x="1498" y="342"/>
                    <a:pt x="1776" y="486"/>
                    <a:pt x="1949" y="726"/>
                  </a:cubicBezTo>
                  <a:lnTo>
                    <a:pt x="453" y="726"/>
                  </a:lnTo>
                  <a:cubicBezTo>
                    <a:pt x="626" y="486"/>
                    <a:pt x="904" y="342"/>
                    <a:pt x="1201" y="341"/>
                  </a:cubicBezTo>
                  <a:close/>
                  <a:moveTo>
                    <a:pt x="1949" y="1067"/>
                  </a:moveTo>
                  <a:cubicBezTo>
                    <a:pt x="1776" y="1308"/>
                    <a:pt x="1502" y="1452"/>
                    <a:pt x="1203" y="1452"/>
                  </a:cubicBezTo>
                  <a:lnTo>
                    <a:pt x="1199" y="1452"/>
                  </a:lnTo>
                  <a:cubicBezTo>
                    <a:pt x="905" y="1452"/>
                    <a:pt x="626" y="1308"/>
                    <a:pt x="453" y="1067"/>
                  </a:cubicBezTo>
                  <a:close/>
                  <a:moveTo>
                    <a:pt x="1201" y="0"/>
                  </a:moveTo>
                  <a:cubicBezTo>
                    <a:pt x="707" y="0"/>
                    <a:pt x="212" y="281"/>
                    <a:pt x="15" y="841"/>
                  </a:cubicBezTo>
                  <a:cubicBezTo>
                    <a:pt x="0" y="875"/>
                    <a:pt x="0" y="918"/>
                    <a:pt x="15" y="952"/>
                  </a:cubicBezTo>
                  <a:cubicBezTo>
                    <a:pt x="193" y="1457"/>
                    <a:pt x="669" y="1794"/>
                    <a:pt x="1199" y="1794"/>
                  </a:cubicBezTo>
                  <a:cubicBezTo>
                    <a:pt x="1733" y="1794"/>
                    <a:pt x="2209" y="1457"/>
                    <a:pt x="2387" y="952"/>
                  </a:cubicBezTo>
                  <a:cubicBezTo>
                    <a:pt x="2402" y="918"/>
                    <a:pt x="2402" y="875"/>
                    <a:pt x="2387" y="841"/>
                  </a:cubicBezTo>
                  <a:cubicBezTo>
                    <a:pt x="2190" y="281"/>
                    <a:pt x="1695" y="0"/>
                    <a:pt x="1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6" name="Google Shape;1906;p38"/>
          <p:cNvGrpSpPr/>
          <p:nvPr/>
        </p:nvGrpSpPr>
        <p:grpSpPr>
          <a:xfrm>
            <a:off x="4130437" y="3007513"/>
            <a:ext cx="468318" cy="467479"/>
            <a:chOff x="3097827" y="2440209"/>
            <a:chExt cx="351238" cy="350609"/>
          </a:xfrm>
        </p:grpSpPr>
        <p:sp>
          <p:nvSpPr>
            <p:cNvPr id="1907" name="Google Shape;1907;p38"/>
            <p:cNvSpPr/>
            <p:nvPr/>
          </p:nvSpPr>
          <p:spPr>
            <a:xfrm>
              <a:off x="3158150" y="2478318"/>
              <a:ext cx="230592" cy="307308"/>
            </a:xfrm>
            <a:custGeom>
              <a:rect b="b" l="l" r="r" t="t"/>
              <a:pathLst>
                <a:path extrusionOk="0" h="11717" w="8792">
                  <a:moveTo>
                    <a:pt x="4393" y="0"/>
                  </a:moveTo>
                  <a:cubicBezTo>
                    <a:pt x="1968" y="0"/>
                    <a:pt x="0" y="1968"/>
                    <a:pt x="0" y="4394"/>
                  </a:cubicBezTo>
                  <a:cubicBezTo>
                    <a:pt x="0" y="8161"/>
                    <a:pt x="4393" y="11717"/>
                    <a:pt x="4393" y="11717"/>
                  </a:cubicBezTo>
                  <a:cubicBezTo>
                    <a:pt x="4393" y="11717"/>
                    <a:pt x="8791" y="8161"/>
                    <a:pt x="8791" y="4394"/>
                  </a:cubicBezTo>
                  <a:cubicBezTo>
                    <a:pt x="8791" y="1968"/>
                    <a:pt x="6823" y="0"/>
                    <a:pt x="439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3158150" y="2485504"/>
              <a:ext cx="132265" cy="300121"/>
            </a:xfrm>
            <a:custGeom>
              <a:rect b="b" l="l" r="r" t="t"/>
              <a:pathLst>
                <a:path extrusionOk="0" h="11443" w="5043">
                  <a:moveTo>
                    <a:pt x="2858" y="1"/>
                  </a:moveTo>
                  <a:lnTo>
                    <a:pt x="2858" y="1"/>
                  </a:lnTo>
                  <a:cubicBezTo>
                    <a:pt x="1141" y="645"/>
                    <a:pt x="0" y="2286"/>
                    <a:pt x="0" y="4120"/>
                  </a:cubicBezTo>
                  <a:cubicBezTo>
                    <a:pt x="0" y="7887"/>
                    <a:pt x="4393" y="11443"/>
                    <a:pt x="4393" y="11443"/>
                  </a:cubicBezTo>
                  <a:cubicBezTo>
                    <a:pt x="4393" y="11443"/>
                    <a:pt x="4648" y="11236"/>
                    <a:pt x="5043" y="10866"/>
                  </a:cubicBezTo>
                  <a:cubicBezTo>
                    <a:pt x="4201" y="10134"/>
                    <a:pt x="837" y="7002"/>
                    <a:pt x="837" y="3701"/>
                  </a:cubicBezTo>
                  <a:cubicBezTo>
                    <a:pt x="837" y="2204"/>
                    <a:pt x="1598" y="809"/>
                    <a:pt x="2858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3185663" y="2505830"/>
              <a:ext cx="175567" cy="175567"/>
            </a:xfrm>
            <a:custGeom>
              <a:rect b="b" l="l" r="r" t="t"/>
              <a:pathLst>
                <a:path extrusionOk="0" h="6694" w="6694">
                  <a:moveTo>
                    <a:pt x="3344" y="0"/>
                  </a:moveTo>
                  <a:cubicBezTo>
                    <a:pt x="1497" y="0"/>
                    <a:pt x="0" y="1497"/>
                    <a:pt x="0" y="3345"/>
                  </a:cubicBezTo>
                  <a:cubicBezTo>
                    <a:pt x="0" y="5197"/>
                    <a:pt x="1497" y="6694"/>
                    <a:pt x="3344" y="6694"/>
                  </a:cubicBezTo>
                  <a:cubicBezTo>
                    <a:pt x="5197" y="6694"/>
                    <a:pt x="6693" y="5197"/>
                    <a:pt x="6693" y="3345"/>
                  </a:cubicBezTo>
                  <a:cubicBezTo>
                    <a:pt x="6693" y="1497"/>
                    <a:pt x="5197" y="0"/>
                    <a:pt x="3344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3171395" y="2515430"/>
              <a:ext cx="158650" cy="165968"/>
            </a:xfrm>
            <a:custGeom>
              <a:rect b="b" l="l" r="r" t="t"/>
              <a:pathLst>
                <a:path extrusionOk="0" h="6328" w="6049">
                  <a:moveTo>
                    <a:pt x="2363" y="0"/>
                  </a:moveTo>
                  <a:cubicBezTo>
                    <a:pt x="587" y="914"/>
                    <a:pt x="0" y="3171"/>
                    <a:pt x="1107" y="4831"/>
                  </a:cubicBezTo>
                  <a:cubicBezTo>
                    <a:pt x="1755" y="5810"/>
                    <a:pt x="2820" y="6328"/>
                    <a:pt x="3898" y="6328"/>
                  </a:cubicBezTo>
                  <a:cubicBezTo>
                    <a:pt x="4655" y="6328"/>
                    <a:pt x="5418" y="6073"/>
                    <a:pt x="6049" y="5543"/>
                  </a:cubicBezTo>
                  <a:lnTo>
                    <a:pt x="6049" y="5543"/>
                  </a:lnTo>
                  <a:cubicBezTo>
                    <a:pt x="5572" y="5784"/>
                    <a:pt x="5048" y="5909"/>
                    <a:pt x="4519" y="5909"/>
                  </a:cubicBezTo>
                  <a:cubicBezTo>
                    <a:pt x="3114" y="5909"/>
                    <a:pt x="1858" y="5028"/>
                    <a:pt x="1372" y="3710"/>
                  </a:cubicBezTo>
                  <a:cubicBezTo>
                    <a:pt x="891" y="2387"/>
                    <a:pt x="1285" y="905"/>
                    <a:pt x="236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3152957" y="2473151"/>
              <a:ext cx="240821" cy="317667"/>
            </a:xfrm>
            <a:custGeom>
              <a:rect b="b" l="l" r="r" t="t"/>
              <a:pathLst>
                <a:path extrusionOk="0" h="12112" w="9182">
                  <a:moveTo>
                    <a:pt x="4591" y="395"/>
                  </a:moveTo>
                  <a:cubicBezTo>
                    <a:pt x="6911" y="395"/>
                    <a:pt x="8792" y="2276"/>
                    <a:pt x="8792" y="4591"/>
                  </a:cubicBezTo>
                  <a:cubicBezTo>
                    <a:pt x="8792" y="6477"/>
                    <a:pt x="7623" y="8324"/>
                    <a:pt x="6641" y="9537"/>
                  </a:cubicBezTo>
                  <a:cubicBezTo>
                    <a:pt x="6020" y="10302"/>
                    <a:pt x="5337" y="11014"/>
                    <a:pt x="4591" y="11659"/>
                  </a:cubicBezTo>
                  <a:cubicBezTo>
                    <a:pt x="3850" y="11014"/>
                    <a:pt x="3162" y="10302"/>
                    <a:pt x="2541" y="9537"/>
                  </a:cubicBezTo>
                  <a:cubicBezTo>
                    <a:pt x="1565" y="8320"/>
                    <a:pt x="395" y="6477"/>
                    <a:pt x="395" y="4591"/>
                  </a:cubicBezTo>
                  <a:cubicBezTo>
                    <a:pt x="395" y="2276"/>
                    <a:pt x="2272" y="395"/>
                    <a:pt x="4591" y="395"/>
                  </a:cubicBezTo>
                  <a:close/>
                  <a:moveTo>
                    <a:pt x="4591" y="0"/>
                  </a:moveTo>
                  <a:cubicBezTo>
                    <a:pt x="2060" y="5"/>
                    <a:pt x="6" y="2060"/>
                    <a:pt x="1" y="4591"/>
                  </a:cubicBezTo>
                  <a:cubicBezTo>
                    <a:pt x="1" y="5481"/>
                    <a:pt x="241" y="6429"/>
                    <a:pt x="708" y="7410"/>
                  </a:cubicBezTo>
                  <a:cubicBezTo>
                    <a:pt x="1127" y="8262"/>
                    <a:pt x="1642" y="9061"/>
                    <a:pt x="2243" y="9792"/>
                  </a:cubicBezTo>
                  <a:cubicBezTo>
                    <a:pt x="2912" y="10620"/>
                    <a:pt x="3653" y="11380"/>
                    <a:pt x="4466" y="12068"/>
                  </a:cubicBezTo>
                  <a:cubicBezTo>
                    <a:pt x="4502" y="12097"/>
                    <a:pt x="4547" y="12111"/>
                    <a:pt x="4591" y="12111"/>
                  </a:cubicBezTo>
                  <a:cubicBezTo>
                    <a:pt x="4636" y="12111"/>
                    <a:pt x="4680" y="12097"/>
                    <a:pt x="4716" y="12068"/>
                  </a:cubicBezTo>
                  <a:cubicBezTo>
                    <a:pt x="5530" y="11380"/>
                    <a:pt x="6271" y="10620"/>
                    <a:pt x="6939" y="9792"/>
                  </a:cubicBezTo>
                  <a:cubicBezTo>
                    <a:pt x="7541" y="9061"/>
                    <a:pt x="8061" y="8262"/>
                    <a:pt x="8479" y="7415"/>
                  </a:cubicBezTo>
                  <a:cubicBezTo>
                    <a:pt x="8946" y="6433"/>
                    <a:pt x="9182" y="5486"/>
                    <a:pt x="9182" y="4595"/>
                  </a:cubicBezTo>
                  <a:cubicBezTo>
                    <a:pt x="9182" y="2060"/>
                    <a:pt x="7127" y="5"/>
                    <a:pt x="45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3168877" y="2500532"/>
              <a:ext cx="205965" cy="186189"/>
            </a:xfrm>
            <a:custGeom>
              <a:rect b="b" l="l" r="r" t="t"/>
              <a:pathLst>
                <a:path extrusionOk="0" h="7099" w="7853">
                  <a:moveTo>
                    <a:pt x="3984" y="1"/>
                  </a:moveTo>
                  <a:cubicBezTo>
                    <a:pt x="2844" y="1"/>
                    <a:pt x="1730" y="548"/>
                    <a:pt x="1044" y="1554"/>
                  </a:cubicBezTo>
                  <a:cubicBezTo>
                    <a:pt x="0" y="3094"/>
                    <a:pt x="323" y="5178"/>
                    <a:pt x="1780" y="6333"/>
                  </a:cubicBezTo>
                  <a:cubicBezTo>
                    <a:pt x="2432" y="6847"/>
                    <a:pt x="3209" y="7099"/>
                    <a:pt x="3982" y="7099"/>
                  </a:cubicBezTo>
                  <a:cubicBezTo>
                    <a:pt x="4945" y="7099"/>
                    <a:pt x="5900" y="6708"/>
                    <a:pt x="6597" y="5948"/>
                  </a:cubicBezTo>
                  <a:cubicBezTo>
                    <a:pt x="7853" y="4571"/>
                    <a:pt x="7838" y="2464"/>
                    <a:pt x="6559" y="1112"/>
                  </a:cubicBezTo>
                  <a:cubicBezTo>
                    <a:pt x="6521" y="1072"/>
                    <a:pt x="6470" y="1052"/>
                    <a:pt x="6419" y="1052"/>
                  </a:cubicBezTo>
                  <a:cubicBezTo>
                    <a:pt x="6370" y="1052"/>
                    <a:pt x="6322" y="1070"/>
                    <a:pt x="6284" y="1107"/>
                  </a:cubicBezTo>
                  <a:cubicBezTo>
                    <a:pt x="6202" y="1179"/>
                    <a:pt x="6198" y="1304"/>
                    <a:pt x="6275" y="1381"/>
                  </a:cubicBezTo>
                  <a:cubicBezTo>
                    <a:pt x="7405" y="2579"/>
                    <a:pt x="7420" y="4451"/>
                    <a:pt x="6308" y="5664"/>
                  </a:cubicBezTo>
                  <a:cubicBezTo>
                    <a:pt x="5690" y="6338"/>
                    <a:pt x="4842" y="6683"/>
                    <a:pt x="3990" y="6683"/>
                  </a:cubicBezTo>
                  <a:cubicBezTo>
                    <a:pt x="3304" y="6683"/>
                    <a:pt x="2615" y="6460"/>
                    <a:pt x="2040" y="6005"/>
                  </a:cubicBezTo>
                  <a:cubicBezTo>
                    <a:pt x="746" y="4985"/>
                    <a:pt x="462" y="3138"/>
                    <a:pt x="1386" y="1776"/>
                  </a:cubicBezTo>
                  <a:cubicBezTo>
                    <a:pt x="1993" y="883"/>
                    <a:pt x="2980" y="397"/>
                    <a:pt x="3990" y="397"/>
                  </a:cubicBezTo>
                  <a:cubicBezTo>
                    <a:pt x="4525" y="397"/>
                    <a:pt x="5067" y="533"/>
                    <a:pt x="5563" y="818"/>
                  </a:cubicBezTo>
                  <a:cubicBezTo>
                    <a:pt x="5598" y="839"/>
                    <a:pt x="5633" y="848"/>
                    <a:pt x="5665" y="848"/>
                  </a:cubicBezTo>
                  <a:cubicBezTo>
                    <a:pt x="5840" y="848"/>
                    <a:pt x="5950" y="590"/>
                    <a:pt x="5760" y="477"/>
                  </a:cubicBezTo>
                  <a:cubicBezTo>
                    <a:pt x="5201" y="155"/>
                    <a:pt x="4589" y="1"/>
                    <a:pt x="39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3245724" y="2533553"/>
              <a:ext cx="55314" cy="120122"/>
            </a:xfrm>
            <a:custGeom>
              <a:rect b="b" l="l" r="r" t="t"/>
              <a:pathLst>
                <a:path extrusionOk="0" h="4580" w="2109">
                  <a:moveTo>
                    <a:pt x="1055" y="1"/>
                  </a:moveTo>
                  <a:cubicBezTo>
                    <a:pt x="957" y="1"/>
                    <a:pt x="859" y="67"/>
                    <a:pt x="862" y="199"/>
                  </a:cubicBezTo>
                  <a:lnTo>
                    <a:pt x="862" y="632"/>
                  </a:lnTo>
                  <a:cubicBezTo>
                    <a:pt x="366" y="685"/>
                    <a:pt x="0" y="1109"/>
                    <a:pt x="25" y="1604"/>
                  </a:cubicBezTo>
                  <a:cubicBezTo>
                    <a:pt x="49" y="2095"/>
                    <a:pt x="458" y="2485"/>
                    <a:pt x="953" y="2485"/>
                  </a:cubicBezTo>
                  <a:lnTo>
                    <a:pt x="1160" y="2485"/>
                  </a:lnTo>
                  <a:cubicBezTo>
                    <a:pt x="1458" y="2485"/>
                    <a:pt x="1694" y="2725"/>
                    <a:pt x="1694" y="3024"/>
                  </a:cubicBezTo>
                  <a:cubicBezTo>
                    <a:pt x="1694" y="3317"/>
                    <a:pt x="1458" y="3558"/>
                    <a:pt x="1160" y="3558"/>
                  </a:cubicBezTo>
                  <a:lnTo>
                    <a:pt x="847" y="3558"/>
                  </a:lnTo>
                  <a:cubicBezTo>
                    <a:pt x="607" y="3558"/>
                    <a:pt x="414" y="3365"/>
                    <a:pt x="414" y="3125"/>
                  </a:cubicBezTo>
                  <a:cubicBezTo>
                    <a:pt x="414" y="2995"/>
                    <a:pt x="316" y="2930"/>
                    <a:pt x="218" y="2930"/>
                  </a:cubicBezTo>
                  <a:cubicBezTo>
                    <a:pt x="120" y="2930"/>
                    <a:pt x="22" y="2995"/>
                    <a:pt x="25" y="3125"/>
                  </a:cubicBezTo>
                  <a:cubicBezTo>
                    <a:pt x="25" y="3582"/>
                    <a:pt x="390" y="3948"/>
                    <a:pt x="847" y="3952"/>
                  </a:cubicBezTo>
                  <a:lnTo>
                    <a:pt x="862" y="3952"/>
                  </a:lnTo>
                  <a:lnTo>
                    <a:pt x="862" y="4381"/>
                  </a:lnTo>
                  <a:cubicBezTo>
                    <a:pt x="859" y="4513"/>
                    <a:pt x="957" y="4579"/>
                    <a:pt x="1055" y="4579"/>
                  </a:cubicBezTo>
                  <a:cubicBezTo>
                    <a:pt x="1153" y="4579"/>
                    <a:pt x="1252" y="4513"/>
                    <a:pt x="1252" y="4381"/>
                  </a:cubicBezTo>
                  <a:lnTo>
                    <a:pt x="1252" y="3948"/>
                  </a:lnTo>
                  <a:cubicBezTo>
                    <a:pt x="1742" y="3895"/>
                    <a:pt x="2108" y="3471"/>
                    <a:pt x="2084" y="2976"/>
                  </a:cubicBezTo>
                  <a:cubicBezTo>
                    <a:pt x="2060" y="2485"/>
                    <a:pt x="1656" y="2095"/>
                    <a:pt x="1160" y="2095"/>
                  </a:cubicBezTo>
                  <a:lnTo>
                    <a:pt x="953" y="2095"/>
                  </a:lnTo>
                  <a:cubicBezTo>
                    <a:pt x="655" y="2095"/>
                    <a:pt x="414" y="1854"/>
                    <a:pt x="414" y="1556"/>
                  </a:cubicBezTo>
                  <a:cubicBezTo>
                    <a:pt x="414" y="1263"/>
                    <a:pt x="655" y="1022"/>
                    <a:pt x="953" y="1022"/>
                  </a:cubicBezTo>
                  <a:lnTo>
                    <a:pt x="1266" y="1022"/>
                  </a:lnTo>
                  <a:cubicBezTo>
                    <a:pt x="1502" y="1022"/>
                    <a:pt x="1694" y="1215"/>
                    <a:pt x="1694" y="1455"/>
                  </a:cubicBezTo>
                  <a:lnTo>
                    <a:pt x="1694" y="1662"/>
                  </a:lnTo>
                  <a:cubicBezTo>
                    <a:pt x="1694" y="1773"/>
                    <a:pt x="1786" y="1859"/>
                    <a:pt x="1891" y="1859"/>
                  </a:cubicBezTo>
                  <a:cubicBezTo>
                    <a:pt x="2002" y="1859"/>
                    <a:pt x="2089" y="1773"/>
                    <a:pt x="2089" y="1662"/>
                  </a:cubicBezTo>
                  <a:lnTo>
                    <a:pt x="2089" y="1455"/>
                  </a:lnTo>
                  <a:cubicBezTo>
                    <a:pt x="2089" y="998"/>
                    <a:pt x="1718" y="627"/>
                    <a:pt x="1266" y="627"/>
                  </a:cubicBezTo>
                  <a:lnTo>
                    <a:pt x="1252" y="627"/>
                  </a:lnTo>
                  <a:lnTo>
                    <a:pt x="1252" y="199"/>
                  </a:lnTo>
                  <a:cubicBezTo>
                    <a:pt x="1252" y="67"/>
                    <a:pt x="1153" y="1"/>
                    <a:pt x="1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3395535" y="2440209"/>
              <a:ext cx="53530" cy="87416"/>
            </a:xfrm>
            <a:custGeom>
              <a:rect b="b" l="l" r="r" t="t"/>
              <a:pathLst>
                <a:path extrusionOk="0" h="3333" w="2041">
                  <a:moveTo>
                    <a:pt x="284" y="0"/>
                  </a:moveTo>
                  <a:cubicBezTo>
                    <a:pt x="117" y="0"/>
                    <a:pt x="1" y="239"/>
                    <a:pt x="178" y="361"/>
                  </a:cubicBezTo>
                  <a:cubicBezTo>
                    <a:pt x="1097" y="987"/>
                    <a:pt x="1646" y="2026"/>
                    <a:pt x="1646" y="3138"/>
                  </a:cubicBezTo>
                  <a:cubicBezTo>
                    <a:pt x="1646" y="3267"/>
                    <a:pt x="1744" y="3332"/>
                    <a:pt x="1843" y="3332"/>
                  </a:cubicBezTo>
                  <a:cubicBezTo>
                    <a:pt x="1942" y="3332"/>
                    <a:pt x="2040" y="3267"/>
                    <a:pt x="2040" y="3138"/>
                  </a:cubicBezTo>
                  <a:cubicBezTo>
                    <a:pt x="2040" y="1896"/>
                    <a:pt x="1424" y="736"/>
                    <a:pt x="399" y="39"/>
                  </a:cubicBezTo>
                  <a:cubicBezTo>
                    <a:pt x="360" y="12"/>
                    <a:pt x="321" y="0"/>
                    <a:pt x="2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3364613" y="2485530"/>
              <a:ext cx="29558" cy="42200"/>
            </a:xfrm>
            <a:custGeom>
              <a:rect b="b" l="l" r="r" t="t"/>
              <a:pathLst>
                <a:path extrusionOk="0" h="1609" w="1127">
                  <a:moveTo>
                    <a:pt x="286" y="0"/>
                  </a:moveTo>
                  <a:cubicBezTo>
                    <a:pt x="118" y="0"/>
                    <a:pt x="0" y="242"/>
                    <a:pt x="178" y="361"/>
                  </a:cubicBezTo>
                  <a:cubicBezTo>
                    <a:pt x="525" y="601"/>
                    <a:pt x="732" y="991"/>
                    <a:pt x="732" y="1410"/>
                  </a:cubicBezTo>
                  <a:cubicBezTo>
                    <a:pt x="732" y="1542"/>
                    <a:pt x="830" y="1608"/>
                    <a:pt x="929" y="1608"/>
                  </a:cubicBezTo>
                  <a:cubicBezTo>
                    <a:pt x="1027" y="1608"/>
                    <a:pt x="1126" y="1542"/>
                    <a:pt x="1126" y="1410"/>
                  </a:cubicBezTo>
                  <a:cubicBezTo>
                    <a:pt x="1126" y="861"/>
                    <a:pt x="852" y="346"/>
                    <a:pt x="400" y="38"/>
                  </a:cubicBezTo>
                  <a:cubicBezTo>
                    <a:pt x="361" y="12"/>
                    <a:pt x="32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3380114" y="2462843"/>
              <a:ext cx="41439" cy="64782"/>
            </a:xfrm>
            <a:custGeom>
              <a:rect b="b" l="l" r="r" t="t"/>
              <a:pathLst>
                <a:path extrusionOk="0" h="2470" w="1580">
                  <a:moveTo>
                    <a:pt x="288" y="1"/>
                  </a:moveTo>
                  <a:cubicBezTo>
                    <a:pt x="120" y="1"/>
                    <a:pt x="1" y="241"/>
                    <a:pt x="179" y="364"/>
                  </a:cubicBezTo>
                  <a:cubicBezTo>
                    <a:pt x="809" y="793"/>
                    <a:pt x="1189" y="1509"/>
                    <a:pt x="1189" y="2275"/>
                  </a:cubicBezTo>
                  <a:cubicBezTo>
                    <a:pt x="1189" y="2404"/>
                    <a:pt x="1287" y="2469"/>
                    <a:pt x="1384" y="2469"/>
                  </a:cubicBezTo>
                  <a:cubicBezTo>
                    <a:pt x="1482" y="2469"/>
                    <a:pt x="1579" y="2404"/>
                    <a:pt x="1579" y="2275"/>
                  </a:cubicBezTo>
                  <a:cubicBezTo>
                    <a:pt x="1579" y="1380"/>
                    <a:pt x="1137" y="542"/>
                    <a:pt x="400" y="37"/>
                  </a:cubicBezTo>
                  <a:cubicBezTo>
                    <a:pt x="362" y="12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3097827" y="2440209"/>
              <a:ext cx="53504" cy="87416"/>
            </a:xfrm>
            <a:custGeom>
              <a:rect b="b" l="l" r="r" t="t"/>
              <a:pathLst>
                <a:path extrusionOk="0" h="3333" w="2040">
                  <a:moveTo>
                    <a:pt x="1756" y="0"/>
                  </a:moveTo>
                  <a:cubicBezTo>
                    <a:pt x="1719" y="0"/>
                    <a:pt x="1680" y="12"/>
                    <a:pt x="1641" y="39"/>
                  </a:cubicBezTo>
                  <a:cubicBezTo>
                    <a:pt x="616" y="736"/>
                    <a:pt x="0" y="1896"/>
                    <a:pt x="0" y="3138"/>
                  </a:cubicBezTo>
                  <a:cubicBezTo>
                    <a:pt x="0" y="3267"/>
                    <a:pt x="99" y="3332"/>
                    <a:pt x="197" y="3332"/>
                  </a:cubicBezTo>
                  <a:cubicBezTo>
                    <a:pt x="296" y="3332"/>
                    <a:pt x="395" y="3267"/>
                    <a:pt x="395" y="3138"/>
                  </a:cubicBezTo>
                  <a:cubicBezTo>
                    <a:pt x="395" y="2026"/>
                    <a:pt x="943" y="987"/>
                    <a:pt x="1862" y="361"/>
                  </a:cubicBezTo>
                  <a:cubicBezTo>
                    <a:pt x="2040" y="239"/>
                    <a:pt x="1923" y="0"/>
                    <a:pt x="1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3152590" y="2485530"/>
              <a:ext cx="29585" cy="42148"/>
            </a:xfrm>
            <a:custGeom>
              <a:rect b="b" l="l" r="r" t="t"/>
              <a:pathLst>
                <a:path extrusionOk="0" h="1607" w="1128">
                  <a:moveTo>
                    <a:pt x="844" y="0"/>
                  </a:moveTo>
                  <a:cubicBezTo>
                    <a:pt x="808" y="0"/>
                    <a:pt x="770" y="12"/>
                    <a:pt x="732" y="38"/>
                  </a:cubicBezTo>
                  <a:cubicBezTo>
                    <a:pt x="275" y="346"/>
                    <a:pt x="5" y="861"/>
                    <a:pt x="5" y="1410"/>
                  </a:cubicBezTo>
                  <a:cubicBezTo>
                    <a:pt x="0" y="1515"/>
                    <a:pt x="92" y="1607"/>
                    <a:pt x="203" y="1607"/>
                  </a:cubicBezTo>
                  <a:cubicBezTo>
                    <a:pt x="308" y="1607"/>
                    <a:pt x="395" y="1520"/>
                    <a:pt x="395" y="1410"/>
                  </a:cubicBezTo>
                  <a:cubicBezTo>
                    <a:pt x="395" y="991"/>
                    <a:pt x="602" y="596"/>
                    <a:pt x="953" y="361"/>
                  </a:cubicBezTo>
                  <a:cubicBezTo>
                    <a:pt x="1127" y="242"/>
                    <a:pt x="1009" y="0"/>
                    <a:pt x="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3125261" y="2462843"/>
              <a:ext cx="41518" cy="64782"/>
            </a:xfrm>
            <a:custGeom>
              <a:rect b="b" l="l" r="r" t="t"/>
              <a:pathLst>
                <a:path extrusionOk="0" h="2470" w="1583">
                  <a:moveTo>
                    <a:pt x="1297" y="1"/>
                  </a:moveTo>
                  <a:cubicBezTo>
                    <a:pt x="1262" y="1"/>
                    <a:pt x="1224" y="12"/>
                    <a:pt x="1187" y="37"/>
                  </a:cubicBezTo>
                  <a:cubicBezTo>
                    <a:pt x="446" y="542"/>
                    <a:pt x="3" y="1380"/>
                    <a:pt x="3" y="2275"/>
                  </a:cubicBezTo>
                  <a:cubicBezTo>
                    <a:pt x="1" y="2404"/>
                    <a:pt x="98" y="2469"/>
                    <a:pt x="196" y="2469"/>
                  </a:cubicBezTo>
                  <a:cubicBezTo>
                    <a:pt x="294" y="2469"/>
                    <a:pt x="393" y="2404"/>
                    <a:pt x="393" y="2275"/>
                  </a:cubicBezTo>
                  <a:cubicBezTo>
                    <a:pt x="393" y="1509"/>
                    <a:pt x="773" y="793"/>
                    <a:pt x="1408" y="364"/>
                  </a:cubicBezTo>
                  <a:cubicBezTo>
                    <a:pt x="1583" y="241"/>
                    <a:pt x="1463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0" name="Google Shape;1920;p38"/>
          <p:cNvGrpSpPr/>
          <p:nvPr/>
        </p:nvGrpSpPr>
        <p:grpSpPr>
          <a:xfrm>
            <a:off x="5301287" y="1867118"/>
            <a:ext cx="483615" cy="317279"/>
            <a:chOff x="4034726" y="1584852"/>
            <a:chExt cx="304160" cy="199513"/>
          </a:xfrm>
        </p:grpSpPr>
        <p:sp>
          <p:nvSpPr>
            <p:cNvPr id="1921" name="Google Shape;1921;p38"/>
            <p:cNvSpPr/>
            <p:nvPr/>
          </p:nvSpPr>
          <p:spPr>
            <a:xfrm>
              <a:off x="4112962" y="1591120"/>
              <a:ext cx="109447" cy="80676"/>
            </a:xfrm>
            <a:custGeom>
              <a:rect b="b" l="l" r="r" t="t"/>
              <a:pathLst>
                <a:path extrusionOk="0" h="3076" w="4173">
                  <a:moveTo>
                    <a:pt x="413" y="1"/>
                  </a:moveTo>
                  <a:cubicBezTo>
                    <a:pt x="407" y="1"/>
                    <a:pt x="401" y="1"/>
                    <a:pt x="395" y="1"/>
                  </a:cubicBezTo>
                  <a:lnTo>
                    <a:pt x="145" y="1"/>
                  </a:lnTo>
                  <a:cubicBezTo>
                    <a:pt x="49" y="1"/>
                    <a:pt x="1" y="107"/>
                    <a:pt x="54" y="179"/>
                  </a:cubicBezTo>
                  <a:lnTo>
                    <a:pt x="2315" y="3076"/>
                  </a:lnTo>
                  <a:lnTo>
                    <a:pt x="4173" y="3076"/>
                  </a:lnTo>
                  <a:lnTo>
                    <a:pt x="1329" y="372"/>
                  </a:lnTo>
                  <a:cubicBezTo>
                    <a:pt x="1083" y="135"/>
                    <a:pt x="753" y="1"/>
                    <a:pt x="413" y="1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114353" y="1591120"/>
              <a:ext cx="108057" cy="80676"/>
            </a:xfrm>
            <a:custGeom>
              <a:rect b="b" l="l" r="r" t="t"/>
              <a:pathLst>
                <a:path extrusionOk="0" h="3076" w="4120">
                  <a:moveTo>
                    <a:pt x="92" y="1"/>
                  </a:moveTo>
                  <a:cubicBezTo>
                    <a:pt x="58" y="1"/>
                    <a:pt x="25" y="15"/>
                    <a:pt x="1" y="44"/>
                  </a:cubicBezTo>
                  <a:cubicBezTo>
                    <a:pt x="227" y="97"/>
                    <a:pt x="429" y="213"/>
                    <a:pt x="597" y="372"/>
                  </a:cubicBezTo>
                  <a:lnTo>
                    <a:pt x="3441" y="3076"/>
                  </a:lnTo>
                  <a:lnTo>
                    <a:pt x="4120" y="3076"/>
                  </a:lnTo>
                  <a:lnTo>
                    <a:pt x="1281" y="372"/>
                  </a:lnTo>
                  <a:cubicBezTo>
                    <a:pt x="1026" y="131"/>
                    <a:pt x="694" y="1"/>
                    <a:pt x="34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4039263" y="1619892"/>
              <a:ext cx="295217" cy="84977"/>
            </a:xfrm>
            <a:custGeom>
              <a:rect b="b" l="l" r="r" t="t"/>
              <a:pathLst>
                <a:path extrusionOk="0" h="3240" w="11256">
                  <a:moveTo>
                    <a:pt x="624" y="1"/>
                  </a:moveTo>
                  <a:cubicBezTo>
                    <a:pt x="620" y="1"/>
                    <a:pt x="616" y="1"/>
                    <a:pt x="612" y="1"/>
                  </a:cubicBezTo>
                  <a:lnTo>
                    <a:pt x="116" y="1"/>
                  </a:lnTo>
                  <a:cubicBezTo>
                    <a:pt x="54" y="1"/>
                    <a:pt x="1" y="49"/>
                    <a:pt x="1" y="112"/>
                  </a:cubicBezTo>
                  <a:lnTo>
                    <a:pt x="1" y="2773"/>
                  </a:lnTo>
                  <a:cubicBezTo>
                    <a:pt x="1" y="3028"/>
                    <a:pt x="208" y="3235"/>
                    <a:pt x="467" y="3239"/>
                  </a:cubicBezTo>
                  <a:lnTo>
                    <a:pt x="11164" y="3239"/>
                  </a:lnTo>
                  <a:cubicBezTo>
                    <a:pt x="11212" y="3239"/>
                    <a:pt x="11255" y="3196"/>
                    <a:pt x="11255" y="3148"/>
                  </a:cubicBezTo>
                  <a:lnTo>
                    <a:pt x="11255" y="3143"/>
                  </a:lnTo>
                  <a:cubicBezTo>
                    <a:pt x="11255" y="3023"/>
                    <a:pt x="11212" y="2907"/>
                    <a:pt x="11125" y="2821"/>
                  </a:cubicBezTo>
                  <a:lnTo>
                    <a:pt x="10866" y="2556"/>
                  </a:lnTo>
                  <a:lnTo>
                    <a:pt x="10471" y="2162"/>
                  </a:lnTo>
                  <a:cubicBezTo>
                    <a:pt x="10216" y="1907"/>
                    <a:pt x="9874" y="1767"/>
                    <a:pt x="9514" y="1767"/>
                  </a:cubicBezTo>
                  <a:lnTo>
                    <a:pt x="2156" y="1767"/>
                  </a:lnTo>
                  <a:cubicBezTo>
                    <a:pt x="1993" y="1767"/>
                    <a:pt x="1844" y="1680"/>
                    <a:pt x="1762" y="1536"/>
                  </a:cubicBezTo>
                  <a:lnTo>
                    <a:pt x="1002" y="222"/>
                  </a:lnTo>
                  <a:cubicBezTo>
                    <a:pt x="922" y="87"/>
                    <a:pt x="778" y="1"/>
                    <a:pt x="624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4112962" y="1685539"/>
              <a:ext cx="122325" cy="94419"/>
            </a:xfrm>
            <a:custGeom>
              <a:rect b="b" l="l" r="r" t="t"/>
              <a:pathLst>
                <a:path extrusionOk="0" h="3600" w="4664">
                  <a:moveTo>
                    <a:pt x="2772" y="0"/>
                  </a:moveTo>
                  <a:cubicBezTo>
                    <a:pt x="2739" y="0"/>
                    <a:pt x="2705" y="15"/>
                    <a:pt x="2686" y="43"/>
                  </a:cubicBezTo>
                  <a:lnTo>
                    <a:pt x="54" y="3416"/>
                  </a:lnTo>
                  <a:cubicBezTo>
                    <a:pt x="1" y="3493"/>
                    <a:pt x="49" y="3595"/>
                    <a:pt x="145" y="3599"/>
                  </a:cubicBezTo>
                  <a:lnTo>
                    <a:pt x="395" y="3599"/>
                  </a:lnTo>
                  <a:cubicBezTo>
                    <a:pt x="742" y="3599"/>
                    <a:pt x="1079" y="3465"/>
                    <a:pt x="1329" y="3229"/>
                  </a:cubicBezTo>
                  <a:lnTo>
                    <a:pt x="4615" y="120"/>
                  </a:lnTo>
                  <a:cubicBezTo>
                    <a:pt x="4663" y="77"/>
                    <a:pt x="4630" y="0"/>
                    <a:pt x="4572" y="0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4286877" y="1666209"/>
              <a:ext cx="37374" cy="20746"/>
            </a:xfrm>
            <a:custGeom>
              <a:rect b="b" l="l" r="r" t="t"/>
              <a:pathLst>
                <a:path extrusionOk="0" h="791" w="1425">
                  <a:moveTo>
                    <a:pt x="0" y="1"/>
                  </a:moveTo>
                  <a:lnTo>
                    <a:pt x="0" y="453"/>
                  </a:lnTo>
                  <a:cubicBezTo>
                    <a:pt x="0" y="641"/>
                    <a:pt x="154" y="790"/>
                    <a:pt x="342" y="790"/>
                  </a:cubicBezTo>
                  <a:lnTo>
                    <a:pt x="1425" y="790"/>
                  </a:lnTo>
                  <a:lnTo>
                    <a:pt x="1030" y="396"/>
                  </a:lnTo>
                  <a:cubicBezTo>
                    <a:pt x="775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4213807" y="1589310"/>
              <a:ext cx="118889" cy="44744"/>
            </a:xfrm>
            <a:custGeom>
              <a:rect b="b" l="l" r="r" t="t"/>
              <a:pathLst>
                <a:path extrusionOk="0" h="1706" w="4533">
                  <a:moveTo>
                    <a:pt x="2232" y="0"/>
                  </a:moveTo>
                  <a:cubicBezTo>
                    <a:pt x="2208" y="0"/>
                    <a:pt x="2185" y="1"/>
                    <a:pt x="2161" y="3"/>
                  </a:cubicBezTo>
                  <a:cubicBezTo>
                    <a:pt x="1622" y="36"/>
                    <a:pt x="1184" y="450"/>
                    <a:pt x="1117" y="984"/>
                  </a:cubicBezTo>
                  <a:cubicBezTo>
                    <a:pt x="1008" y="934"/>
                    <a:pt x="896" y="911"/>
                    <a:pt x="788" y="911"/>
                  </a:cubicBezTo>
                  <a:cubicBezTo>
                    <a:pt x="372" y="911"/>
                    <a:pt x="0" y="1248"/>
                    <a:pt x="0" y="1706"/>
                  </a:cubicBezTo>
                  <a:lnTo>
                    <a:pt x="4533" y="1706"/>
                  </a:lnTo>
                  <a:cubicBezTo>
                    <a:pt x="4533" y="1181"/>
                    <a:pt x="4106" y="790"/>
                    <a:pt x="3619" y="790"/>
                  </a:cubicBezTo>
                  <a:cubicBezTo>
                    <a:pt x="3521" y="790"/>
                    <a:pt x="3421" y="806"/>
                    <a:pt x="3320" y="840"/>
                  </a:cubicBezTo>
                  <a:cubicBezTo>
                    <a:pt x="3192" y="343"/>
                    <a:pt x="2742" y="0"/>
                    <a:pt x="2232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263403" y="1589258"/>
              <a:ext cx="69424" cy="44797"/>
            </a:xfrm>
            <a:custGeom>
              <a:rect b="b" l="l" r="r" t="t"/>
              <a:pathLst>
                <a:path extrusionOk="0" h="1708" w="2647">
                  <a:moveTo>
                    <a:pt x="339" y="1"/>
                  </a:moveTo>
                  <a:cubicBezTo>
                    <a:pt x="227" y="1"/>
                    <a:pt x="113" y="18"/>
                    <a:pt x="0" y="53"/>
                  </a:cubicBezTo>
                  <a:cubicBezTo>
                    <a:pt x="371" y="173"/>
                    <a:pt x="655" y="471"/>
                    <a:pt x="751" y="842"/>
                  </a:cubicBezTo>
                  <a:cubicBezTo>
                    <a:pt x="850" y="808"/>
                    <a:pt x="950" y="792"/>
                    <a:pt x="1048" y="792"/>
                  </a:cubicBezTo>
                  <a:cubicBezTo>
                    <a:pt x="1534" y="792"/>
                    <a:pt x="1964" y="1183"/>
                    <a:pt x="1964" y="1708"/>
                  </a:cubicBezTo>
                  <a:lnTo>
                    <a:pt x="2647" y="1708"/>
                  </a:lnTo>
                  <a:cubicBezTo>
                    <a:pt x="2643" y="1183"/>
                    <a:pt x="2216" y="792"/>
                    <a:pt x="1728" y="792"/>
                  </a:cubicBezTo>
                  <a:cubicBezTo>
                    <a:pt x="1630" y="792"/>
                    <a:pt x="1530" y="808"/>
                    <a:pt x="1429" y="842"/>
                  </a:cubicBezTo>
                  <a:cubicBezTo>
                    <a:pt x="1300" y="335"/>
                    <a:pt x="839" y="1"/>
                    <a:pt x="339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114353" y="1685513"/>
              <a:ext cx="120909" cy="94445"/>
            </a:xfrm>
            <a:custGeom>
              <a:rect b="b" l="l" r="r" t="t"/>
              <a:pathLst>
                <a:path extrusionOk="0" h="3601" w="4610">
                  <a:moveTo>
                    <a:pt x="4520" y="1"/>
                  </a:moveTo>
                  <a:cubicBezTo>
                    <a:pt x="4518" y="1"/>
                    <a:pt x="4516" y="1"/>
                    <a:pt x="4514" y="1"/>
                  </a:cubicBezTo>
                  <a:lnTo>
                    <a:pt x="3836" y="1"/>
                  </a:lnTo>
                  <a:cubicBezTo>
                    <a:pt x="3898" y="1"/>
                    <a:pt x="3927" y="73"/>
                    <a:pt x="3884" y="117"/>
                  </a:cubicBezTo>
                  <a:lnTo>
                    <a:pt x="597" y="3230"/>
                  </a:lnTo>
                  <a:cubicBezTo>
                    <a:pt x="429" y="3384"/>
                    <a:pt x="222" y="3499"/>
                    <a:pt x="1" y="3557"/>
                  </a:cubicBezTo>
                  <a:cubicBezTo>
                    <a:pt x="20" y="3586"/>
                    <a:pt x="54" y="3600"/>
                    <a:pt x="92" y="3600"/>
                  </a:cubicBezTo>
                  <a:lnTo>
                    <a:pt x="342" y="3600"/>
                  </a:lnTo>
                  <a:cubicBezTo>
                    <a:pt x="689" y="3600"/>
                    <a:pt x="1026" y="3466"/>
                    <a:pt x="1276" y="3230"/>
                  </a:cubicBezTo>
                  <a:lnTo>
                    <a:pt x="4567" y="117"/>
                  </a:lnTo>
                  <a:cubicBezTo>
                    <a:pt x="4609" y="75"/>
                    <a:pt x="4579" y="1"/>
                    <a:pt x="45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270983" y="1666209"/>
              <a:ext cx="15920" cy="3829"/>
            </a:xfrm>
            <a:custGeom>
              <a:rect b="b" l="l" r="r" t="t"/>
              <a:pathLst>
                <a:path extrusionOk="0" h="146" w="607">
                  <a:moveTo>
                    <a:pt x="0" y="1"/>
                  </a:moveTo>
                  <a:cubicBezTo>
                    <a:pt x="212" y="1"/>
                    <a:pt x="419" y="49"/>
                    <a:pt x="606" y="145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4306443" y="1686929"/>
              <a:ext cx="28037" cy="17940"/>
            </a:xfrm>
            <a:custGeom>
              <a:rect b="b" l="l" r="r" t="t"/>
              <a:pathLst>
                <a:path extrusionOk="0" h="684" w="1069">
                  <a:moveTo>
                    <a:pt x="0" y="0"/>
                  </a:moveTo>
                  <a:lnTo>
                    <a:pt x="260" y="265"/>
                  </a:lnTo>
                  <a:cubicBezTo>
                    <a:pt x="347" y="351"/>
                    <a:pt x="390" y="467"/>
                    <a:pt x="390" y="587"/>
                  </a:cubicBezTo>
                  <a:lnTo>
                    <a:pt x="390" y="592"/>
                  </a:lnTo>
                  <a:cubicBezTo>
                    <a:pt x="390" y="640"/>
                    <a:pt x="347" y="683"/>
                    <a:pt x="298" y="683"/>
                  </a:cubicBezTo>
                  <a:lnTo>
                    <a:pt x="977" y="683"/>
                  </a:lnTo>
                  <a:cubicBezTo>
                    <a:pt x="1025" y="683"/>
                    <a:pt x="1068" y="640"/>
                    <a:pt x="1068" y="592"/>
                  </a:cubicBezTo>
                  <a:lnTo>
                    <a:pt x="1068" y="587"/>
                  </a:lnTo>
                  <a:cubicBezTo>
                    <a:pt x="1068" y="467"/>
                    <a:pt x="1025" y="351"/>
                    <a:pt x="938" y="265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286877" y="1666209"/>
              <a:ext cx="37374" cy="20746"/>
            </a:xfrm>
            <a:custGeom>
              <a:rect b="b" l="l" r="r" t="t"/>
              <a:pathLst>
                <a:path extrusionOk="0" h="791" w="1425">
                  <a:moveTo>
                    <a:pt x="0" y="1"/>
                  </a:moveTo>
                  <a:lnTo>
                    <a:pt x="0" y="145"/>
                  </a:lnTo>
                  <a:cubicBezTo>
                    <a:pt x="130" y="208"/>
                    <a:pt x="251" y="294"/>
                    <a:pt x="352" y="396"/>
                  </a:cubicBezTo>
                  <a:lnTo>
                    <a:pt x="746" y="790"/>
                  </a:lnTo>
                  <a:lnTo>
                    <a:pt x="1425" y="790"/>
                  </a:lnTo>
                  <a:lnTo>
                    <a:pt x="1030" y="396"/>
                  </a:lnTo>
                  <a:cubicBezTo>
                    <a:pt x="780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034726" y="1586583"/>
              <a:ext cx="304160" cy="197782"/>
            </a:xfrm>
            <a:custGeom>
              <a:rect b="b" l="l" r="r" t="t"/>
              <a:pathLst>
                <a:path extrusionOk="0" h="7541" w="11597">
                  <a:moveTo>
                    <a:pt x="3378" y="342"/>
                  </a:moveTo>
                  <a:cubicBezTo>
                    <a:pt x="3681" y="342"/>
                    <a:pt x="3975" y="458"/>
                    <a:pt x="4196" y="665"/>
                  </a:cubicBezTo>
                  <a:lnTo>
                    <a:pt x="6516" y="2864"/>
                  </a:lnTo>
                  <a:lnTo>
                    <a:pt x="5207" y="2864"/>
                  </a:lnTo>
                  <a:lnTo>
                    <a:pt x="3239" y="342"/>
                  </a:lnTo>
                  <a:close/>
                  <a:moveTo>
                    <a:pt x="9783" y="3210"/>
                  </a:moveTo>
                  <a:cubicBezTo>
                    <a:pt x="10062" y="3234"/>
                    <a:pt x="10322" y="3355"/>
                    <a:pt x="10524" y="3552"/>
                  </a:cubicBezTo>
                  <a:lnTo>
                    <a:pt x="10625" y="3658"/>
                  </a:lnTo>
                  <a:lnTo>
                    <a:pt x="9951" y="3658"/>
                  </a:lnTo>
                  <a:cubicBezTo>
                    <a:pt x="9860" y="3658"/>
                    <a:pt x="9783" y="3581"/>
                    <a:pt x="9783" y="3489"/>
                  </a:cubicBezTo>
                  <a:lnTo>
                    <a:pt x="9783" y="3210"/>
                  </a:lnTo>
                  <a:close/>
                  <a:moveTo>
                    <a:pt x="7295" y="3942"/>
                  </a:moveTo>
                  <a:lnTo>
                    <a:pt x="4196" y="6877"/>
                  </a:lnTo>
                  <a:cubicBezTo>
                    <a:pt x="3975" y="7084"/>
                    <a:pt x="3681" y="7204"/>
                    <a:pt x="3378" y="7204"/>
                  </a:cubicBezTo>
                  <a:lnTo>
                    <a:pt x="3239" y="7204"/>
                  </a:lnTo>
                  <a:lnTo>
                    <a:pt x="5779" y="3942"/>
                  </a:lnTo>
                  <a:close/>
                  <a:moveTo>
                    <a:pt x="3123" y="1"/>
                  </a:moveTo>
                  <a:cubicBezTo>
                    <a:pt x="2888" y="1"/>
                    <a:pt x="2753" y="270"/>
                    <a:pt x="2897" y="458"/>
                  </a:cubicBezTo>
                  <a:lnTo>
                    <a:pt x="4774" y="2864"/>
                  </a:lnTo>
                  <a:lnTo>
                    <a:pt x="2325" y="2864"/>
                  </a:lnTo>
                  <a:cubicBezTo>
                    <a:pt x="2224" y="2859"/>
                    <a:pt x="2127" y="2806"/>
                    <a:pt x="2079" y="2719"/>
                  </a:cubicBezTo>
                  <a:lnTo>
                    <a:pt x="1319" y="1401"/>
                  </a:lnTo>
                  <a:cubicBezTo>
                    <a:pt x="1208" y="1209"/>
                    <a:pt x="1001" y="1093"/>
                    <a:pt x="780" y="1093"/>
                  </a:cubicBezTo>
                  <a:lnTo>
                    <a:pt x="284" y="1093"/>
                  </a:lnTo>
                  <a:cubicBezTo>
                    <a:pt x="126" y="1093"/>
                    <a:pt x="0" y="1223"/>
                    <a:pt x="0" y="1377"/>
                  </a:cubicBezTo>
                  <a:lnTo>
                    <a:pt x="0" y="4047"/>
                  </a:lnTo>
                  <a:cubicBezTo>
                    <a:pt x="0" y="4394"/>
                    <a:pt x="284" y="4678"/>
                    <a:pt x="631" y="4678"/>
                  </a:cubicBezTo>
                  <a:lnTo>
                    <a:pt x="2098" y="4678"/>
                  </a:lnTo>
                  <a:cubicBezTo>
                    <a:pt x="2325" y="4678"/>
                    <a:pt x="2325" y="4341"/>
                    <a:pt x="2098" y="4341"/>
                  </a:cubicBezTo>
                  <a:lnTo>
                    <a:pt x="636" y="4341"/>
                  </a:lnTo>
                  <a:cubicBezTo>
                    <a:pt x="472" y="4341"/>
                    <a:pt x="342" y="4206"/>
                    <a:pt x="342" y="4043"/>
                  </a:cubicBezTo>
                  <a:lnTo>
                    <a:pt x="342" y="1439"/>
                  </a:lnTo>
                  <a:lnTo>
                    <a:pt x="780" y="1439"/>
                  </a:lnTo>
                  <a:cubicBezTo>
                    <a:pt x="784" y="1439"/>
                    <a:pt x="788" y="1439"/>
                    <a:pt x="793" y="1439"/>
                  </a:cubicBezTo>
                  <a:cubicBezTo>
                    <a:pt x="889" y="1439"/>
                    <a:pt x="979" y="1491"/>
                    <a:pt x="1025" y="1574"/>
                  </a:cubicBezTo>
                  <a:lnTo>
                    <a:pt x="1786" y="2893"/>
                  </a:lnTo>
                  <a:cubicBezTo>
                    <a:pt x="1896" y="3085"/>
                    <a:pt x="2103" y="3205"/>
                    <a:pt x="2325" y="3205"/>
                  </a:cubicBezTo>
                  <a:lnTo>
                    <a:pt x="9446" y="3205"/>
                  </a:lnTo>
                  <a:lnTo>
                    <a:pt x="9446" y="3489"/>
                  </a:lnTo>
                  <a:cubicBezTo>
                    <a:pt x="9446" y="3768"/>
                    <a:pt x="9672" y="3999"/>
                    <a:pt x="9956" y="3999"/>
                  </a:cubicBezTo>
                  <a:lnTo>
                    <a:pt x="10966" y="3999"/>
                  </a:lnTo>
                  <a:lnTo>
                    <a:pt x="11178" y="4211"/>
                  </a:lnTo>
                  <a:cubicBezTo>
                    <a:pt x="11212" y="4245"/>
                    <a:pt x="11236" y="4288"/>
                    <a:pt x="11250" y="4336"/>
                  </a:cubicBezTo>
                  <a:lnTo>
                    <a:pt x="7372" y="4336"/>
                  </a:lnTo>
                  <a:lnTo>
                    <a:pt x="7844" y="3893"/>
                  </a:lnTo>
                  <a:cubicBezTo>
                    <a:pt x="7954" y="3788"/>
                    <a:pt x="7877" y="3600"/>
                    <a:pt x="7723" y="3600"/>
                  </a:cubicBezTo>
                  <a:lnTo>
                    <a:pt x="5755" y="3600"/>
                  </a:lnTo>
                  <a:cubicBezTo>
                    <a:pt x="5669" y="3600"/>
                    <a:pt x="5587" y="3643"/>
                    <a:pt x="5534" y="3711"/>
                  </a:cubicBezTo>
                  <a:lnTo>
                    <a:pt x="5043" y="4336"/>
                  </a:lnTo>
                  <a:lnTo>
                    <a:pt x="2888" y="4336"/>
                  </a:lnTo>
                  <a:cubicBezTo>
                    <a:pt x="2661" y="4336"/>
                    <a:pt x="2661" y="4678"/>
                    <a:pt x="2888" y="4678"/>
                  </a:cubicBezTo>
                  <a:lnTo>
                    <a:pt x="4779" y="4678"/>
                  </a:lnTo>
                  <a:lnTo>
                    <a:pt x="2902" y="7084"/>
                  </a:lnTo>
                  <a:cubicBezTo>
                    <a:pt x="2753" y="7266"/>
                    <a:pt x="2888" y="7541"/>
                    <a:pt x="3123" y="7541"/>
                  </a:cubicBezTo>
                  <a:lnTo>
                    <a:pt x="3378" y="7541"/>
                  </a:lnTo>
                  <a:cubicBezTo>
                    <a:pt x="3768" y="7541"/>
                    <a:pt x="4143" y="7392"/>
                    <a:pt x="4427" y="7117"/>
                  </a:cubicBezTo>
                  <a:lnTo>
                    <a:pt x="7016" y="4673"/>
                  </a:lnTo>
                  <a:lnTo>
                    <a:pt x="11337" y="4673"/>
                  </a:lnTo>
                  <a:cubicBezTo>
                    <a:pt x="11481" y="4673"/>
                    <a:pt x="11597" y="4557"/>
                    <a:pt x="11597" y="4413"/>
                  </a:cubicBezTo>
                  <a:lnTo>
                    <a:pt x="11597" y="4408"/>
                  </a:lnTo>
                  <a:cubicBezTo>
                    <a:pt x="11597" y="4245"/>
                    <a:pt x="11534" y="4086"/>
                    <a:pt x="11419" y="3970"/>
                  </a:cubicBezTo>
                  <a:lnTo>
                    <a:pt x="10764" y="3311"/>
                  </a:lnTo>
                  <a:cubicBezTo>
                    <a:pt x="10476" y="3027"/>
                    <a:pt x="10091" y="2864"/>
                    <a:pt x="9687" y="2864"/>
                  </a:cubicBezTo>
                  <a:lnTo>
                    <a:pt x="7011" y="2864"/>
                  </a:lnTo>
                  <a:lnTo>
                    <a:pt x="4427" y="419"/>
                  </a:lnTo>
                  <a:cubicBezTo>
                    <a:pt x="4143" y="150"/>
                    <a:pt x="3768" y="1"/>
                    <a:pt x="33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209270" y="1584852"/>
              <a:ext cx="127990" cy="53635"/>
            </a:xfrm>
            <a:custGeom>
              <a:rect b="b" l="l" r="r" t="t"/>
              <a:pathLst>
                <a:path extrusionOk="0" h="2045" w="4880">
                  <a:moveTo>
                    <a:pt x="2408" y="1"/>
                  </a:moveTo>
                  <a:cubicBezTo>
                    <a:pt x="1875" y="1"/>
                    <a:pt x="1343" y="317"/>
                    <a:pt x="1165" y="933"/>
                  </a:cubicBezTo>
                  <a:cubicBezTo>
                    <a:pt x="1097" y="919"/>
                    <a:pt x="1030" y="912"/>
                    <a:pt x="965" y="912"/>
                  </a:cubicBezTo>
                  <a:cubicBezTo>
                    <a:pt x="444" y="912"/>
                    <a:pt x="0" y="1333"/>
                    <a:pt x="0" y="1876"/>
                  </a:cubicBezTo>
                  <a:cubicBezTo>
                    <a:pt x="0" y="1967"/>
                    <a:pt x="77" y="2044"/>
                    <a:pt x="173" y="2044"/>
                  </a:cubicBezTo>
                  <a:lnTo>
                    <a:pt x="3094" y="2044"/>
                  </a:lnTo>
                  <a:cubicBezTo>
                    <a:pt x="3325" y="2044"/>
                    <a:pt x="3325" y="1708"/>
                    <a:pt x="3094" y="1708"/>
                  </a:cubicBezTo>
                  <a:lnTo>
                    <a:pt x="366" y="1708"/>
                  </a:lnTo>
                  <a:cubicBezTo>
                    <a:pt x="443" y="1438"/>
                    <a:pt x="688" y="1250"/>
                    <a:pt x="967" y="1250"/>
                  </a:cubicBezTo>
                  <a:cubicBezTo>
                    <a:pt x="1054" y="1250"/>
                    <a:pt x="1141" y="1270"/>
                    <a:pt x="1222" y="1308"/>
                  </a:cubicBezTo>
                  <a:cubicBezTo>
                    <a:pt x="1246" y="1319"/>
                    <a:pt x="1270" y="1324"/>
                    <a:pt x="1294" y="1324"/>
                  </a:cubicBezTo>
                  <a:cubicBezTo>
                    <a:pt x="1377" y="1324"/>
                    <a:pt x="1452" y="1263"/>
                    <a:pt x="1463" y="1173"/>
                  </a:cubicBezTo>
                  <a:cubicBezTo>
                    <a:pt x="1521" y="721"/>
                    <a:pt x="1891" y="370"/>
                    <a:pt x="2348" y="341"/>
                  </a:cubicBezTo>
                  <a:cubicBezTo>
                    <a:pt x="2369" y="340"/>
                    <a:pt x="2389" y="339"/>
                    <a:pt x="2409" y="339"/>
                  </a:cubicBezTo>
                  <a:cubicBezTo>
                    <a:pt x="2842" y="339"/>
                    <a:pt x="3224" y="630"/>
                    <a:pt x="3335" y="1053"/>
                  </a:cubicBezTo>
                  <a:cubicBezTo>
                    <a:pt x="3354" y="1131"/>
                    <a:pt x="3423" y="1183"/>
                    <a:pt x="3500" y="1183"/>
                  </a:cubicBezTo>
                  <a:cubicBezTo>
                    <a:pt x="3518" y="1183"/>
                    <a:pt x="3537" y="1180"/>
                    <a:pt x="3556" y="1173"/>
                  </a:cubicBezTo>
                  <a:cubicBezTo>
                    <a:pt x="3635" y="1147"/>
                    <a:pt x="3715" y="1134"/>
                    <a:pt x="3794" y="1134"/>
                  </a:cubicBezTo>
                  <a:cubicBezTo>
                    <a:pt x="4128" y="1134"/>
                    <a:pt x="4437" y="1361"/>
                    <a:pt x="4518" y="1708"/>
                  </a:cubicBezTo>
                  <a:lnTo>
                    <a:pt x="3888" y="1708"/>
                  </a:lnTo>
                  <a:cubicBezTo>
                    <a:pt x="3662" y="1708"/>
                    <a:pt x="3662" y="2044"/>
                    <a:pt x="3888" y="2044"/>
                  </a:cubicBezTo>
                  <a:lnTo>
                    <a:pt x="4706" y="2044"/>
                  </a:lnTo>
                  <a:cubicBezTo>
                    <a:pt x="4802" y="2044"/>
                    <a:pt x="4879" y="1967"/>
                    <a:pt x="4879" y="1876"/>
                  </a:cubicBezTo>
                  <a:cubicBezTo>
                    <a:pt x="4879" y="1267"/>
                    <a:pt x="4379" y="791"/>
                    <a:pt x="3793" y="791"/>
                  </a:cubicBezTo>
                  <a:cubicBezTo>
                    <a:pt x="3731" y="791"/>
                    <a:pt x="3668" y="797"/>
                    <a:pt x="3604" y="808"/>
                  </a:cubicBezTo>
                  <a:cubicBezTo>
                    <a:pt x="3383" y="265"/>
                    <a:pt x="2895" y="1"/>
                    <a:pt x="2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8"/>
            <p:cNvSpPr/>
            <p:nvPr/>
          </p:nvSpPr>
          <p:spPr>
            <a:xfrm>
              <a:off x="4150442" y="1679533"/>
              <a:ext cx="13927" cy="11960"/>
            </a:xfrm>
            <a:custGeom>
              <a:rect b="b" l="l" r="r" t="t"/>
              <a:pathLst>
                <a:path extrusionOk="0" h="456" w="531">
                  <a:moveTo>
                    <a:pt x="298" y="1"/>
                  </a:moveTo>
                  <a:cubicBezTo>
                    <a:pt x="243" y="1"/>
                    <a:pt x="187" y="21"/>
                    <a:pt x="140" y="66"/>
                  </a:cubicBezTo>
                  <a:cubicBezTo>
                    <a:pt x="1" y="210"/>
                    <a:pt x="102" y="455"/>
                    <a:pt x="304" y="455"/>
                  </a:cubicBezTo>
                  <a:cubicBezTo>
                    <a:pt x="429" y="455"/>
                    <a:pt x="530" y="354"/>
                    <a:pt x="530" y="229"/>
                  </a:cubicBezTo>
                  <a:cubicBezTo>
                    <a:pt x="530" y="92"/>
                    <a:pt x="41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8"/>
            <p:cNvSpPr/>
            <p:nvPr/>
          </p:nvSpPr>
          <p:spPr>
            <a:xfrm>
              <a:off x="4126732" y="1679533"/>
              <a:ext cx="13769" cy="11960"/>
            </a:xfrm>
            <a:custGeom>
              <a:rect b="b" l="l" r="r" t="t"/>
              <a:pathLst>
                <a:path extrusionOk="0" h="456" w="525">
                  <a:moveTo>
                    <a:pt x="297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96" y="455"/>
                    <a:pt x="299" y="455"/>
                  </a:cubicBezTo>
                  <a:cubicBezTo>
                    <a:pt x="424" y="455"/>
                    <a:pt x="525" y="354"/>
                    <a:pt x="525" y="229"/>
                  </a:cubicBezTo>
                  <a:cubicBezTo>
                    <a:pt x="525" y="92"/>
                    <a:pt x="413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8"/>
            <p:cNvSpPr/>
            <p:nvPr/>
          </p:nvSpPr>
          <p:spPr>
            <a:xfrm>
              <a:off x="4104884" y="1679533"/>
              <a:ext cx="13927" cy="11960"/>
            </a:xfrm>
            <a:custGeom>
              <a:rect b="b" l="l" r="r" t="t"/>
              <a:pathLst>
                <a:path extrusionOk="0" h="456" w="531">
                  <a:moveTo>
                    <a:pt x="231" y="1"/>
                  </a:moveTo>
                  <a:cubicBezTo>
                    <a:pt x="114" y="1"/>
                    <a:pt x="1" y="92"/>
                    <a:pt x="1" y="229"/>
                  </a:cubicBezTo>
                  <a:cubicBezTo>
                    <a:pt x="1" y="354"/>
                    <a:pt x="102" y="455"/>
                    <a:pt x="227" y="455"/>
                  </a:cubicBezTo>
                  <a:cubicBezTo>
                    <a:pt x="429" y="455"/>
                    <a:pt x="530" y="210"/>
                    <a:pt x="386" y="66"/>
                  </a:cubicBezTo>
                  <a:cubicBezTo>
                    <a:pt x="341" y="21"/>
                    <a:pt x="286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8"/>
            <p:cNvSpPr/>
            <p:nvPr/>
          </p:nvSpPr>
          <p:spPr>
            <a:xfrm>
              <a:off x="4081175" y="1679612"/>
              <a:ext cx="13901" cy="11829"/>
            </a:xfrm>
            <a:custGeom>
              <a:rect b="b" l="l" r="r" t="t"/>
              <a:pathLst>
                <a:path extrusionOk="0" h="451" w="530">
                  <a:moveTo>
                    <a:pt x="226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63"/>
                    <a:pt x="112" y="451"/>
                    <a:pt x="228" y="451"/>
                  </a:cubicBezTo>
                  <a:cubicBezTo>
                    <a:pt x="283" y="451"/>
                    <a:pt x="340" y="430"/>
                    <a:pt x="385" y="385"/>
                  </a:cubicBezTo>
                  <a:cubicBezTo>
                    <a:pt x="529" y="241"/>
                    <a:pt x="428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4251417" y="1679533"/>
              <a:ext cx="13901" cy="11960"/>
            </a:xfrm>
            <a:custGeom>
              <a:rect b="b" l="l" r="r" t="t"/>
              <a:pathLst>
                <a:path extrusionOk="0" h="456" w="530">
                  <a:moveTo>
                    <a:pt x="298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101" y="455"/>
                    <a:pt x="303" y="455"/>
                  </a:cubicBezTo>
                  <a:cubicBezTo>
                    <a:pt x="428" y="455"/>
                    <a:pt x="530" y="354"/>
                    <a:pt x="530" y="229"/>
                  </a:cubicBezTo>
                  <a:cubicBezTo>
                    <a:pt x="530" y="92"/>
                    <a:pt x="41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9" name="Google Shape;1939;p38"/>
          <p:cNvGrpSpPr/>
          <p:nvPr/>
        </p:nvGrpSpPr>
        <p:grpSpPr>
          <a:xfrm>
            <a:off x="3555110" y="1804999"/>
            <a:ext cx="430481" cy="389636"/>
            <a:chOff x="2666332" y="1538324"/>
            <a:chExt cx="322861" cy="292227"/>
          </a:xfrm>
        </p:grpSpPr>
        <p:sp>
          <p:nvSpPr>
            <p:cNvPr id="1940" name="Google Shape;1940;p38"/>
            <p:cNvSpPr/>
            <p:nvPr/>
          </p:nvSpPr>
          <p:spPr>
            <a:xfrm>
              <a:off x="2711260" y="1803537"/>
              <a:ext cx="265317" cy="22608"/>
            </a:xfrm>
            <a:custGeom>
              <a:rect b="b" l="l" r="r" t="t"/>
              <a:pathLst>
                <a:path extrusionOk="0" h="862" w="10116">
                  <a:moveTo>
                    <a:pt x="1" y="0"/>
                  </a:moveTo>
                  <a:lnTo>
                    <a:pt x="150" y="505"/>
                  </a:lnTo>
                  <a:cubicBezTo>
                    <a:pt x="217" y="712"/>
                    <a:pt x="405" y="852"/>
                    <a:pt x="621" y="861"/>
                  </a:cubicBezTo>
                  <a:lnTo>
                    <a:pt x="9499" y="861"/>
                  </a:lnTo>
                  <a:cubicBezTo>
                    <a:pt x="9716" y="852"/>
                    <a:pt x="9903" y="712"/>
                    <a:pt x="9971" y="505"/>
                  </a:cubicBezTo>
                  <a:lnTo>
                    <a:pt x="10115" y="0"/>
                  </a:ln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8"/>
            <p:cNvSpPr/>
            <p:nvPr/>
          </p:nvSpPr>
          <p:spPr>
            <a:xfrm>
              <a:off x="2672653" y="1637700"/>
              <a:ext cx="266812" cy="146323"/>
            </a:xfrm>
            <a:custGeom>
              <a:rect b="b" l="l" r="r" t="t"/>
              <a:pathLst>
                <a:path extrusionOk="0" h="5579" w="10173">
                  <a:moveTo>
                    <a:pt x="2892" y="742"/>
                  </a:moveTo>
                  <a:lnTo>
                    <a:pt x="2892" y="1944"/>
                  </a:lnTo>
                  <a:cubicBezTo>
                    <a:pt x="2892" y="2166"/>
                    <a:pt x="2911" y="2392"/>
                    <a:pt x="2955" y="2613"/>
                  </a:cubicBezTo>
                  <a:lnTo>
                    <a:pt x="2724" y="2613"/>
                  </a:lnTo>
                  <a:cubicBezTo>
                    <a:pt x="1757" y="2613"/>
                    <a:pt x="1093" y="1641"/>
                    <a:pt x="1449" y="742"/>
                  </a:cubicBezTo>
                  <a:close/>
                  <a:moveTo>
                    <a:pt x="1016" y="1"/>
                  </a:moveTo>
                  <a:cubicBezTo>
                    <a:pt x="0" y="1396"/>
                    <a:pt x="996" y="3354"/>
                    <a:pt x="2724" y="3354"/>
                  </a:cubicBezTo>
                  <a:lnTo>
                    <a:pt x="3176" y="3354"/>
                  </a:lnTo>
                  <a:cubicBezTo>
                    <a:pt x="3753" y="4719"/>
                    <a:pt x="5087" y="5579"/>
                    <a:pt x="6525" y="5579"/>
                  </a:cubicBezTo>
                  <a:cubicBezTo>
                    <a:pt x="6766" y="5579"/>
                    <a:pt x="7009" y="5555"/>
                    <a:pt x="7252" y="5505"/>
                  </a:cubicBezTo>
                  <a:cubicBezTo>
                    <a:pt x="8945" y="5164"/>
                    <a:pt x="10168" y="3672"/>
                    <a:pt x="10172" y="1944"/>
                  </a:cubicBezTo>
                  <a:lnTo>
                    <a:pt x="10172" y="1"/>
                  </a:ln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8"/>
            <p:cNvSpPr/>
            <p:nvPr/>
          </p:nvSpPr>
          <p:spPr>
            <a:xfrm>
              <a:off x="2837204" y="1671927"/>
              <a:ext cx="81174" cy="84689"/>
            </a:xfrm>
            <a:custGeom>
              <a:rect b="b" l="l" r="r" t="t"/>
              <a:pathLst>
                <a:path extrusionOk="0" h="3229" w="3095">
                  <a:moveTo>
                    <a:pt x="2910" y="1"/>
                  </a:moveTo>
                  <a:cubicBezTo>
                    <a:pt x="2821" y="1"/>
                    <a:pt x="2732" y="60"/>
                    <a:pt x="2724" y="178"/>
                  </a:cubicBezTo>
                  <a:lnTo>
                    <a:pt x="2724" y="389"/>
                  </a:lnTo>
                  <a:cubicBezTo>
                    <a:pt x="2720" y="1751"/>
                    <a:pt x="1618" y="2858"/>
                    <a:pt x="256" y="2858"/>
                  </a:cubicBezTo>
                  <a:cubicBezTo>
                    <a:pt x="251" y="2857"/>
                    <a:pt x="247" y="2857"/>
                    <a:pt x="242" y="2857"/>
                  </a:cubicBezTo>
                  <a:cubicBezTo>
                    <a:pt x="1" y="2857"/>
                    <a:pt x="1" y="3229"/>
                    <a:pt x="242" y="3229"/>
                  </a:cubicBezTo>
                  <a:cubicBezTo>
                    <a:pt x="247" y="3229"/>
                    <a:pt x="251" y="3228"/>
                    <a:pt x="256" y="3228"/>
                  </a:cubicBezTo>
                  <a:cubicBezTo>
                    <a:pt x="1825" y="3223"/>
                    <a:pt x="3090" y="1958"/>
                    <a:pt x="3095" y="389"/>
                  </a:cubicBezTo>
                  <a:lnTo>
                    <a:pt x="3095" y="178"/>
                  </a:lnTo>
                  <a:cubicBezTo>
                    <a:pt x="3088" y="60"/>
                    <a:pt x="2999" y="1"/>
                    <a:pt x="2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8"/>
            <p:cNvSpPr/>
            <p:nvPr/>
          </p:nvSpPr>
          <p:spPr>
            <a:xfrm>
              <a:off x="2908648" y="1626632"/>
              <a:ext cx="9730" cy="35328"/>
            </a:xfrm>
            <a:custGeom>
              <a:rect b="b" l="l" r="r" t="t"/>
              <a:pathLst>
                <a:path extrusionOk="0" h="1347" w="371">
                  <a:moveTo>
                    <a:pt x="186" y="0"/>
                  </a:moveTo>
                  <a:cubicBezTo>
                    <a:pt x="97" y="0"/>
                    <a:pt x="8" y="59"/>
                    <a:pt x="0" y="177"/>
                  </a:cubicBezTo>
                  <a:lnTo>
                    <a:pt x="0" y="1164"/>
                  </a:lnTo>
                  <a:cubicBezTo>
                    <a:pt x="0" y="1265"/>
                    <a:pt x="82" y="1346"/>
                    <a:pt x="183" y="1346"/>
                  </a:cubicBezTo>
                  <a:cubicBezTo>
                    <a:pt x="284" y="1346"/>
                    <a:pt x="371" y="1265"/>
                    <a:pt x="371" y="1164"/>
                  </a:cubicBezTo>
                  <a:lnTo>
                    <a:pt x="371" y="177"/>
                  </a:lnTo>
                  <a:cubicBezTo>
                    <a:pt x="364" y="59"/>
                    <a:pt x="275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8"/>
            <p:cNvSpPr/>
            <p:nvPr/>
          </p:nvSpPr>
          <p:spPr>
            <a:xfrm>
              <a:off x="2698776" y="1798239"/>
              <a:ext cx="290417" cy="32312"/>
            </a:xfrm>
            <a:custGeom>
              <a:rect b="b" l="l" r="r" t="t"/>
              <a:pathLst>
                <a:path extrusionOk="0" h="1232" w="11073">
                  <a:moveTo>
                    <a:pt x="10346" y="371"/>
                  </a:moveTo>
                  <a:lnTo>
                    <a:pt x="10269" y="640"/>
                  </a:lnTo>
                  <a:cubicBezTo>
                    <a:pt x="10225" y="765"/>
                    <a:pt x="10110" y="852"/>
                    <a:pt x="9975" y="861"/>
                  </a:cubicBezTo>
                  <a:lnTo>
                    <a:pt x="1097" y="861"/>
                  </a:lnTo>
                  <a:cubicBezTo>
                    <a:pt x="963" y="852"/>
                    <a:pt x="847" y="765"/>
                    <a:pt x="799" y="640"/>
                  </a:cubicBezTo>
                  <a:lnTo>
                    <a:pt x="722" y="371"/>
                  </a:lnTo>
                  <a:close/>
                  <a:moveTo>
                    <a:pt x="231" y="0"/>
                  </a:moveTo>
                  <a:cubicBezTo>
                    <a:pt x="0" y="14"/>
                    <a:pt x="0" y="356"/>
                    <a:pt x="231" y="371"/>
                  </a:cubicBezTo>
                  <a:lnTo>
                    <a:pt x="337" y="371"/>
                  </a:lnTo>
                  <a:lnTo>
                    <a:pt x="448" y="741"/>
                  </a:lnTo>
                  <a:cubicBezTo>
                    <a:pt x="535" y="1025"/>
                    <a:pt x="794" y="1222"/>
                    <a:pt x="1097" y="1232"/>
                  </a:cubicBezTo>
                  <a:lnTo>
                    <a:pt x="9975" y="1232"/>
                  </a:lnTo>
                  <a:cubicBezTo>
                    <a:pt x="10273" y="1222"/>
                    <a:pt x="10533" y="1025"/>
                    <a:pt x="10625" y="741"/>
                  </a:cubicBezTo>
                  <a:lnTo>
                    <a:pt x="10731" y="371"/>
                  </a:lnTo>
                  <a:lnTo>
                    <a:pt x="10836" y="371"/>
                  </a:lnTo>
                  <a:cubicBezTo>
                    <a:pt x="11072" y="356"/>
                    <a:pt x="11072" y="14"/>
                    <a:pt x="1083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8"/>
            <p:cNvSpPr/>
            <p:nvPr/>
          </p:nvSpPr>
          <p:spPr>
            <a:xfrm>
              <a:off x="2695497" y="1651837"/>
              <a:ext cx="59956" cy="58828"/>
            </a:xfrm>
            <a:custGeom>
              <a:rect b="b" l="l" r="r" t="t"/>
              <a:pathLst>
                <a:path extrusionOk="0" h="2243" w="2286">
                  <a:moveTo>
                    <a:pt x="712" y="366"/>
                  </a:moveTo>
                  <a:lnTo>
                    <a:pt x="712" y="371"/>
                  </a:lnTo>
                  <a:lnTo>
                    <a:pt x="1838" y="371"/>
                  </a:lnTo>
                  <a:lnTo>
                    <a:pt x="1838" y="1386"/>
                  </a:lnTo>
                  <a:cubicBezTo>
                    <a:pt x="1838" y="1550"/>
                    <a:pt x="1848" y="1713"/>
                    <a:pt x="1872" y="1872"/>
                  </a:cubicBezTo>
                  <a:lnTo>
                    <a:pt x="1853" y="1872"/>
                  </a:lnTo>
                  <a:cubicBezTo>
                    <a:pt x="1068" y="1872"/>
                    <a:pt x="501" y="1126"/>
                    <a:pt x="712" y="366"/>
                  </a:cubicBezTo>
                  <a:close/>
                  <a:moveTo>
                    <a:pt x="573" y="0"/>
                  </a:moveTo>
                  <a:cubicBezTo>
                    <a:pt x="496" y="0"/>
                    <a:pt x="429" y="44"/>
                    <a:pt x="400" y="116"/>
                  </a:cubicBezTo>
                  <a:cubicBezTo>
                    <a:pt x="0" y="1141"/>
                    <a:pt x="756" y="2243"/>
                    <a:pt x="1853" y="2243"/>
                  </a:cubicBezTo>
                  <a:lnTo>
                    <a:pt x="2084" y="2243"/>
                  </a:lnTo>
                  <a:cubicBezTo>
                    <a:pt x="2199" y="2243"/>
                    <a:pt x="2286" y="2137"/>
                    <a:pt x="2267" y="2021"/>
                  </a:cubicBezTo>
                  <a:cubicBezTo>
                    <a:pt x="2228" y="1814"/>
                    <a:pt x="2204" y="1603"/>
                    <a:pt x="2204" y="1386"/>
                  </a:cubicBezTo>
                  <a:lnTo>
                    <a:pt x="2204" y="183"/>
                  </a:lnTo>
                  <a:cubicBezTo>
                    <a:pt x="2204" y="82"/>
                    <a:pt x="2122" y="0"/>
                    <a:pt x="20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8"/>
            <p:cNvSpPr/>
            <p:nvPr/>
          </p:nvSpPr>
          <p:spPr>
            <a:xfrm>
              <a:off x="2666332" y="1632402"/>
              <a:ext cx="277933" cy="156159"/>
            </a:xfrm>
            <a:custGeom>
              <a:rect b="b" l="l" r="r" t="t"/>
              <a:pathLst>
                <a:path extrusionOk="0" h="5954" w="10597">
                  <a:moveTo>
                    <a:pt x="10226" y="376"/>
                  </a:moveTo>
                  <a:lnTo>
                    <a:pt x="10226" y="2132"/>
                  </a:lnTo>
                  <a:cubicBezTo>
                    <a:pt x="10226" y="3773"/>
                    <a:pt x="9066" y="5192"/>
                    <a:pt x="7454" y="5515"/>
                  </a:cubicBezTo>
                  <a:cubicBezTo>
                    <a:pt x="7224" y="5561"/>
                    <a:pt x="6994" y="5584"/>
                    <a:pt x="6767" y="5584"/>
                  </a:cubicBezTo>
                  <a:cubicBezTo>
                    <a:pt x="5401" y="5584"/>
                    <a:pt x="4134" y="4769"/>
                    <a:pt x="3586" y="3470"/>
                  </a:cubicBezTo>
                  <a:cubicBezTo>
                    <a:pt x="3557" y="3398"/>
                    <a:pt x="3489" y="3354"/>
                    <a:pt x="3417" y="3354"/>
                  </a:cubicBezTo>
                  <a:lnTo>
                    <a:pt x="2965" y="3354"/>
                  </a:lnTo>
                  <a:cubicBezTo>
                    <a:pt x="1901" y="3354"/>
                    <a:pt x="1040" y="2493"/>
                    <a:pt x="1040" y="1430"/>
                  </a:cubicBezTo>
                  <a:cubicBezTo>
                    <a:pt x="1040" y="1054"/>
                    <a:pt x="1146" y="689"/>
                    <a:pt x="1353" y="376"/>
                  </a:cubicBezTo>
                  <a:close/>
                  <a:moveTo>
                    <a:pt x="1257" y="0"/>
                  </a:moveTo>
                  <a:cubicBezTo>
                    <a:pt x="1199" y="0"/>
                    <a:pt x="1141" y="29"/>
                    <a:pt x="1107" y="77"/>
                  </a:cubicBezTo>
                  <a:cubicBezTo>
                    <a:pt x="1" y="1593"/>
                    <a:pt x="1088" y="3725"/>
                    <a:pt x="2965" y="3725"/>
                  </a:cubicBezTo>
                  <a:lnTo>
                    <a:pt x="3297" y="3725"/>
                  </a:lnTo>
                  <a:cubicBezTo>
                    <a:pt x="3931" y="5104"/>
                    <a:pt x="5305" y="5953"/>
                    <a:pt x="6776" y="5953"/>
                  </a:cubicBezTo>
                  <a:cubicBezTo>
                    <a:pt x="7045" y="5953"/>
                    <a:pt x="7317" y="5925"/>
                    <a:pt x="7589" y="5866"/>
                  </a:cubicBezTo>
                  <a:cubicBezTo>
                    <a:pt x="9345" y="5481"/>
                    <a:pt x="10596" y="3927"/>
                    <a:pt x="10596" y="2127"/>
                  </a:cubicBezTo>
                  <a:lnTo>
                    <a:pt x="10596" y="188"/>
                  </a:lnTo>
                  <a:cubicBezTo>
                    <a:pt x="10596" y="82"/>
                    <a:pt x="10514" y="0"/>
                    <a:pt x="1041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8"/>
            <p:cNvSpPr/>
            <p:nvPr/>
          </p:nvSpPr>
          <p:spPr>
            <a:xfrm>
              <a:off x="2816275" y="1538324"/>
              <a:ext cx="16497" cy="84374"/>
            </a:xfrm>
            <a:custGeom>
              <a:rect b="b" l="l" r="r" t="t"/>
              <a:pathLst>
                <a:path extrusionOk="0" h="3217" w="629">
                  <a:moveTo>
                    <a:pt x="436" y="0"/>
                  </a:moveTo>
                  <a:cubicBezTo>
                    <a:pt x="341" y="0"/>
                    <a:pt x="246" y="65"/>
                    <a:pt x="255" y="195"/>
                  </a:cubicBezTo>
                  <a:cubicBezTo>
                    <a:pt x="255" y="335"/>
                    <a:pt x="221" y="469"/>
                    <a:pt x="149" y="585"/>
                  </a:cubicBezTo>
                  <a:cubicBezTo>
                    <a:pt x="53" y="753"/>
                    <a:pt x="0" y="946"/>
                    <a:pt x="5" y="1143"/>
                  </a:cubicBezTo>
                  <a:cubicBezTo>
                    <a:pt x="0" y="1340"/>
                    <a:pt x="53" y="1533"/>
                    <a:pt x="149" y="1701"/>
                  </a:cubicBezTo>
                  <a:cubicBezTo>
                    <a:pt x="221" y="1817"/>
                    <a:pt x="255" y="1951"/>
                    <a:pt x="255" y="2086"/>
                  </a:cubicBezTo>
                  <a:cubicBezTo>
                    <a:pt x="255" y="2226"/>
                    <a:pt x="221" y="2360"/>
                    <a:pt x="149" y="2476"/>
                  </a:cubicBezTo>
                  <a:cubicBezTo>
                    <a:pt x="53" y="2644"/>
                    <a:pt x="0" y="2837"/>
                    <a:pt x="5" y="3034"/>
                  </a:cubicBezTo>
                  <a:cubicBezTo>
                    <a:pt x="5" y="3135"/>
                    <a:pt x="87" y="3217"/>
                    <a:pt x="193" y="3217"/>
                  </a:cubicBezTo>
                  <a:cubicBezTo>
                    <a:pt x="294" y="3217"/>
                    <a:pt x="375" y="3135"/>
                    <a:pt x="375" y="3034"/>
                  </a:cubicBezTo>
                  <a:cubicBezTo>
                    <a:pt x="371" y="2899"/>
                    <a:pt x="409" y="2765"/>
                    <a:pt x="476" y="2644"/>
                  </a:cubicBezTo>
                  <a:cubicBezTo>
                    <a:pt x="578" y="2476"/>
                    <a:pt x="626" y="2283"/>
                    <a:pt x="621" y="2086"/>
                  </a:cubicBezTo>
                  <a:cubicBezTo>
                    <a:pt x="626" y="1894"/>
                    <a:pt x="578" y="1701"/>
                    <a:pt x="476" y="1528"/>
                  </a:cubicBezTo>
                  <a:cubicBezTo>
                    <a:pt x="409" y="1413"/>
                    <a:pt x="371" y="1278"/>
                    <a:pt x="375" y="1143"/>
                  </a:cubicBezTo>
                  <a:cubicBezTo>
                    <a:pt x="371" y="1008"/>
                    <a:pt x="409" y="874"/>
                    <a:pt x="476" y="753"/>
                  </a:cubicBezTo>
                  <a:cubicBezTo>
                    <a:pt x="578" y="585"/>
                    <a:pt x="626" y="392"/>
                    <a:pt x="621" y="195"/>
                  </a:cubicBezTo>
                  <a:cubicBezTo>
                    <a:pt x="628" y="65"/>
                    <a:pt x="532" y="0"/>
                    <a:pt x="43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8"/>
            <p:cNvSpPr/>
            <p:nvPr/>
          </p:nvSpPr>
          <p:spPr>
            <a:xfrm>
              <a:off x="2855144" y="1538875"/>
              <a:ext cx="16418" cy="83823"/>
            </a:xfrm>
            <a:custGeom>
              <a:rect b="b" l="l" r="r" t="t"/>
              <a:pathLst>
                <a:path extrusionOk="0" h="3196" w="626">
                  <a:moveTo>
                    <a:pt x="436" y="1"/>
                  </a:moveTo>
                  <a:cubicBezTo>
                    <a:pt x="347" y="1"/>
                    <a:pt x="258" y="59"/>
                    <a:pt x="250" y="174"/>
                  </a:cubicBezTo>
                  <a:cubicBezTo>
                    <a:pt x="255" y="314"/>
                    <a:pt x="221" y="448"/>
                    <a:pt x="149" y="564"/>
                  </a:cubicBezTo>
                  <a:cubicBezTo>
                    <a:pt x="48" y="732"/>
                    <a:pt x="0" y="925"/>
                    <a:pt x="5" y="1122"/>
                  </a:cubicBezTo>
                  <a:cubicBezTo>
                    <a:pt x="0" y="1319"/>
                    <a:pt x="48" y="1512"/>
                    <a:pt x="149" y="1680"/>
                  </a:cubicBezTo>
                  <a:cubicBezTo>
                    <a:pt x="221" y="1796"/>
                    <a:pt x="255" y="1930"/>
                    <a:pt x="250" y="2065"/>
                  </a:cubicBezTo>
                  <a:cubicBezTo>
                    <a:pt x="255" y="2205"/>
                    <a:pt x="221" y="2339"/>
                    <a:pt x="149" y="2455"/>
                  </a:cubicBezTo>
                  <a:cubicBezTo>
                    <a:pt x="48" y="2623"/>
                    <a:pt x="0" y="2816"/>
                    <a:pt x="5" y="3013"/>
                  </a:cubicBezTo>
                  <a:cubicBezTo>
                    <a:pt x="5" y="3114"/>
                    <a:pt x="87" y="3196"/>
                    <a:pt x="188" y="3196"/>
                  </a:cubicBezTo>
                  <a:cubicBezTo>
                    <a:pt x="294" y="3196"/>
                    <a:pt x="375" y="3114"/>
                    <a:pt x="375" y="3013"/>
                  </a:cubicBezTo>
                  <a:cubicBezTo>
                    <a:pt x="371" y="2878"/>
                    <a:pt x="404" y="2744"/>
                    <a:pt x="477" y="2623"/>
                  </a:cubicBezTo>
                  <a:cubicBezTo>
                    <a:pt x="578" y="2455"/>
                    <a:pt x="626" y="2262"/>
                    <a:pt x="621" y="2065"/>
                  </a:cubicBezTo>
                  <a:cubicBezTo>
                    <a:pt x="626" y="1873"/>
                    <a:pt x="578" y="1680"/>
                    <a:pt x="477" y="1507"/>
                  </a:cubicBezTo>
                  <a:cubicBezTo>
                    <a:pt x="404" y="1392"/>
                    <a:pt x="371" y="1257"/>
                    <a:pt x="375" y="1122"/>
                  </a:cubicBezTo>
                  <a:cubicBezTo>
                    <a:pt x="371" y="987"/>
                    <a:pt x="404" y="853"/>
                    <a:pt x="477" y="732"/>
                  </a:cubicBezTo>
                  <a:cubicBezTo>
                    <a:pt x="578" y="564"/>
                    <a:pt x="626" y="371"/>
                    <a:pt x="621" y="174"/>
                  </a:cubicBezTo>
                  <a:cubicBezTo>
                    <a:pt x="614" y="59"/>
                    <a:pt x="525" y="1"/>
                    <a:pt x="43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" name="Google Shape;1949;p38"/>
          <p:cNvGrpSpPr/>
          <p:nvPr/>
        </p:nvGrpSpPr>
        <p:grpSpPr>
          <a:xfrm>
            <a:off x="1154455" y="4251395"/>
            <a:ext cx="474368" cy="482132"/>
            <a:chOff x="865841" y="3373121"/>
            <a:chExt cx="355776" cy="361599"/>
          </a:xfrm>
        </p:grpSpPr>
        <p:sp>
          <p:nvSpPr>
            <p:cNvPr id="1950" name="Google Shape;1950;p38"/>
            <p:cNvSpPr/>
            <p:nvPr/>
          </p:nvSpPr>
          <p:spPr>
            <a:xfrm>
              <a:off x="872397" y="3378446"/>
              <a:ext cx="342531" cy="350950"/>
            </a:xfrm>
            <a:custGeom>
              <a:rect b="b" l="l" r="r" t="t"/>
              <a:pathLst>
                <a:path extrusionOk="0" h="13381" w="13060">
                  <a:moveTo>
                    <a:pt x="6535" y="0"/>
                  </a:moveTo>
                  <a:cubicBezTo>
                    <a:pt x="6351" y="0"/>
                    <a:pt x="6167" y="89"/>
                    <a:pt x="6059" y="267"/>
                  </a:cubicBezTo>
                  <a:lnTo>
                    <a:pt x="5265" y="1605"/>
                  </a:lnTo>
                  <a:cubicBezTo>
                    <a:pt x="5160" y="1776"/>
                    <a:pt x="4976" y="1874"/>
                    <a:pt x="4786" y="1874"/>
                  </a:cubicBezTo>
                  <a:cubicBezTo>
                    <a:pt x="4714" y="1874"/>
                    <a:pt x="4642" y="1860"/>
                    <a:pt x="4572" y="1831"/>
                  </a:cubicBezTo>
                  <a:lnTo>
                    <a:pt x="3143" y="1215"/>
                  </a:lnTo>
                  <a:cubicBezTo>
                    <a:pt x="3070" y="1184"/>
                    <a:pt x="2996" y="1170"/>
                    <a:pt x="2924" y="1170"/>
                  </a:cubicBezTo>
                  <a:cubicBezTo>
                    <a:pt x="2615" y="1170"/>
                    <a:pt x="2343" y="1434"/>
                    <a:pt x="2378" y="1773"/>
                  </a:cubicBezTo>
                  <a:lnTo>
                    <a:pt x="2517" y="3323"/>
                  </a:lnTo>
                  <a:cubicBezTo>
                    <a:pt x="2541" y="3597"/>
                    <a:pt x="2359" y="3852"/>
                    <a:pt x="2089" y="3910"/>
                  </a:cubicBezTo>
                  <a:lnTo>
                    <a:pt x="573" y="4256"/>
                  </a:lnTo>
                  <a:cubicBezTo>
                    <a:pt x="164" y="4347"/>
                    <a:pt x="1" y="4843"/>
                    <a:pt x="280" y="5156"/>
                  </a:cubicBezTo>
                  <a:lnTo>
                    <a:pt x="1300" y="6330"/>
                  </a:lnTo>
                  <a:cubicBezTo>
                    <a:pt x="1483" y="6537"/>
                    <a:pt x="1483" y="6845"/>
                    <a:pt x="1300" y="7056"/>
                  </a:cubicBezTo>
                  <a:lnTo>
                    <a:pt x="280" y="8226"/>
                  </a:lnTo>
                  <a:cubicBezTo>
                    <a:pt x="1" y="8538"/>
                    <a:pt x="164" y="9034"/>
                    <a:pt x="573" y="9126"/>
                  </a:cubicBezTo>
                  <a:lnTo>
                    <a:pt x="987" y="9222"/>
                  </a:lnTo>
                  <a:lnTo>
                    <a:pt x="1728" y="9390"/>
                  </a:lnTo>
                  <a:lnTo>
                    <a:pt x="2089" y="9472"/>
                  </a:lnTo>
                  <a:cubicBezTo>
                    <a:pt x="2359" y="9535"/>
                    <a:pt x="2537" y="9785"/>
                    <a:pt x="2513" y="10059"/>
                  </a:cubicBezTo>
                  <a:lnTo>
                    <a:pt x="2378" y="11608"/>
                  </a:lnTo>
                  <a:cubicBezTo>
                    <a:pt x="2347" y="11944"/>
                    <a:pt x="2616" y="12207"/>
                    <a:pt x="2925" y="12207"/>
                  </a:cubicBezTo>
                  <a:cubicBezTo>
                    <a:pt x="2996" y="12207"/>
                    <a:pt x="3070" y="12193"/>
                    <a:pt x="3143" y="12162"/>
                  </a:cubicBezTo>
                  <a:lnTo>
                    <a:pt x="4572" y="11551"/>
                  </a:lnTo>
                  <a:cubicBezTo>
                    <a:pt x="4644" y="11520"/>
                    <a:pt x="4718" y="11505"/>
                    <a:pt x="4791" y="11505"/>
                  </a:cubicBezTo>
                  <a:cubicBezTo>
                    <a:pt x="4980" y="11505"/>
                    <a:pt x="5161" y="11602"/>
                    <a:pt x="5265" y="11772"/>
                  </a:cubicBezTo>
                  <a:lnTo>
                    <a:pt x="6059" y="13110"/>
                  </a:lnTo>
                  <a:cubicBezTo>
                    <a:pt x="6165" y="13290"/>
                    <a:pt x="6348" y="13380"/>
                    <a:pt x="6531" y="13380"/>
                  </a:cubicBezTo>
                  <a:cubicBezTo>
                    <a:pt x="6714" y="13380"/>
                    <a:pt x="6899" y="13290"/>
                    <a:pt x="7007" y="13110"/>
                  </a:cubicBezTo>
                  <a:lnTo>
                    <a:pt x="7801" y="11772"/>
                  </a:lnTo>
                  <a:cubicBezTo>
                    <a:pt x="7905" y="11602"/>
                    <a:pt x="8086" y="11505"/>
                    <a:pt x="8274" y="11505"/>
                  </a:cubicBezTo>
                  <a:cubicBezTo>
                    <a:pt x="8348" y="11505"/>
                    <a:pt x="8422" y="11520"/>
                    <a:pt x="8494" y="11551"/>
                  </a:cubicBezTo>
                  <a:lnTo>
                    <a:pt x="9923" y="12162"/>
                  </a:lnTo>
                  <a:cubicBezTo>
                    <a:pt x="9995" y="12193"/>
                    <a:pt x="10069" y="12207"/>
                    <a:pt x="10141" y="12207"/>
                  </a:cubicBezTo>
                  <a:cubicBezTo>
                    <a:pt x="10449" y="12207"/>
                    <a:pt x="10719" y="11944"/>
                    <a:pt x="10688" y="11608"/>
                  </a:cubicBezTo>
                  <a:lnTo>
                    <a:pt x="10548" y="10054"/>
                  </a:lnTo>
                  <a:cubicBezTo>
                    <a:pt x="10524" y="9780"/>
                    <a:pt x="10707" y="9530"/>
                    <a:pt x="10976" y="9467"/>
                  </a:cubicBezTo>
                  <a:lnTo>
                    <a:pt x="12492" y="9126"/>
                  </a:lnTo>
                  <a:cubicBezTo>
                    <a:pt x="12901" y="9034"/>
                    <a:pt x="13060" y="8534"/>
                    <a:pt x="12786" y="8221"/>
                  </a:cubicBezTo>
                  <a:lnTo>
                    <a:pt x="11761" y="7052"/>
                  </a:lnTo>
                  <a:cubicBezTo>
                    <a:pt x="11578" y="6845"/>
                    <a:pt x="11578" y="6532"/>
                    <a:pt x="11761" y="6325"/>
                  </a:cubicBezTo>
                  <a:lnTo>
                    <a:pt x="12781" y="5156"/>
                  </a:lnTo>
                  <a:cubicBezTo>
                    <a:pt x="13060" y="4843"/>
                    <a:pt x="12896" y="4343"/>
                    <a:pt x="12487" y="4251"/>
                  </a:cubicBezTo>
                  <a:lnTo>
                    <a:pt x="10976" y="3910"/>
                  </a:lnTo>
                  <a:cubicBezTo>
                    <a:pt x="10707" y="3847"/>
                    <a:pt x="10524" y="3597"/>
                    <a:pt x="10548" y="3323"/>
                  </a:cubicBezTo>
                  <a:lnTo>
                    <a:pt x="10693" y="1773"/>
                  </a:lnTo>
                  <a:cubicBezTo>
                    <a:pt x="10724" y="1434"/>
                    <a:pt x="10451" y="1170"/>
                    <a:pt x="10141" y="1170"/>
                  </a:cubicBezTo>
                  <a:cubicBezTo>
                    <a:pt x="10069" y="1170"/>
                    <a:pt x="9995" y="1184"/>
                    <a:pt x="9923" y="1215"/>
                  </a:cubicBezTo>
                  <a:lnTo>
                    <a:pt x="8494" y="1831"/>
                  </a:lnTo>
                  <a:cubicBezTo>
                    <a:pt x="8424" y="1860"/>
                    <a:pt x="8351" y="1874"/>
                    <a:pt x="8280" y="1874"/>
                  </a:cubicBezTo>
                  <a:cubicBezTo>
                    <a:pt x="8090" y="1874"/>
                    <a:pt x="7907" y="1776"/>
                    <a:pt x="7806" y="1605"/>
                  </a:cubicBezTo>
                  <a:lnTo>
                    <a:pt x="7007" y="267"/>
                  </a:lnTo>
                  <a:cubicBezTo>
                    <a:pt x="6901" y="89"/>
                    <a:pt x="6718" y="0"/>
                    <a:pt x="6535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8"/>
            <p:cNvSpPr/>
            <p:nvPr/>
          </p:nvSpPr>
          <p:spPr>
            <a:xfrm>
              <a:off x="1026615" y="3378446"/>
              <a:ext cx="50016" cy="49150"/>
            </a:xfrm>
            <a:custGeom>
              <a:rect b="b" l="l" r="r" t="t"/>
              <a:pathLst>
                <a:path extrusionOk="0" h="1874" w="1907">
                  <a:moveTo>
                    <a:pt x="655" y="0"/>
                  </a:moveTo>
                  <a:cubicBezTo>
                    <a:pt x="471" y="0"/>
                    <a:pt x="287" y="89"/>
                    <a:pt x="179" y="267"/>
                  </a:cubicBezTo>
                  <a:lnTo>
                    <a:pt x="1" y="570"/>
                  </a:lnTo>
                  <a:lnTo>
                    <a:pt x="617" y="1605"/>
                  </a:lnTo>
                  <a:cubicBezTo>
                    <a:pt x="722" y="1776"/>
                    <a:pt x="905" y="1874"/>
                    <a:pt x="1096" y="1874"/>
                  </a:cubicBezTo>
                  <a:cubicBezTo>
                    <a:pt x="1167" y="1874"/>
                    <a:pt x="1240" y="1860"/>
                    <a:pt x="1310" y="1831"/>
                  </a:cubicBezTo>
                  <a:lnTo>
                    <a:pt x="1906" y="1576"/>
                  </a:lnTo>
                  <a:lnTo>
                    <a:pt x="1127" y="267"/>
                  </a:lnTo>
                  <a:cubicBezTo>
                    <a:pt x="1021" y="89"/>
                    <a:pt x="838" y="0"/>
                    <a:pt x="65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8"/>
            <p:cNvSpPr/>
            <p:nvPr/>
          </p:nvSpPr>
          <p:spPr>
            <a:xfrm>
              <a:off x="1114215" y="3409105"/>
              <a:ext cx="100845" cy="289630"/>
            </a:xfrm>
            <a:custGeom>
              <a:rect b="b" l="l" r="r" t="t"/>
              <a:pathLst>
                <a:path extrusionOk="0" h="11043" w="3845">
                  <a:moveTo>
                    <a:pt x="921" y="1"/>
                  </a:moveTo>
                  <a:cubicBezTo>
                    <a:pt x="849" y="1"/>
                    <a:pt x="775" y="15"/>
                    <a:pt x="703" y="46"/>
                  </a:cubicBezTo>
                  <a:lnTo>
                    <a:pt x="106" y="306"/>
                  </a:lnTo>
                  <a:cubicBezTo>
                    <a:pt x="154" y="397"/>
                    <a:pt x="178" y="498"/>
                    <a:pt x="169" y="604"/>
                  </a:cubicBezTo>
                  <a:lnTo>
                    <a:pt x="24" y="2154"/>
                  </a:lnTo>
                  <a:cubicBezTo>
                    <a:pt x="0" y="2428"/>
                    <a:pt x="183" y="2683"/>
                    <a:pt x="452" y="2741"/>
                  </a:cubicBezTo>
                  <a:lnTo>
                    <a:pt x="1968" y="3087"/>
                  </a:lnTo>
                  <a:cubicBezTo>
                    <a:pt x="2377" y="3178"/>
                    <a:pt x="2541" y="3674"/>
                    <a:pt x="2262" y="3987"/>
                  </a:cubicBezTo>
                  <a:lnTo>
                    <a:pt x="1242" y="5161"/>
                  </a:lnTo>
                  <a:cubicBezTo>
                    <a:pt x="1059" y="5368"/>
                    <a:pt x="1059" y="5676"/>
                    <a:pt x="1242" y="5887"/>
                  </a:cubicBezTo>
                  <a:lnTo>
                    <a:pt x="2262" y="7057"/>
                  </a:lnTo>
                  <a:cubicBezTo>
                    <a:pt x="2541" y="7369"/>
                    <a:pt x="2377" y="7865"/>
                    <a:pt x="1968" y="7961"/>
                  </a:cubicBezTo>
                  <a:lnTo>
                    <a:pt x="452" y="8303"/>
                  </a:lnTo>
                  <a:cubicBezTo>
                    <a:pt x="183" y="8366"/>
                    <a:pt x="0" y="8616"/>
                    <a:pt x="24" y="8890"/>
                  </a:cubicBezTo>
                  <a:lnTo>
                    <a:pt x="169" y="10439"/>
                  </a:lnTo>
                  <a:cubicBezTo>
                    <a:pt x="178" y="10545"/>
                    <a:pt x="154" y="10651"/>
                    <a:pt x="106" y="10743"/>
                  </a:cubicBezTo>
                  <a:lnTo>
                    <a:pt x="703" y="10998"/>
                  </a:lnTo>
                  <a:cubicBezTo>
                    <a:pt x="775" y="11028"/>
                    <a:pt x="849" y="11043"/>
                    <a:pt x="922" y="11043"/>
                  </a:cubicBezTo>
                  <a:cubicBezTo>
                    <a:pt x="1231" y="11043"/>
                    <a:pt x="1504" y="10780"/>
                    <a:pt x="1473" y="10444"/>
                  </a:cubicBezTo>
                  <a:lnTo>
                    <a:pt x="1328" y="8890"/>
                  </a:lnTo>
                  <a:cubicBezTo>
                    <a:pt x="1304" y="8616"/>
                    <a:pt x="1487" y="8366"/>
                    <a:pt x="1756" y="8303"/>
                  </a:cubicBezTo>
                  <a:lnTo>
                    <a:pt x="3272" y="7961"/>
                  </a:lnTo>
                  <a:cubicBezTo>
                    <a:pt x="3681" y="7870"/>
                    <a:pt x="3845" y="7369"/>
                    <a:pt x="3566" y="7057"/>
                  </a:cubicBezTo>
                  <a:lnTo>
                    <a:pt x="2541" y="5883"/>
                  </a:lnTo>
                  <a:cubicBezTo>
                    <a:pt x="2358" y="5676"/>
                    <a:pt x="2358" y="5363"/>
                    <a:pt x="2541" y="5156"/>
                  </a:cubicBezTo>
                  <a:lnTo>
                    <a:pt x="3561" y="3987"/>
                  </a:lnTo>
                  <a:cubicBezTo>
                    <a:pt x="3840" y="3674"/>
                    <a:pt x="3676" y="3174"/>
                    <a:pt x="3267" y="3082"/>
                  </a:cubicBezTo>
                  <a:lnTo>
                    <a:pt x="1756" y="2741"/>
                  </a:lnTo>
                  <a:cubicBezTo>
                    <a:pt x="1487" y="2678"/>
                    <a:pt x="1304" y="2428"/>
                    <a:pt x="1328" y="2154"/>
                  </a:cubicBezTo>
                  <a:lnTo>
                    <a:pt x="1473" y="604"/>
                  </a:lnTo>
                  <a:cubicBezTo>
                    <a:pt x="1504" y="265"/>
                    <a:pt x="1231" y="1"/>
                    <a:pt x="92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8"/>
            <p:cNvSpPr/>
            <p:nvPr/>
          </p:nvSpPr>
          <p:spPr>
            <a:xfrm>
              <a:off x="1026615" y="3680167"/>
              <a:ext cx="50016" cy="49229"/>
            </a:xfrm>
            <a:custGeom>
              <a:rect b="b" l="l" r="r" t="t"/>
              <a:pathLst>
                <a:path extrusionOk="0" h="1877" w="1907">
                  <a:moveTo>
                    <a:pt x="1089" y="1"/>
                  </a:moveTo>
                  <a:cubicBezTo>
                    <a:pt x="900" y="1"/>
                    <a:pt x="717" y="98"/>
                    <a:pt x="617" y="268"/>
                  </a:cubicBezTo>
                  <a:lnTo>
                    <a:pt x="1" y="1307"/>
                  </a:lnTo>
                  <a:lnTo>
                    <a:pt x="179" y="1606"/>
                  </a:lnTo>
                  <a:cubicBezTo>
                    <a:pt x="287" y="1786"/>
                    <a:pt x="471" y="1876"/>
                    <a:pt x="655" y="1876"/>
                  </a:cubicBezTo>
                  <a:cubicBezTo>
                    <a:pt x="838" y="1876"/>
                    <a:pt x="1021" y="1786"/>
                    <a:pt x="1127" y="1606"/>
                  </a:cubicBezTo>
                  <a:lnTo>
                    <a:pt x="1906" y="302"/>
                  </a:lnTo>
                  <a:lnTo>
                    <a:pt x="1310" y="47"/>
                  </a:lnTo>
                  <a:cubicBezTo>
                    <a:pt x="1238" y="16"/>
                    <a:pt x="1163" y="1"/>
                    <a:pt x="1089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8"/>
            <p:cNvSpPr/>
            <p:nvPr/>
          </p:nvSpPr>
          <p:spPr>
            <a:xfrm>
              <a:off x="938910" y="3451306"/>
              <a:ext cx="214200" cy="204837"/>
            </a:xfrm>
            <a:custGeom>
              <a:rect b="b" l="l" r="r" t="t"/>
              <a:pathLst>
                <a:path extrusionOk="0" h="7810" w="8167">
                  <a:moveTo>
                    <a:pt x="3999" y="1"/>
                  </a:moveTo>
                  <a:cubicBezTo>
                    <a:pt x="1916" y="6"/>
                    <a:pt x="198" y="1642"/>
                    <a:pt x="102" y="3720"/>
                  </a:cubicBezTo>
                  <a:cubicBezTo>
                    <a:pt x="1" y="5804"/>
                    <a:pt x="1550" y="7594"/>
                    <a:pt x="3624" y="7791"/>
                  </a:cubicBezTo>
                  <a:cubicBezTo>
                    <a:pt x="3753" y="7804"/>
                    <a:pt x="3881" y="7810"/>
                    <a:pt x="4008" y="7810"/>
                  </a:cubicBezTo>
                  <a:cubicBezTo>
                    <a:pt x="5924" y="7810"/>
                    <a:pt x="7584" y="6407"/>
                    <a:pt x="7868" y="4476"/>
                  </a:cubicBezTo>
                  <a:cubicBezTo>
                    <a:pt x="8166" y="2416"/>
                    <a:pt x="6800" y="477"/>
                    <a:pt x="4755" y="78"/>
                  </a:cubicBezTo>
                  <a:cubicBezTo>
                    <a:pt x="4504" y="35"/>
                    <a:pt x="4254" y="10"/>
                    <a:pt x="399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8"/>
            <p:cNvSpPr/>
            <p:nvPr/>
          </p:nvSpPr>
          <p:spPr>
            <a:xfrm>
              <a:off x="972350" y="3491093"/>
              <a:ext cx="60218" cy="51485"/>
            </a:xfrm>
            <a:custGeom>
              <a:rect b="b" l="l" r="r" t="t"/>
              <a:pathLst>
                <a:path extrusionOk="0" h="1963" w="2296">
                  <a:moveTo>
                    <a:pt x="1316" y="406"/>
                  </a:moveTo>
                  <a:cubicBezTo>
                    <a:pt x="1458" y="406"/>
                    <a:pt x="1602" y="459"/>
                    <a:pt x="1719" y="577"/>
                  </a:cubicBezTo>
                  <a:cubicBezTo>
                    <a:pt x="2084" y="938"/>
                    <a:pt x="1824" y="1559"/>
                    <a:pt x="1314" y="1559"/>
                  </a:cubicBezTo>
                  <a:cubicBezTo>
                    <a:pt x="997" y="1559"/>
                    <a:pt x="737" y="1299"/>
                    <a:pt x="737" y="981"/>
                  </a:cubicBezTo>
                  <a:cubicBezTo>
                    <a:pt x="737" y="636"/>
                    <a:pt x="1021" y="406"/>
                    <a:pt x="1316" y="406"/>
                  </a:cubicBezTo>
                  <a:close/>
                  <a:moveTo>
                    <a:pt x="1305" y="0"/>
                  </a:moveTo>
                  <a:cubicBezTo>
                    <a:pt x="1065" y="0"/>
                    <a:pt x="820" y="89"/>
                    <a:pt x="622" y="288"/>
                  </a:cubicBezTo>
                  <a:cubicBezTo>
                    <a:pt x="1" y="909"/>
                    <a:pt x="439" y="1963"/>
                    <a:pt x="1314" y="1963"/>
                  </a:cubicBezTo>
                  <a:cubicBezTo>
                    <a:pt x="1853" y="1963"/>
                    <a:pt x="2291" y="1525"/>
                    <a:pt x="2296" y="981"/>
                  </a:cubicBezTo>
                  <a:cubicBezTo>
                    <a:pt x="2293" y="391"/>
                    <a:pt x="1809" y="0"/>
                    <a:pt x="1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8"/>
            <p:cNvSpPr/>
            <p:nvPr/>
          </p:nvSpPr>
          <p:spPr>
            <a:xfrm>
              <a:off x="1055020" y="3565264"/>
              <a:ext cx="60218" cy="51458"/>
            </a:xfrm>
            <a:custGeom>
              <a:rect b="b" l="l" r="r" t="t"/>
              <a:pathLst>
                <a:path extrusionOk="0" h="1962" w="2296">
                  <a:moveTo>
                    <a:pt x="982" y="405"/>
                  </a:moveTo>
                  <a:cubicBezTo>
                    <a:pt x="1300" y="405"/>
                    <a:pt x="1559" y="660"/>
                    <a:pt x="1559" y="978"/>
                  </a:cubicBezTo>
                  <a:cubicBezTo>
                    <a:pt x="1559" y="1326"/>
                    <a:pt x="1275" y="1556"/>
                    <a:pt x="979" y="1556"/>
                  </a:cubicBezTo>
                  <a:cubicBezTo>
                    <a:pt x="838" y="1556"/>
                    <a:pt x="695" y="1503"/>
                    <a:pt x="578" y="1387"/>
                  </a:cubicBezTo>
                  <a:cubicBezTo>
                    <a:pt x="212" y="1021"/>
                    <a:pt x="472" y="405"/>
                    <a:pt x="982" y="405"/>
                  </a:cubicBezTo>
                  <a:close/>
                  <a:moveTo>
                    <a:pt x="982" y="1"/>
                  </a:moveTo>
                  <a:cubicBezTo>
                    <a:pt x="443" y="1"/>
                    <a:pt x="5" y="439"/>
                    <a:pt x="0" y="978"/>
                  </a:cubicBezTo>
                  <a:cubicBezTo>
                    <a:pt x="0" y="1570"/>
                    <a:pt x="484" y="1962"/>
                    <a:pt x="988" y="1962"/>
                  </a:cubicBezTo>
                  <a:cubicBezTo>
                    <a:pt x="1229" y="1962"/>
                    <a:pt x="1475" y="1872"/>
                    <a:pt x="1675" y="1671"/>
                  </a:cubicBezTo>
                  <a:cubicBezTo>
                    <a:pt x="2296" y="1055"/>
                    <a:pt x="1858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8"/>
            <p:cNvSpPr/>
            <p:nvPr/>
          </p:nvSpPr>
          <p:spPr>
            <a:xfrm>
              <a:off x="993595" y="3500246"/>
              <a:ext cx="106090" cy="101684"/>
            </a:xfrm>
            <a:custGeom>
              <a:rect b="b" l="l" r="r" t="t"/>
              <a:pathLst>
                <a:path extrusionOk="0" h="3877" w="4045">
                  <a:moveTo>
                    <a:pt x="3751" y="1"/>
                  </a:moveTo>
                  <a:cubicBezTo>
                    <a:pt x="3703" y="1"/>
                    <a:pt x="3653" y="20"/>
                    <a:pt x="3608" y="64"/>
                  </a:cubicBezTo>
                  <a:lnTo>
                    <a:pt x="148" y="3524"/>
                  </a:lnTo>
                  <a:cubicBezTo>
                    <a:pt x="1" y="3672"/>
                    <a:pt x="136" y="3876"/>
                    <a:pt x="292" y="3876"/>
                  </a:cubicBezTo>
                  <a:cubicBezTo>
                    <a:pt x="340" y="3876"/>
                    <a:pt x="389" y="3857"/>
                    <a:pt x="432" y="3813"/>
                  </a:cubicBezTo>
                  <a:lnTo>
                    <a:pt x="3897" y="353"/>
                  </a:lnTo>
                  <a:cubicBezTo>
                    <a:pt x="4044" y="205"/>
                    <a:pt x="3909" y="1"/>
                    <a:pt x="3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8"/>
            <p:cNvSpPr/>
            <p:nvPr/>
          </p:nvSpPr>
          <p:spPr>
            <a:xfrm>
              <a:off x="933350" y="3446008"/>
              <a:ext cx="225425" cy="215459"/>
            </a:xfrm>
            <a:custGeom>
              <a:rect b="b" l="l" r="r" t="t"/>
              <a:pathLst>
                <a:path extrusionOk="0" h="8215" w="8595">
                  <a:moveTo>
                    <a:pt x="4211" y="1"/>
                  </a:moveTo>
                  <a:cubicBezTo>
                    <a:pt x="2017" y="6"/>
                    <a:pt x="213" y="1723"/>
                    <a:pt x="107" y="3913"/>
                  </a:cubicBezTo>
                  <a:cubicBezTo>
                    <a:pt x="1" y="6102"/>
                    <a:pt x="1632" y="7983"/>
                    <a:pt x="3812" y="8195"/>
                  </a:cubicBezTo>
                  <a:cubicBezTo>
                    <a:pt x="3947" y="8208"/>
                    <a:pt x="4082" y="8215"/>
                    <a:pt x="4215" y="8215"/>
                  </a:cubicBezTo>
                  <a:cubicBezTo>
                    <a:pt x="6233" y="8215"/>
                    <a:pt x="7979" y="6742"/>
                    <a:pt x="8277" y="4707"/>
                  </a:cubicBezTo>
                  <a:cubicBezTo>
                    <a:pt x="8595" y="2541"/>
                    <a:pt x="7156" y="506"/>
                    <a:pt x="5005" y="83"/>
                  </a:cubicBezTo>
                  <a:cubicBezTo>
                    <a:pt x="4989" y="79"/>
                    <a:pt x="4973" y="78"/>
                    <a:pt x="4958" y="78"/>
                  </a:cubicBezTo>
                  <a:cubicBezTo>
                    <a:pt x="4732" y="78"/>
                    <a:pt x="4680" y="427"/>
                    <a:pt x="4928" y="477"/>
                  </a:cubicBezTo>
                  <a:cubicBezTo>
                    <a:pt x="6867" y="862"/>
                    <a:pt x="8166" y="2695"/>
                    <a:pt x="7883" y="4654"/>
                  </a:cubicBezTo>
                  <a:cubicBezTo>
                    <a:pt x="7612" y="6486"/>
                    <a:pt x="6038" y="7818"/>
                    <a:pt x="4220" y="7818"/>
                  </a:cubicBezTo>
                  <a:cubicBezTo>
                    <a:pt x="4099" y="7818"/>
                    <a:pt x="3978" y="7813"/>
                    <a:pt x="3855" y="7801"/>
                  </a:cubicBezTo>
                  <a:cubicBezTo>
                    <a:pt x="1887" y="7613"/>
                    <a:pt x="415" y="5910"/>
                    <a:pt x="511" y="3937"/>
                  </a:cubicBezTo>
                  <a:cubicBezTo>
                    <a:pt x="602" y="1964"/>
                    <a:pt x="2234" y="410"/>
                    <a:pt x="4211" y="410"/>
                  </a:cubicBezTo>
                  <a:cubicBezTo>
                    <a:pt x="4481" y="410"/>
                    <a:pt x="4481" y="1"/>
                    <a:pt x="4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8"/>
            <p:cNvSpPr/>
            <p:nvPr/>
          </p:nvSpPr>
          <p:spPr>
            <a:xfrm>
              <a:off x="865841" y="3373121"/>
              <a:ext cx="355776" cy="361599"/>
            </a:xfrm>
            <a:custGeom>
              <a:rect b="b" l="l" r="r" t="t"/>
              <a:pathLst>
                <a:path extrusionOk="0" h="13787" w="13565">
                  <a:moveTo>
                    <a:pt x="6783" y="1"/>
                  </a:moveTo>
                  <a:cubicBezTo>
                    <a:pt x="6533" y="1"/>
                    <a:pt x="6282" y="124"/>
                    <a:pt x="6136" y="369"/>
                  </a:cubicBezTo>
                  <a:lnTo>
                    <a:pt x="5342" y="1707"/>
                  </a:lnTo>
                  <a:cubicBezTo>
                    <a:pt x="5275" y="1815"/>
                    <a:pt x="5157" y="1878"/>
                    <a:pt x="5037" y="1878"/>
                  </a:cubicBezTo>
                  <a:cubicBezTo>
                    <a:pt x="4992" y="1878"/>
                    <a:pt x="4947" y="1869"/>
                    <a:pt x="4904" y="1851"/>
                  </a:cubicBezTo>
                  <a:lnTo>
                    <a:pt x="3475" y="1235"/>
                  </a:lnTo>
                  <a:cubicBezTo>
                    <a:pt x="3375" y="1192"/>
                    <a:pt x="3273" y="1173"/>
                    <a:pt x="3174" y="1173"/>
                  </a:cubicBezTo>
                  <a:cubicBezTo>
                    <a:pt x="2751" y="1173"/>
                    <a:pt x="2383" y="1535"/>
                    <a:pt x="2426" y="1995"/>
                  </a:cubicBezTo>
                  <a:lnTo>
                    <a:pt x="2565" y="3545"/>
                  </a:lnTo>
                  <a:cubicBezTo>
                    <a:pt x="2580" y="3718"/>
                    <a:pt x="2464" y="3877"/>
                    <a:pt x="2296" y="3915"/>
                  </a:cubicBezTo>
                  <a:lnTo>
                    <a:pt x="775" y="4262"/>
                  </a:lnTo>
                  <a:cubicBezTo>
                    <a:pt x="222" y="4387"/>
                    <a:pt x="1" y="5061"/>
                    <a:pt x="376" y="5494"/>
                  </a:cubicBezTo>
                  <a:lnTo>
                    <a:pt x="1401" y="6663"/>
                  </a:lnTo>
                  <a:cubicBezTo>
                    <a:pt x="1516" y="6793"/>
                    <a:pt x="1516" y="6990"/>
                    <a:pt x="1401" y="7125"/>
                  </a:cubicBezTo>
                  <a:lnTo>
                    <a:pt x="376" y="8294"/>
                  </a:lnTo>
                  <a:cubicBezTo>
                    <a:pt x="1" y="8722"/>
                    <a:pt x="222" y="9401"/>
                    <a:pt x="775" y="9526"/>
                  </a:cubicBezTo>
                  <a:lnTo>
                    <a:pt x="1194" y="9622"/>
                  </a:lnTo>
                  <a:cubicBezTo>
                    <a:pt x="1212" y="9626"/>
                    <a:pt x="1229" y="9628"/>
                    <a:pt x="1245" y="9628"/>
                  </a:cubicBezTo>
                  <a:cubicBezTo>
                    <a:pt x="1469" y="9628"/>
                    <a:pt x="1527" y="9281"/>
                    <a:pt x="1281" y="9223"/>
                  </a:cubicBezTo>
                  <a:lnTo>
                    <a:pt x="867" y="9126"/>
                  </a:lnTo>
                  <a:cubicBezTo>
                    <a:pt x="612" y="9069"/>
                    <a:pt x="511" y="8756"/>
                    <a:pt x="684" y="8559"/>
                  </a:cubicBezTo>
                  <a:lnTo>
                    <a:pt x="1704" y="7385"/>
                  </a:lnTo>
                  <a:cubicBezTo>
                    <a:pt x="1954" y="7101"/>
                    <a:pt x="1954" y="6677"/>
                    <a:pt x="1704" y="6393"/>
                  </a:cubicBezTo>
                  <a:lnTo>
                    <a:pt x="684" y="5224"/>
                  </a:lnTo>
                  <a:cubicBezTo>
                    <a:pt x="511" y="5022"/>
                    <a:pt x="612" y="4709"/>
                    <a:pt x="867" y="4652"/>
                  </a:cubicBezTo>
                  <a:lnTo>
                    <a:pt x="2387" y="4310"/>
                  </a:lnTo>
                  <a:cubicBezTo>
                    <a:pt x="2753" y="4228"/>
                    <a:pt x="3003" y="3886"/>
                    <a:pt x="2970" y="3506"/>
                  </a:cubicBezTo>
                  <a:lnTo>
                    <a:pt x="2830" y="1957"/>
                  </a:lnTo>
                  <a:cubicBezTo>
                    <a:pt x="2810" y="1745"/>
                    <a:pt x="2979" y="1578"/>
                    <a:pt x="3175" y="1578"/>
                  </a:cubicBezTo>
                  <a:cubicBezTo>
                    <a:pt x="3220" y="1578"/>
                    <a:pt x="3266" y="1587"/>
                    <a:pt x="3311" y="1606"/>
                  </a:cubicBezTo>
                  <a:lnTo>
                    <a:pt x="4740" y="2222"/>
                  </a:lnTo>
                  <a:cubicBezTo>
                    <a:pt x="4835" y="2261"/>
                    <a:pt x="4935" y="2280"/>
                    <a:pt x="5033" y="2280"/>
                  </a:cubicBezTo>
                  <a:cubicBezTo>
                    <a:pt x="5293" y="2280"/>
                    <a:pt x="5544" y="2148"/>
                    <a:pt x="5683" y="1914"/>
                  </a:cubicBezTo>
                  <a:lnTo>
                    <a:pt x="6482" y="576"/>
                  </a:lnTo>
                  <a:cubicBezTo>
                    <a:pt x="6549" y="463"/>
                    <a:pt x="6665" y="406"/>
                    <a:pt x="6780" y="406"/>
                  </a:cubicBezTo>
                  <a:cubicBezTo>
                    <a:pt x="6896" y="406"/>
                    <a:pt x="7011" y="463"/>
                    <a:pt x="7079" y="576"/>
                  </a:cubicBezTo>
                  <a:lnTo>
                    <a:pt x="7877" y="1914"/>
                  </a:lnTo>
                  <a:cubicBezTo>
                    <a:pt x="8017" y="2148"/>
                    <a:pt x="8268" y="2280"/>
                    <a:pt x="8528" y="2280"/>
                  </a:cubicBezTo>
                  <a:cubicBezTo>
                    <a:pt x="8626" y="2280"/>
                    <a:pt x="8726" y="2261"/>
                    <a:pt x="8821" y="2222"/>
                  </a:cubicBezTo>
                  <a:lnTo>
                    <a:pt x="10250" y="1606"/>
                  </a:lnTo>
                  <a:cubicBezTo>
                    <a:pt x="10294" y="1587"/>
                    <a:pt x="10340" y="1578"/>
                    <a:pt x="10384" y="1578"/>
                  </a:cubicBezTo>
                  <a:cubicBezTo>
                    <a:pt x="10578" y="1578"/>
                    <a:pt x="10750" y="1745"/>
                    <a:pt x="10731" y="1957"/>
                  </a:cubicBezTo>
                  <a:lnTo>
                    <a:pt x="10591" y="3506"/>
                  </a:lnTo>
                  <a:cubicBezTo>
                    <a:pt x="10558" y="3886"/>
                    <a:pt x="10808" y="4228"/>
                    <a:pt x="11174" y="4310"/>
                  </a:cubicBezTo>
                  <a:lnTo>
                    <a:pt x="12694" y="4656"/>
                  </a:lnTo>
                  <a:cubicBezTo>
                    <a:pt x="12949" y="4714"/>
                    <a:pt x="13050" y="5027"/>
                    <a:pt x="12877" y="5224"/>
                  </a:cubicBezTo>
                  <a:lnTo>
                    <a:pt x="11852" y="6398"/>
                  </a:lnTo>
                  <a:cubicBezTo>
                    <a:pt x="11607" y="6682"/>
                    <a:pt x="11607" y="7105"/>
                    <a:pt x="11852" y="7389"/>
                  </a:cubicBezTo>
                  <a:lnTo>
                    <a:pt x="12877" y="8563"/>
                  </a:lnTo>
                  <a:cubicBezTo>
                    <a:pt x="13050" y="8761"/>
                    <a:pt x="12949" y="9073"/>
                    <a:pt x="12694" y="9131"/>
                  </a:cubicBezTo>
                  <a:lnTo>
                    <a:pt x="11174" y="9473"/>
                  </a:lnTo>
                  <a:cubicBezTo>
                    <a:pt x="10808" y="9559"/>
                    <a:pt x="10558" y="9901"/>
                    <a:pt x="10591" y="10281"/>
                  </a:cubicBezTo>
                  <a:lnTo>
                    <a:pt x="10731" y="11831"/>
                  </a:lnTo>
                  <a:cubicBezTo>
                    <a:pt x="10750" y="12042"/>
                    <a:pt x="10578" y="12209"/>
                    <a:pt x="10384" y="12209"/>
                  </a:cubicBezTo>
                  <a:cubicBezTo>
                    <a:pt x="10340" y="12209"/>
                    <a:pt x="10294" y="12201"/>
                    <a:pt x="10250" y="12182"/>
                  </a:cubicBezTo>
                  <a:lnTo>
                    <a:pt x="8821" y="11566"/>
                  </a:lnTo>
                  <a:cubicBezTo>
                    <a:pt x="8725" y="11525"/>
                    <a:pt x="8625" y="11505"/>
                    <a:pt x="8527" y="11505"/>
                  </a:cubicBezTo>
                  <a:cubicBezTo>
                    <a:pt x="8267" y="11505"/>
                    <a:pt x="8017" y="11640"/>
                    <a:pt x="7877" y="11874"/>
                  </a:cubicBezTo>
                  <a:lnTo>
                    <a:pt x="7079" y="13212"/>
                  </a:lnTo>
                  <a:cubicBezTo>
                    <a:pt x="7011" y="13325"/>
                    <a:pt x="6896" y="13381"/>
                    <a:pt x="6780" y="13381"/>
                  </a:cubicBezTo>
                  <a:cubicBezTo>
                    <a:pt x="6665" y="13381"/>
                    <a:pt x="6549" y="13325"/>
                    <a:pt x="6482" y="13212"/>
                  </a:cubicBezTo>
                  <a:lnTo>
                    <a:pt x="5683" y="11874"/>
                  </a:lnTo>
                  <a:cubicBezTo>
                    <a:pt x="5544" y="11640"/>
                    <a:pt x="5293" y="11505"/>
                    <a:pt x="5034" y="11505"/>
                  </a:cubicBezTo>
                  <a:cubicBezTo>
                    <a:pt x="4936" y="11505"/>
                    <a:pt x="4836" y="11525"/>
                    <a:pt x="4740" y="11566"/>
                  </a:cubicBezTo>
                  <a:lnTo>
                    <a:pt x="3311" y="12182"/>
                  </a:lnTo>
                  <a:cubicBezTo>
                    <a:pt x="3266" y="12201"/>
                    <a:pt x="3220" y="12209"/>
                    <a:pt x="3175" y="12209"/>
                  </a:cubicBezTo>
                  <a:cubicBezTo>
                    <a:pt x="2979" y="12209"/>
                    <a:pt x="2810" y="12042"/>
                    <a:pt x="2830" y="11831"/>
                  </a:cubicBezTo>
                  <a:lnTo>
                    <a:pt x="2970" y="10281"/>
                  </a:lnTo>
                  <a:cubicBezTo>
                    <a:pt x="3003" y="9901"/>
                    <a:pt x="2753" y="9559"/>
                    <a:pt x="2387" y="9473"/>
                  </a:cubicBezTo>
                  <a:lnTo>
                    <a:pt x="2026" y="9391"/>
                  </a:lnTo>
                  <a:cubicBezTo>
                    <a:pt x="2008" y="9387"/>
                    <a:pt x="1991" y="9385"/>
                    <a:pt x="1975" y="9385"/>
                  </a:cubicBezTo>
                  <a:cubicBezTo>
                    <a:pt x="1751" y="9385"/>
                    <a:pt x="1688" y="9732"/>
                    <a:pt x="1935" y="9786"/>
                  </a:cubicBezTo>
                  <a:lnTo>
                    <a:pt x="2296" y="9872"/>
                  </a:lnTo>
                  <a:cubicBezTo>
                    <a:pt x="2464" y="9911"/>
                    <a:pt x="2580" y="10070"/>
                    <a:pt x="2565" y="10243"/>
                  </a:cubicBezTo>
                  <a:lnTo>
                    <a:pt x="2426" y="11792"/>
                  </a:lnTo>
                  <a:cubicBezTo>
                    <a:pt x="2379" y="12253"/>
                    <a:pt x="2751" y="12619"/>
                    <a:pt x="3176" y="12619"/>
                  </a:cubicBezTo>
                  <a:cubicBezTo>
                    <a:pt x="3274" y="12619"/>
                    <a:pt x="3375" y="12600"/>
                    <a:pt x="3475" y="12557"/>
                  </a:cubicBezTo>
                  <a:lnTo>
                    <a:pt x="4904" y="11941"/>
                  </a:lnTo>
                  <a:cubicBezTo>
                    <a:pt x="4948" y="11923"/>
                    <a:pt x="4994" y="11913"/>
                    <a:pt x="5040" y="11913"/>
                  </a:cubicBezTo>
                  <a:cubicBezTo>
                    <a:pt x="5160" y="11913"/>
                    <a:pt x="5276" y="11974"/>
                    <a:pt x="5342" y="12086"/>
                  </a:cubicBezTo>
                  <a:lnTo>
                    <a:pt x="6136" y="13418"/>
                  </a:lnTo>
                  <a:cubicBezTo>
                    <a:pt x="6282" y="13664"/>
                    <a:pt x="6534" y="13787"/>
                    <a:pt x="6785" y="13787"/>
                  </a:cubicBezTo>
                  <a:cubicBezTo>
                    <a:pt x="7035" y="13787"/>
                    <a:pt x="7286" y="13664"/>
                    <a:pt x="7430" y="13418"/>
                  </a:cubicBezTo>
                  <a:lnTo>
                    <a:pt x="8229" y="12086"/>
                  </a:lnTo>
                  <a:cubicBezTo>
                    <a:pt x="8291" y="11974"/>
                    <a:pt x="8406" y="11913"/>
                    <a:pt x="8527" y="11913"/>
                  </a:cubicBezTo>
                  <a:cubicBezTo>
                    <a:pt x="8574" y="11913"/>
                    <a:pt x="8621" y="11923"/>
                    <a:pt x="8667" y="11941"/>
                  </a:cubicBezTo>
                  <a:lnTo>
                    <a:pt x="10096" y="12557"/>
                  </a:lnTo>
                  <a:cubicBezTo>
                    <a:pt x="10193" y="12598"/>
                    <a:pt x="10293" y="12617"/>
                    <a:pt x="10389" y="12617"/>
                  </a:cubicBezTo>
                  <a:cubicBezTo>
                    <a:pt x="10812" y="12617"/>
                    <a:pt x="11184" y="12254"/>
                    <a:pt x="11145" y="11792"/>
                  </a:cubicBezTo>
                  <a:lnTo>
                    <a:pt x="11000" y="10243"/>
                  </a:lnTo>
                  <a:cubicBezTo>
                    <a:pt x="10986" y="10070"/>
                    <a:pt x="11101" y="9911"/>
                    <a:pt x="11270" y="9872"/>
                  </a:cubicBezTo>
                  <a:lnTo>
                    <a:pt x="12790" y="9526"/>
                  </a:lnTo>
                  <a:cubicBezTo>
                    <a:pt x="13344" y="9401"/>
                    <a:pt x="13565" y="8727"/>
                    <a:pt x="13190" y="8294"/>
                  </a:cubicBezTo>
                  <a:lnTo>
                    <a:pt x="12165" y="7125"/>
                  </a:lnTo>
                  <a:cubicBezTo>
                    <a:pt x="12049" y="6990"/>
                    <a:pt x="12049" y="6793"/>
                    <a:pt x="12165" y="6663"/>
                  </a:cubicBezTo>
                  <a:lnTo>
                    <a:pt x="13185" y="5494"/>
                  </a:lnTo>
                  <a:cubicBezTo>
                    <a:pt x="13560" y="5065"/>
                    <a:pt x="13344" y="4392"/>
                    <a:pt x="12790" y="4262"/>
                  </a:cubicBezTo>
                  <a:lnTo>
                    <a:pt x="11275" y="3915"/>
                  </a:lnTo>
                  <a:cubicBezTo>
                    <a:pt x="11101" y="3877"/>
                    <a:pt x="10986" y="3718"/>
                    <a:pt x="11005" y="3545"/>
                  </a:cubicBezTo>
                  <a:lnTo>
                    <a:pt x="11145" y="1995"/>
                  </a:lnTo>
                  <a:cubicBezTo>
                    <a:pt x="11188" y="1535"/>
                    <a:pt x="10816" y="1173"/>
                    <a:pt x="10394" y="1173"/>
                  </a:cubicBezTo>
                  <a:cubicBezTo>
                    <a:pt x="10296" y="1173"/>
                    <a:pt x="10195" y="1192"/>
                    <a:pt x="10096" y="1235"/>
                  </a:cubicBezTo>
                  <a:lnTo>
                    <a:pt x="8667" y="1851"/>
                  </a:lnTo>
                  <a:cubicBezTo>
                    <a:pt x="8622" y="1869"/>
                    <a:pt x="8576" y="1878"/>
                    <a:pt x="8531" y="1878"/>
                  </a:cubicBezTo>
                  <a:cubicBezTo>
                    <a:pt x="8409" y="1878"/>
                    <a:pt x="8292" y="1815"/>
                    <a:pt x="8229" y="1707"/>
                  </a:cubicBezTo>
                  <a:lnTo>
                    <a:pt x="7430" y="369"/>
                  </a:lnTo>
                  <a:cubicBezTo>
                    <a:pt x="7283" y="124"/>
                    <a:pt x="7033" y="1"/>
                    <a:pt x="67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0" name="Google Shape;1960;p38"/>
          <p:cNvGrpSpPr/>
          <p:nvPr/>
        </p:nvGrpSpPr>
        <p:grpSpPr>
          <a:xfrm>
            <a:off x="1759366" y="4227441"/>
            <a:ext cx="457057" cy="500946"/>
            <a:chOff x="1319524" y="3355155"/>
            <a:chExt cx="342793" cy="375710"/>
          </a:xfrm>
        </p:grpSpPr>
        <p:sp>
          <p:nvSpPr>
            <p:cNvPr id="1961" name="Google Shape;1961;p38"/>
            <p:cNvSpPr/>
            <p:nvPr/>
          </p:nvSpPr>
          <p:spPr>
            <a:xfrm>
              <a:off x="1400042" y="3360716"/>
              <a:ext cx="256715" cy="364615"/>
            </a:xfrm>
            <a:custGeom>
              <a:rect b="b" l="l" r="r" t="t"/>
              <a:pathLst>
                <a:path extrusionOk="0" h="13902" w="9788">
                  <a:moveTo>
                    <a:pt x="280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13622"/>
                  </a:lnTo>
                  <a:cubicBezTo>
                    <a:pt x="1" y="13776"/>
                    <a:pt x="126" y="13901"/>
                    <a:pt x="280" y="13901"/>
                  </a:cubicBezTo>
                  <a:lnTo>
                    <a:pt x="9119" y="13901"/>
                  </a:lnTo>
                  <a:cubicBezTo>
                    <a:pt x="9490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90" y="0"/>
                    <a:pt x="911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8"/>
            <p:cNvSpPr/>
            <p:nvPr/>
          </p:nvSpPr>
          <p:spPr>
            <a:xfrm>
              <a:off x="1376202" y="3383035"/>
              <a:ext cx="256715" cy="319949"/>
            </a:xfrm>
            <a:custGeom>
              <a:rect b="b" l="l" r="r" t="t"/>
              <a:pathLst>
                <a:path extrusionOk="0" h="12199" w="9788">
                  <a:moveTo>
                    <a:pt x="0" y="1"/>
                  </a:moveTo>
                  <a:lnTo>
                    <a:pt x="0" y="12198"/>
                  </a:lnTo>
                  <a:lnTo>
                    <a:pt x="9787" y="12198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38"/>
            <p:cNvSpPr/>
            <p:nvPr/>
          </p:nvSpPr>
          <p:spPr>
            <a:xfrm>
              <a:off x="1354616" y="3360716"/>
              <a:ext cx="256715" cy="364615"/>
            </a:xfrm>
            <a:custGeom>
              <a:rect b="b" l="l" r="r" t="t"/>
              <a:pathLst>
                <a:path extrusionOk="0" h="13902" w="9788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13227"/>
                  </a:lnTo>
                  <a:cubicBezTo>
                    <a:pt x="1" y="13598"/>
                    <a:pt x="299" y="13901"/>
                    <a:pt x="669" y="13901"/>
                  </a:cubicBezTo>
                  <a:lnTo>
                    <a:pt x="9114" y="13901"/>
                  </a:lnTo>
                  <a:cubicBezTo>
                    <a:pt x="9484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84" y="0"/>
                    <a:pt x="9114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38"/>
            <p:cNvSpPr/>
            <p:nvPr/>
          </p:nvSpPr>
          <p:spPr>
            <a:xfrm>
              <a:off x="1571675" y="3360716"/>
              <a:ext cx="39656" cy="364615"/>
            </a:xfrm>
            <a:custGeom>
              <a:rect b="b" l="l" r="r" t="t"/>
              <a:pathLst>
                <a:path extrusionOk="0" h="13902" w="1512">
                  <a:moveTo>
                    <a:pt x="1" y="0"/>
                  </a:moveTo>
                  <a:cubicBezTo>
                    <a:pt x="371" y="0"/>
                    <a:pt x="674" y="303"/>
                    <a:pt x="674" y="674"/>
                  </a:cubicBezTo>
                  <a:lnTo>
                    <a:pt x="674" y="13227"/>
                  </a:lnTo>
                  <a:cubicBezTo>
                    <a:pt x="674" y="13598"/>
                    <a:pt x="376" y="13901"/>
                    <a:pt x="6" y="13901"/>
                  </a:cubicBezTo>
                  <a:lnTo>
                    <a:pt x="843" y="13901"/>
                  </a:lnTo>
                  <a:cubicBezTo>
                    <a:pt x="1213" y="13901"/>
                    <a:pt x="1512" y="13598"/>
                    <a:pt x="1512" y="13227"/>
                  </a:cubicBezTo>
                  <a:lnTo>
                    <a:pt x="1512" y="674"/>
                  </a:lnTo>
                  <a:cubicBezTo>
                    <a:pt x="1512" y="298"/>
                    <a:pt x="1213" y="0"/>
                    <a:pt x="83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38"/>
            <p:cNvSpPr/>
            <p:nvPr/>
          </p:nvSpPr>
          <p:spPr>
            <a:xfrm>
              <a:off x="1324455" y="3401473"/>
              <a:ext cx="59458" cy="29296"/>
            </a:xfrm>
            <a:custGeom>
              <a:rect b="b" l="l" r="r" t="t"/>
              <a:pathLst>
                <a:path extrusionOk="0" h="1117" w="2267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38"/>
            <p:cNvSpPr/>
            <p:nvPr/>
          </p:nvSpPr>
          <p:spPr>
            <a:xfrm>
              <a:off x="1324822" y="3485768"/>
              <a:ext cx="59484" cy="29427"/>
            </a:xfrm>
            <a:custGeom>
              <a:rect b="b" l="l" r="r" t="t"/>
              <a:pathLst>
                <a:path extrusionOk="0" h="1122" w="2268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38"/>
            <p:cNvSpPr/>
            <p:nvPr/>
          </p:nvSpPr>
          <p:spPr>
            <a:xfrm>
              <a:off x="1325215" y="3570195"/>
              <a:ext cx="59458" cy="29296"/>
            </a:xfrm>
            <a:custGeom>
              <a:rect b="b" l="l" r="r" t="t"/>
              <a:pathLst>
                <a:path extrusionOk="0" h="1117" w="2267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8"/>
            <p:cNvSpPr/>
            <p:nvPr/>
          </p:nvSpPr>
          <p:spPr>
            <a:xfrm>
              <a:off x="1325582" y="3654490"/>
              <a:ext cx="59484" cy="29427"/>
            </a:xfrm>
            <a:custGeom>
              <a:rect b="b" l="l" r="r" t="t"/>
              <a:pathLst>
                <a:path extrusionOk="0" h="1122" w="2268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38"/>
            <p:cNvSpPr/>
            <p:nvPr/>
          </p:nvSpPr>
          <p:spPr>
            <a:xfrm>
              <a:off x="1324455" y="3401473"/>
              <a:ext cx="59458" cy="29296"/>
            </a:xfrm>
            <a:custGeom>
              <a:rect b="b" l="l" r="r" t="t"/>
              <a:pathLst>
                <a:path extrusionOk="0" h="1117" w="2267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38"/>
            <p:cNvSpPr/>
            <p:nvPr/>
          </p:nvSpPr>
          <p:spPr>
            <a:xfrm>
              <a:off x="1347299" y="3401473"/>
              <a:ext cx="36614" cy="29296"/>
            </a:xfrm>
            <a:custGeom>
              <a:rect b="b" l="l" r="r" t="t"/>
              <a:pathLst>
                <a:path extrusionOk="0" h="1117" w="1396">
                  <a:moveTo>
                    <a:pt x="0" y="0"/>
                  </a:moveTo>
                  <a:cubicBezTo>
                    <a:pt x="308" y="0"/>
                    <a:pt x="559" y="250"/>
                    <a:pt x="559" y="558"/>
                  </a:cubicBezTo>
                  <a:cubicBezTo>
                    <a:pt x="559" y="866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6"/>
                    <a:pt x="1396" y="558"/>
                  </a:cubicBezTo>
                  <a:cubicBezTo>
                    <a:pt x="1396" y="250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8"/>
            <p:cNvSpPr/>
            <p:nvPr/>
          </p:nvSpPr>
          <p:spPr>
            <a:xfrm>
              <a:off x="1324822" y="3485768"/>
              <a:ext cx="59484" cy="29427"/>
            </a:xfrm>
            <a:custGeom>
              <a:rect b="b" l="l" r="r" t="t"/>
              <a:pathLst>
                <a:path extrusionOk="0" h="1122" w="2268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8"/>
            <p:cNvSpPr/>
            <p:nvPr/>
          </p:nvSpPr>
          <p:spPr>
            <a:xfrm>
              <a:off x="1347561" y="3485768"/>
              <a:ext cx="36745" cy="29427"/>
            </a:xfrm>
            <a:custGeom>
              <a:rect b="b" l="l" r="r" t="t"/>
              <a:pathLst>
                <a:path extrusionOk="0" h="1122" w="1401">
                  <a:moveTo>
                    <a:pt x="0" y="0"/>
                  </a:moveTo>
                  <a:cubicBezTo>
                    <a:pt x="313" y="0"/>
                    <a:pt x="563" y="251"/>
                    <a:pt x="563" y="563"/>
                  </a:cubicBezTo>
                  <a:cubicBezTo>
                    <a:pt x="563" y="871"/>
                    <a:pt x="313" y="1122"/>
                    <a:pt x="0" y="1122"/>
                  </a:cubicBezTo>
                  <a:lnTo>
                    <a:pt x="842" y="1122"/>
                  </a:lnTo>
                  <a:cubicBezTo>
                    <a:pt x="1150" y="1122"/>
                    <a:pt x="1400" y="871"/>
                    <a:pt x="1400" y="563"/>
                  </a:cubicBezTo>
                  <a:cubicBezTo>
                    <a:pt x="1400" y="251"/>
                    <a:pt x="1150" y="0"/>
                    <a:pt x="842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8"/>
            <p:cNvSpPr/>
            <p:nvPr/>
          </p:nvSpPr>
          <p:spPr>
            <a:xfrm>
              <a:off x="1325215" y="3570195"/>
              <a:ext cx="59458" cy="29296"/>
            </a:xfrm>
            <a:custGeom>
              <a:rect b="b" l="l" r="r" t="t"/>
              <a:pathLst>
                <a:path extrusionOk="0" h="1117" w="2267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8"/>
            <p:cNvSpPr/>
            <p:nvPr/>
          </p:nvSpPr>
          <p:spPr>
            <a:xfrm>
              <a:off x="1348059" y="3570195"/>
              <a:ext cx="36614" cy="29296"/>
            </a:xfrm>
            <a:custGeom>
              <a:rect b="b" l="l" r="r" t="t"/>
              <a:pathLst>
                <a:path extrusionOk="0" h="1117" w="1396">
                  <a:moveTo>
                    <a:pt x="0" y="0"/>
                  </a:moveTo>
                  <a:cubicBezTo>
                    <a:pt x="308" y="0"/>
                    <a:pt x="559" y="251"/>
                    <a:pt x="559" y="559"/>
                  </a:cubicBezTo>
                  <a:cubicBezTo>
                    <a:pt x="559" y="867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7"/>
                    <a:pt x="1396" y="559"/>
                  </a:cubicBezTo>
                  <a:cubicBezTo>
                    <a:pt x="1396" y="251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8"/>
            <p:cNvSpPr/>
            <p:nvPr/>
          </p:nvSpPr>
          <p:spPr>
            <a:xfrm>
              <a:off x="1325582" y="3654490"/>
              <a:ext cx="59484" cy="29427"/>
            </a:xfrm>
            <a:custGeom>
              <a:rect b="b" l="l" r="r" t="t"/>
              <a:pathLst>
                <a:path extrusionOk="0" h="1122" w="2268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8"/>
            <p:cNvSpPr/>
            <p:nvPr/>
          </p:nvSpPr>
          <p:spPr>
            <a:xfrm>
              <a:off x="1348295" y="3654490"/>
              <a:ext cx="36771" cy="29427"/>
            </a:xfrm>
            <a:custGeom>
              <a:rect b="b" l="l" r="r" t="t"/>
              <a:pathLst>
                <a:path extrusionOk="0" h="1122" w="1402">
                  <a:moveTo>
                    <a:pt x="1" y="1"/>
                  </a:moveTo>
                  <a:cubicBezTo>
                    <a:pt x="309" y="1"/>
                    <a:pt x="559" y="251"/>
                    <a:pt x="559" y="559"/>
                  </a:cubicBezTo>
                  <a:cubicBezTo>
                    <a:pt x="559" y="867"/>
                    <a:pt x="309" y="1117"/>
                    <a:pt x="1" y="1122"/>
                  </a:cubicBezTo>
                  <a:lnTo>
                    <a:pt x="843" y="1122"/>
                  </a:lnTo>
                  <a:cubicBezTo>
                    <a:pt x="1151" y="1117"/>
                    <a:pt x="1401" y="867"/>
                    <a:pt x="1401" y="559"/>
                  </a:cubicBezTo>
                  <a:cubicBezTo>
                    <a:pt x="1401" y="251"/>
                    <a:pt x="1151" y="1"/>
                    <a:pt x="84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8"/>
            <p:cNvSpPr/>
            <p:nvPr/>
          </p:nvSpPr>
          <p:spPr>
            <a:xfrm>
              <a:off x="1445101" y="3422403"/>
              <a:ext cx="74748" cy="185796"/>
            </a:xfrm>
            <a:custGeom>
              <a:rect b="b" l="l" r="r" t="t"/>
              <a:pathLst>
                <a:path extrusionOk="0" h="7084" w="2850">
                  <a:moveTo>
                    <a:pt x="2002" y="1"/>
                  </a:moveTo>
                  <a:cubicBezTo>
                    <a:pt x="1536" y="1"/>
                    <a:pt x="1" y="511"/>
                    <a:pt x="1" y="3100"/>
                  </a:cubicBezTo>
                  <a:lnTo>
                    <a:pt x="1" y="3990"/>
                  </a:lnTo>
                  <a:cubicBezTo>
                    <a:pt x="1" y="6579"/>
                    <a:pt x="1536" y="7084"/>
                    <a:pt x="2002" y="7084"/>
                  </a:cubicBezTo>
                  <a:cubicBezTo>
                    <a:pt x="2224" y="7084"/>
                    <a:pt x="2512" y="6983"/>
                    <a:pt x="2695" y="6911"/>
                  </a:cubicBezTo>
                  <a:cubicBezTo>
                    <a:pt x="2791" y="6867"/>
                    <a:pt x="2849" y="6766"/>
                    <a:pt x="2830" y="6660"/>
                  </a:cubicBezTo>
                  <a:lnTo>
                    <a:pt x="2628" y="5433"/>
                  </a:lnTo>
                  <a:cubicBezTo>
                    <a:pt x="2610" y="5322"/>
                    <a:pt x="2510" y="5244"/>
                    <a:pt x="2400" y="5244"/>
                  </a:cubicBezTo>
                  <a:cubicBezTo>
                    <a:pt x="2391" y="5244"/>
                    <a:pt x="2382" y="5245"/>
                    <a:pt x="2373" y="5246"/>
                  </a:cubicBezTo>
                  <a:lnTo>
                    <a:pt x="1752" y="5328"/>
                  </a:lnTo>
                  <a:cubicBezTo>
                    <a:pt x="1102" y="5294"/>
                    <a:pt x="939" y="4471"/>
                    <a:pt x="939" y="3971"/>
                  </a:cubicBezTo>
                  <a:lnTo>
                    <a:pt x="939" y="3114"/>
                  </a:lnTo>
                  <a:cubicBezTo>
                    <a:pt x="939" y="2619"/>
                    <a:pt x="1102" y="1791"/>
                    <a:pt x="1752" y="1757"/>
                  </a:cubicBezTo>
                  <a:lnTo>
                    <a:pt x="2373" y="1839"/>
                  </a:lnTo>
                  <a:cubicBezTo>
                    <a:pt x="2382" y="1840"/>
                    <a:pt x="2391" y="1841"/>
                    <a:pt x="2400" y="1841"/>
                  </a:cubicBezTo>
                  <a:cubicBezTo>
                    <a:pt x="2510" y="1841"/>
                    <a:pt x="2610" y="1762"/>
                    <a:pt x="2628" y="1651"/>
                  </a:cubicBezTo>
                  <a:lnTo>
                    <a:pt x="2830" y="424"/>
                  </a:lnTo>
                  <a:cubicBezTo>
                    <a:pt x="2849" y="319"/>
                    <a:pt x="2791" y="217"/>
                    <a:pt x="2695" y="174"/>
                  </a:cubicBezTo>
                  <a:cubicBezTo>
                    <a:pt x="2512" y="102"/>
                    <a:pt x="2224" y="1"/>
                    <a:pt x="200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8"/>
            <p:cNvSpPr/>
            <p:nvPr/>
          </p:nvSpPr>
          <p:spPr>
            <a:xfrm>
              <a:off x="1320678" y="3355287"/>
              <a:ext cx="341639" cy="375578"/>
            </a:xfrm>
            <a:custGeom>
              <a:rect b="b" l="l" r="r" t="t"/>
              <a:pathLst>
                <a:path extrusionOk="0" h="14320" w="13026">
                  <a:moveTo>
                    <a:pt x="1896" y="11620"/>
                  </a:moveTo>
                  <a:cubicBezTo>
                    <a:pt x="2088" y="11620"/>
                    <a:pt x="2242" y="11774"/>
                    <a:pt x="2242" y="11967"/>
                  </a:cubicBezTo>
                  <a:cubicBezTo>
                    <a:pt x="2242" y="12159"/>
                    <a:pt x="2088" y="12318"/>
                    <a:pt x="1896" y="12318"/>
                  </a:cubicBezTo>
                  <a:lnTo>
                    <a:pt x="746" y="12318"/>
                  </a:lnTo>
                  <a:cubicBezTo>
                    <a:pt x="554" y="12318"/>
                    <a:pt x="400" y="12159"/>
                    <a:pt x="400" y="11967"/>
                  </a:cubicBezTo>
                  <a:cubicBezTo>
                    <a:pt x="400" y="11774"/>
                    <a:pt x="554" y="11620"/>
                    <a:pt x="746" y="11620"/>
                  </a:cubicBezTo>
                  <a:close/>
                  <a:moveTo>
                    <a:pt x="11698" y="1270"/>
                  </a:moveTo>
                  <a:lnTo>
                    <a:pt x="11698" y="13045"/>
                  </a:lnTo>
                  <a:lnTo>
                    <a:pt x="11289" y="13045"/>
                  </a:lnTo>
                  <a:lnTo>
                    <a:pt x="11289" y="1270"/>
                  </a:lnTo>
                  <a:close/>
                  <a:moveTo>
                    <a:pt x="3801" y="0"/>
                  </a:moveTo>
                  <a:cubicBezTo>
                    <a:pt x="3522" y="0"/>
                    <a:pt x="3522" y="419"/>
                    <a:pt x="3801" y="419"/>
                  </a:cubicBezTo>
                  <a:lnTo>
                    <a:pt x="10408" y="419"/>
                  </a:lnTo>
                  <a:cubicBezTo>
                    <a:pt x="10663" y="419"/>
                    <a:pt x="10870" y="626"/>
                    <a:pt x="10870" y="881"/>
                  </a:cubicBezTo>
                  <a:lnTo>
                    <a:pt x="10870" y="13439"/>
                  </a:lnTo>
                  <a:cubicBezTo>
                    <a:pt x="10870" y="13689"/>
                    <a:pt x="10663" y="13896"/>
                    <a:pt x="10408" y="13896"/>
                  </a:cubicBezTo>
                  <a:lnTo>
                    <a:pt x="1963" y="13896"/>
                  </a:lnTo>
                  <a:cubicBezTo>
                    <a:pt x="1708" y="13896"/>
                    <a:pt x="1501" y="13689"/>
                    <a:pt x="1501" y="13439"/>
                  </a:cubicBezTo>
                  <a:lnTo>
                    <a:pt x="1501" y="12737"/>
                  </a:lnTo>
                  <a:lnTo>
                    <a:pt x="1896" y="12737"/>
                  </a:lnTo>
                  <a:cubicBezTo>
                    <a:pt x="2310" y="12727"/>
                    <a:pt x="2642" y="12386"/>
                    <a:pt x="2642" y="11967"/>
                  </a:cubicBezTo>
                  <a:cubicBezTo>
                    <a:pt x="2642" y="11553"/>
                    <a:pt x="2310" y="11211"/>
                    <a:pt x="1896" y="11202"/>
                  </a:cubicBezTo>
                  <a:lnTo>
                    <a:pt x="1501" y="11202"/>
                  </a:lnTo>
                  <a:lnTo>
                    <a:pt x="1501" y="10745"/>
                  </a:lnTo>
                  <a:cubicBezTo>
                    <a:pt x="1501" y="10605"/>
                    <a:pt x="1397" y="10535"/>
                    <a:pt x="1292" y="10535"/>
                  </a:cubicBezTo>
                  <a:cubicBezTo>
                    <a:pt x="1187" y="10535"/>
                    <a:pt x="1083" y="10605"/>
                    <a:pt x="1083" y="10745"/>
                  </a:cubicBezTo>
                  <a:lnTo>
                    <a:pt x="1083" y="11202"/>
                  </a:lnTo>
                  <a:lnTo>
                    <a:pt x="746" y="11202"/>
                  </a:lnTo>
                  <a:cubicBezTo>
                    <a:pt x="332" y="11211"/>
                    <a:pt x="0" y="11553"/>
                    <a:pt x="0" y="11967"/>
                  </a:cubicBezTo>
                  <a:cubicBezTo>
                    <a:pt x="0" y="12386"/>
                    <a:pt x="332" y="12727"/>
                    <a:pt x="746" y="12737"/>
                  </a:cubicBezTo>
                  <a:lnTo>
                    <a:pt x="1083" y="12737"/>
                  </a:lnTo>
                  <a:lnTo>
                    <a:pt x="1083" y="13439"/>
                  </a:lnTo>
                  <a:cubicBezTo>
                    <a:pt x="1083" y="13925"/>
                    <a:pt x="1477" y="14315"/>
                    <a:pt x="1963" y="14320"/>
                  </a:cubicBezTo>
                  <a:lnTo>
                    <a:pt x="12145" y="14320"/>
                  </a:lnTo>
                  <a:cubicBezTo>
                    <a:pt x="12631" y="14315"/>
                    <a:pt x="13026" y="13920"/>
                    <a:pt x="13026" y="13434"/>
                  </a:cubicBezTo>
                  <a:lnTo>
                    <a:pt x="13026" y="2685"/>
                  </a:lnTo>
                  <a:cubicBezTo>
                    <a:pt x="13026" y="2546"/>
                    <a:pt x="12920" y="2476"/>
                    <a:pt x="12814" y="2476"/>
                  </a:cubicBezTo>
                  <a:cubicBezTo>
                    <a:pt x="12708" y="2476"/>
                    <a:pt x="12602" y="2546"/>
                    <a:pt x="12602" y="2685"/>
                  </a:cubicBezTo>
                  <a:lnTo>
                    <a:pt x="12602" y="13434"/>
                  </a:lnTo>
                  <a:cubicBezTo>
                    <a:pt x="12602" y="13689"/>
                    <a:pt x="12395" y="13896"/>
                    <a:pt x="12140" y="13896"/>
                  </a:cubicBezTo>
                  <a:lnTo>
                    <a:pt x="11159" y="13896"/>
                  </a:lnTo>
                  <a:cubicBezTo>
                    <a:pt x="11240" y="13766"/>
                    <a:pt x="11284" y="13617"/>
                    <a:pt x="11289" y="13463"/>
                  </a:cubicBezTo>
                  <a:lnTo>
                    <a:pt x="11909" y="13463"/>
                  </a:lnTo>
                  <a:cubicBezTo>
                    <a:pt x="12025" y="13463"/>
                    <a:pt x="12116" y="13372"/>
                    <a:pt x="12116" y="13256"/>
                  </a:cubicBezTo>
                  <a:lnTo>
                    <a:pt x="12116" y="1059"/>
                  </a:lnTo>
                  <a:cubicBezTo>
                    <a:pt x="12116" y="943"/>
                    <a:pt x="12025" y="852"/>
                    <a:pt x="11909" y="852"/>
                  </a:cubicBezTo>
                  <a:lnTo>
                    <a:pt x="11289" y="852"/>
                  </a:lnTo>
                  <a:cubicBezTo>
                    <a:pt x="11284" y="698"/>
                    <a:pt x="11240" y="549"/>
                    <a:pt x="11159" y="419"/>
                  </a:cubicBezTo>
                  <a:lnTo>
                    <a:pt x="12145" y="419"/>
                  </a:lnTo>
                  <a:cubicBezTo>
                    <a:pt x="12400" y="419"/>
                    <a:pt x="12602" y="626"/>
                    <a:pt x="12607" y="881"/>
                  </a:cubicBezTo>
                  <a:lnTo>
                    <a:pt x="12607" y="1761"/>
                  </a:lnTo>
                  <a:cubicBezTo>
                    <a:pt x="12602" y="1877"/>
                    <a:pt x="12698" y="1973"/>
                    <a:pt x="12814" y="1973"/>
                  </a:cubicBezTo>
                  <a:cubicBezTo>
                    <a:pt x="12929" y="1973"/>
                    <a:pt x="13026" y="1877"/>
                    <a:pt x="13026" y="1761"/>
                  </a:cubicBezTo>
                  <a:lnTo>
                    <a:pt x="13026" y="881"/>
                  </a:lnTo>
                  <a:cubicBezTo>
                    <a:pt x="13026" y="395"/>
                    <a:pt x="12631" y="0"/>
                    <a:pt x="121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8"/>
            <p:cNvSpPr/>
            <p:nvPr/>
          </p:nvSpPr>
          <p:spPr>
            <a:xfrm>
              <a:off x="1319524" y="3355155"/>
              <a:ext cx="84085" cy="263586"/>
            </a:xfrm>
            <a:custGeom>
              <a:rect b="b" l="l" r="r" t="t"/>
              <a:pathLst>
                <a:path extrusionOk="0" h="10050" w="3206">
                  <a:moveTo>
                    <a:pt x="1897" y="1978"/>
                  </a:moveTo>
                  <a:cubicBezTo>
                    <a:pt x="2089" y="1978"/>
                    <a:pt x="2243" y="2132"/>
                    <a:pt x="2243" y="2324"/>
                  </a:cubicBezTo>
                  <a:cubicBezTo>
                    <a:pt x="2243" y="2517"/>
                    <a:pt x="2089" y="2676"/>
                    <a:pt x="1897" y="2676"/>
                  </a:cubicBezTo>
                  <a:lnTo>
                    <a:pt x="752" y="2676"/>
                  </a:lnTo>
                  <a:cubicBezTo>
                    <a:pt x="554" y="2676"/>
                    <a:pt x="400" y="2517"/>
                    <a:pt x="400" y="2324"/>
                  </a:cubicBezTo>
                  <a:cubicBezTo>
                    <a:pt x="400" y="2132"/>
                    <a:pt x="554" y="1978"/>
                    <a:pt x="752" y="1978"/>
                  </a:cubicBezTo>
                  <a:close/>
                  <a:moveTo>
                    <a:pt x="1911" y="5192"/>
                  </a:moveTo>
                  <a:cubicBezTo>
                    <a:pt x="2104" y="5192"/>
                    <a:pt x="2258" y="5346"/>
                    <a:pt x="2258" y="5543"/>
                  </a:cubicBezTo>
                  <a:cubicBezTo>
                    <a:pt x="2258" y="5736"/>
                    <a:pt x="2104" y="5890"/>
                    <a:pt x="1911" y="5890"/>
                  </a:cubicBezTo>
                  <a:lnTo>
                    <a:pt x="766" y="5890"/>
                  </a:lnTo>
                  <a:cubicBezTo>
                    <a:pt x="569" y="5890"/>
                    <a:pt x="415" y="5736"/>
                    <a:pt x="415" y="5543"/>
                  </a:cubicBezTo>
                  <a:cubicBezTo>
                    <a:pt x="415" y="5346"/>
                    <a:pt x="569" y="5192"/>
                    <a:pt x="761" y="5192"/>
                  </a:cubicBezTo>
                  <a:close/>
                  <a:moveTo>
                    <a:pt x="1926" y="8406"/>
                  </a:moveTo>
                  <a:cubicBezTo>
                    <a:pt x="2118" y="8406"/>
                    <a:pt x="2272" y="8565"/>
                    <a:pt x="2272" y="8758"/>
                  </a:cubicBezTo>
                  <a:cubicBezTo>
                    <a:pt x="2272" y="8950"/>
                    <a:pt x="2118" y="9104"/>
                    <a:pt x="1926" y="9109"/>
                  </a:cubicBezTo>
                  <a:lnTo>
                    <a:pt x="776" y="9109"/>
                  </a:lnTo>
                  <a:cubicBezTo>
                    <a:pt x="583" y="9104"/>
                    <a:pt x="429" y="8950"/>
                    <a:pt x="429" y="8758"/>
                  </a:cubicBezTo>
                  <a:cubicBezTo>
                    <a:pt x="429" y="8565"/>
                    <a:pt x="583" y="8406"/>
                    <a:pt x="776" y="8406"/>
                  </a:cubicBezTo>
                  <a:close/>
                  <a:moveTo>
                    <a:pt x="2007" y="0"/>
                  </a:moveTo>
                  <a:cubicBezTo>
                    <a:pt x="1521" y="0"/>
                    <a:pt x="1127" y="395"/>
                    <a:pt x="1127" y="886"/>
                  </a:cubicBezTo>
                  <a:lnTo>
                    <a:pt x="1127" y="1554"/>
                  </a:lnTo>
                  <a:lnTo>
                    <a:pt x="752" y="1554"/>
                  </a:lnTo>
                  <a:cubicBezTo>
                    <a:pt x="333" y="1564"/>
                    <a:pt x="1" y="1906"/>
                    <a:pt x="1" y="2324"/>
                  </a:cubicBezTo>
                  <a:cubicBezTo>
                    <a:pt x="1" y="2738"/>
                    <a:pt x="333" y="3080"/>
                    <a:pt x="752" y="3094"/>
                  </a:cubicBezTo>
                  <a:lnTo>
                    <a:pt x="1127" y="3094"/>
                  </a:lnTo>
                  <a:lnTo>
                    <a:pt x="1127" y="4769"/>
                  </a:lnTo>
                  <a:lnTo>
                    <a:pt x="766" y="4769"/>
                  </a:lnTo>
                  <a:cubicBezTo>
                    <a:pt x="347" y="4783"/>
                    <a:pt x="20" y="5125"/>
                    <a:pt x="20" y="5539"/>
                  </a:cubicBezTo>
                  <a:cubicBezTo>
                    <a:pt x="20" y="5957"/>
                    <a:pt x="347" y="6299"/>
                    <a:pt x="766" y="6308"/>
                  </a:cubicBezTo>
                  <a:lnTo>
                    <a:pt x="1127" y="6308"/>
                  </a:lnTo>
                  <a:lnTo>
                    <a:pt x="1127" y="7988"/>
                  </a:lnTo>
                  <a:lnTo>
                    <a:pt x="776" y="7988"/>
                  </a:lnTo>
                  <a:cubicBezTo>
                    <a:pt x="362" y="7997"/>
                    <a:pt x="30" y="8339"/>
                    <a:pt x="30" y="8758"/>
                  </a:cubicBezTo>
                  <a:cubicBezTo>
                    <a:pt x="30" y="9171"/>
                    <a:pt x="362" y="9513"/>
                    <a:pt x="776" y="9528"/>
                  </a:cubicBezTo>
                  <a:lnTo>
                    <a:pt x="1127" y="9528"/>
                  </a:lnTo>
                  <a:lnTo>
                    <a:pt x="1127" y="9840"/>
                  </a:lnTo>
                  <a:cubicBezTo>
                    <a:pt x="1127" y="9980"/>
                    <a:pt x="1233" y="10050"/>
                    <a:pt x="1339" y="10050"/>
                  </a:cubicBezTo>
                  <a:cubicBezTo>
                    <a:pt x="1444" y="10050"/>
                    <a:pt x="1550" y="9980"/>
                    <a:pt x="1550" y="9840"/>
                  </a:cubicBezTo>
                  <a:lnTo>
                    <a:pt x="1550" y="9528"/>
                  </a:lnTo>
                  <a:lnTo>
                    <a:pt x="1926" y="9528"/>
                  </a:lnTo>
                  <a:cubicBezTo>
                    <a:pt x="1931" y="9528"/>
                    <a:pt x="1937" y="9528"/>
                    <a:pt x="1943" y="9528"/>
                  </a:cubicBezTo>
                  <a:cubicBezTo>
                    <a:pt x="2368" y="9528"/>
                    <a:pt x="2715" y="9185"/>
                    <a:pt x="2715" y="8758"/>
                  </a:cubicBezTo>
                  <a:cubicBezTo>
                    <a:pt x="2715" y="8333"/>
                    <a:pt x="2373" y="7987"/>
                    <a:pt x="1951" y="7987"/>
                  </a:cubicBezTo>
                  <a:cubicBezTo>
                    <a:pt x="1943" y="7987"/>
                    <a:pt x="1934" y="7987"/>
                    <a:pt x="1926" y="7988"/>
                  </a:cubicBezTo>
                  <a:lnTo>
                    <a:pt x="1550" y="7988"/>
                  </a:lnTo>
                  <a:lnTo>
                    <a:pt x="1550" y="6308"/>
                  </a:lnTo>
                  <a:lnTo>
                    <a:pt x="1911" y="6308"/>
                  </a:lnTo>
                  <a:cubicBezTo>
                    <a:pt x="1920" y="6309"/>
                    <a:pt x="1928" y="6309"/>
                    <a:pt x="1937" y="6309"/>
                  </a:cubicBezTo>
                  <a:cubicBezTo>
                    <a:pt x="2358" y="6309"/>
                    <a:pt x="2700" y="5963"/>
                    <a:pt x="2700" y="5539"/>
                  </a:cubicBezTo>
                  <a:cubicBezTo>
                    <a:pt x="2700" y="5114"/>
                    <a:pt x="2358" y="4773"/>
                    <a:pt x="1937" y="4773"/>
                  </a:cubicBezTo>
                  <a:cubicBezTo>
                    <a:pt x="1929" y="4773"/>
                    <a:pt x="1920" y="4773"/>
                    <a:pt x="1911" y="4774"/>
                  </a:cubicBezTo>
                  <a:lnTo>
                    <a:pt x="1550" y="4774"/>
                  </a:lnTo>
                  <a:lnTo>
                    <a:pt x="1550" y="3094"/>
                  </a:lnTo>
                  <a:lnTo>
                    <a:pt x="1897" y="3094"/>
                  </a:lnTo>
                  <a:cubicBezTo>
                    <a:pt x="1903" y="3094"/>
                    <a:pt x="1908" y="3094"/>
                    <a:pt x="1914" y="3094"/>
                  </a:cubicBezTo>
                  <a:cubicBezTo>
                    <a:pt x="2339" y="3094"/>
                    <a:pt x="2686" y="2752"/>
                    <a:pt x="2686" y="2324"/>
                  </a:cubicBezTo>
                  <a:cubicBezTo>
                    <a:pt x="2686" y="1897"/>
                    <a:pt x="2339" y="1554"/>
                    <a:pt x="1914" y="1554"/>
                  </a:cubicBezTo>
                  <a:cubicBezTo>
                    <a:pt x="1908" y="1554"/>
                    <a:pt x="1903" y="1554"/>
                    <a:pt x="1897" y="1554"/>
                  </a:cubicBezTo>
                  <a:lnTo>
                    <a:pt x="1550" y="1554"/>
                  </a:lnTo>
                  <a:lnTo>
                    <a:pt x="1550" y="886"/>
                  </a:lnTo>
                  <a:cubicBezTo>
                    <a:pt x="1550" y="631"/>
                    <a:pt x="1752" y="424"/>
                    <a:pt x="2007" y="424"/>
                  </a:cubicBezTo>
                  <a:lnTo>
                    <a:pt x="2926" y="424"/>
                  </a:lnTo>
                  <a:cubicBezTo>
                    <a:pt x="3206" y="424"/>
                    <a:pt x="3206" y="0"/>
                    <a:pt x="2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8"/>
            <p:cNvSpPr/>
            <p:nvPr/>
          </p:nvSpPr>
          <p:spPr>
            <a:xfrm>
              <a:off x="1419110" y="3634295"/>
              <a:ext cx="144907" cy="11016"/>
            </a:xfrm>
            <a:custGeom>
              <a:rect b="b" l="l" r="r" t="t"/>
              <a:pathLst>
                <a:path extrusionOk="0" h="420" w="5525">
                  <a:moveTo>
                    <a:pt x="212" y="1"/>
                  </a:moveTo>
                  <a:cubicBezTo>
                    <a:pt x="92" y="1"/>
                    <a:pt x="0" y="97"/>
                    <a:pt x="0" y="213"/>
                  </a:cubicBezTo>
                  <a:cubicBezTo>
                    <a:pt x="0" y="328"/>
                    <a:pt x="97" y="419"/>
                    <a:pt x="212" y="419"/>
                  </a:cubicBezTo>
                  <a:lnTo>
                    <a:pt x="5245" y="419"/>
                  </a:lnTo>
                  <a:cubicBezTo>
                    <a:pt x="5524" y="419"/>
                    <a:pt x="5524" y="1"/>
                    <a:pt x="5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8"/>
            <p:cNvSpPr/>
            <p:nvPr/>
          </p:nvSpPr>
          <p:spPr>
            <a:xfrm>
              <a:off x="1417221" y="3657768"/>
              <a:ext cx="146795" cy="11016"/>
            </a:xfrm>
            <a:custGeom>
              <a:rect b="b" l="l" r="r" t="t"/>
              <a:pathLst>
                <a:path extrusionOk="0" h="420" w="5597">
                  <a:moveTo>
                    <a:pt x="284" y="1"/>
                  </a:moveTo>
                  <a:cubicBezTo>
                    <a:pt x="0" y="1"/>
                    <a:pt x="0" y="419"/>
                    <a:pt x="284" y="419"/>
                  </a:cubicBezTo>
                  <a:lnTo>
                    <a:pt x="5317" y="419"/>
                  </a:lnTo>
                  <a:cubicBezTo>
                    <a:pt x="5596" y="419"/>
                    <a:pt x="5596" y="1"/>
                    <a:pt x="5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8"/>
            <p:cNvSpPr/>
            <p:nvPr/>
          </p:nvSpPr>
          <p:spPr>
            <a:xfrm>
              <a:off x="1439672" y="3417000"/>
              <a:ext cx="86105" cy="196759"/>
            </a:xfrm>
            <a:custGeom>
              <a:rect b="b" l="l" r="r" t="t"/>
              <a:pathLst>
                <a:path extrusionOk="0" h="7502" w="3283">
                  <a:moveTo>
                    <a:pt x="2209" y="419"/>
                  </a:moveTo>
                  <a:cubicBezTo>
                    <a:pt x="2354" y="419"/>
                    <a:pt x="2570" y="476"/>
                    <a:pt x="2820" y="577"/>
                  </a:cubicBezTo>
                  <a:cubicBezTo>
                    <a:pt x="2830" y="582"/>
                    <a:pt x="2835" y="587"/>
                    <a:pt x="2830" y="597"/>
                  </a:cubicBezTo>
                  <a:lnTo>
                    <a:pt x="2628" y="1824"/>
                  </a:lnTo>
                  <a:cubicBezTo>
                    <a:pt x="2628" y="1833"/>
                    <a:pt x="2618" y="1838"/>
                    <a:pt x="2609" y="1838"/>
                  </a:cubicBezTo>
                  <a:lnTo>
                    <a:pt x="1988" y="1756"/>
                  </a:lnTo>
                  <a:lnTo>
                    <a:pt x="1949" y="1756"/>
                  </a:lnTo>
                  <a:cubicBezTo>
                    <a:pt x="1204" y="1795"/>
                    <a:pt x="934" y="2627"/>
                    <a:pt x="934" y="3325"/>
                  </a:cubicBezTo>
                  <a:lnTo>
                    <a:pt x="934" y="4177"/>
                  </a:lnTo>
                  <a:cubicBezTo>
                    <a:pt x="934" y="4499"/>
                    <a:pt x="997" y="4821"/>
                    <a:pt x="1117" y="5120"/>
                  </a:cubicBezTo>
                  <a:lnTo>
                    <a:pt x="1117" y="5115"/>
                  </a:lnTo>
                  <a:cubicBezTo>
                    <a:pt x="1295" y="5509"/>
                    <a:pt x="1584" y="5726"/>
                    <a:pt x="1949" y="5745"/>
                  </a:cubicBezTo>
                  <a:lnTo>
                    <a:pt x="1988" y="5745"/>
                  </a:lnTo>
                  <a:lnTo>
                    <a:pt x="2609" y="5663"/>
                  </a:lnTo>
                  <a:cubicBezTo>
                    <a:pt x="2610" y="5663"/>
                    <a:pt x="2612" y="5662"/>
                    <a:pt x="2614" y="5662"/>
                  </a:cubicBezTo>
                  <a:cubicBezTo>
                    <a:pt x="2621" y="5662"/>
                    <a:pt x="2628" y="5670"/>
                    <a:pt x="2628" y="5678"/>
                  </a:cubicBezTo>
                  <a:lnTo>
                    <a:pt x="2830" y="6905"/>
                  </a:lnTo>
                  <a:cubicBezTo>
                    <a:pt x="2835" y="6910"/>
                    <a:pt x="2830" y="6919"/>
                    <a:pt x="2820" y="6924"/>
                  </a:cubicBezTo>
                  <a:cubicBezTo>
                    <a:pt x="2570" y="7025"/>
                    <a:pt x="2354" y="7083"/>
                    <a:pt x="2209" y="7083"/>
                  </a:cubicBezTo>
                  <a:cubicBezTo>
                    <a:pt x="2031" y="7083"/>
                    <a:pt x="1584" y="6977"/>
                    <a:pt x="1184" y="6568"/>
                  </a:cubicBezTo>
                  <a:cubicBezTo>
                    <a:pt x="684" y="6058"/>
                    <a:pt x="419" y="5240"/>
                    <a:pt x="419" y="4196"/>
                  </a:cubicBezTo>
                  <a:lnTo>
                    <a:pt x="419" y="3306"/>
                  </a:lnTo>
                  <a:cubicBezTo>
                    <a:pt x="419" y="2262"/>
                    <a:pt x="684" y="1439"/>
                    <a:pt x="1184" y="934"/>
                  </a:cubicBezTo>
                  <a:cubicBezTo>
                    <a:pt x="1584" y="525"/>
                    <a:pt x="2031" y="419"/>
                    <a:pt x="2209" y="419"/>
                  </a:cubicBezTo>
                  <a:close/>
                  <a:moveTo>
                    <a:pt x="2214" y="0"/>
                  </a:moveTo>
                  <a:cubicBezTo>
                    <a:pt x="1892" y="0"/>
                    <a:pt x="1348" y="164"/>
                    <a:pt x="886" y="640"/>
                  </a:cubicBezTo>
                  <a:cubicBezTo>
                    <a:pt x="299" y="1241"/>
                    <a:pt x="1" y="2132"/>
                    <a:pt x="1" y="3306"/>
                  </a:cubicBezTo>
                  <a:lnTo>
                    <a:pt x="1" y="4196"/>
                  </a:lnTo>
                  <a:cubicBezTo>
                    <a:pt x="1" y="5365"/>
                    <a:pt x="299" y="6265"/>
                    <a:pt x="886" y="6862"/>
                  </a:cubicBezTo>
                  <a:cubicBezTo>
                    <a:pt x="1348" y="7333"/>
                    <a:pt x="1892" y="7502"/>
                    <a:pt x="2214" y="7502"/>
                  </a:cubicBezTo>
                  <a:cubicBezTo>
                    <a:pt x="2464" y="7502"/>
                    <a:pt x="2767" y="7396"/>
                    <a:pt x="2984" y="7309"/>
                  </a:cubicBezTo>
                  <a:cubicBezTo>
                    <a:pt x="3172" y="7232"/>
                    <a:pt x="3282" y="7035"/>
                    <a:pt x="3249" y="6833"/>
                  </a:cubicBezTo>
                  <a:lnTo>
                    <a:pt x="3042" y="5611"/>
                  </a:lnTo>
                  <a:cubicBezTo>
                    <a:pt x="3007" y="5396"/>
                    <a:pt x="2824" y="5245"/>
                    <a:pt x="2618" y="5245"/>
                  </a:cubicBezTo>
                  <a:cubicBezTo>
                    <a:pt x="2597" y="5245"/>
                    <a:pt x="2576" y="5247"/>
                    <a:pt x="2556" y="5250"/>
                  </a:cubicBezTo>
                  <a:lnTo>
                    <a:pt x="1954" y="5327"/>
                  </a:lnTo>
                  <a:cubicBezTo>
                    <a:pt x="1362" y="5274"/>
                    <a:pt x="1358" y="4225"/>
                    <a:pt x="1358" y="4177"/>
                  </a:cubicBezTo>
                  <a:lnTo>
                    <a:pt x="1358" y="3325"/>
                  </a:lnTo>
                  <a:cubicBezTo>
                    <a:pt x="1358" y="3282"/>
                    <a:pt x="1362" y="2228"/>
                    <a:pt x="1954" y="2180"/>
                  </a:cubicBezTo>
                  <a:lnTo>
                    <a:pt x="1954" y="2175"/>
                  </a:lnTo>
                  <a:lnTo>
                    <a:pt x="2556" y="2252"/>
                  </a:lnTo>
                  <a:cubicBezTo>
                    <a:pt x="2576" y="2255"/>
                    <a:pt x="2597" y="2256"/>
                    <a:pt x="2618" y="2256"/>
                  </a:cubicBezTo>
                  <a:cubicBezTo>
                    <a:pt x="2824" y="2256"/>
                    <a:pt x="3007" y="2106"/>
                    <a:pt x="3042" y="1891"/>
                  </a:cubicBezTo>
                  <a:lnTo>
                    <a:pt x="3249" y="664"/>
                  </a:lnTo>
                  <a:cubicBezTo>
                    <a:pt x="3282" y="467"/>
                    <a:pt x="3172" y="265"/>
                    <a:pt x="2984" y="188"/>
                  </a:cubicBezTo>
                  <a:cubicBezTo>
                    <a:pt x="2767" y="101"/>
                    <a:pt x="2464" y="0"/>
                    <a:pt x="2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3" name="Google Shape;1983;p38"/>
          <p:cNvGrpSpPr/>
          <p:nvPr/>
        </p:nvGrpSpPr>
        <p:grpSpPr>
          <a:xfrm>
            <a:off x="3526679" y="4233912"/>
            <a:ext cx="509548" cy="493321"/>
            <a:chOff x="2645009" y="3360008"/>
            <a:chExt cx="382161" cy="369991"/>
          </a:xfrm>
        </p:grpSpPr>
        <p:sp>
          <p:nvSpPr>
            <p:cNvPr id="1984" name="Google Shape;1984;p38"/>
            <p:cNvSpPr/>
            <p:nvPr/>
          </p:nvSpPr>
          <p:spPr>
            <a:xfrm>
              <a:off x="2669112" y="3666607"/>
              <a:ext cx="57963" cy="57963"/>
            </a:xfrm>
            <a:custGeom>
              <a:rect b="b" l="l" r="r" t="t"/>
              <a:pathLst>
                <a:path extrusionOk="0" h="2210" w="221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8"/>
            <p:cNvSpPr/>
            <p:nvPr/>
          </p:nvSpPr>
          <p:spPr>
            <a:xfrm>
              <a:off x="2669112" y="3666607"/>
              <a:ext cx="57963" cy="17441"/>
            </a:xfrm>
            <a:custGeom>
              <a:rect b="b" l="l" r="r" t="t"/>
              <a:pathLst>
                <a:path extrusionOk="0" h="665" w="221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38"/>
            <p:cNvSpPr/>
            <p:nvPr/>
          </p:nvSpPr>
          <p:spPr>
            <a:xfrm>
              <a:off x="2663316" y="3643396"/>
              <a:ext cx="63628" cy="23238"/>
            </a:xfrm>
            <a:custGeom>
              <a:rect b="b" l="l" r="r" t="t"/>
              <a:pathLst>
                <a:path extrusionOk="0" h="886" w="2426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38"/>
            <p:cNvSpPr/>
            <p:nvPr/>
          </p:nvSpPr>
          <p:spPr>
            <a:xfrm>
              <a:off x="2721226" y="3463947"/>
              <a:ext cx="46344" cy="260623"/>
            </a:xfrm>
            <a:custGeom>
              <a:rect b="b" l="l" r="r" t="t"/>
              <a:pathLst>
                <a:path extrusionOk="0" h="9937" w="1767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8"/>
            <p:cNvSpPr/>
            <p:nvPr/>
          </p:nvSpPr>
          <p:spPr>
            <a:xfrm>
              <a:off x="2790782" y="3527549"/>
              <a:ext cx="34725" cy="92767"/>
            </a:xfrm>
            <a:custGeom>
              <a:rect b="b" l="l" r="r" t="t"/>
              <a:pathLst>
                <a:path extrusionOk="0" h="3537" w="1324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8"/>
            <p:cNvSpPr/>
            <p:nvPr/>
          </p:nvSpPr>
          <p:spPr>
            <a:xfrm>
              <a:off x="2726655" y="3463947"/>
              <a:ext cx="35486" cy="17310"/>
            </a:xfrm>
            <a:custGeom>
              <a:rect b="b" l="l" r="r" t="t"/>
              <a:pathLst>
                <a:path extrusionOk="0" h="660" w="1353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8"/>
            <p:cNvSpPr/>
            <p:nvPr/>
          </p:nvSpPr>
          <p:spPr>
            <a:xfrm>
              <a:off x="2795450" y="3527549"/>
              <a:ext cx="25388" cy="17441"/>
            </a:xfrm>
            <a:custGeom>
              <a:rect b="b" l="l" r="r" t="t"/>
              <a:pathLst>
                <a:path extrusionOk="0" h="665" w="968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8"/>
            <p:cNvSpPr/>
            <p:nvPr/>
          </p:nvSpPr>
          <p:spPr>
            <a:xfrm>
              <a:off x="2848692" y="3527549"/>
              <a:ext cx="34725" cy="92767"/>
            </a:xfrm>
            <a:custGeom>
              <a:rect b="b" l="l" r="r" t="t"/>
              <a:pathLst>
                <a:path extrusionOk="0" h="3537" w="1324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8"/>
            <p:cNvSpPr/>
            <p:nvPr/>
          </p:nvSpPr>
          <p:spPr>
            <a:xfrm>
              <a:off x="2853361" y="3527549"/>
              <a:ext cx="25388" cy="17441"/>
            </a:xfrm>
            <a:custGeom>
              <a:rect b="b" l="l" r="r" t="t"/>
              <a:pathLst>
                <a:path extrusionOk="0" h="665" w="968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8"/>
            <p:cNvSpPr/>
            <p:nvPr/>
          </p:nvSpPr>
          <p:spPr>
            <a:xfrm>
              <a:off x="2906629" y="3527549"/>
              <a:ext cx="34725" cy="92767"/>
            </a:xfrm>
            <a:custGeom>
              <a:rect b="b" l="l" r="r" t="t"/>
              <a:pathLst>
                <a:path extrusionOk="0" h="3537" w="1324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8"/>
            <p:cNvSpPr/>
            <p:nvPr/>
          </p:nvSpPr>
          <p:spPr>
            <a:xfrm>
              <a:off x="2911297" y="3527549"/>
              <a:ext cx="25388" cy="17441"/>
            </a:xfrm>
            <a:custGeom>
              <a:rect b="b" l="l" r="r" t="t"/>
              <a:pathLst>
                <a:path extrusionOk="0" h="665" w="968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8"/>
            <p:cNvSpPr/>
            <p:nvPr/>
          </p:nvSpPr>
          <p:spPr>
            <a:xfrm>
              <a:off x="2744333" y="3643396"/>
              <a:ext cx="243339" cy="81174"/>
            </a:xfrm>
            <a:custGeom>
              <a:rect b="b" l="l" r="r" t="t"/>
              <a:pathLst>
                <a:path extrusionOk="0" h="3095" w="9278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8"/>
            <p:cNvSpPr/>
            <p:nvPr/>
          </p:nvSpPr>
          <p:spPr>
            <a:xfrm>
              <a:off x="2744333" y="3643396"/>
              <a:ext cx="243339" cy="17441"/>
            </a:xfrm>
            <a:custGeom>
              <a:rect b="b" l="l" r="r" t="t"/>
              <a:pathLst>
                <a:path extrusionOk="0" h="665" w="9278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8"/>
            <p:cNvSpPr/>
            <p:nvPr/>
          </p:nvSpPr>
          <p:spPr>
            <a:xfrm>
              <a:off x="2738641" y="3620289"/>
              <a:ext cx="254826" cy="23133"/>
            </a:xfrm>
            <a:custGeom>
              <a:rect b="b" l="l" r="r" t="t"/>
              <a:pathLst>
                <a:path extrusionOk="0" h="882" w="9716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8"/>
            <p:cNvSpPr/>
            <p:nvPr/>
          </p:nvSpPr>
          <p:spPr>
            <a:xfrm>
              <a:off x="2736569" y="3365384"/>
              <a:ext cx="290601" cy="127492"/>
            </a:xfrm>
            <a:custGeom>
              <a:rect b="b" l="l" r="r" t="t"/>
              <a:pathLst>
                <a:path extrusionOk="0" h="4861" w="1108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8"/>
            <p:cNvSpPr/>
            <p:nvPr/>
          </p:nvSpPr>
          <p:spPr>
            <a:xfrm>
              <a:off x="2735494" y="3383298"/>
              <a:ext cx="270983" cy="109683"/>
            </a:xfrm>
            <a:custGeom>
              <a:rect b="b" l="l" r="r" t="t"/>
              <a:pathLst>
                <a:path extrusionOk="0" h="4182" w="10332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8"/>
            <p:cNvSpPr/>
            <p:nvPr/>
          </p:nvSpPr>
          <p:spPr>
            <a:xfrm>
              <a:off x="2645009" y="3458492"/>
              <a:ext cx="373453" cy="271507"/>
            </a:xfrm>
            <a:custGeom>
              <a:rect b="b" l="l" r="r" t="t"/>
              <a:pathLst>
                <a:path extrusionOk="0" h="10352" w="14239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8"/>
            <p:cNvSpPr/>
            <p:nvPr/>
          </p:nvSpPr>
          <p:spPr>
            <a:xfrm>
              <a:off x="2733239" y="3360008"/>
              <a:ext cx="286745" cy="138376"/>
            </a:xfrm>
            <a:custGeom>
              <a:rect b="b" l="l" r="r" t="t"/>
              <a:pathLst>
                <a:path extrusionOk="0" h="5276" w="10933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8"/>
            <p:cNvSpPr/>
            <p:nvPr/>
          </p:nvSpPr>
          <p:spPr>
            <a:xfrm>
              <a:off x="2779294" y="3661178"/>
              <a:ext cx="11304" cy="22739"/>
            </a:xfrm>
            <a:custGeom>
              <a:rect b="b" l="l" r="r" t="t"/>
              <a:pathLst>
                <a:path extrusionOk="0" h="867" w="431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8"/>
            <p:cNvSpPr/>
            <p:nvPr/>
          </p:nvSpPr>
          <p:spPr>
            <a:xfrm>
              <a:off x="2802637" y="3661178"/>
              <a:ext cx="10884" cy="22188"/>
            </a:xfrm>
            <a:custGeom>
              <a:rect b="b" l="l" r="r" t="t"/>
              <a:pathLst>
                <a:path extrusionOk="0" h="846" w="415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8"/>
            <p:cNvSpPr/>
            <p:nvPr/>
          </p:nvSpPr>
          <p:spPr>
            <a:xfrm>
              <a:off x="2825848" y="3661178"/>
              <a:ext cx="10884" cy="22188"/>
            </a:xfrm>
            <a:custGeom>
              <a:rect b="b" l="l" r="r" t="t"/>
              <a:pathLst>
                <a:path extrusionOk="0" h="846" w="415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8"/>
            <p:cNvSpPr/>
            <p:nvPr/>
          </p:nvSpPr>
          <p:spPr>
            <a:xfrm>
              <a:off x="2848876" y="3661178"/>
              <a:ext cx="11278" cy="22739"/>
            </a:xfrm>
            <a:custGeom>
              <a:rect b="b" l="l" r="r" t="t"/>
              <a:pathLst>
                <a:path extrusionOk="0" h="867" w="43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2871982" y="3661178"/>
              <a:ext cx="11252" cy="22739"/>
            </a:xfrm>
            <a:custGeom>
              <a:rect b="b" l="l" r="r" t="t"/>
              <a:pathLst>
                <a:path extrusionOk="0" h="867" w="429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2895141" y="3661178"/>
              <a:ext cx="11252" cy="22739"/>
            </a:xfrm>
            <a:custGeom>
              <a:rect b="b" l="l" r="r" t="t"/>
              <a:pathLst>
                <a:path extrusionOk="0" h="867" w="429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2918300" y="3661178"/>
              <a:ext cx="11252" cy="22739"/>
            </a:xfrm>
            <a:custGeom>
              <a:rect b="b" l="l" r="r" t="t"/>
              <a:pathLst>
                <a:path extrusionOk="0" h="867" w="429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8"/>
            <p:cNvSpPr/>
            <p:nvPr/>
          </p:nvSpPr>
          <p:spPr>
            <a:xfrm>
              <a:off x="2941459" y="3661178"/>
              <a:ext cx="11330" cy="22739"/>
            </a:xfrm>
            <a:custGeom>
              <a:rect b="b" l="l" r="r" t="t"/>
              <a:pathLst>
                <a:path extrusionOk="0" h="867" w="432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0" name="Google Shape;2010;p38"/>
          <p:cNvGrpSpPr/>
          <p:nvPr/>
        </p:nvGrpSpPr>
        <p:grpSpPr>
          <a:xfrm>
            <a:off x="1703520" y="3019961"/>
            <a:ext cx="545881" cy="442755"/>
            <a:chOff x="1277639" y="2449546"/>
            <a:chExt cx="409411" cy="332066"/>
          </a:xfrm>
        </p:grpSpPr>
        <p:sp>
          <p:nvSpPr>
            <p:cNvPr id="2011" name="Google Shape;2011;p38"/>
            <p:cNvSpPr/>
            <p:nvPr/>
          </p:nvSpPr>
          <p:spPr>
            <a:xfrm>
              <a:off x="1283566" y="2455474"/>
              <a:ext cx="397556" cy="275258"/>
            </a:xfrm>
            <a:custGeom>
              <a:rect b="b" l="l" r="r" t="t"/>
              <a:pathLst>
                <a:path extrusionOk="0" h="10495" w="15158">
                  <a:moveTo>
                    <a:pt x="410" y="1"/>
                  </a:moveTo>
                  <a:cubicBezTo>
                    <a:pt x="183" y="1"/>
                    <a:pt x="1" y="183"/>
                    <a:pt x="1" y="405"/>
                  </a:cubicBezTo>
                  <a:lnTo>
                    <a:pt x="1" y="10091"/>
                  </a:lnTo>
                  <a:cubicBezTo>
                    <a:pt x="1" y="10317"/>
                    <a:pt x="183" y="10495"/>
                    <a:pt x="410" y="10495"/>
                  </a:cubicBezTo>
                  <a:lnTo>
                    <a:pt x="14749" y="10495"/>
                  </a:lnTo>
                  <a:cubicBezTo>
                    <a:pt x="14975" y="10495"/>
                    <a:pt x="15158" y="10317"/>
                    <a:pt x="15158" y="10091"/>
                  </a:cubicBezTo>
                  <a:lnTo>
                    <a:pt x="15158" y="405"/>
                  </a:lnTo>
                  <a:cubicBezTo>
                    <a:pt x="15158" y="183"/>
                    <a:pt x="14975" y="1"/>
                    <a:pt x="14749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1283566" y="2455605"/>
              <a:ext cx="397556" cy="275126"/>
            </a:xfrm>
            <a:custGeom>
              <a:rect b="b" l="l" r="r" t="t"/>
              <a:pathLst>
                <a:path extrusionOk="0" h="10490" w="15158">
                  <a:moveTo>
                    <a:pt x="14757" y="0"/>
                  </a:moveTo>
                  <a:cubicBezTo>
                    <a:pt x="14754" y="0"/>
                    <a:pt x="14751" y="0"/>
                    <a:pt x="14749" y="0"/>
                  </a:cubicBezTo>
                  <a:lnTo>
                    <a:pt x="13796" y="0"/>
                  </a:lnTo>
                  <a:lnTo>
                    <a:pt x="13796" y="9503"/>
                  </a:lnTo>
                  <a:cubicBezTo>
                    <a:pt x="13796" y="9730"/>
                    <a:pt x="13613" y="9912"/>
                    <a:pt x="13387" y="9912"/>
                  </a:cubicBezTo>
                  <a:lnTo>
                    <a:pt x="1" y="9912"/>
                  </a:lnTo>
                  <a:lnTo>
                    <a:pt x="1" y="10086"/>
                  </a:lnTo>
                  <a:cubicBezTo>
                    <a:pt x="1" y="10312"/>
                    <a:pt x="183" y="10490"/>
                    <a:pt x="410" y="10490"/>
                  </a:cubicBezTo>
                  <a:lnTo>
                    <a:pt x="14749" y="10490"/>
                  </a:lnTo>
                  <a:cubicBezTo>
                    <a:pt x="14975" y="10490"/>
                    <a:pt x="15158" y="10312"/>
                    <a:pt x="15158" y="10086"/>
                  </a:cubicBezTo>
                  <a:lnTo>
                    <a:pt x="15158" y="400"/>
                  </a:lnTo>
                  <a:cubicBezTo>
                    <a:pt x="15153" y="181"/>
                    <a:pt x="14979" y="0"/>
                    <a:pt x="147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1312338" y="2485504"/>
              <a:ext cx="340013" cy="215328"/>
            </a:xfrm>
            <a:custGeom>
              <a:rect b="b" l="l" r="r" t="t"/>
              <a:pathLst>
                <a:path extrusionOk="0" h="8210" w="12964">
                  <a:moveTo>
                    <a:pt x="1146" y="1"/>
                  </a:moveTo>
                  <a:cubicBezTo>
                    <a:pt x="1122" y="1"/>
                    <a:pt x="1098" y="20"/>
                    <a:pt x="1093" y="49"/>
                  </a:cubicBezTo>
                  <a:cubicBezTo>
                    <a:pt x="1069" y="617"/>
                    <a:pt x="617" y="1069"/>
                    <a:pt x="54" y="1093"/>
                  </a:cubicBezTo>
                  <a:cubicBezTo>
                    <a:pt x="25" y="1093"/>
                    <a:pt x="1" y="1117"/>
                    <a:pt x="1" y="1146"/>
                  </a:cubicBezTo>
                  <a:lnTo>
                    <a:pt x="1" y="7064"/>
                  </a:lnTo>
                  <a:cubicBezTo>
                    <a:pt x="1" y="7088"/>
                    <a:pt x="25" y="7112"/>
                    <a:pt x="54" y="7117"/>
                  </a:cubicBezTo>
                  <a:cubicBezTo>
                    <a:pt x="617" y="7141"/>
                    <a:pt x="1069" y="7594"/>
                    <a:pt x="1093" y="8157"/>
                  </a:cubicBezTo>
                  <a:cubicBezTo>
                    <a:pt x="1098" y="8185"/>
                    <a:pt x="1122" y="8210"/>
                    <a:pt x="1146" y="8210"/>
                  </a:cubicBezTo>
                  <a:lnTo>
                    <a:pt x="11761" y="8210"/>
                  </a:lnTo>
                  <a:cubicBezTo>
                    <a:pt x="11789" y="8210"/>
                    <a:pt x="11813" y="8185"/>
                    <a:pt x="11813" y="8157"/>
                  </a:cubicBezTo>
                  <a:cubicBezTo>
                    <a:pt x="11842" y="7577"/>
                    <a:pt x="12319" y="7117"/>
                    <a:pt x="12901" y="7117"/>
                  </a:cubicBezTo>
                  <a:cubicBezTo>
                    <a:pt x="12904" y="7117"/>
                    <a:pt x="12907" y="7117"/>
                    <a:pt x="12911" y="7117"/>
                  </a:cubicBezTo>
                  <a:cubicBezTo>
                    <a:pt x="12939" y="7117"/>
                    <a:pt x="12963" y="7093"/>
                    <a:pt x="12963" y="7060"/>
                  </a:cubicBezTo>
                  <a:lnTo>
                    <a:pt x="12963" y="1146"/>
                  </a:lnTo>
                  <a:cubicBezTo>
                    <a:pt x="12963" y="1117"/>
                    <a:pt x="12939" y="1093"/>
                    <a:pt x="12911" y="1093"/>
                  </a:cubicBezTo>
                  <a:cubicBezTo>
                    <a:pt x="12323" y="1093"/>
                    <a:pt x="11842" y="636"/>
                    <a:pt x="11813" y="49"/>
                  </a:cubicBezTo>
                  <a:cubicBezTo>
                    <a:pt x="11813" y="20"/>
                    <a:pt x="11789" y="1"/>
                    <a:pt x="1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1584815" y="2485504"/>
              <a:ext cx="67536" cy="215328"/>
            </a:xfrm>
            <a:custGeom>
              <a:rect b="b" l="l" r="r" t="t"/>
              <a:pathLst>
                <a:path extrusionOk="0" h="8210" w="2575">
                  <a:moveTo>
                    <a:pt x="0" y="1"/>
                  </a:moveTo>
                  <a:cubicBezTo>
                    <a:pt x="29" y="1"/>
                    <a:pt x="48" y="25"/>
                    <a:pt x="53" y="49"/>
                  </a:cubicBezTo>
                  <a:cubicBezTo>
                    <a:pt x="77" y="636"/>
                    <a:pt x="558" y="1093"/>
                    <a:pt x="1145" y="1093"/>
                  </a:cubicBezTo>
                  <a:cubicBezTo>
                    <a:pt x="1174" y="1093"/>
                    <a:pt x="1198" y="1117"/>
                    <a:pt x="1198" y="1146"/>
                  </a:cubicBezTo>
                  <a:lnTo>
                    <a:pt x="1198" y="7064"/>
                  </a:lnTo>
                  <a:cubicBezTo>
                    <a:pt x="1198" y="7093"/>
                    <a:pt x="1174" y="7117"/>
                    <a:pt x="1145" y="7117"/>
                  </a:cubicBezTo>
                  <a:cubicBezTo>
                    <a:pt x="558" y="7117"/>
                    <a:pt x="82" y="7574"/>
                    <a:pt x="53" y="8161"/>
                  </a:cubicBezTo>
                  <a:cubicBezTo>
                    <a:pt x="53" y="8185"/>
                    <a:pt x="29" y="8210"/>
                    <a:pt x="0" y="8210"/>
                  </a:cubicBezTo>
                  <a:lnTo>
                    <a:pt x="1372" y="8210"/>
                  </a:lnTo>
                  <a:cubicBezTo>
                    <a:pt x="1400" y="8210"/>
                    <a:pt x="1424" y="8185"/>
                    <a:pt x="1424" y="8161"/>
                  </a:cubicBezTo>
                  <a:cubicBezTo>
                    <a:pt x="1453" y="7574"/>
                    <a:pt x="1934" y="7117"/>
                    <a:pt x="2522" y="7117"/>
                  </a:cubicBezTo>
                  <a:cubicBezTo>
                    <a:pt x="2550" y="7117"/>
                    <a:pt x="2574" y="7093"/>
                    <a:pt x="2574" y="7060"/>
                  </a:cubicBezTo>
                  <a:lnTo>
                    <a:pt x="2574" y="1146"/>
                  </a:lnTo>
                  <a:cubicBezTo>
                    <a:pt x="2574" y="1117"/>
                    <a:pt x="2550" y="1093"/>
                    <a:pt x="2522" y="1093"/>
                  </a:cubicBezTo>
                  <a:cubicBezTo>
                    <a:pt x="1934" y="1093"/>
                    <a:pt x="1453" y="636"/>
                    <a:pt x="1424" y="49"/>
                  </a:cubicBezTo>
                  <a:cubicBezTo>
                    <a:pt x="1424" y="25"/>
                    <a:pt x="1400" y="1"/>
                    <a:pt x="1372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1542300" y="2696006"/>
              <a:ext cx="65254" cy="79548"/>
            </a:xfrm>
            <a:custGeom>
              <a:rect b="b" l="l" r="r" t="t"/>
              <a:pathLst>
                <a:path extrusionOk="0" h="3033" w="2488">
                  <a:moveTo>
                    <a:pt x="1145" y="1"/>
                  </a:moveTo>
                  <a:lnTo>
                    <a:pt x="14" y="2368"/>
                  </a:lnTo>
                  <a:cubicBezTo>
                    <a:pt x="1" y="2395"/>
                    <a:pt x="21" y="2426"/>
                    <a:pt x="51" y="2426"/>
                  </a:cubicBezTo>
                  <a:cubicBezTo>
                    <a:pt x="53" y="2426"/>
                    <a:pt x="55" y="2426"/>
                    <a:pt x="57" y="2426"/>
                  </a:cubicBezTo>
                  <a:lnTo>
                    <a:pt x="818" y="2305"/>
                  </a:lnTo>
                  <a:cubicBezTo>
                    <a:pt x="820" y="2305"/>
                    <a:pt x="823" y="2304"/>
                    <a:pt x="826" y="2304"/>
                  </a:cubicBezTo>
                  <a:cubicBezTo>
                    <a:pt x="839" y="2304"/>
                    <a:pt x="853" y="2313"/>
                    <a:pt x="861" y="2325"/>
                  </a:cubicBezTo>
                  <a:lnTo>
                    <a:pt x="1280" y="3013"/>
                  </a:lnTo>
                  <a:cubicBezTo>
                    <a:pt x="1288" y="3026"/>
                    <a:pt x="1302" y="3032"/>
                    <a:pt x="1316" y="3032"/>
                  </a:cubicBezTo>
                  <a:cubicBezTo>
                    <a:pt x="1332" y="3032"/>
                    <a:pt x="1349" y="3024"/>
                    <a:pt x="1357" y="3008"/>
                  </a:cubicBezTo>
                  <a:lnTo>
                    <a:pt x="2487" y="641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1591241" y="2696006"/>
              <a:ext cx="65254" cy="79496"/>
            </a:xfrm>
            <a:custGeom>
              <a:rect b="b" l="l" r="r" t="t"/>
              <a:pathLst>
                <a:path extrusionOk="0" h="3031" w="2488">
                  <a:moveTo>
                    <a:pt x="1338" y="1"/>
                  </a:moveTo>
                  <a:lnTo>
                    <a:pt x="1" y="641"/>
                  </a:lnTo>
                  <a:lnTo>
                    <a:pt x="1131" y="3008"/>
                  </a:lnTo>
                  <a:cubicBezTo>
                    <a:pt x="1139" y="3023"/>
                    <a:pt x="1154" y="3030"/>
                    <a:pt x="1170" y="3030"/>
                  </a:cubicBezTo>
                  <a:cubicBezTo>
                    <a:pt x="1184" y="3030"/>
                    <a:pt x="1199" y="3024"/>
                    <a:pt x="1208" y="3013"/>
                  </a:cubicBezTo>
                  <a:lnTo>
                    <a:pt x="1627" y="2325"/>
                  </a:lnTo>
                  <a:cubicBezTo>
                    <a:pt x="1635" y="2313"/>
                    <a:pt x="1646" y="2304"/>
                    <a:pt x="1660" y="2304"/>
                  </a:cubicBezTo>
                  <a:cubicBezTo>
                    <a:pt x="1664" y="2304"/>
                    <a:pt x="1667" y="2305"/>
                    <a:pt x="1670" y="2305"/>
                  </a:cubicBezTo>
                  <a:lnTo>
                    <a:pt x="2426" y="2426"/>
                  </a:lnTo>
                  <a:cubicBezTo>
                    <a:pt x="2428" y="2426"/>
                    <a:pt x="2430" y="2426"/>
                    <a:pt x="2432" y="2426"/>
                  </a:cubicBezTo>
                  <a:cubicBezTo>
                    <a:pt x="2463" y="2426"/>
                    <a:pt x="2487" y="2395"/>
                    <a:pt x="2474" y="2368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1541645" y="2621022"/>
              <a:ext cx="115506" cy="113696"/>
            </a:xfrm>
            <a:custGeom>
              <a:rect b="b" l="l" r="r" t="t"/>
              <a:pathLst>
                <a:path extrusionOk="0" h="4335" w="4404">
                  <a:moveTo>
                    <a:pt x="2202" y="0"/>
                  </a:moveTo>
                  <a:cubicBezTo>
                    <a:pt x="2083" y="0"/>
                    <a:pt x="1964" y="38"/>
                    <a:pt x="1863" y="112"/>
                  </a:cubicBezTo>
                  <a:cubicBezTo>
                    <a:pt x="1759" y="181"/>
                    <a:pt x="1636" y="219"/>
                    <a:pt x="1510" y="219"/>
                  </a:cubicBezTo>
                  <a:cubicBezTo>
                    <a:pt x="1496" y="219"/>
                    <a:pt x="1482" y="219"/>
                    <a:pt x="1468" y="218"/>
                  </a:cubicBezTo>
                  <a:cubicBezTo>
                    <a:pt x="1449" y="216"/>
                    <a:pt x="1430" y="215"/>
                    <a:pt x="1411" y="215"/>
                  </a:cubicBezTo>
                  <a:cubicBezTo>
                    <a:pt x="1182" y="215"/>
                    <a:pt x="974" y="346"/>
                    <a:pt x="876" y="555"/>
                  </a:cubicBezTo>
                  <a:cubicBezTo>
                    <a:pt x="819" y="685"/>
                    <a:pt x="717" y="786"/>
                    <a:pt x="588" y="844"/>
                  </a:cubicBezTo>
                  <a:cubicBezTo>
                    <a:pt x="361" y="949"/>
                    <a:pt x="227" y="1185"/>
                    <a:pt x="251" y="1435"/>
                  </a:cubicBezTo>
                  <a:cubicBezTo>
                    <a:pt x="260" y="1575"/>
                    <a:pt x="227" y="1714"/>
                    <a:pt x="145" y="1830"/>
                  </a:cubicBezTo>
                  <a:cubicBezTo>
                    <a:pt x="1" y="2032"/>
                    <a:pt x="1" y="2306"/>
                    <a:pt x="145" y="2508"/>
                  </a:cubicBezTo>
                  <a:cubicBezTo>
                    <a:pt x="227" y="2624"/>
                    <a:pt x="260" y="2763"/>
                    <a:pt x="251" y="2903"/>
                  </a:cubicBezTo>
                  <a:cubicBezTo>
                    <a:pt x="227" y="3153"/>
                    <a:pt x="361" y="3389"/>
                    <a:pt x="588" y="3490"/>
                  </a:cubicBezTo>
                  <a:cubicBezTo>
                    <a:pt x="717" y="3548"/>
                    <a:pt x="819" y="3654"/>
                    <a:pt x="876" y="3779"/>
                  </a:cubicBezTo>
                  <a:cubicBezTo>
                    <a:pt x="974" y="3992"/>
                    <a:pt x="1182" y="4123"/>
                    <a:pt x="1411" y="4123"/>
                  </a:cubicBezTo>
                  <a:cubicBezTo>
                    <a:pt x="1430" y="4123"/>
                    <a:pt x="1449" y="4122"/>
                    <a:pt x="1468" y="4120"/>
                  </a:cubicBezTo>
                  <a:cubicBezTo>
                    <a:pt x="1487" y="4118"/>
                    <a:pt x="1507" y="4117"/>
                    <a:pt x="1526" y="4117"/>
                  </a:cubicBezTo>
                  <a:cubicBezTo>
                    <a:pt x="1646" y="4117"/>
                    <a:pt x="1763" y="4156"/>
                    <a:pt x="1863" y="4226"/>
                  </a:cubicBezTo>
                  <a:cubicBezTo>
                    <a:pt x="1964" y="4298"/>
                    <a:pt x="2083" y="4334"/>
                    <a:pt x="2202" y="4334"/>
                  </a:cubicBezTo>
                  <a:cubicBezTo>
                    <a:pt x="2321" y="4334"/>
                    <a:pt x="2440" y="4298"/>
                    <a:pt x="2541" y="4226"/>
                  </a:cubicBezTo>
                  <a:cubicBezTo>
                    <a:pt x="2641" y="4156"/>
                    <a:pt x="2758" y="4117"/>
                    <a:pt x="2878" y="4117"/>
                  </a:cubicBezTo>
                  <a:cubicBezTo>
                    <a:pt x="2897" y="4117"/>
                    <a:pt x="2916" y="4118"/>
                    <a:pt x="2936" y="4120"/>
                  </a:cubicBezTo>
                  <a:cubicBezTo>
                    <a:pt x="2955" y="4122"/>
                    <a:pt x="2974" y="4123"/>
                    <a:pt x="2993" y="4123"/>
                  </a:cubicBezTo>
                  <a:cubicBezTo>
                    <a:pt x="3221" y="4123"/>
                    <a:pt x="3429" y="3992"/>
                    <a:pt x="3523" y="3779"/>
                  </a:cubicBezTo>
                  <a:cubicBezTo>
                    <a:pt x="3585" y="3654"/>
                    <a:pt x="3686" y="3548"/>
                    <a:pt x="3816" y="3490"/>
                  </a:cubicBezTo>
                  <a:cubicBezTo>
                    <a:pt x="4042" y="3389"/>
                    <a:pt x="4177" y="3153"/>
                    <a:pt x="4153" y="2903"/>
                  </a:cubicBezTo>
                  <a:cubicBezTo>
                    <a:pt x="4139" y="2763"/>
                    <a:pt x="4177" y="2624"/>
                    <a:pt x="4259" y="2508"/>
                  </a:cubicBezTo>
                  <a:cubicBezTo>
                    <a:pt x="4403" y="2306"/>
                    <a:pt x="4403" y="2032"/>
                    <a:pt x="4259" y="1830"/>
                  </a:cubicBezTo>
                  <a:cubicBezTo>
                    <a:pt x="4177" y="1714"/>
                    <a:pt x="4139" y="1575"/>
                    <a:pt x="4153" y="1435"/>
                  </a:cubicBezTo>
                  <a:cubicBezTo>
                    <a:pt x="4177" y="1185"/>
                    <a:pt x="4042" y="949"/>
                    <a:pt x="3816" y="844"/>
                  </a:cubicBezTo>
                  <a:cubicBezTo>
                    <a:pt x="3686" y="786"/>
                    <a:pt x="3585" y="685"/>
                    <a:pt x="3523" y="555"/>
                  </a:cubicBezTo>
                  <a:cubicBezTo>
                    <a:pt x="3429" y="346"/>
                    <a:pt x="3221" y="215"/>
                    <a:pt x="2993" y="215"/>
                  </a:cubicBezTo>
                  <a:cubicBezTo>
                    <a:pt x="2974" y="215"/>
                    <a:pt x="2955" y="216"/>
                    <a:pt x="2936" y="218"/>
                  </a:cubicBezTo>
                  <a:cubicBezTo>
                    <a:pt x="2922" y="219"/>
                    <a:pt x="2908" y="219"/>
                    <a:pt x="2893" y="219"/>
                  </a:cubicBezTo>
                  <a:cubicBezTo>
                    <a:pt x="2768" y="219"/>
                    <a:pt x="2645" y="181"/>
                    <a:pt x="2541" y="112"/>
                  </a:cubicBezTo>
                  <a:cubicBezTo>
                    <a:pt x="2440" y="38"/>
                    <a:pt x="2321" y="0"/>
                    <a:pt x="220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1579517" y="2729079"/>
              <a:ext cx="1915" cy="26"/>
            </a:xfrm>
            <a:custGeom>
              <a:rect b="b" l="l" r="r" t="t"/>
              <a:pathLst>
                <a:path extrusionOk="0" h="1" w="73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2" y="0"/>
                  </a:lnTo>
                  <a:cubicBezTo>
                    <a:pt x="48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1579517" y="2626739"/>
              <a:ext cx="1915" cy="26"/>
            </a:xfrm>
            <a:custGeom>
              <a:rect b="b" l="l" r="r" t="t"/>
              <a:pathLst>
                <a:path extrusionOk="0" h="1" w="73">
                  <a:moveTo>
                    <a:pt x="7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1583163" y="2621022"/>
              <a:ext cx="73988" cy="113696"/>
            </a:xfrm>
            <a:custGeom>
              <a:rect b="b" l="l" r="r" t="t"/>
              <a:pathLst>
                <a:path extrusionOk="0" h="4335" w="2821">
                  <a:moveTo>
                    <a:pt x="619" y="0"/>
                  </a:moveTo>
                  <a:cubicBezTo>
                    <a:pt x="500" y="0"/>
                    <a:pt x="381" y="38"/>
                    <a:pt x="280" y="112"/>
                  </a:cubicBezTo>
                  <a:cubicBezTo>
                    <a:pt x="198" y="170"/>
                    <a:pt x="102" y="204"/>
                    <a:pt x="1" y="213"/>
                  </a:cubicBezTo>
                  <a:cubicBezTo>
                    <a:pt x="12" y="213"/>
                    <a:pt x="23" y="212"/>
                    <a:pt x="35" y="212"/>
                  </a:cubicBezTo>
                  <a:cubicBezTo>
                    <a:pt x="262" y="212"/>
                    <a:pt x="472" y="349"/>
                    <a:pt x="568" y="555"/>
                  </a:cubicBezTo>
                  <a:cubicBezTo>
                    <a:pt x="626" y="685"/>
                    <a:pt x="727" y="786"/>
                    <a:pt x="857" y="844"/>
                  </a:cubicBezTo>
                  <a:cubicBezTo>
                    <a:pt x="1083" y="949"/>
                    <a:pt x="1218" y="1185"/>
                    <a:pt x="1199" y="1435"/>
                  </a:cubicBezTo>
                  <a:cubicBezTo>
                    <a:pt x="1184" y="1575"/>
                    <a:pt x="1223" y="1714"/>
                    <a:pt x="1305" y="1830"/>
                  </a:cubicBezTo>
                  <a:cubicBezTo>
                    <a:pt x="1449" y="2032"/>
                    <a:pt x="1449" y="2306"/>
                    <a:pt x="1305" y="2508"/>
                  </a:cubicBezTo>
                  <a:cubicBezTo>
                    <a:pt x="1223" y="2624"/>
                    <a:pt x="1184" y="2763"/>
                    <a:pt x="1199" y="2903"/>
                  </a:cubicBezTo>
                  <a:cubicBezTo>
                    <a:pt x="1218" y="3153"/>
                    <a:pt x="1083" y="3389"/>
                    <a:pt x="857" y="3490"/>
                  </a:cubicBezTo>
                  <a:cubicBezTo>
                    <a:pt x="727" y="3548"/>
                    <a:pt x="626" y="3654"/>
                    <a:pt x="568" y="3779"/>
                  </a:cubicBezTo>
                  <a:cubicBezTo>
                    <a:pt x="472" y="3989"/>
                    <a:pt x="263" y="4121"/>
                    <a:pt x="36" y="4121"/>
                  </a:cubicBezTo>
                  <a:cubicBezTo>
                    <a:pt x="24" y="4121"/>
                    <a:pt x="12" y="4121"/>
                    <a:pt x="1" y="4120"/>
                  </a:cubicBezTo>
                  <a:lnTo>
                    <a:pt x="1" y="4120"/>
                  </a:lnTo>
                  <a:cubicBezTo>
                    <a:pt x="102" y="4130"/>
                    <a:pt x="198" y="4168"/>
                    <a:pt x="280" y="4226"/>
                  </a:cubicBezTo>
                  <a:cubicBezTo>
                    <a:pt x="381" y="4298"/>
                    <a:pt x="500" y="4334"/>
                    <a:pt x="619" y="4334"/>
                  </a:cubicBezTo>
                  <a:cubicBezTo>
                    <a:pt x="738" y="4334"/>
                    <a:pt x="857" y="4298"/>
                    <a:pt x="958" y="4226"/>
                  </a:cubicBezTo>
                  <a:cubicBezTo>
                    <a:pt x="1058" y="4156"/>
                    <a:pt x="1175" y="4117"/>
                    <a:pt x="1295" y="4117"/>
                  </a:cubicBezTo>
                  <a:cubicBezTo>
                    <a:pt x="1314" y="4117"/>
                    <a:pt x="1333" y="4118"/>
                    <a:pt x="1353" y="4120"/>
                  </a:cubicBezTo>
                  <a:cubicBezTo>
                    <a:pt x="1372" y="4122"/>
                    <a:pt x="1391" y="4123"/>
                    <a:pt x="1410" y="4123"/>
                  </a:cubicBezTo>
                  <a:cubicBezTo>
                    <a:pt x="1638" y="4123"/>
                    <a:pt x="1846" y="3992"/>
                    <a:pt x="1940" y="3779"/>
                  </a:cubicBezTo>
                  <a:cubicBezTo>
                    <a:pt x="1997" y="3654"/>
                    <a:pt x="2103" y="3548"/>
                    <a:pt x="2228" y="3490"/>
                  </a:cubicBezTo>
                  <a:cubicBezTo>
                    <a:pt x="2459" y="3389"/>
                    <a:pt x="2594" y="3153"/>
                    <a:pt x="2570" y="2903"/>
                  </a:cubicBezTo>
                  <a:cubicBezTo>
                    <a:pt x="2556" y="2763"/>
                    <a:pt x="2594" y="2624"/>
                    <a:pt x="2676" y="2508"/>
                  </a:cubicBezTo>
                  <a:cubicBezTo>
                    <a:pt x="2820" y="2306"/>
                    <a:pt x="2820" y="2032"/>
                    <a:pt x="2676" y="1830"/>
                  </a:cubicBezTo>
                  <a:cubicBezTo>
                    <a:pt x="2594" y="1714"/>
                    <a:pt x="2556" y="1575"/>
                    <a:pt x="2570" y="1435"/>
                  </a:cubicBezTo>
                  <a:cubicBezTo>
                    <a:pt x="2594" y="1185"/>
                    <a:pt x="2459" y="949"/>
                    <a:pt x="2228" y="844"/>
                  </a:cubicBezTo>
                  <a:cubicBezTo>
                    <a:pt x="2103" y="786"/>
                    <a:pt x="1997" y="685"/>
                    <a:pt x="1940" y="555"/>
                  </a:cubicBezTo>
                  <a:cubicBezTo>
                    <a:pt x="1846" y="346"/>
                    <a:pt x="1638" y="215"/>
                    <a:pt x="1410" y="215"/>
                  </a:cubicBezTo>
                  <a:cubicBezTo>
                    <a:pt x="1391" y="215"/>
                    <a:pt x="1372" y="216"/>
                    <a:pt x="1353" y="218"/>
                  </a:cubicBezTo>
                  <a:cubicBezTo>
                    <a:pt x="1339" y="219"/>
                    <a:pt x="1325" y="219"/>
                    <a:pt x="1310" y="219"/>
                  </a:cubicBezTo>
                  <a:cubicBezTo>
                    <a:pt x="1185" y="219"/>
                    <a:pt x="1062" y="181"/>
                    <a:pt x="958" y="112"/>
                  </a:cubicBezTo>
                  <a:cubicBezTo>
                    <a:pt x="857" y="38"/>
                    <a:pt x="738" y="0"/>
                    <a:pt x="619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1567636" y="2646541"/>
              <a:ext cx="62631" cy="62631"/>
            </a:xfrm>
            <a:custGeom>
              <a:rect b="b" l="l" r="r" t="t"/>
              <a:pathLst>
                <a:path extrusionOk="0" h="2388" w="2388">
                  <a:moveTo>
                    <a:pt x="1194" y="0"/>
                  </a:moveTo>
                  <a:cubicBezTo>
                    <a:pt x="535" y="0"/>
                    <a:pt x="1" y="535"/>
                    <a:pt x="1" y="1194"/>
                  </a:cubicBezTo>
                  <a:cubicBezTo>
                    <a:pt x="1" y="1853"/>
                    <a:pt x="535" y="2387"/>
                    <a:pt x="1194" y="2387"/>
                  </a:cubicBezTo>
                  <a:cubicBezTo>
                    <a:pt x="1853" y="2387"/>
                    <a:pt x="2387" y="1853"/>
                    <a:pt x="2387" y="1194"/>
                  </a:cubicBezTo>
                  <a:cubicBezTo>
                    <a:pt x="2387" y="535"/>
                    <a:pt x="1853" y="0"/>
                    <a:pt x="1194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1579386" y="2646541"/>
              <a:ext cx="56310" cy="62710"/>
            </a:xfrm>
            <a:custGeom>
              <a:rect b="b" l="l" r="r" t="t"/>
              <a:pathLst>
                <a:path extrusionOk="0" h="2391" w="2147">
                  <a:moveTo>
                    <a:pt x="746" y="0"/>
                  </a:moveTo>
                  <a:cubicBezTo>
                    <a:pt x="472" y="0"/>
                    <a:pt x="212" y="92"/>
                    <a:pt x="0" y="265"/>
                  </a:cubicBezTo>
                  <a:cubicBezTo>
                    <a:pt x="592" y="741"/>
                    <a:pt x="592" y="1651"/>
                    <a:pt x="0" y="2127"/>
                  </a:cubicBezTo>
                  <a:cubicBezTo>
                    <a:pt x="223" y="2307"/>
                    <a:pt x="485" y="2390"/>
                    <a:pt x="743" y="2390"/>
                  </a:cubicBezTo>
                  <a:cubicBezTo>
                    <a:pt x="1225" y="2390"/>
                    <a:pt x="1693" y="2098"/>
                    <a:pt x="1872" y="1593"/>
                  </a:cubicBezTo>
                  <a:cubicBezTo>
                    <a:pt x="2146" y="814"/>
                    <a:pt x="1569" y="0"/>
                    <a:pt x="746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1358157" y="2520465"/>
              <a:ext cx="248374" cy="12012"/>
            </a:xfrm>
            <a:custGeom>
              <a:rect b="b" l="l" r="r" t="t"/>
              <a:pathLst>
                <a:path extrusionOk="0" h="458" w="9470">
                  <a:moveTo>
                    <a:pt x="289" y="1"/>
                  </a:moveTo>
                  <a:cubicBezTo>
                    <a:pt x="0" y="15"/>
                    <a:pt x="0" y="443"/>
                    <a:pt x="289" y="458"/>
                  </a:cubicBezTo>
                  <a:lnTo>
                    <a:pt x="9181" y="458"/>
                  </a:lnTo>
                  <a:cubicBezTo>
                    <a:pt x="9470" y="443"/>
                    <a:pt x="9470" y="15"/>
                    <a:pt x="9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1358157" y="2585850"/>
              <a:ext cx="248374" cy="12012"/>
            </a:xfrm>
            <a:custGeom>
              <a:rect b="b" l="l" r="r" t="t"/>
              <a:pathLst>
                <a:path extrusionOk="0" h="458" w="9470">
                  <a:moveTo>
                    <a:pt x="289" y="0"/>
                  </a:moveTo>
                  <a:cubicBezTo>
                    <a:pt x="0" y="14"/>
                    <a:pt x="0" y="443"/>
                    <a:pt x="289" y="457"/>
                  </a:cubicBezTo>
                  <a:lnTo>
                    <a:pt x="9181" y="457"/>
                  </a:lnTo>
                  <a:cubicBezTo>
                    <a:pt x="9470" y="443"/>
                    <a:pt x="9470" y="14"/>
                    <a:pt x="9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1434636" y="2628234"/>
              <a:ext cx="96176" cy="12038"/>
            </a:xfrm>
            <a:custGeom>
              <a:rect b="b" l="l" r="r" t="t"/>
              <a:pathLst>
                <a:path extrusionOk="0" h="459" w="3667">
                  <a:moveTo>
                    <a:pt x="3363" y="0"/>
                  </a:moveTo>
                  <a:cubicBezTo>
                    <a:pt x="3358" y="0"/>
                    <a:pt x="3354" y="1"/>
                    <a:pt x="3349" y="1"/>
                  </a:cubicBezTo>
                  <a:lnTo>
                    <a:pt x="289" y="1"/>
                  </a:lnTo>
                  <a:cubicBezTo>
                    <a:pt x="0" y="15"/>
                    <a:pt x="0" y="443"/>
                    <a:pt x="289" y="458"/>
                  </a:cubicBezTo>
                  <a:lnTo>
                    <a:pt x="3349" y="458"/>
                  </a:lnTo>
                  <a:cubicBezTo>
                    <a:pt x="3355" y="458"/>
                    <a:pt x="3361" y="458"/>
                    <a:pt x="3367" y="458"/>
                  </a:cubicBezTo>
                  <a:cubicBezTo>
                    <a:pt x="3667" y="458"/>
                    <a:pt x="3665" y="0"/>
                    <a:pt x="3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1416697" y="2553014"/>
              <a:ext cx="190595" cy="12038"/>
            </a:xfrm>
            <a:custGeom>
              <a:rect b="b" l="l" r="r" t="t"/>
              <a:pathLst>
                <a:path extrusionOk="0" h="459" w="7267">
                  <a:moveTo>
                    <a:pt x="300" y="0"/>
                  </a:moveTo>
                  <a:cubicBezTo>
                    <a:pt x="1" y="0"/>
                    <a:pt x="2" y="458"/>
                    <a:pt x="305" y="458"/>
                  </a:cubicBezTo>
                  <a:cubicBezTo>
                    <a:pt x="309" y="458"/>
                    <a:pt x="314" y="458"/>
                    <a:pt x="319" y="458"/>
                  </a:cubicBezTo>
                  <a:lnTo>
                    <a:pt x="6949" y="458"/>
                  </a:lnTo>
                  <a:cubicBezTo>
                    <a:pt x="6954" y="458"/>
                    <a:pt x="6958" y="458"/>
                    <a:pt x="6963" y="458"/>
                  </a:cubicBezTo>
                  <a:cubicBezTo>
                    <a:pt x="7265" y="458"/>
                    <a:pt x="7267" y="0"/>
                    <a:pt x="6967" y="0"/>
                  </a:cubicBezTo>
                  <a:cubicBezTo>
                    <a:pt x="6961" y="0"/>
                    <a:pt x="6955" y="1"/>
                    <a:pt x="6949" y="1"/>
                  </a:cubicBezTo>
                  <a:lnTo>
                    <a:pt x="319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1357396" y="2553014"/>
              <a:ext cx="47209" cy="12038"/>
            </a:xfrm>
            <a:custGeom>
              <a:rect b="b" l="l" r="r" t="t"/>
              <a:pathLst>
                <a:path extrusionOk="0" h="459" w="1800">
                  <a:moveTo>
                    <a:pt x="300" y="0"/>
                  </a:moveTo>
                  <a:cubicBezTo>
                    <a:pt x="0" y="0"/>
                    <a:pt x="2" y="458"/>
                    <a:pt x="304" y="458"/>
                  </a:cubicBezTo>
                  <a:cubicBezTo>
                    <a:pt x="309" y="458"/>
                    <a:pt x="313" y="458"/>
                    <a:pt x="318" y="458"/>
                  </a:cubicBezTo>
                  <a:lnTo>
                    <a:pt x="1511" y="458"/>
                  </a:lnTo>
                  <a:cubicBezTo>
                    <a:pt x="1800" y="444"/>
                    <a:pt x="1800" y="15"/>
                    <a:pt x="1511" y="1"/>
                  </a:cubicBezTo>
                  <a:lnTo>
                    <a:pt x="318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1306279" y="2479577"/>
              <a:ext cx="352262" cy="227183"/>
            </a:xfrm>
            <a:custGeom>
              <a:rect b="b" l="l" r="r" t="t"/>
              <a:pathLst>
                <a:path extrusionOk="0" h="8662" w="13431">
                  <a:moveTo>
                    <a:pt x="1377" y="1"/>
                  </a:moveTo>
                  <a:cubicBezTo>
                    <a:pt x="1228" y="1"/>
                    <a:pt x="1103" y="116"/>
                    <a:pt x="1098" y="270"/>
                  </a:cubicBezTo>
                  <a:cubicBezTo>
                    <a:pt x="1074" y="713"/>
                    <a:pt x="718" y="1069"/>
                    <a:pt x="270" y="1093"/>
                  </a:cubicBezTo>
                  <a:cubicBezTo>
                    <a:pt x="121" y="1098"/>
                    <a:pt x="1" y="1223"/>
                    <a:pt x="1" y="1372"/>
                  </a:cubicBezTo>
                  <a:lnTo>
                    <a:pt x="1" y="7290"/>
                  </a:lnTo>
                  <a:cubicBezTo>
                    <a:pt x="1" y="7439"/>
                    <a:pt x="121" y="7565"/>
                    <a:pt x="270" y="7569"/>
                  </a:cubicBezTo>
                  <a:cubicBezTo>
                    <a:pt x="718" y="7593"/>
                    <a:pt x="1074" y="7950"/>
                    <a:pt x="1098" y="8392"/>
                  </a:cubicBezTo>
                  <a:cubicBezTo>
                    <a:pt x="1103" y="8546"/>
                    <a:pt x="1228" y="8662"/>
                    <a:pt x="1377" y="8662"/>
                  </a:cubicBezTo>
                  <a:lnTo>
                    <a:pt x="8137" y="8662"/>
                  </a:lnTo>
                  <a:cubicBezTo>
                    <a:pt x="8426" y="8647"/>
                    <a:pt x="8426" y="8219"/>
                    <a:pt x="8137" y="8205"/>
                  </a:cubicBezTo>
                  <a:lnTo>
                    <a:pt x="1536" y="8205"/>
                  </a:lnTo>
                  <a:cubicBezTo>
                    <a:pt x="1444" y="7656"/>
                    <a:pt x="1011" y="7223"/>
                    <a:pt x="463" y="7132"/>
                  </a:cubicBezTo>
                  <a:lnTo>
                    <a:pt x="463" y="1531"/>
                  </a:lnTo>
                  <a:cubicBezTo>
                    <a:pt x="1011" y="1434"/>
                    <a:pt x="1444" y="1006"/>
                    <a:pt x="1536" y="458"/>
                  </a:cubicBezTo>
                  <a:lnTo>
                    <a:pt x="11838" y="458"/>
                  </a:lnTo>
                  <a:cubicBezTo>
                    <a:pt x="11934" y="1025"/>
                    <a:pt x="12391" y="1463"/>
                    <a:pt x="12963" y="1540"/>
                  </a:cubicBezTo>
                  <a:lnTo>
                    <a:pt x="12963" y="5423"/>
                  </a:lnTo>
                  <a:cubicBezTo>
                    <a:pt x="12956" y="5585"/>
                    <a:pt x="13075" y="5665"/>
                    <a:pt x="13194" y="5665"/>
                  </a:cubicBezTo>
                  <a:cubicBezTo>
                    <a:pt x="13312" y="5665"/>
                    <a:pt x="13430" y="5585"/>
                    <a:pt x="13421" y="5423"/>
                  </a:cubicBezTo>
                  <a:lnTo>
                    <a:pt x="13421" y="1372"/>
                  </a:lnTo>
                  <a:cubicBezTo>
                    <a:pt x="13421" y="1218"/>
                    <a:pt x="13295" y="1093"/>
                    <a:pt x="13142" y="1093"/>
                  </a:cubicBezTo>
                  <a:cubicBezTo>
                    <a:pt x="12675" y="1093"/>
                    <a:pt x="12295" y="727"/>
                    <a:pt x="12275" y="265"/>
                  </a:cubicBezTo>
                  <a:cubicBezTo>
                    <a:pt x="12266" y="116"/>
                    <a:pt x="12145" y="1"/>
                    <a:pt x="119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1277639" y="2449546"/>
              <a:ext cx="409411" cy="332066"/>
            </a:xfrm>
            <a:custGeom>
              <a:rect b="b" l="l" r="r" t="t"/>
              <a:pathLst>
                <a:path extrusionOk="0" h="12661" w="15610">
                  <a:moveTo>
                    <a:pt x="14975" y="448"/>
                  </a:moveTo>
                  <a:cubicBezTo>
                    <a:pt x="15076" y="448"/>
                    <a:pt x="15157" y="530"/>
                    <a:pt x="15157" y="631"/>
                  </a:cubicBezTo>
                  <a:lnTo>
                    <a:pt x="15157" y="10312"/>
                  </a:lnTo>
                  <a:lnTo>
                    <a:pt x="15153" y="10317"/>
                  </a:lnTo>
                  <a:cubicBezTo>
                    <a:pt x="15153" y="10418"/>
                    <a:pt x="15071" y="10495"/>
                    <a:pt x="14975" y="10495"/>
                  </a:cubicBezTo>
                  <a:lnTo>
                    <a:pt x="14070" y="10495"/>
                  </a:lnTo>
                  <a:lnTo>
                    <a:pt x="13950" y="10249"/>
                  </a:lnTo>
                  <a:lnTo>
                    <a:pt x="13969" y="10240"/>
                  </a:lnTo>
                  <a:cubicBezTo>
                    <a:pt x="14286" y="10095"/>
                    <a:pt x="14474" y="9768"/>
                    <a:pt x="14440" y="9422"/>
                  </a:cubicBezTo>
                  <a:cubicBezTo>
                    <a:pt x="14436" y="9335"/>
                    <a:pt x="14455" y="9253"/>
                    <a:pt x="14508" y="9181"/>
                  </a:cubicBezTo>
                  <a:cubicBezTo>
                    <a:pt x="14705" y="8897"/>
                    <a:pt x="14705" y="8522"/>
                    <a:pt x="14508" y="8238"/>
                  </a:cubicBezTo>
                  <a:cubicBezTo>
                    <a:pt x="14455" y="8166"/>
                    <a:pt x="14436" y="8079"/>
                    <a:pt x="14440" y="7997"/>
                  </a:cubicBezTo>
                  <a:cubicBezTo>
                    <a:pt x="14474" y="7651"/>
                    <a:pt x="14286" y="7324"/>
                    <a:pt x="13969" y="7179"/>
                  </a:cubicBezTo>
                  <a:cubicBezTo>
                    <a:pt x="13892" y="7141"/>
                    <a:pt x="13829" y="7078"/>
                    <a:pt x="13791" y="7001"/>
                  </a:cubicBezTo>
                  <a:cubicBezTo>
                    <a:pt x="13657" y="6712"/>
                    <a:pt x="13368" y="6526"/>
                    <a:pt x="13051" y="6526"/>
                  </a:cubicBezTo>
                  <a:cubicBezTo>
                    <a:pt x="13025" y="6526"/>
                    <a:pt x="12999" y="6527"/>
                    <a:pt x="12973" y="6530"/>
                  </a:cubicBezTo>
                  <a:cubicBezTo>
                    <a:pt x="12961" y="6531"/>
                    <a:pt x="12949" y="6532"/>
                    <a:pt x="12937" y="6532"/>
                  </a:cubicBezTo>
                  <a:cubicBezTo>
                    <a:pt x="12866" y="6532"/>
                    <a:pt x="12794" y="6508"/>
                    <a:pt x="12732" y="6467"/>
                  </a:cubicBezTo>
                  <a:cubicBezTo>
                    <a:pt x="12593" y="6366"/>
                    <a:pt x="12428" y="6316"/>
                    <a:pt x="12263" y="6316"/>
                  </a:cubicBezTo>
                  <a:cubicBezTo>
                    <a:pt x="12097" y="6316"/>
                    <a:pt x="11931" y="6366"/>
                    <a:pt x="11789" y="6467"/>
                  </a:cubicBezTo>
                  <a:cubicBezTo>
                    <a:pt x="11728" y="6508"/>
                    <a:pt x="11659" y="6532"/>
                    <a:pt x="11586" y="6532"/>
                  </a:cubicBezTo>
                  <a:cubicBezTo>
                    <a:pt x="11574" y="6532"/>
                    <a:pt x="11561" y="6531"/>
                    <a:pt x="11549" y="6530"/>
                  </a:cubicBezTo>
                  <a:cubicBezTo>
                    <a:pt x="11522" y="6527"/>
                    <a:pt x="11496" y="6526"/>
                    <a:pt x="11470" y="6526"/>
                  </a:cubicBezTo>
                  <a:cubicBezTo>
                    <a:pt x="11154" y="6526"/>
                    <a:pt x="10864" y="6712"/>
                    <a:pt x="10731" y="7001"/>
                  </a:cubicBezTo>
                  <a:cubicBezTo>
                    <a:pt x="10697" y="7078"/>
                    <a:pt x="10634" y="7141"/>
                    <a:pt x="10553" y="7179"/>
                  </a:cubicBezTo>
                  <a:cubicBezTo>
                    <a:pt x="10240" y="7324"/>
                    <a:pt x="10052" y="7651"/>
                    <a:pt x="10081" y="7997"/>
                  </a:cubicBezTo>
                  <a:cubicBezTo>
                    <a:pt x="10091" y="8079"/>
                    <a:pt x="10067" y="8166"/>
                    <a:pt x="10018" y="8238"/>
                  </a:cubicBezTo>
                  <a:cubicBezTo>
                    <a:pt x="9816" y="8522"/>
                    <a:pt x="9816" y="8897"/>
                    <a:pt x="10018" y="9181"/>
                  </a:cubicBezTo>
                  <a:cubicBezTo>
                    <a:pt x="10067" y="9253"/>
                    <a:pt x="10091" y="9335"/>
                    <a:pt x="10081" y="9422"/>
                  </a:cubicBezTo>
                  <a:cubicBezTo>
                    <a:pt x="10052" y="9768"/>
                    <a:pt x="10245" y="10095"/>
                    <a:pt x="10562" y="10240"/>
                  </a:cubicBezTo>
                  <a:lnTo>
                    <a:pt x="10581" y="10245"/>
                  </a:lnTo>
                  <a:lnTo>
                    <a:pt x="10461" y="10495"/>
                  </a:lnTo>
                  <a:lnTo>
                    <a:pt x="636" y="10495"/>
                  </a:lnTo>
                  <a:cubicBezTo>
                    <a:pt x="534" y="10495"/>
                    <a:pt x="453" y="10413"/>
                    <a:pt x="453" y="10312"/>
                  </a:cubicBezTo>
                  <a:lnTo>
                    <a:pt x="453" y="631"/>
                  </a:lnTo>
                  <a:cubicBezTo>
                    <a:pt x="453" y="530"/>
                    <a:pt x="534" y="448"/>
                    <a:pt x="636" y="448"/>
                  </a:cubicBezTo>
                  <a:close/>
                  <a:moveTo>
                    <a:pt x="12272" y="6768"/>
                  </a:moveTo>
                  <a:cubicBezTo>
                    <a:pt x="12345" y="6768"/>
                    <a:pt x="12417" y="6790"/>
                    <a:pt x="12477" y="6833"/>
                  </a:cubicBezTo>
                  <a:cubicBezTo>
                    <a:pt x="12619" y="6929"/>
                    <a:pt x="12782" y="6981"/>
                    <a:pt x="12951" y="6981"/>
                  </a:cubicBezTo>
                  <a:cubicBezTo>
                    <a:pt x="12977" y="6981"/>
                    <a:pt x="13004" y="6980"/>
                    <a:pt x="13031" y="6977"/>
                  </a:cubicBezTo>
                  <a:cubicBezTo>
                    <a:pt x="13041" y="6976"/>
                    <a:pt x="13052" y="6976"/>
                    <a:pt x="13063" y="6976"/>
                  </a:cubicBezTo>
                  <a:cubicBezTo>
                    <a:pt x="13200" y="6976"/>
                    <a:pt x="13329" y="7059"/>
                    <a:pt x="13391" y="7184"/>
                  </a:cubicBezTo>
                  <a:cubicBezTo>
                    <a:pt x="13468" y="7362"/>
                    <a:pt x="13613" y="7507"/>
                    <a:pt x="13791" y="7588"/>
                  </a:cubicBezTo>
                  <a:cubicBezTo>
                    <a:pt x="13930" y="7651"/>
                    <a:pt x="14012" y="7795"/>
                    <a:pt x="13998" y="7949"/>
                  </a:cubicBezTo>
                  <a:cubicBezTo>
                    <a:pt x="13978" y="8142"/>
                    <a:pt x="14031" y="8339"/>
                    <a:pt x="14147" y="8498"/>
                  </a:cubicBezTo>
                  <a:cubicBezTo>
                    <a:pt x="14234" y="8623"/>
                    <a:pt x="14234" y="8787"/>
                    <a:pt x="14147" y="8912"/>
                  </a:cubicBezTo>
                  <a:cubicBezTo>
                    <a:pt x="14031" y="9070"/>
                    <a:pt x="13978" y="9268"/>
                    <a:pt x="13998" y="9460"/>
                  </a:cubicBezTo>
                  <a:cubicBezTo>
                    <a:pt x="14012" y="9614"/>
                    <a:pt x="13930" y="9759"/>
                    <a:pt x="13791" y="9821"/>
                  </a:cubicBezTo>
                  <a:cubicBezTo>
                    <a:pt x="13685" y="9869"/>
                    <a:pt x="13594" y="9941"/>
                    <a:pt x="13517" y="10028"/>
                  </a:cubicBezTo>
                  <a:lnTo>
                    <a:pt x="13507" y="10038"/>
                  </a:lnTo>
                  <a:lnTo>
                    <a:pt x="13502" y="10047"/>
                  </a:lnTo>
                  <a:lnTo>
                    <a:pt x="13493" y="10052"/>
                  </a:lnTo>
                  <a:cubicBezTo>
                    <a:pt x="13454" y="10105"/>
                    <a:pt x="13416" y="10163"/>
                    <a:pt x="13387" y="10225"/>
                  </a:cubicBezTo>
                  <a:cubicBezTo>
                    <a:pt x="13329" y="10350"/>
                    <a:pt x="13200" y="10434"/>
                    <a:pt x="13059" y="10434"/>
                  </a:cubicBezTo>
                  <a:cubicBezTo>
                    <a:pt x="13048" y="10434"/>
                    <a:pt x="13037" y="10433"/>
                    <a:pt x="13026" y="10432"/>
                  </a:cubicBezTo>
                  <a:cubicBezTo>
                    <a:pt x="13000" y="10430"/>
                    <a:pt x="12974" y="10428"/>
                    <a:pt x="12948" y="10428"/>
                  </a:cubicBezTo>
                  <a:cubicBezTo>
                    <a:pt x="12781" y="10428"/>
                    <a:pt x="12615" y="10481"/>
                    <a:pt x="12477" y="10577"/>
                  </a:cubicBezTo>
                  <a:cubicBezTo>
                    <a:pt x="12434" y="10610"/>
                    <a:pt x="12376" y="10629"/>
                    <a:pt x="12323" y="10639"/>
                  </a:cubicBezTo>
                  <a:cubicBezTo>
                    <a:pt x="12304" y="10641"/>
                    <a:pt x="12286" y="10643"/>
                    <a:pt x="12269" y="10643"/>
                  </a:cubicBezTo>
                  <a:cubicBezTo>
                    <a:pt x="12251" y="10643"/>
                    <a:pt x="12234" y="10641"/>
                    <a:pt x="12217" y="10639"/>
                  </a:cubicBezTo>
                  <a:cubicBezTo>
                    <a:pt x="12164" y="10629"/>
                    <a:pt x="12112" y="10610"/>
                    <a:pt x="12063" y="10581"/>
                  </a:cubicBezTo>
                  <a:cubicBezTo>
                    <a:pt x="11929" y="10480"/>
                    <a:pt x="11760" y="10427"/>
                    <a:pt x="11592" y="10427"/>
                  </a:cubicBezTo>
                  <a:cubicBezTo>
                    <a:pt x="11568" y="10427"/>
                    <a:pt x="11539" y="10427"/>
                    <a:pt x="11515" y="10432"/>
                  </a:cubicBezTo>
                  <a:cubicBezTo>
                    <a:pt x="11504" y="10433"/>
                    <a:pt x="11492" y="10434"/>
                    <a:pt x="11481" y="10434"/>
                  </a:cubicBezTo>
                  <a:cubicBezTo>
                    <a:pt x="11344" y="10434"/>
                    <a:pt x="11216" y="10354"/>
                    <a:pt x="11154" y="10225"/>
                  </a:cubicBezTo>
                  <a:cubicBezTo>
                    <a:pt x="11125" y="10163"/>
                    <a:pt x="11091" y="10105"/>
                    <a:pt x="11048" y="10052"/>
                  </a:cubicBezTo>
                  <a:lnTo>
                    <a:pt x="11043" y="10047"/>
                  </a:lnTo>
                  <a:lnTo>
                    <a:pt x="11039" y="10038"/>
                  </a:lnTo>
                  <a:lnTo>
                    <a:pt x="11029" y="10028"/>
                  </a:lnTo>
                  <a:cubicBezTo>
                    <a:pt x="10952" y="9941"/>
                    <a:pt x="10860" y="9869"/>
                    <a:pt x="10755" y="9821"/>
                  </a:cubicBezTo>
                  <a:cubicBezTo>
                    <a:pt x="10615" y="9759"/>
                    <a:pt x="10533" y="9614"/>
                    <a:pt x="10548" y="9460"/>
                  </a:cubicBezTo>
                  <a:cubicBezTo>
                    <a:pt x="10562" y="9268"/>
                    <a:pt x="10514" y="9070"/>
                    <a:pt x="10399" y="8912"/>
                  </a:cubicBezTo>
                  <a:cubicBezTo>
                    <a:pt x="10312" y="8787"/>
                    <a:pt x="10312" y="8623"/>
                    <a:pt x="10399" y="8498"/>
                  </a:cubicBezTo>
                  <a:cubicBezTo>
                    <a:pt x="10514" y="8339"/>
                    <a:pt x="10562" y="8142"/>
                    <a:pt x="10548" y="7949"/>
                  </a:cubicBezTo>
                  <a:cubicBezTo>
                    <a:pt x="10533" y="7795"/>
                    <a:pt x="10615" y="7651"/>
                    <a:pt x="10755" y="7588"/>
                  </a:cubicBezTo>
                  <a:cubicBezTo>
                    <a:pt x="10933" y="7507"/>
                    <a:pt x="11072" y="7362"/>
                    <a:pt x="11154" y="7184"/>
                  </a:cubicBezTo>
                  <a:cubicBezTo>
                    <a:pt x="11216" y="7059"/>
                    <a:pt x="11345" y="6976"/>
                    <a:pt x="11482" y="6976"/>
                  </a:cubicBezTo>
                  <a:cubicBezTo>
                    <a:pt x="11493" y="6976"/>
                    <a:pt x="11504" y="6976"/>
                    <a:pt x="11515" y="6977"/>
                  </a:cubicBezTo>
                  <a:cubicBezTo>
                    <a:pt x="11542" y="6980"/>
                    <a:pt x="11568" y="6981"/>
                    <a:pt x="11595" y="6981"/>
                  </a:cubicBezTo>
                  <a:cubicBezTo>
                    <a:pt x="11764" y="6981"/>
                    <a:pt x="11926" y="6929"/>
                    <a:pt x="12063" y="6833"/>
                  </a:cubicBezTo>
                  <a:cubicBezTo>
                    <a:pt x="12126" y="6790"/>
                    <a:pt x="12199" y="6768"/>
                    <a:pt x="12272" y="6768"/>
                  </a:cubicBezTo>
                  <a:close/>
                  <a:moveTo>
                    <a:pt x="10894" y="10644"/>
                  </a:moveTo>
                  <a:cubicBezTo>
                    <a:pt x="11048" y="10802"/>
                    <a:pt x="11256" y="10888"/>
                    <a:pt x="11473" y="10888"/>
                  </a:cubicBezTo>
                  <a:cubicBezTo>
                    <a:pt x="11500" y="10888"/>
                    <a:pt x="11526" y="10887"/>
                    <a:pt x="11553" y="10884"/>
                  </a:cubicBezTo>
                  <a:cubicBezTo>
                    <a:pt x="11566" y="10883"/>
                    <a:pt x="11578" y="10882"/>
                    <a:pt x="11591" y="10882"/>
                  </a:cubicBezTo>
                  <a:cubicBezTo>
                    <a:pt x="11665" y="10882"/>
                    <a:pt x="11736" y="10907"/>
                    <a:pt x="11794" y="10952"/>
                  </a:cubicBezTo>
                  <a:cubicBezTo>
                    <a:pt x="11818" y="10966"/>
                    <a:pt x="11842" y="10981"/>
                    <a:pt x="11866" y="10995"/>
                  </a:cubicBezTo>
                  <a:lnTo>
                    <a:pt x="11390" y="11996"/>
                  </a:lnTo>
                  <a:lnTo>
                    <a:pt x="11149" y="11601"/>
                  </a:lnTo>
                  <a:cubicBezTo>
                    <a:pt x="11099" y="11523"/>
                    <a:pt x="11010" y="11472"/>
                    <a:pt x="10916" y="11472"/>
                  </a:cubicBezTo>
                  <a:cubicBezTo>
                    <a:pt x="10901" y="11472"/>
                    <a:pt x="10885" y="11474"/>
                    <a:pt x="10870" y="11476"/>
                  </a:cubicBezTo>
                  <a:lnTo>
                    <a:pt x="10466" y="11544"/>
                  </a:lnTo>
                  <a:lnTo>
                    <a:pt x="10894" y="10644"/>
                  </a:lnTo>
                  <a:close/>
                  <a:moveTo>
                    <a:pt x="13642" y="10644"/>
                  </a:moveTo>
                  <a:lnTo>
                    <a:pt x="14070" y="11544"/>
                  </a:lnTo>
                  <a:lnTo>
                    <a:pt x="14070" y="11544"/>
                  </a:lnTo>
                  <a:lnTo>
                    <a:pt x="13661" y="11476"/>
                  </a:lnTo>
                  <a:cubicBezTo>
                    <a:pt x="13646" y="11474"/>
                    <a:pt x="13631" y="11472"/>
                    <a:pt x="13616" y="11472"/>
                  </a:cubicBezTo>
                  <a:cubicBezTo>
                    <a:pt x="13522" y="11472"/>
                    <a:pt x="13436" y="11523"/>
                    <a:pt x="13387" y="11601"/>
                  </a:cubicBezTo>
                  <a:lnTo>
                    <a:pt x="13146" y="11996"/>
                  </a:lnTo>
                  <a:lnTo>
                    <a:pt x="12670" y="10995"/>
                  </a:lnTo>
                  <a:cubicBezTo>
                    <a:pt x="12694" y="10981"/>
                    <a:pt x="12713" y="10966"/>
                    <a:pt x="12737" y="10952"/>
                  </a:cubicBezTo>
                  <a:cubicBezTo>
                    <a:pt x="12802" y="10904"/>
                    <a:pt x="12879" y="10884"/>
                    <a:pt x="12953" y="10884"/>
                  </a:cubicBezTo>
                  <a:cubicBezTo>
                    <a:pt x="12962" y="10884"/>
                    <a:pt x="12970" y="10884"/>
                    <a:pt x="12978" y="10884"/>
                  </a:cubicBezTo>
                  <a:cubicBezTo>
                    <a:pt x="13005" y="10887"/>
                    <a:pt x="13032" y="10888"/>
                    <a:pt x="13058" y="10888"/>
                  </a:cubicBezTo>
                  <a:cubicBezTo>
                    <a:pt x="13276" y="10888"/>
                    <a:pt x="13487" y="10802"/>
                    <a:pt x="13642" y="10644"/>
                  </a:cubicBezTo>
                  <a:close/>
                  <a:moveTo>
                    <a:pt x="636" y="0"/>
                  </a:moveTo>
                  <a:cubicBezTo>
                    <a:pt x="284" y="0"/>
                    <a:pt x="0" y="284"/>
                    <a:pt x="0" y="636"/>
                  </a:cubicBezTo>
                  <a:lnTo>
                    <a:pt x="0" y="10317"/>
                  </a:lnTo>
                  <a:cubicBezTo>
                    <a:pt x="0" y="10668"/>
                    <a:pt x="284" y="10952"/>
                    <a:pt x="636" y="10952"/>
                  </a:cubicBezTo>
                  <a:lnTo>
                    <a:pt x="10240" y="10952"/>
                  </a:lnTo>
                  <a:lnTo>
                    <a:pt x="9903" y="11664"/>
                  </a:lnTo>
                  <a:cubicBezTo>
                    <a:pt x="9813" y="11848"/>
                    <a:pt x="9953" y="12052"/>
                    <a:pt x="10148" y="12052"/>
                  </a:cubicBezTo>
                  <a:cubicBezTo>
                    <a:pt x="10162" y="12052"/>
                    <a:pt x="10177" y="12051"/>
                    <a:pt x="10192" y="12049"/>
                  </a:cubicBezTo>
                  <a:lnTo>
                    <a:pt x="10822" y="11948"/>
                  </a:lnTo>
                  <a:lnTo>
                    <a:pt x="11178" y="12530"/>
                  </a:lnTo>
                  <a:cubicBezTo>
                    <a:pt x="11226" y="12607"/>
                    <a:pt x="11313" y="12660"/>
                    <a:pt x="11409" y="12660"/>
                  </a:cubicBezTo>
                  <a:lnTo>
                    <a:pt x="11423" y="12660"/>
                  </a:lnTo>
                  <a:cubicBezTo>
                    <a:pt x="11520" y="12655"/>
                    <a:pt x="11611" y="12593"/>
                    <a:pt x="11654" y="12501"/>
                  </a:cubicBezTo>
                  <a:lnTo>
                    <a:pt x="12266" y="11216"/>
                  </a:lnTo>
                  <a:lnTo>
                    <a:pt x="12881" y="12501"/>
                  </a:lnTo>
                  <a:cubicBezTo>
                    <a:pt x="12925" y="12593"/>
                    <a:pt x="13011" y="12655"/>
                    <a:pt x="13112" y="12660"/>
                  </a:cubicBezTo>
                  <a:lnTo>
                    <a:pt x="13127" y="12660"/>
                  </a:lnTo>
                  <a:cubicBezTo>
                    <a:pt x="13218" y="12660"/>
                    <a:pt x="13310" y="12607"/>
                    <a:pt x="13358" y="12530"/>
                  </a:cubicBezTo>
                  <a:lnTo>
                    <a:pt x="13709" y="11948"/>
                  </a:lnTo>
                  <a:lnTo>
                    <a:pt x="14344" y="12049"/>
                  </a:lnTo>
                  <a:cubicBezTo>
                    <a:pt x="14359" y="12051"/>
                    <a:pt x="14374" y="12052"/>
                    <a:pt x="14388" y="12052"/>
                  </a:cubicBezTo>
                  <a:cubicBezTo>
                    <a:pt x="14583" y="12052"/>
                    <a:pt x="14723" y="11848"/>
                    <a:pt x="14633" y="11664"/>
                  </a:cubicBezTo>
                  <a:lnTo>
                    <a:pt x="14291" y="10952"/>
                  </a:lnTo>
                  <a:lnTo>
                    <a:pt x="14975" y="10952"/>
                  </a:lnTo>
                  <a:cubicBezTo>
                    <a:pt x="15326" y="10952"/>
                    <a:pt x="15610" y="10668"/>
                    <a:pt x="15610" y="10317"/>
                  </a:cubicBezTo>
                  <a:lnTo>
                    <a:pt x="15610" y="636"/>
                  </a:lnTo>
                  <a:cubicBezTo>
                    <a:pt x="15610" y="284"/>
                    <a:pt x="15326" y="0"/>
                    <a:pt x="149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1549093" y="2640482"/>
              <a:ext cx="87102" cy="74748"/>
            </a:xfrm>
            <a:custGeom>
              <a:rect b="b" l="l" r="r" t="t"/>
              <a:pathLst>
                <a:path extrusionOk="0" h="2850" w="3321">
                  <a:moveTo>
                    <a:pt x="1893" y="462"/>
                  </a:moveTo>
                  <a:cubicBezTo>
                    <a:pt x="2388" y="462"/>
                    <a:pt x="2863" y="846"/>
                    <a:pt x="2863" y="1425"/>
                  </a:cubicBezTo>
                  <a:cubicBezTo>
                    <a:pt x="2863" y="1959"/>
                    <a:pt x="2430" y="2387"/>
                    <a:pt x="1901" y="2392"/>
                  </a:cubicBezTo>
                  <a:lnTo>
                    <a:pt x="1901" y="2387"/>
                  </a:lnTo>
                  <a:cubicBezTo>
                    <a:pt x="1045" y="2387"/>
                    <a:pt x="612" y="1353"/>
                    <a:pt x="1218" y="746"/>
                  </a:cubicBezTo>
                  <a:cubicBezTo>
                    <a:pt x="1414" y="550"/>
                    <a:pt x="1656" y="462"/>
                    <a:pt x="1893" y="462"/>
                  </a:cubicBezTo>
                  <a:close/>
                  <a:moveTo>
                    <a:pt x="1889" y="0"/>
                  </a:moveTo>
                  <a:cubicBezTo>
                    <a:pt x="1540" y="0"/>
                    <a:pt x="1185" y="130"/>
                    <a:pt x="895" y="419"/>
                  </a:cubicBezTo>
                  <a:cubicBezTo>
                    <a:pt x="0" y="1314"/>
                    <a:pt x="636" y="2849"/>
                    <a:pt x="1901" y="2849"/>
                  </a:cubicBezTo>
                  <a:cubicBezTo>
                    <a:pt x="2685" y="2849"/>
                    <a:pt x="3321" y="2209"/>
                    <a:pt x="3321" y="1425"/>
                  </a:cubicBezTo>
                  <a:cubicBezTo>
                    <a:pt x="3321" y="568"/>
                    <a:pt x="2620" y="0"/>
                    <a:pt x="18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1" name="Google Shape;2031;p38"/>
          <p:cNvGrpSpPr/>
          <p:nvPr/>
        </p:nvGrpSpPr>
        <p:grpSpPr>
          <a:xfrm>
            <a:off x="1157672" y="3019437"/>
            <a:ext cx="443560" cy="443595"/>
            <a:chOff x="868254" y="2449153"/>
            <a:chExt cx="332670" cy="332696"/>
          </a:xfrm>
        </p:grpSpPr>
        <p:sp>
          <p:nvSpPr>
            <p:cNvPr id="2032" name="Google Shape;2032;p38"/>
            <p:cNvSpPr/>
            <p:nvPr/>
          </p:nvSpPr>
          <p:spPr>
            <a:xfrm>
              <a:off x="978802" y="2454084"/>
              <a:ext cx="109683" cy="322834"/>
            </a:xfrm>
            <a:custGeom>
              <a:rect b="b" l="l" r="r" t="t"/>
              <a:pathLst>
                <a:path extrusionOk="0" h="12309" w="4182">
                  <a:moveTo>
                    <a:pt x="0" y="1"/>
                  </a:moveTo>
                  <a:lnTo>
                    <a:pt x="0" y="12309"/>
                  </a:lnTo>
                  <a:lnTo>
                    <a:pt x="4182" y="12309"/>
                  </a:lnTo>
                  <a:lnTo>
                    <a:pt x="4182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1063727" y="2454084"/>
              <a:ext cx="24759" cy="322834"/>
            </a:xfrm>
            <a:custGeom>
              <a:rect b="b" l="l" r="r" t="t"/>
              <a:pathLst>
                <a:path extrusionOk="0" h="12309" w="944">
                  <a:moveTo>
                    <a:pt x="0" y="1"/>
                  </a:moveTo>
                  <a:lnTo>
                    <a:pt x="0" y="12309"/>
                  </a:lnTo>
                  <a:lnTo>
                    <a:pt x="944" y="12309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873158" y="2454084"/>
              <a:ext cx="107559" cy="322965"/>
            </a:xfrm>
            <a:custGeom>
              <a:rect b="b" l="l" r="r" t="t"/>
              <a:pathLst>
                <a:path extrusionOk="0" h="12314" w="4101">
                  <a:moveTo>
                    <a:pt x="939" y="1"/>
                  </a:moveTo>
                  <a:cubicBezTo>
                    <a:pt x="419" y="1"/>
                    <a:pt x="1" y="424"/>
                    <a:pt x="1" y="944"/>
                  </a:cubicBezTo>
                  <a:lnTo>
                    <a:pt x="1" y="11371"/>
                  </a:lnTo>
                  <a:cubicBezTo>
                    <a:pt x="1" y="11890"/>
                    <a:pt x="424" y="12314"/>
                    <a:pt x="944" y="12314"/>
                  </a:cubicBezTo>
                  <a:lnTo>
                    <a:pt x="4100" y="12314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rgbClr val="B2BD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956588" y="2454084"/>
              <a:ext cx="24129" cy="322834"/>
            </a:xfrm>
            <a:custGeom>
              <a:rect b="b" l="l" r="r" t="t"/>
              <a:pathLst>
                <a:path extrusionOk="0" h="12309" w="920">
                  <a:moveTo>
                    <a:pt x="0" y="1"/>
                  </a:moveTo>
                  <a:lnTo>
                    <a:pt x="0" y="12309"/>
                  </a:lnTo>
                  <a:lnTo>
                    <a:pt x="919" y="1230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1086938" y="2454084"/>
              <a:ext cx="109080" cy="322965"/>
            </a:xfrm>
            <a:custGeom>
              <a:rect b="b" l="l" r="r" t="t"/>
              <a:pathLst>
                <a:path extrusionOk="0" h="12314" w="4159">
                  <a:moveTo>
                    <a:pt x="3214" y="1"/>
                  </a:moveTo>
                  <a:cubicBezTo>
                    <a:pt x="3211" y="1"/>
                    <a:pt x="3208" y="1"/>
                    <a:pt x="3205" y="1"/>
                  </a:cubicBezTo>
                  <a:lnTo>
                    <a:pt x="1" y="1"/>
                  </a:lnTo>
                  <a:lnTo>
                    <a:pt x="1" y="12314"/>
                  </a:lnTo>
                  <a:lnTo>
                    <a:pt x="3205" y="12314"/>
                  </a:lnTo>
                  <a:cubicBezTo>
                    <a:pt x="3730" y="12314"/>
                    <a:pt x="4153" y="11895"/>
                    <a:pt x="4158" y="11371"/>
                  </a:cubicBezTo>
                  <a:lnTo>
                    <a:pt x="4158" y="944"/>
                  </a:lnTo>
                  <a:cubicBezTo>
                    <a:pt x="4153" y="422"/>
                    <a:pt x="3735" y="1"/>
                    <a:pt x="3214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1146265" y="2454084"/>
              <a:ext cx="49754" cy="322965"/>
            </a:xfrm>
            <a:custGeom>
              <a:rect b="b" l="l" r="r" t="t"/>
              <a:pathLst>
                <a:path extrusionOk="0" h="12314" w="1897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18" y="1"/>
                  </a:lnTo>
                  <a:cubicBezTo>
                    <a:pt x="15" y="1"/>
                    <a:pt x="12" y="1"/>
                    <a:pt x="9" y="1"/>
                  </a:cubicBezTo>
                  <a:close/>
                  <a:moveTo>
                    <a:pt x="952" y="1"/>
                  </a:moveTo>
                  <a:cubicBezTo>
                    <a:pt x="949" y="1"/>
                    <a:pt x="946" y="1"/>
                    <a:pt x="943" y="1"/>
                  </a:cubicBezTo>
                  <a:lnTo>
                    <a:pt x="18" y="1"/>
                  </a:lnTo>
                  <a:cubicBezTo>
                    <a:pt x="534" y="5"/>
                    <a:pt x="953" y="425"/>
                    <a:pt x="958" y="944"/>
                  </a:cubicBezTo>
                  <a:lnTo>
                    <a:pt x="958" y="11371"/>
                  </a:lnTo>
                  <a:cubicBezTo>
                    <a:pt x="953" y="11895"/>
                    <a:pt x="525" y="12314"/>
                    <a:pt x="0" y="12314"/>
                  </a:cubicBezTo>
                  <a:lnTo>
                    <a:pt x="943" y="12314"/>
                  </a:lnTo>
                  <a:cubicBezTo>
                    <a:pt x="1468" y="12314"/>
                    <a:pt x="1891" y="11895"/>
                    <a:pt x="1896" y="11371"/>
                  </a:cubicBezTo>
                  <a:lnTo>
                    <a:pt x="1896" y="944"/>
                  </a:lnTo>
                  <a:cubicBezTo>
                    <a:pt x="1891" y="422"/>
                    <a:pt x="1473" y="1"/>
                    <a:pt x="952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910768" y="2711900"/>
              <a:ext cx="31840" cy="31840"/>
            </a:xfrm>
            <a:custGeom>
              <a:rect b="b" l="l" r="r" t="t"/>
              <a:pathLst>
                <a:path extrusionOk="0" h="1214" w="1214">
                  <a:moveTo>
                    <a:pt x="607" y="1"/>
                  </a:moveTo>
                  <a:cubicBezTo>
                    <a:pt x="275" y="1"/>
                    <a:pt x="1" y="270"/>
                    <a:pt x="1" y="607"/>
                  </a:cubicBezTo>
                  <a:cubicBezTo>
                    <a:pt x="1" y="939"/>
                    <a:pt x="275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1018668" y="2711900"/>
              <a:ext cx="31840" cy="31840"/>
            </a:xfrm>
            <a:custGeom>
              <a:rect b="b" l="l" r="r" t="t"/>
              <a:pathLst>
                <a:path extrusionOk="0" h="1214" w="1214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1125178" y="2711900"/>
              <a:ext cx="31840" cy="31840"/>
            </a:xfrm>
            <a:custGeom>
              <a:rect b="b" l="l" r="r" t="t"/>
              <a:pathLst>
                <a:path extrusionOk="0" h="1214" w="1214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896894" y="2607409"/>
              <a:ext cx="59720" cy="40285"/>
            </a:xfrm>
            <a:custGeom>
              <a:rect b="b" l="l" r="r" t="t"/>
              <a:pathLst>
                <a:path extrusionOk="0" h="1536" w="2277">
                  <a:moveTo>
                    <a:pt x="0" y="1"/>
                  </a:moveTo>
                  <a:lnTo>
                    <a:pt x="0" y="1286"/>
                  </a:lnTo>
                  <a:cubicBezTo>
                    <a:pt x="0" y="1425"/>
                    <a:pt x="111" y="1536"/>
                    <a:pt x="246" y="1536"/>
                  </a:cubicBezTo>
                  <a:lnTo>
                    <a:pt x="2031" y="1536"/>
                  </a:lnTo>
                  <a:cubicBezTo>
                    <a:pt x="2166" y="1536"/>
                    <a:pt x="2276" y="1425"/>
                    <a:pt x="2276" y="1286"/>
                  </a:cubicBezTo>
                  <a:lnTo>
                    <a:pt x="227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896763" y="2489307"/>
              <a:ext cx="59982" cy="118129"/>
            </a:xfrm>
            <a:custGeom>
              <a:rect b="b" l="l" r="r" t="t"/>
              <a:pathLst>
                <a:path extrusionOk="0" h="4504" w="2287">
                  <a:moveTo>
                    <a:pt x="251" y="0"/>
                  </a:moveTo>
                  <a:cubicBezTo>
                    <a:pt x="111" y="0"/>
                    <a:pt x="1" y="111"/>
                    <a:pt x="5" y="250"/>
                  </a:cubicBezTo>
                  <a:lnTo>
                    <a:pt x="5" y="4504"/>
                  </a:lnTo>
                  <a:lnTo>
                    <a:pt x="2281" y="4504"/>
                  </a:lnTo>
                  <a:lnTo>
                    <a:pt x="2281" y="236"/>
                  </a:lnTo>
                  <a:cubicBezTo>
                    <a:pt x="2286" y="106"/>
                    <a:pt x="2180" y="0"/>
                    <a:pt x="2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1004663" y="2489307"/>
              <a:ext cx="59851" cy="118129"/>
            </a:xfrm>
            <a:custGeom>
              <a:rect b="b" l="l" r="r" t="t"/>
              <a:pathLst>
                <a:path extrusionOk="0" h="4504" w="2282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1004663" y="2607409"/>
              <a:ext cx="59851" cy="40285"/>
            </a:xfrm>
            <a:custGeom>
              <a:rect b="b" l="l" r="r" t="t"/>
              <a:pathLst>
                <a:path extrusionOk="0" h="1536" w="2282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1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1111173" y="2489307"/>
              <a:ext cx="59851" cy="118129"/>
            </a:xfrm>
            <a:custGeom>
              <a:rect b="b" l="l" r="r" t="t"/>
              <a:pathLst>
                <a:path extrusionOk="0" h="4504" w="2282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1111173" y="2607409"/>
              <a:ext cx="59851" cy="40285"/>
            </a:xfrm>
            <a:custGeom>
              <a:rect b="b" l="l" r="r" t="t"/>
              <a:pathLst>
                <a:path extrusionOk="0" h="1536" w="2282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6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868254" y="2449153"/>
              <a:ext cx="332670" cy="332696"/>
            </a:xfrm>
            <a:custGeom>
              <a:rect b="b" l="l" r="r" t="t"/>
              <a:pathLst>
                <a:path extrusionOk="0" h="12685" w="12684">
                  <a:moveTo>
                    <a:pt x="11558" y="376"/>
                  </a:moveTo>
                  <a:cubicBezTo>
                    <a:pt x="11972" y="376"/>
                    <a:pt x="12309" y="713"/>
                    <a:pt x="12309" y="1132"/>
                  </a:cubicBezTo>
                  <a:lnTo>
                    <a:pt x="12309" y="11559"/>
                  </a:lnTo>
                  <a:cubicBezTo>
                    <a:pt x="12309" y="11977"/>
                    <a:pt x="11972" y="12314"/>
                    <a:pt x="11558" y="12314"/>
                  </a:cubicBezTo>
                  <a:lnTo>
                    <a:pt x="8579" y="12314"/>
                  </a:lnTo>
                  <a:lnTo>
                    <a:pt x="8579" y="11126"/>
                  </a:lnTo>
                  <a:cubicBezTo>
                    <a:pt x="8579" y="11005"/>
                    <a:pt x="8487" y="10945"/>
                    <a:pt x="8394" y="10945"/>
                  </a:cubicBezTo>
                  <a:cubicBezTo>
                    <a:pt x="8302" y="10945"/>
                    <a:pt x="8209" y="11005"/>
                    <a:pt x="8209" y="11126"/>
                  </a:cubicBezTo>
                  <a:lnTo>
                    <a:pt x="8209" y="12314"/>
                  </a:lnTo>
                  <a:lnTo>
                    <a:pt x="4470" y="12314"/>
                  </a:lnTo>
                  <a:lnTo>
                    <a:pt x="4475" y="376"/>
                  </a:lnTo>
                  <a:lnTo>
                    <a:pt x="8209" y="376"/>
                  </a:lnTo>
                  <a:lnTo>
                    <a:pt x="8209" y="10158"/>
                  </a:lnTo>
                  <a:cubicBezTo>
                    <a:pt x="8209" y="10279"/>
                    <a:pt x="8303" y="10339"/>
                    <a:pt x="8397" y="10339"/>
                  </a:cubicBezTo>
                  <a:cubicBezTo>
                    <a:pt x="8490" y="10339"/>
                    <a:pt x="8584" y="10279"/>
                    <a:pt x="8584" y="10158"/>
                  </a:cubicBezTo>
                  <a:lnTo>
                    <a:pt x="8584" y="376"/>
                  </a:lnTo>
                  <a:close/>
                  <a:moveTo>
                    <a:pt x="1126" y="1"/>
                  </a:moveTo>
                  <a:cubicBezTo>
                    <a:pt x="505" y="6"/>
                    <a:pt x="0" y="506"/>
                    <a:pt x="0" y="1132"/>
                  </a:cubicBezTo>
                  <a:lnTo>
                    <a:pt x="0" y="2556"/>
                  </a:lnTo>
                  <a:cubicBezTo>
                    <a:pt x="0" y="2676"/>
                    <a:pt x="93" y="2736"/>
                    <a:pt x="185" y="2736"/>
                  </a:cubicBezTo>
                  <a:cubicBezTo>
                    <a:pt x="278" y="2736"/>
                    <a:pt x="371" y="2676"/>
                    <a:pt x="371" y="2556"/>
                  </a:cubicBezTo>
                  <a:lnTo>
                    <a:pt x="371" y="1132"/>
                  </a:lnTo>
                  <a:cubicBezTo>
                    <a:pt x="371" y="713"/>
                    <a:pt x="712" y="376"/>
                    <a:pt x="1126" y="376"/>
                  </a:cubicBezTo>
                  <a:lnTo>
                    <a:pt x="4100" y="376"/>
                  </a:lnTo>
                  <a:lnTo>
                    <a:pt x="4100" y="12314"/>
                  </a:lnTo>
                  <a:lnTo>
                    <a:pt x="1126" y="12314"/>
                  </a:lnTo>
                  <a:cubicBezTo>
                    <a:pt x="712" y="12314"/>
                    <a:pt x="371" y="11977"/>
                    <a:pt x="371" y="11559"/>
                  </a:cubicBezTo>
                  <a:lnTo>
                    <a:pt x="371" y="3595"/>
                  </a:lnTo>
                  <a:cubicBezTo>
                    <a:pt x="371" y="3475"/>
                    <a:pt x="278" y="3415"/>
                    <a:pt x="185" y="3415"/>
                  </a:cubicBezTo>
                  <a:cubicBezTo>
                    <a:pt x="93" y="3415"/>
                    <a:pt x="0" y="3475"/>
                    <a:pt x="0" y="3595"/>
                  </a:cubicBezTo>
                  <a:lnTo>
                    <a:pt x="0" y="11559"/>
                  </a:lnTo>
                  <a:cubicBezTo>
                    <a:pt x="0" y="12179"/>
                    <a:pt x="505" y="12685"/>
                    <a:pt x="1126" y="12685"/>
                  </a:cubicBezTo>
                  <a:lnTo>
                    <a:pt x="11558" y="12685"/>
                  </a:lnTo>
                  <a:cubicBezTo>
                    <a:pt x="12179" y="12685"/>
                    <a:pt x="12679" y="12179"/>
                    <a:pt x="12684" y="11559"/>
                  </a:cubicBezTo>
                  <a:lnTo>
                    <a:pt x="12684" y="1132"/>
                  </a:lnTo>
                  <a:cubicBezTo>
                    <a:pt x="12679" y="506"/>
                    <a:pt x="12179" y="6"/>
                    <a:pt x="1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905969" y="2706995"/>
              <a:ext cx="48626" cy="41649"/>
            </a:xfrm>
            <a:custGeom>
              <a:rect b="b" l="l" r="r" t="t"/>
              <a:pathLst>
                <a:path extrusionOk="0" h="1588" w="1854">
                  <a:moveTo>
                    <a:pt x="790" y="371"/>
                  </a:moveTo>
                  <a:cubicBezTo>
                    <a:pt x="1026" y="371"/>
                    <a:pt x="1213" y="558"/>
                    <a:pt x="1213" y="794"/>
                  </a:cubicBezTo>
                  <a:cubicBezTo>
                    <a:pt x="1213" y="1048"/>
                    <a:pt x="1006" y="1216"/>
                    <a:pt x="790" y="1216"/>
                  </a:cubicBezTo>
                  <a:cubicBezTo>
                    <a:pt x="687" y="1216"/>
                    <a:pt x="582" y="1178"/>
                    <a:pt x="496" y="1093"/>
                  </a:cubicBezTo>
                  <a:cubicBezTo>
                    <a:pt x="227" y="823"/>
                    <a:pt x="415" y="371"/>
                    <a:pt x="790" y="371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6"/>
                    <a:pt x="1" y="794"/>
                  </a:cubicBezTo>
                  <a:cubicBezTo>
                    <a:pt x="1" y="1272"/>
                    <a:pt x="390" y="1587"/>
                    <a:pt x="796" y="1587"/>
                  </a:cubicBezTo>
                  <a:cubicBezTo>
                    <a:pt x="991" y="1587"/>
                    <a:pt x="1191" y="1515"/>
                    <a:pt x="1353" y="1352"/>
                  </a:cubicBezTo>
                  <a:cubicBezTo>
                    <a:pt x="1853" y="852"/>
                    <a:pt x="1497" y="0"/>
                    <a:pt x="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1006813" y="2706995"/>
              <a:ext cx="48600" cy="41623"/>
            </a:xfrm>
            <a:custGeom>
              <a:rect b="b" l="l" r="r" t="t"/>
              <a:pathLst>
                <a:path extrusionOk="0" h="1587" w="1853">
                  <a:moveTo>
                    <a:pt x="1057" y="369"/>
                  </a:moveTo>
                  <a:cubicBezTo>
                    <a:pt x="1272" y="369"/>
                    <a:pt x="1478" y="536"/>
                    <a:pt x="1478" y="789"/>
                  </a:cubicBezTo>
                  <a:cubicBezTo>
                    <a:pt x="1482" y="1025"/>
                    <a:pt x="1290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3" y="369"/>
                    <a:pt x="1057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0" y="852"/>
                    <a:pt x="501" y="1352"/>
                  </a:cubicBezTo>
                  <a:cubicBezTo>
                    <a:pt x="661" y="1514"/>
                    <a:pt x="859" y="1586"/>
                    <a:pt x="1053" y="1586"/>
                  </a:cubicBezTo>
                  <a:cubicBezTo>
                    <a:pt x="1461" y="1586"/>
                    <a:pt x="1853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1113323" y="2706995"/>
              <a:ext cx="48626" cy="41623"/>
            </a:xfrm>
            <a:custGeom>
              <a:rect b="b" l="l" r="r" t="t"/>
              <a:pathLst>
                <a:path extrusionOk="0" h="1587" w="1854">
                  <a:moveTo>
                    <a:pt x="1059" y="369"/>
                  </a:moveTo>
                  <a:cubicBezTo>
                    <a:pt x="1275" y="369"/>
                    <a:pt x="1483" y="536"/>
                    <a:pt x="1483" y="789"/>
                  </a:cubicBezTo>
                  <a:cubicBezTo>
                    <a:pt x="1483" y="1025"/>
                    <a:pt x="1295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4" y="369"/>
                    <a:pt x="1059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1" y="852"/>
                    <a:pt x="496" y="1352"/>
                  </a:cubicBezTo>
                  <a:cubicBezTo>
                    <a:pt x="658" y="1514"/>
                    <a:pt x="856" y="1586"/>
                    <a:pt x="1051" y="1586"/>
                  </a:cubicBezTo>
                  <a:cubicBezTo>
                    <a:pt x="1459" y="1586"/>
                    <a:pt x="1850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910637" y="2514407"/>
              <a:ext cx="32207" cy="9862"/>
            </a:xfrm>
            <a:custGeom>
              <a:rect b="b" l="l" r="r" t="t"/>
              <a:pathLst>
                <a:path extrusionOk="0" h="376" w="1228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7" y="376"/>
                  </a:lnTo>
                  <a:cubicBezTo>
                    <a:pt x="1228" y="376"/>
                    <a:pt x="1228" y="1"/>
                    <a:pt x="9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910637" y="2543441"/>
              <a:ext cx="32207" cy="9730"/>
            </a:xfrm>
            <a:custGeom>
              <a:rect b="b" l="l" r="r" t="t"/>
              <a:pathLst>
                <a:path extrusionOk="0" h="371" w="1228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910637" y="2572343"/>
              <a:ext cx="32207" cy="9730"/>
            </a:xfrm>
            <a:custGeom>
              <a:rect b="b" l="l" r="r" t="t"/>
              <a:pathLst>
                <a:path extrusionOk="0" h="371" w="1228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891963" y="2484376"/>
              <a:ext cx="69555" cy="168118"/>
            </a:xfrm>
            <a:custGeom>
              <a:rect b="b" l="l" r="r" t="t"/>
              <a:pathLst>
                <a:path extrusionOk="0" h="6410" w="2652">
                  <a:moveTo>
                    <a:pt x="2281" y="376"/>
                  </a:moveTo>
                  <a:lnTo>
                    <a:pt x="2281" y="4504"/>
                  </a:lnTo>
                  <a:lnTo>
                    <a:pt x="371" y="4504"/>
                  </a:lnTo>
                  <a:lnTo>
                    <a:pt x="371" y="376"/>
                  </a:lnTo>
                  <a:close/>
                  <a:moveTo>
                    <a:pt x="2281" y="4879"/>
                  </a:moveTo>
                  <a:lnTo>
                    <a:pt x="2281" y="6044"/>
                  </a:lnTo>
                  <a:lnTo>
                    <a:pt x="371" y="6039"/>
                  </a:lnTo>
                  <a:lnTo>
                    <a:pt x="371" y="4879"/>
                  </a:lnTo>
                  <a:close/>
                  <a:moveTo>
                    <a:pt x="188" y="0"/>
                  </a:moveTo>
                  <a:cubicBezTo>
                    <a:pt x="83" y="0"/>
                    <a:pt x="1" y="87"/>
                    <a:pt x="1" y="188"/>
                  </a:cubicBezTo>
                  <a:lnTo>
                    <a:pt x="1" y="6227"/>
                  </a:lnTo>
                  <a:cubicBezTo>
                    <a:pt x="1" y="6328"/>
                    <a:pt x="83" y="6410"/>
                    <a:pt x="188" y="6410"/>
                  </a:cubicBezTo>
                  <a:lnTo>
                    <a:pt x="2464" y="6410"/>
                  </a:lnTo>
                  <a:cubicBezTo>
                    <a:pt x="2467" y="6410"/>
                    <a:pt x="2470" y="6410"/>
                    <a:pt x="2473" y="6410"/>
                  </a:cubicBezTo>
                  <a:cubicBezTo>
                    <a:pt x="2574" y="6410"/>
                    <a:pt x="2652" y="6325"/>
                    <a:pt x="2652" y="6227"/>
                  </a:cubicBezTo>
                  <a:lnTo>
                    <a:pt x="2652" y="188"/>
                  </a:lnTo>
                  <a:cubicBezTo>
                    <a:pt x="2652" y="87"/>
                    <a:pt x="2570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999863" y="2484507"/>
              <a:ext cx="69450" cy="167987"/>
            </a:xfrm>
            <a:custGeom>
              <a:rect b="b" l="l" r="r" t="t"/>
              <a:pathLst>
                <a:path extrusionOk="0" h="6405" w="2648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5" y="6405"/>
                    <a:pt x="2647" y="6323"/>
                    <a:pt x="2647" y="6222"/>
                  </a:cubicBezTo>
                  <a:lnTo>
                    <a:pt x="2647" y="183"/>
                  </a:lnTo>
                  <a:cubicBezTo>
                    <a:pt x="2647" y="82"/>
                    <a:pt x="2565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106373" y="2484507"/>
              <a:ext cx="69582" cy="167987"/>
            </a:xfrm>
            <a:custGeom>
              <a:rect b="b" l="l" r="r" t="t"/>
              <a:pathLst>
                <a:path extrusionOk="0" h="6405" w="2653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6" y="6405"/>
                    <a:pt x="2652" y="6323"/>
                    <a:pt x="2652" y="6222"/>
                  </a:cubicBezTo>
                  <a:lnTo>
                    <a:pt x="2652" y="183"/>
                  </a:lnTo>
                  <a:cubicBezTo>
                    <a:pt x="2647" y="82"/>
                    <a:pt x="2566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125047" y="2514407"/>
              <a:ext cx="32102" cy="9862"/>
            </a:xfrm>
            <a:custGeom>
              <a:rect b="b" l="l" r="r" t="t"/>
              <a:pathLst>
                <a:path extrusionOk="0" h="376" w="1224">
                  <a:moveTo>
                    <a:pt x="242" y="1"/>
                  </a:moveTo>
                  <a:cubicBezTo>
                    <a:pt x="1" y="5"/>
                    <a:pt x="1" y="376"/>
                    <a:pt x="242" y="376"/>
                  </a:cubicBezTo>
                  <a:lnTo>
                    <a:pt x="983" y="376"/>
                  </a:lnTo>
                  <a:cubicBezTo>
                    <a:pt x="1223" y="376"/>
                    <a:pt x="1223" y="1"/>
                    <a:pt x="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125047" y="2543441"/>
              <a:ext cx="32102" cy="9730"/>
            </a:xfrm>
            <a:custGeom>
              <a:rect b="b" l="l" r="r" t="t"/>
              <a:pathLst>
                <a:path extrusionOk="0" h="371" w="1224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125047" y="2572343"/>
              <a:ext cx="32102" cy="9730"/>
            </a:xfrm>
            <a:custGeom>
              <a:rect b="b" l="l" r="r" t="t"/>
              <a:pathLst>
                <a:path extrusionOk="0" h="371" w="1224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1018537" y="2514407"/>
              <a:ext cx="32102" cy="9862"/>
            </a:xfrm>
            <a:custGeom>
              <a:rect b="b" l="l" r="r" t="t"/>
              <a:pathLst>
                <a:path extrusionOk="0" h="376" w="1224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2" y="376"/>
                  </a:lnTo>
                  <a:cubicBezTo>
                    <a:pt x="1223" y="376"/>
                    <a:pt x="1223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1018537" y="2543441"/>
              <a:ext cx="32102" cy="9730"/>
            </a:xfrm>
            <a:custGeom>
              <a:rect b="b" l="l" r="r" t="t"/>
              <a:pathLst>
                <a:path extrusionOk="0" h="371" w="1224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1018537" y="2572343"/>
              <a:ext cx="32102" cy="9730"/>
            </a:xfrm>
            <a:custGeom>
              <a:rect b="b" l="l" r="r" t="t"/>
              <a:pathLst>
                <a:path extrusionOk="0" h="371" w="1224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3" name="Google Shape;2063;p38"/>
          <p:cNvGrpSpPr/>
          <p:nvPr/>
        </p:nvGrpSpPr>
        <p:grpSpPr>
          <a:xfrm>
            <a:off x="4187297" y="5563959"/>
            <a:ext cx="385544" cy="337251"/>
            <a:chOff x="3140473" y="4357544"/>
            <a:chExt cx="289158" cy="252938"/>
          </a:xfrm>
        </p:grpSpPr>
        <p:sp>
          <p:nvSpPr>
            <p:cNvPr id="2064" name="Google Shape;2064;p38"/>
            <p:cNvSpPr/>
            <p:nvPr/>
          </p:nvSpPr>
          <p:spPr>
            <a:xfrm>
              <a:off x="3144774" y="4425185"/>
              <a:ext cx="280687" cy="181127"/>
            </a:xfrm>
            <a:custGeom>
              <a:rect b="b" l="l" r="r" t="t"/>
              <a:pathLst>
                <a:path extrusionOk="0" h="6906" w="10702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6559"/>
                  </a:lnTo>
                  <a:cubicBezTo>
                    <a:pt x="0" y="6752"/>
                    <a:pt x="154" y="6906"/>
                    <a:pt x="347" y="6906"/>
                  </a:cubicBezTo>
                  <a:lnTo>
                    <a:pt x="10355" y="6906"/>
                  </a:lnTo>
                  <a:cubicBezTo>
                    <a:pt x="10547" y="6906"/>
                    <a:pt x="10701" y="6747"/>
                    <a:pt x="10701" y="6559"/>
                  </a:cubicBezTo>
                  <a:lnTo>
                    <a:pt x="10701" y="347"/>
                  </a:lnTo>
                  <a:cubicBezTo>
                    <a:pt x="10701" y="155"/>
                    <a:pt x="10543" y="1"/>
                    <a:pt x="10355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3144774" y="4425185"/>
              <a:ext cx="280687" cy="13533"/>
            </a:xfrm>
            <a:custGeom>
              <a:rect b="b" l="l" r="r" t="t"/>
              <a:pathLst>
                <a:path extrusionOk="0" h="516" w="10702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516"/>
                  </a:lnTo>
                  <a:lnTo>
                    <a:pt x="10701" y="516"/>
                  </a:lnTo>
                  <a:lnTo>
                    <a:pt x="10701" y="347"/>
                  </a:lnTo>
                  <a:cubicBezTo>
                    <a:pt x="10701" y="155"/>
                    <a:pt x="10547" y="1"/>
                    <a:pt x="10355" y="1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3171894" y="4461405"/>
              <a:ext cx="90511" cy="117657"/>
            </a:xfrm>
            <a:custGeom>
              <a:rect b="b" l="l" r="r" t="t"/>
              <a:pathLst>
                <a:path extrusionOk="0" h="4486" w="3451">
                  <a:moveTo>
                    <a:pt x="174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4312"/>
                  </a:lnTo>
                  <a:cubicBezTo>
                    <a:pt x="1" y="4408"/>
                    <a:pt x="78" y="4485"/>
                    <a:pt x="174" y="4485"/>
                  </a:cubicBezTo>
                  <a:lnTo>
                    <a:pt x="3282" y="4485"/>
                  </a:lnTo>
                  <a:cubicBezTo>
                    <a:pt x="3374" y="4485"/>
                    <a:pt x="3451" y="4408"/>
                    <a:pt x="3451" y="4312"/>
                  </a:cubicBezTo>
                  <a:lnTo>
                    <a:pt x="3451" y="174"/>
                  </a:lnTo>
                  <a:cubicBezTo>
                    <a:pt x="3451" y="78"/>
                    <a:pt x="3374" y="1"/>
                    <a:pt x="3282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3289629" y="4461405"/>
              <a:ext cx="108582" cy="18071"/>
            </a:xfrm>
            <a:custGeom>
              <a:rect b="b" l="l" r="r" t="t"/>
              <a:pathLst>
                <a:path extrusionOk="0" h="689" w="414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3966" y="689"/>
                  </a:lnTo>
                  <a:cubicBezTo>
                    <a:pt x="4062" y="689"/>
                    <a:pt x="4139" y="612"/>
                    <a:pt x="4139" y="516"/>
                  </a:cubicBezTo>
                  <a:lnTo>
                    <a:pt x="4139" y="174"/>
                  </a:lnTo>
                  <a:cubicBezTo>
                    <a:pt x="4139" y="78"/>
                    <a:pt x="4062" y="1"/>
                    <a:pt x="3966" y="1"/>
                  </a:cubicBezTo>
                  <a:close/>
                </a:path>
              </a:pathLst>
            </a:custGeom>
            <a:solidFill>
              <a:srgbClr val="CFDAE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3289629" y="4497625"/>
              <a:ext cx="81436" cy="18071"/>
            </a:xfrm>
            <a:custGeom>
              <a:rect b="b" l="l" r="r" t="t"/>
              <a:pathLst>
                <a:path extrusionOk="0" h="689" w="3105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2931" y="689"/>
                  </a:lnTo>
                  <a:cubicBezTo>
                    <a:pt x="3028" y="689"/>
                    <a:pt x="3105" y="612"/>
                    <a:pt x="3105" y="521"/>
                  </a:cubicBezTo>
                  <a:lnTo>
                    <a:pt x="3105" y="174"/>
                  </a:lnTo>
                  <a:cubicBezTo>
                    <a:pt x="3105" y="78"/>
                    <a:pt x="3028" y="1"/>
                    <a:pt x="293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3262378" y="4361846"/>
              <a:ext cx="45347" cy="81410"/>
            </a:xfrm>
            <a:custGeom>
              <a:rect b="b" l="l" r="r" t="t"/>
              <a:pathLst>
                <a:path extrusionOk="0" h="3104" w="1729">
                  <a:moveTo>
                    <a:pt x="1" y="0"/>
                  </a:moveTo>
                  <a:lnTo>
                    <a:pt x="347" y="3104"/>
                  </a:lnTo>
                  <a:lnTo>
                    <a:pt x="1382" y="3104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3189938" y="4520233"/>
              <a:ext cx="54422" cy="58828"/>
            </a:xfrm>
            <a:custGeom>
              <a:rect b="b" l="l" r="r" t="t"/>
              <a:pathLst>
                <a:path extrusionOk="0" h="2243" w="2075">
                  <a:moveTo>
                    <a:pt x="694" y="0"/>
                  </a:moveTo>
                  <a:lnTo>
                    <a:pt x="694" y="347"/>
                  </a:lnTo>
                  <a:cubicBezTo>
                    <a:pt x="694" y="409"/>
                    <a:pt x="655" y="472"/>
                    <a:pt x="597" y="501"/>
                  </a:cubicBezTo>
                  <a:lnTo>
                    <a:pt x="193" y="703"/>
                  </a:lnTo>
                  <a:cubicBezTo>
                    <a:pt x="78" y="760"/>
                    <a:pt x="1" y="881"/>
                    <a:pt x="1" y="1011"/>
                  </a:cubicBezTo>
                  <a:lnTo>
                    <a:pt x="1" y="2242"/>
                  </a:lnTo>
                  <a:lnTo>
                    <a:pt x="2075" y="2242"/>
                  </a:lnTo>
                  <a:lnTo>
                    <a:pt x="2075" y="1011"/>
                  </a:lnTo>
                  <a:cubicBezTo>
                    <a:pt x="2075" y="881"/>
                    <a:pt x="1998" y="760"/>
                    <a:pt x="1882" y="703"/>
                  </a:cubicBezTo>
                  <a:lnTo>
                    <a:pt x="1478" y="501"/>
                  </a:lnTo>
                  <a:cubicBezTo>
                    <a:pt x="1420" y="472"/>
                    <a:pt x="1382" y="409"/>
                    <a:pt x="1382" y="347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3190069" y="4534475"/>
              <a:ext cx="54291" cy="44587"/>
            </a:xfrm>
            <a:custGeom>
              <a:rect b="b" l="l" r="r" t="t"/>
              <a:pathLst>
                <a:path extrusionOk="0" h="1700" w="2070">
                  <a:moveTo>
                    <a:pt x="506" y="1"/>
                  </a:moveTo>
                  <a:lnTo>
                    <a:pt x="188" y="160"/>
                  </a:lnTo>
                  <a:cubicBezTo>
                    <a:pt x="73" y="217"/>
                    <a:pt x="1" y="338"/>
                    <a:pt x="1" y="468"/>
                  </a:cubicBezTo>
                  <a:lnTo>
                    <a:pt x="1" y="1699"/>
                  </a:lnTo>
                  <a:lnTo>
                    <a:pt x="2070" y="1699"/>
                  </a:lnTo>
                  <a:lnTo>
                    <a:pt x="2070" y="468"/>
                  </a:lnTo>
                  <a:cubicBezTo>
                    <a:pt x="2070" y="338"/>
                    <a:pt x="1997" y="217"/>
                    <a:pt x="1877" y="160"/>
                  </a:cubicBezTo>
                  <a:lnTo>
                    <a:pt x="1564" y="1"/>
                  </a:lnTo>
                  <a:cubicBezTo>
                    <a:pt x="1439" y="155"/>
                    <a:pt x="1247" y="492"/>
                    <a:pt x="1035" y="492"/>
                  </a:cubicBezTo>
                  <a:cubicBezTo>
                    <a:pt x="818" y="492"/>
                    <a:pt x="631" y="155"/>
                    <a:pt x="5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3190069" y="4542553"/>
              <a:ext cx="13533" cy="36509"/>
            </a:xfrm>
            <a:custGeom>
              <a:rect b="b" l="l" r="r" t="t"/>
              <a:pathLst>
                <a:path extrusionOk="0" h="1392" w="516">
                  <a:moveTo>
                    <a:pt x="39" y="1"/>
                  </a:moveTo>
                  <a:cubicBezTo>
                    <a:pt x="15" y="49"/>
                    <a:pt x="1" y="102"/>
                    <a:pt x="1" y="160"/>
                  </a:cubicBezTo>
                  <a:lnTo>
                    <a:pt x="1" y="1391"/>
                  </a:lnTo>
                  <a:lnTo>
                    <a:pt x="515" y="1391"/>
                  </a:lnTo>
                  <a:lnTo>
                    <a:pt x="515" y="530"/>
                  </a:lnTo>
                  <a:cubicBezTo>
                    <a:pt x="515" y="419"/>
                    <a:pt x="462" y="318"/>
                    <a:pt x="376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3230696" y="4542553"/>
              <a:ext cx="13665" cy="36509"/>
            </a:xfrm>
            <a:custGeom>
              <a:rect b="b" l="l" r="r" t="t"/>
              <a:pathLst>
                <a:path extrusionOk="0" h="1392" w="521">
                  <a:moveTo>
                    <a:pt x="477" y="1"/>
                  </a:moveTo>
                  <a:lnTo>
                    <a:pt x="140" y="256"/>
                  </a:lnTo>
                  <a:cubicBezTo>
                    <a:pt x="54" y="318"/>
                    <a:pt x="1" y="419"/>
                    <a:pt x="1" y="530"/>
                  </a:cubicBezTo>
                  <a:lnTo>
                    <a:pt x="1" y="1391"/>
                  </a:lnTo>
                  <a:lnTo>
                    <a:pt x="521" y="1391"/>
                  </a:lnTo>
                  <a:lnTo>
                    <a:pt x="521" y="160"/>
                  </a:lnTo>
                  <a:cubicBezTo>
                    <a:pt x="521" y="102"/>
                    <a:pt x="506" y="49"/>
                    <a:pt x="477" y="1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3199039" y="4484013"/>
              <a:ext cx="36246" cy="40784"/>
            </a:xfrm>
            <a:custGeom>
              <a:rect b="b" l="l" r="r" t="t"/>
              <a:pathLst>
                <a:path extrusionOk="0" h="1555" w="1382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46"/>
                    <a:pt x="308" y="1554"/>
                    <a:pt x="693" y="1554"/>
                  </a:cubicBezTo>
                  <a:cubicBezTo>
                    <a:pt x="1073" y="1554"/>
                    <a:pt x="1381" y="1246"/>
                    <a:pt x="1381" y="862"/>
                  </a:cubicBezTo>
                  <a:lnTo>
                    <a:pt x="1381" y="520"/>
                  </a:lnTo>
                  <a:cubicBezTo>
                    <a:pt x="1381" y="231"/>
                    <a:pt x="1150" y="0"/>
                    <a:pt x="866" y="0"/>
                  </a:cubicBezTo>
                  <a:close/>
                </a:path>
              </a:pathLst>
            </a:custGeom>
            <a:solidFill>
              <a:srgbClr val="D6E0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3199039" y="4484013"/>
              <a:ext cx="24890" cy="40784"/>
            </a:xfrm>
            <a:custGeom>
              <a:rect b="b" l="l" r="r" t="t"/>
              <a:pathLst>
                <a:path extrusionOk="0" h="1555" w="949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58"/>
                    <a:pt x="324" y="1554"/>
                    <a:pt x="687" y="1554"/>
                  </a:cubicBezTo>
                  <a:cubicBezTo>
                    <a:pt x="773" y="1554"/>
                    <a:pt x="861" y="1537"/>
                    <a:pt x="948" y="1501"/>
                  </a:cubicBezTo>
                  <a:cubicBezTo>
                    <a:pt x="688" y="1396"/>
                    <a:pt x="515" y="1145"/>
                    <a:pt x="520" y="862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3199039" y="4484013"/>
              <a:ext cx="36351" cy="18071"/>
            </a:xfrm>
            <a:custGeom>
              <a:rect b="b" l="l" r="r" t="t"/>
              <a:pathLst>
                <a:path extrusionOk="0" h="689" w="1386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520"/>
                    <a:pt x="520" y="688"/>
                    <a:pt x="1386" y="688"/>
                  </a:cubicBezTo>
                  <a:lnTo>
                    <a:pt x="1386" y="520"/>
                  </a:lnTo>
                  <a:cubicBezTo>
                    <a:pt x="1386" y="231"/>
                    <a:pt x="1155" y="0"/>
                    <a:pt x="866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3199039" y="4484013"/>
              <a:ext cx="24890" cy="16550"/>
            </a:xfrm>
            <a:custGeom>
              <a:rect b="b" l="l" r="r" t="t"/>
              <a:pathLst>
                <a:path extrusionOk="0" h="631" w="949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169" y="568"/>
                    <a:pt x="342" y="606"/>
                    <a:pt x="520" y="631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3140473" y="4357544"/>
              <a:ext cx="289158" cy="252938"/>
            </a:xfrm>
            <a:custGeom>
              <a:rect b="b" l="l" r="r" t="t"/>
              <a:pathLst>
                <a:path extrusionOk="0" h="9644" w="11025">
                  <a:moveTo>
                    <a:pt x="6198" y="323"/>
                  </a:moveTo>
                  <a:lnTo>
                    <a:pt x="5890" y="3100"/>
                  </a:lnTo>
                  <a:cubicBezTo>
                    <a:pt x="5885" y="3104"/>
                    <a:pt x="5880" y="3109"/>
                    <a:pt x="5876" y="3109"/>
                  </a:cubicBezTo>
                  <a:lnTo>
                    <a:pt x="5149" y="3109"/>
                  </a:lnTo>
                  <a:cubicBezTo>
                    <a:pt x="5144" y="3109"/>
                    <a:pt x="5139" y="3104"/>
                    <a:pt x="5139" y="3100"/>
                  </a:cubicBezTo>
                  <a:lnTo>
                    <a:pt x="4831" y="323"/>
                  </a:lnTo>
                  <a:close/>
                  <a:moveTo>
                    <a:pt x="10519" y="2739"/>
                  </a:moveTo>
                  <a:cubicBezTo>
                    <a:pt x="10620" y="2739"/>
                    <a:pt x="10702" y="2821"/>
                    <a:pt x="10702" y="2926"/>
                  </a:cubicBezTo>
                  <a:lnTo>
                    <a:pt x="10702" y="9138"/>
                  </a:lnTo>
                  <a:cubicBezTo>
                    <a:pt x="10702" y="9239"/>
                    <a:pt x="10620" y="9321"/>
                    <a:pt x="10519" y="9321"/>
                  </a:cubicBezTo>
                  <a:lnTo>
                    <a:pt x="511" y="9321"/>
                  </a:lnTo>
                  <a:cubicBezTo>
                    <a:pt x="409" y="9321"/>
                    <a:pt x="328" y="9239"/>
                    <a:pt x="328" y="9138"/>
                  </a:cubicBezTo>
                  <a:lnTo>
                    <a:pt x="328" y="2926"/>
                  </a:lnTo>
                  <a:cubicBezTo>
                    <a:pt x="328" y="2821"/>
                    <a:pt x="409" y="2739"/>
                    <a:pt x="511" y="2739"/>
                  </a:cubicBezTo>
                  <a:lnTo>
                    <a:pt x="4774" y="2739"/>
                  </a:lnTo>
                  <a:lnTo>
                    <a:pt x="4817" y="3133"/>
                  </a:lnTo>
                  <a:cubicBezTo>
                    <a:pt x="4836" y="3302"/>
                    <a:pt x="4981" y="3432"/>
                    <a:pt x="5149" y="3432"/>
                  </a:cubicBezTo>
                  <a:lnTo>
                    <a:pt x="5880" y="3432"/>
                  </a:lnTo>
                  <a:cubicBezTo>
                    <a:pt x="6049" y="3432"/>
                    <a:pt x="6193" y="3302"/>
                    <a:pt x="6212" y="3133"/>
                  </a:cubicBezTo>
                  <a:lnTo>
                    <a:pt x="6256" y="2739"/>
                  </a:lnTo>
                  <a:close/>
                  <a:moveTo>
                    <a:pt x="4649" y="1"/>
                  </a:moveTo>
                  <a:cubicBezTo>
                    <a:pt x="4552" y="1"/>
                    <a:pt x="4480" y="83"/>
                    <a:pt x="4490" y="179"/>
                  </a:cubicBezTo>
                  <a:lnTo>
                    <a:pt x="4740" y="2416"/>
                  </a:lnTo>
                  <a:lnTo>
                    <a:pt x="511" y="2416"/>
                  </a:lnTo>
                  <a:cubicBezTo>
                    <a:pt x="231" y="2416"/>
                    <a:pt x="0" y="2642"/>
                    <a:pt x="0" y="2926"/>
                  </a:cubicBezTo>
                  <a:lnTo>
                    <a:pt x="0" y="9138"/>
                  </a:lnTo>
                  <a:cubicBezTo>
                    <a:pt x="0" y="9417"/>
                    <a:pt x="231" y="9644"/>
                    <a:pt x="511" y="9644"/>
                  </a:cubicBezTo>
                  <a:lnTo>
                    <a:pt x="10519" y="9644"/>
                  </a:lnTo>
                  <a:cubicBezTo>
                    <a:pt x="10798" y="9644"/>
                    <a:pt x="11024" y="9417"/>
                    <a:pt x="11024" y="9138"/>
                  </a:cubicBezTo>
                  <a:lnTo>
                    <a:pt x="11024" y="2926"/>
                  </a:lnTo>
                  <a:cubicBezTo>
                    <a:pt x="11024" y="2642"/>
                    <a:pt x="10798" y="2416"/>
                    <a:pt x="10519" y="2416"/>
                  </a:cubicBezTo>
                  <a:lnTo>
                    <a:pt x="6289" y="2416"/>
                  </a:lnTo>
                  <a:lnTo>
                    <a:pt x="6535" y="179"/>
                  </a:lnTo>
                  <a:cubicBezTo>
                    <a:pt x="6549" y="83"/>
                    <a:pt x="6472" y="1"/>
                    <a:pt x="6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3167723" y="4457130"/>
              <a:ext cx="98983" cy="126233"/>
            </a:xfrm>
            <a:custGeom>
              <a:rect b="b" l="l" r="r" t="t"/>
              <a:pathLst>
                <a:path extrusionOk="0" h="4813" w="3774">
                  <a:moveTo>
                    <a:pt x="2060" y="1189"/>
                  </a:moveTo>
                  <a:cubicBezTo>
                    <a:pt x="2253" y="1189"/>
                    <a:pt x="2416" y="1348"/>
                    <a:pt x="2416" y="1545"/>
                  </a:cubicBezTo>
                  <a:lnTo>
                    <a:pt x="2416" y="1887"/>
                  </a:lnTo>
                  <a:cubicBezTo>
                    <a:pt x="2416" y="2180"/>
                    <a:pt x="2176" y="2416"/>
                    <a:pt x="1887" y="2416"/>
                  </a:cubicBezTo>
                  <a:cubicBezTo>
                    <a:pt x="1594" y="2416"/>
                    <a:pt x="1358" y="2180"/>
                    <a:pt x="1358" y="1887"/>
                  </a:cubicBezTo>
                  <a:lnTo>
                    <a:pt x="1358" y="1545"/>
                  </a:lnTo>
                  <a:cubicBezTo>
                    <a:pt x="1358" y="1348"/>
                    <a:pt x="1517" y="1189"/>
                    <a:pt x="1714" y="1189"/>
                  </a:cubicBezTo>
                  <a:close/>
                  <a:moveTo>
                    <a:pt x="2070" y="2719"/>
                  </a:moveTo>
                  <a:lnTo>
                    <a:pt x="2070" y="2815"/>
                  </a:lnTo>
                  <a:cubicBezTo>
                    <a:pt x="2070" y="2878"/>
                    <a:pt x="2084" y="2935"/>
                    <a:pt x="2113" y="2984"/>
                  </a:cubicBezTo>
                  <a:lnTo>
                    <a:pt x="1892" y="3205"/>
                  </a:lnTo>
                  <a:cubicBezTo>
                    <a:pt x="1889" y="3207"/>
                    <a:pt x="1887" y="3209"/>
                    <a:pt x="1885" y="3209"/>
                  </a:cubicBezTo>
                  <a:cubicBezTo>
                    <a:pt x="1882" y="3209"/>
                    <a:pt x="1880" y="3207"/>
                    <a:pt x="1877" y="3205"/>
                  </a:cubicBezTo>
                  <a:lnTo>
                    <a:pt x="1656" y="2984"/>
                  </a:lnTo>
                  <a:cubicBezTo>
                    <a:pt x="1685" y="2935"/>
                    <a:pt x="1704" y="2878"/>
                    <a:pt x="1704" y="2815"/>
                  </a:cubicBezTo>
                  <a:lnTo>
                    <a:pt x="1704" y="2719"/>
                  </a:lnTo>
                  <a:cubicBezTo>
                    <a:pt x="1762" y="2733"/>
                    <a:pt x="1824" y="2738"/>
                    <a:pt x="1887" y="2743"/>
                  </a:cubicBezTo>
                  <a:lnTo>
                    <a:pt x="1887" y="2738"/>
                  </a:lnTo>
                  <a:cubicBezTo>
                    <a:pt x="1950" y="2738"/>
                    <a:pt x="2007" y="2733"/>
                    <a:pt x="2070" y="2719"/>
                  </a:cubicBezTo>
                  <a:close/>
                  <a:moveTo>
                    <a:pt x="2378" y="3176"/>
                  </a:moveTo>
                  <a:lnTo>
                    <a:pt x="2657" y="3320"/>
                  </a:lnTo>
                  <a:cubicBezTo>
                    <a:pt x="2719" y="3349"/>
                    <a:pt x="2758" y="3412"/>
                    <a:pt x="2758" y="3484"/>
                  </a:cubicBezTo>
                  <a:lnTo>
                    <a:pt x="2758" y="4490"/>
                  </a:lnTo>
                  <a:lnTo>
                    <a:pt x="1011" y="4490"/>
                  </a:lnTo>
                  <a:lnTo>
                    <a:pt x="1011" y="3484"/>
                  </a:lnTo>
                  <a:cubicBezTo>
                    <a:pt x="1011" y="3412"/>
                    <a:pt x="1050" y="3349"/>
                    <a:pt x="1112" y="3320"/>
                  </a:cubicBezTo>
                  <a:lnTo>
                    <a:pt x="1396" y="3176"/>
                  </a:lnTo>
                  <a:lnTo>
                    <a:pt x="1651" y="3436"/>
                  </a:lnTo>
                  <a:cubicBezTo>
                    <a:pt x="1716" y="3501"/>
                    <a:pt x="1802" y="3533"/>
                    <a:pt x="1887" y="3533"/>
                  </a:cubicBezTo>
                  <a:cubicBezTo>
                    <a:pt x="1972" y="3533"/>
                    <a:pt x="2058" y="3501"/>
                    <a:pt x="2123" y="3436"/>
                  </a:cubicBezTo>
                  <a:lnTo>
                    <a:pt x="2378" y="3176"/>
                  </a:lnTo>
                  <a:close/>
                  <a:moveTo>
                    <a:pt x="3436" y="323"/>
                  </a:moveTo>
                  <a:cubicBezTo>
                    <a:pt x="3441" y="323"/>
                    <a:pt x="3446" y="328"/>
                    <a:pt x="3446" y="337"/>
                  </a:cubicBezTo>
                  <a:lnTo>
                    <a:pt x="3446" y="4475"/>
                  </a:lnTo>
                  <a:lnTo>
                    <a:pt x="3451" y="4475"/>
                  </a:lnTo>
                  <a:cubicBezTo>
                    <a:pt x="3451" y="4485"/>
                    <a:pt x="3446" y="4490"/>
                    <a:pt x="3441" y="4490"/>
                  </a:cubicBezTo>
                  <a:lnTo>
                    <a:pt x="3085" y="4490"/>
                  </a:lnTo>
                  <a:lnTo>
                    <a:pt x="3085" y="3484"/>
                  </a:lnTo>
                  <a:cubicBezTo>
                    <a:pt x="3085" y="3292"/>
                    <a:pt x="2974" y="3113"/>
                    <a:pt x="2801" y="3032"/>
                  </a:cubicBezTo>
                  <a:lnTo>
                    <a:pt x="2397" y="2830"/>
                  </a:lnTo>
                  <a:cubicBezTo>
                    <a:pt x="2397" y="2825"/>
                    <a:pt x="2392" y="2820"/>
                    <a:pt x="2392" y="2815"/>
                  </a:cubicBezTo>
                  <a:lnTo>
                    <a:pt x="2392" y="2575"/>
                  </a:lnTo>
                  <a:lnTo>
                    <a:pt x="2392" y="2570"/>
                  </a:lnTo>
                  <a:cubicBezTo>
                    <a:pt x="2609" y="2411"/>
                    <a:pt x="2739" y="2156"/>
                    <a:pt x="2739" y="1887"/>
                  </a:cubicBezTo>
                  <a:lnTo>
                    <a:pt x="2739" y="1540"/>
                  </a:lnTo>
                  <a:cubicBezTo>
                    <a:pt x="2739" y="1165"/>
                    <a:pt x="2436" y="862"/>
                    <a:pt x="2060" y="862"/>
                  </a:cubicBezTo>
                  <a:lnTo>
                    <a:pt x="1714" y="862"/>
                  </a:lnTo>
                  <a:cubicBezTo>
                    <a:pt x="1338" y="862"/>
                    <a:pt x="1031" y="1165"/>
                    <a:pt x="1031" y="1540"/>
                  </a:cubicBezTo>
                  <a:lnTo>
                    <a:pt x="1031" y="1887"/>
                  </a:lnTo>
                  <a:cubicBezTo>
                    <a:pt x="1031" y="2156"/>
                    <a:pt x="1160" y="2411"/>
                    <a:pt x="1377" y="2570"/>
                  </a:cubicBezTo>
                  <a:lnTo>
                    <a:pt x="1377" y="2575"/>
                  </a:lnTo>
                  <a:lnTo>
                    <a:pt x="1377" y="2815"/>
                  </a:lnTo>
                  <a:cubicBezTo>
                    <a:pt x="1377" y="2820"/>
                    <a:pt x="1377" y="2825"/>
                    <a:pt x="1372" y="2830"/>
                  </a:cubicBezTo>
                  <a:lnTo>
                    <a:pt x="968" y="3032"/>
                  </a:lnTo>
                  <a:cubicBezTo>
                    <a:pt x="795" y="3113"/>
                    <a:pt x="689" y="3292"/>
                    <a:pt x="689" y="3484"/>
                  </a:cubicBezTo>
                  <a:lnTo>
                    <a:pt x="689" y="4490"/>
                  </a:lnTo>
                  <a:lnTo>
                    <a:pt x="333" y="4490"/>
                  </a:lnTo>
                  <a:cubicBezTo>
                    <a:pt x="323" y="4490"/>
                    <a:pt x="318" y="4485"/>
                    <a:pt x="318" y="4475"/>
                  </a:cubicBezTo>
                  <a:lnTo>
                    <a:pt x="318" y="337"/>
                  </a:lnTo>
                  <a:cubicBezTo>
                    <a:pt x="318" y="328"/>
                    <a:pt x="323" y="323"/>
                    <a:pt x="333" y="323"/>
                  </a:cubicBezTo>
                  <a:close/>
                  <a:moveTo>
                    <a:pt x="333" y="0"/>
                  </a:moveTo>
                  <a:cubicBezTo>
                    <a:pt x="150" y="0"/>
                    <a:pt x="1" y="149"/>
                    <a:pt x="1" y="337"/>
                  </a:cubicBezTo>
                  <a:lnTo>
                    <a:pt x="1" y="4475"/>
                  </a:lnTo>
                  <a:cubicBezTo>
                    <a:pt x="1" y="4663"/>
                    <a:pt x="150" y="4812"/>
                    <a:pt x="333" y="4812"/>
                  </a:cubicBezTo>
                  <a:lnTo>
                    <a:pt x="3441" y="4812"/>
                  </a:lnTo>
                  <a:cubicBezTo>
                    <a:pt x="3624" y="4812"/>
                    <a:pt x="3773" y="4663"/>
                    <a:pt x="3773" y="4475"/>
                  </a:cubicBezTo>
                  <a:lnTo>
                    <a:pt x="3773" y="337"/>
                  </a:lnTo>
                  <a:cubicBezTo>
                    <a:pt x="3773" y="149"/>
                    <a:pt x="36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3285354" y="4457130"/>
              <a:ext cx="117132" cy="26647"/>
            </a:xfrm>
            <a:custGeom>
              <a:rect b="b" l="l" r="r" t="t"/>
              <a:pathLst>
                <a:path extrusionOk="0" h="1016" w="4466">
                  <a:moveTo>
                    <a:pt x="4129" y="323"/>
                  </a:moveTo>
                  <a:cubicBezTo>
                    <a:pt x="4138" y="323"/>
                    <a:pt x="4143" y="328"/>
                    <a:pt x="4143" y="337"/>
                  </a:cubicBezTo>
                  <a:lnTo>
                    <a:pt x="4143" y="679"/>
                  </a:lnTo>
                  <a:cubicBezTo>
                    <a:pt x="4143" y="688"/>
                    <a:pt x="4138" y="693"/>
                    <a:pt x="4129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28"/>
                    <a:pt x="328" y="323"/>
                    <a:pt x="332" y="323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4129" y="1016"/>
                  </a:lnTo>
                  <a:cubicBezTo>
                    <a:pt x="4316" y="1016"/>
                    <a:pt x="4466" y="866"/>
                    <a:pt x="4466" y="679"/>
                  </a:cubicBezTo>
                  <a:lnTo>
                    <a:pt x="4466" y="337"/>
                  </a:lnTo>
                  <a:cubicBezTo>
                    <a:pt x="4466" y="149"/>
                    <a:pt x="4316" y="0"/>
                    <a:pt x="4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3285354" y="4493350"/>
              <a:ext cx="90013" cy="26647"/>
            </a:xfrm>
            <a:custGeom>
              <a:rect b="b" l="l" r="r" t="t"/>
              <a:pathLst>
                <a:path extrusionOk="0" h="1016" w="3432">
                  <a:moveTo>
                    <a:pt x="3094" y="327"/>
                  </a:moveTo>
                  <a:cubicBezTo>
                    <a:pt x="3104" y="327"/>
                    <a:pt x="3109" y="332"/>
                    <a:pt x="3109" y="337"/>
                  </a:cubicBezTo>
                  <a:lnTo>
                    <a:pt x="3109" y="679"/>
                  </a:lnTo>
                  <a:cubicBezTo>
                    <a:pt x="3109" y="688"/>
                    <a:pt x="3104" y="693"/>
                    <a:pt x="3094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32"/>
                    <a:pt x="328" y="327"/>
                    <a:pt x="332" y="327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3094" y="1016"/>
                  </a:lnTo>
                  <a:cubicBezTo>
                    <a:pt x="3282" y="1016"/>
                    <a:pt x="3431" y="866"/>
                    <a:pt x="3431" y="679"/>
                  </a:cubicBezTo>
                  <a:lnTo>
                    <a:pt x="3431" y="337"/>
                  </a:lnTo>
                  <a:cubicBezTo>
                    <a:pt x="3431" y="154"/>
                    <a:pt x="3282" y="0"/>
                    <a:pt x="3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3283964" y="4529570"/>
              <a:ext cx="56573" cy="8471"/>
            </a:xfrm>
            <a:custGeom>
              <a:rect b="b" l="l" r="r" t="t"/>
              <a:pathLst>
                <a:path extrusionOk="0" h="323" w="2157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lnTo>
                    <a:pt x="1940" y="323"/>
                  </a:lnTo>
                  <a:cubicBezTo>
                    <a:pt x="2156" y="323"/>
                    <a:pt x="2156" y="0"/>
                    <a:pt x="19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3347303" y="4529570"/>
              <a:ext cx="29453" cy="8471"/>
            </a:xfrm>
            <a:custGeom>
              <a:rect b="b" l="l" r="r" t="t"/>
              <a:pathLst>
                <a:path extrusionOk="0" h="323" w="1123">
                  <a:moveTo>
                    <a:pt x="217" y="0"/>
                  </a:moveTo>
                  <a:cubicBezTo>
                    <a:pt x="1" y="0"/>
                    <a:pt x="1" y="323"/>
                    <a:pt x="217" y="323"/>
                  </a:cubicBezTo>
                  <a:lnTo>
                    <a:pt x="910" y="323"/>
                  </a:lnTo>
                  <a:cubicBezTo>
                    <a:pt x="1122" y="323"/>
                    <a:pt x="1122" y="0"/>
                    <a:pt x="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3283964" y="4556690"/>
              <a:ext cx="20353" cy="8498"/>
            </a:xfrm>
            <a:custGeom>
              <a:rect b="b" l="l" r="r" t="t"/>
              <a:pathLst>
                <a:path extrusionOk="0" h="324" w="776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3311083" y="4556690"/>
              <a:ext cx="47603" cy="8498"/>
            </a:xfrm>
            <a:custGeom>
              <a:rect b="b" l="l" r="r" t="t"/>
              <a:pathLst>
                <a:path extrusionOk="0" h="324" w="1815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3283964" y="4574865"/>
              <a:ext cx="20353" cy="8498"/>
            </a:xfrm>
            <a:custGeom>
              <a:rect b="b" l="l" r="r" t="t"/>
              <a:pathLst>
                <a:path extrusionOk="0" h="324" w="776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3311083" y="4574865"/>
              <a:ext cx="47603" cy="8498"/>
            </a:xfrm>
            <a:custGeom>
              <a:rect b="b" l="l" r="r" t="t"/>
              <a:pathLst>
                <a:path extrusionOk="0" h="324" w="1815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3279426" y="4420910"/>
              <a:ext cx="11383" cy="8471"/>
            </a:xfrm>
            <a:custGeom>
              <a:rect b="b" l="l" r="r" t="t"/>
              <a:pathLst>
                <a:path extrusionOk="0" h="323" w="434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cubicBezTo>
                    <a:pt x="433" y="323"/>
                    <a:pt x="433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9" name="Google Shape;2089;p38"/>
          <p:cNvGrpSpPr/>
          <p:nvPr/>
        </p:nvGrpSpPr>
        <p:grpSpPr>
          <a:xfrm>
            <a:off x="6519133" y="1814161"/>
            <a:ext cx="464436" cy="413730"/>
            <a:chOff x="4889349" y="1545196"/>
            <a:chExt cx="348327" cy="310297"/>
          </a:xfrm>
        </p:grpSpPr>
        <p:sp>
          <p:nvSpPr>
            <p:cNvPr id="2090" name="Google Shape;2090;p38"/>
            <p:cNvSpPr/>
            <p:nvPr/>
          </p:nvSpPr>
          <p:spPr>
            <a:xfrm>
              <a:off x="4954472" y="1566650"/>
              <a:ext cx="65385" cy="54553"/>
            </a:xfrm>
            <a:custGeom>
              <a:rect b="b" l="l" r="r" t="t"/>
              <a:pathLst>
                <a:path extrusionOk="0" h="2080" w="2493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7"/>
                    <a:pt x="559" y="2079"/>
                    <a:pt x="1247" y="2079"/>
                  </a:cubicBezTo>
                  <a:cubicBezTo>
                    <a:pt x="1935" y="2079"/>
                    <a:pt x="2493" y="1617"/>
                    <a:pt x="2493" y="1040"/>
                  </a:cubicBezTo>
                  <a:cubicBezTo>
                    <a:pt x="2493" y="467"/>
                    <a:pt x="1935" y="1"/>
                    <a:pt x="124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4954472" y="1566650"/>
              <a:ext cx="43564" cy="54553"/>
            </a:xfrm>
            <a:custGeom>
              <a:rect b="b" l="l" r="r" t="t"/>
              <a:pathLst>
                <a:path extrusionOk="0" h="2080" w="1661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2"/>
                    <a:pt x="559" y="2079"/>
                    <a:pt x="1247" y="2079"/>
                  </a:cubicBezTo>
                  <a:cubicBezTo>
                    <a:pt x="1386" y="2079"/>
                    <a:pt x="1526" y="2060"/>
                    <a:pt x="1660" y="2021"/>
                  </a:cubicBezTo>
                  <a:cubicBezTo>
                    <a:pt x="1179" y="1877"/>
                    <a:pt x="833" y="1492"/>
                    <a:pt x="833" y="1040"/>
                  </a:cubicBezTo>
                  <a:cubicBezTo>
                    <a:pt x="833" y="588"/>
                    <a:pt x="1179" y="203"/>
                    <a:pt x="1660" y="63"/>
                  </a:cubicBezTo>
                  <a:cubicBezTo>
                    <a:pt x="1526" y="20"/>
                    <a:pt x="1386" y="1"/>
                    <a:pt x="124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4916232" y="1593900"/>
              <a:ext cx="141865" cy="141891"/>
            </a:xfrm>
            <a:custGeom>
              <a:rect b="b" l="l" r="r" t="t"/>
              <a:pathLst>
                <a:path extrusionOk="0" h="5410" w="5409">
                  <a:moveTo>
                    <a:pt x="2705" y="1"/>
                  </a:moveTo>
                  <a:cubicBezTo>
                    <a:pt x="1213" y="1"/>
                    <a:pt x="0" y="1213"/>
                    <a:pt x="0" y="2705"/>
                  </a:cubicBezTo>
                  <a:cubicBezTo>
                    <a:pt x="0" y="4197"/>
                    <a:pt x="1213" y="5409"/>
                    <a:pt x="2705" y="5409"/>
                  </a:cubicBezTo>
                  <a:cubicBezTo>
                    <a:pt x="4196" y="5409"/>
                    <a:pt x="5409" y="4197"/>
                    <a:pt x="5409" y="2705"/>
                  </a:cubicBezTo>
                  <a:cubicBezTo>
                    <a:pt x="5409" y="1213"/>
                    <a:pt x="4196" y="1"/>
                    <a:pt x="2705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4945004" y="1593979"/>
              <a:ext cx="113093" cy="141812"/>
            </a:xfrm>
            <a:custGeom>
              <a:rect b="b" l="l" r="r" t="t"/>
              <a:pathLst>
                <a:path extrusionOk="0" h="5407" w="4312">
                  <a:moveTo>
                    <a:pt x="1634" y="0"/>
                  </a:moveTo>
                  <a:cubicBezTo>
                    <a:pt x="1490" y="0"/>
                    <a:pt x="1344" y="12"/>
                    <a:pt x="1199" y="36"/>
                  </a:cubicBezTo>
                  <a:cubicBezTo>
                    <a:pt x="130" y="234"/>
                    <a:pt x="1" y="1778"/>
                    <a:pt x="1083" y="2110"/>
                  </a:cubicBezTo>
                  <a:lnTo>
                    <a:pt x="1107" y="2120"/>
                  </a:lnTo>
                  <a:lnTo>
                    <a:pt x="1372" y="5392"/>
                  </a:lnTo>
                  <a:cubicBezTo>
                    <a:pt x="1449" y="5401"/>
                    <a:pt x="1531" y="5406"/>
                    <a:pt x="1608" y="5406"/>
                  </a:cubicBezTo>
                  <a:cubicBezTo>
                    <a:pt x="3099" y="5406"/>
                    <a:pt x="4312" y="4194"/>
                    <a:pt x="4312" y="2702"/>
                  </a:cubicBezTo>
                  <a:cubicBezTo>
                    <a:pt x="4312" y="1995"/>
                    <a:pt x="4095" y="1547"/>
                    <a:pt x="3816" y="1143"/>
                  </a:cubicBezTo>
                  <a:cubicBezTo>
                    <a:pt x="3313" y="422"/>
                    <a:pt x="2496" y="0"/>
                    <a:pt x="163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5079918" y="1566650"/>
              <a:ext cx="152723" cy="159699"/>
            </a:xfrm>
            <a:custGeom>
              <a:rect b="b" l="l" r="r" t="t"/>
              <a:pathLst>
                <a:path extrusionOk="0" h="6089" w="5823">
                  <a:moveTo>
                    <a:pt x="626" y="1"/>
                  </a:moveTo>
                  <a:cubicBezTo>
                    <a:pt x="279" y="1"/>
                    <a:pt x="0" y="280"/>
                    <a:pt x="0" y="626"/>
                  </a:cubicBezTo>
                  <a:lnTo>
                    <a:pt x="0" y="3951"/>
                  </a:lnTo>
                  <a:cubicBezTo>
                    <a:pt x="0" y="4297"/>
                    <a:pt x="279" y="4576"/>
                    <a:pt x="621" y="4576"/>
                  </a:cubicBezTo>
                  <a:lnTo>
                    <a:pt x="1247" y="4576"/>
                  </a:lnTo>
                  <a:lnTo>
                    <a:pt x="900" y="5957"/>
                  </a:lnTo>
                  <a:cubicBezTo>
                    <a:pt x="882" y="6030"/>
                    <a:pt x="938" y="6089"/>
                    <a:pt x="1001" y="6089"/>
                  </a:cubicBezTo>
                  <a:cubicBezTo>
                    <a:pt x="1022" y="6089"/>
                    <a:pt x="1043" y="6082"/>
                    <a:pt x="1064" y="6068"/>
                  </a:cubicBezTo>
                  <a:lnTo>
                    <a:pt x="3118" y="4572"/>
                  </a:lnTo>
                  <a:lnTo>
                    <a:pt x="5197" y="4572"/>
                  </a:lnTo>
                  <a:cubicBezTo>
                    <a:pt x="5543" y="4572"/>
                    <a:pt x="5823" y="4293"/>
                    <a:pt x="5823" y="3951"/>
                  </a:cubicBezTo>
                  <a:lnTo>
                    <a:pt x="5823" y="626"/>
                  </a:lnTo>
                  <a:cubicBezTo>
                    <a:pt x="5823" y="280"/>
                    <a:pt x="5543" y="1"/>
                    <a:pt x="5197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5085347" y="1566650"/>
              <a:ext cx="130875" cy="87154"/>
            </a:xfrm>
            <a:custGeom>
              <a:rect b="b" l="l" r="r" t="t"/>
              <a:pathLst>
                <a:path extrusionOk="0" h="3323" w="4990">
                  <a:moveTo>
                    <a:pt x="669" y="1"/>
                  </a:moveTo>
                  <a:cubicBezTo>
                    <a:pt x="0" y="1319"/>
                    <a:pt x="736" y="2916"/>
                    <a:pt x="2170" y="3258"/>
                  </a:cubicBezTo>
                  <a:cubicBezTo>
                    <a:pt x="2353" y="3302"/>
                    <a:pt x="2534" y="3323"/>
                    <a:pt x="2711" y="3323"/>
                  </a:cubicBezTo>
                  <a:cubicBezTo>
                    <a:pt x="3937" y="3323"/>
                    <a:pt x="4990" y="2330"/>
                    <a:pt x="4990" y="1040"/>
                  </a:cubicBezTo>
                  <a:cubicBezTo>
                    <a:pt x="4990" y="679"/>
                    <a:pt x="4903" y="323"/>
                    <a:pt x="4740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5112597" y="1550231"/>
              <a:ext cx="87364" cy="87364"/>
            </a:xfrm>
            <a:custGeom>
              <a:rect b="b" l="l" r="r" t="t"/>
              <a:pathLst>
                <a:path extrusionOk="0" h="3331" w="3331">
                  <a:moveTo>
                    <a:pt x="1665" y="1"/>
                  </a:moveTo>
                  <a:cubicBezTo>
                    <a:pt x="746" y="1"/>
                    <a:pt x="1" y="747"/>
                    <a:pt x="1" y="1666"/>
                  </a:cubicBezTo>
                  <a:cubicBezTo>
                    <a:pt x="1" y="2585"/>
                    <a:pt x="746" y="3331"/>
                    <a:pt x="1665" y="3331"/>
                  </a:cubicBezTo>
                  <a:cubicBezTo>
                    <a:pt x="2584" y="3331"/>
                    <a:pt x="3330" y="2585"/>
                    <a:pt x="3330" y="1666"/>
                  </a:cubicBezTo>
                  <a:cubicBezTo>
                    <a:pt x="3330" y="747"/>
                    <a:pt x="2584" y="1"/>
                    <a:pt x="1665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5129016" y="1566650"/>
              <a:ext cx="54527" cy="54553"/>
            </a:xfrm>
            <a:custGeom>
              <a:rect b="b" l="l" r="r" t="t"/>
              <a:pathLst>
                <a:path extrusionOk="0" h="2080" w="2079">
                  <a:moveTo>
                    <a:pt x="1039" y="1"/>
                  </a:moveTo>
                  <a:cubicBezTo>
                    <a:pt x="462" y="1"/>
                    <a:pt x="0" y="467"/>
                    <a:pt x="0" y="1040"/>
                  </a:cubicBezTo>
                  <a:cubicBezTo>
                    <a:pt x="0" y="1617"/>
                    <a:pt x="462" y="2079"/>
                    <a:pt x="1039" y="2079"/>
                  </a:cubicBezTo>
                  <a:cubicBezTo>
                    <a:pt x="1612" y="2079"/>
                    <a:pt x="2079" y="1617"/>
                    <a:pt x="2079" y="1040"/>
                  </a:cubicBezTo>
                  <a:cubicBezTo>
                    <a:pt x="2079" y="467"/>
                    <a:pt x="1612" y="1"/>
                    <a:pt x="1039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5139848" y="1634422"/>
              <a:ext cx="32732" cy="25021"/>
            </a:xfrm>
            <a:custGeom>
              <a:rect b="b" l="l" r="r" t="t"/>
              <a:pathLst>
                <a:path extrusionOk="0" h="954" w="1248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1040" y="953"/>
                  </a:lnTo>
                  <a:cubicBezTo>
                    <a:pt x="1156" y="953"/>
                    <a:pt x="1247" y="857"/>
                    <a:pt x="1247" y="74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5139848" y="1634422"/>
              <a:ext cx="16445" cy="25021"/>
            </a:xfrm>
            <a:custGeom>
              <a:rect b="b" l="l" r="r" t="t"/>
              <a:pathLst>
                <a:path extrusionOk="0" h="954" w="627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626" y="95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4894516" y="1741194"/>
              <a:ext cx="185428" cy="109185"/>
            </a:xfrm>
            <a:custGeom>
              <a:rect b="b" l="l" r="r" t="t"/>
              <a:pathLst>
                <a:path extrusionOk="0" h="4163" w="7070">
                  <a:moveTo>
                    <a:pt x="2493" y="0"/>
                  </a:moveTo>
                  <a:lnTo>
                    <a:pt x="2493" y="914"/>
                  </a:lnTo>
                  <a:cubicBezTo>
                    <a:pt x="2493" y="1078"/>
                    <a:pt x="2397" y="1227"/>
                    <a:pt x="2248" y="1294"/>
                  </a:cubicBezTo>
                  <a:lnTo>
                    <a:pt x="496" y="2069"/>
                  </a:lnTo>
                  <a:cubicBezTo>
                    <a:pt x="193" y="2199"/>
                    <a:pt x="1" y="2497"/>
                    <a:pt x="1" y="2829"/>
                  </a:cubicBezTo>
                  <a:lnTo>
                    <a:pt x="1" y="4157"/>
                  </a:lnTo>
                  <a:lnTo>
                    <a:pt x="7069" y="4162"/>
                  </a:lnTo>
                  <a:lnTo>
                    <a:pt x="7069" y="2829"/>
                  </a:lnTo>
                  <a:cubicBezTo>
                    <a:pt x="7069" y="2502"/>
                    <a:pt x="6872" y="2204"/>
                    <a:pt x="6574" y="2069"/>
                  </a:cubicBezTo>
                  <a:lnTo>
                    <a:pt x="4822" y="1299"/>
                  </a:lnTo>
                  <a:cubicBezTo>
                    <a:pt x="4668" y="1232"/>
                    <a:pt x="4572" y="1083"/>
                    <a:pt x="4572" y="919"/>
                  </a:cubicBezTo>
                  <a:lnTo>
                    <a:pt x="45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4959901" y="1741194"/>
              <a:ext cx="54553" cy="27250"/>
            </a:xfrm>
            <a:custGeom>
              <a:rect b="b" l="l" r="r" t="t"/>
              <a:pathLst>
                <a:path extrusionOk="0" h="1039" w="2080">
                  <a:moveTo>
                    <a:pt x="0" y="0"/>
                  </a:moveTo>
                  <a:lnTo>
                    <a:pt x="0" y="833"/>
                  </a:lnTo>
                  <a:cubicBezTo>
                    <a:pt x="332" y="970"/>
                    <a:pt x="686" y="1038"/>
                    <a:pt x="1040" y="1038"/>
                  </a:cubicBezTo>
                  <a:cubicBezTo>
                    <a:pt x="1393" y="1038"/>
                    <a:pt x="1747" y="970"/>
                    <a:pt x="2079" y="833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4894516" y="1780430"/>
              <a:ext cx="185428" cy="69818"/>
            </a:xfrm>
            <a:custGeom>
              <a:rect b="b" l="l" r="r" t="t"/>
              <a:pathLst>
                <a:path extrusionOk="0" h="2662" w="7070">
                  <a:moveTo>
                    <a:pt x="1786" y="1"/>
                  </a:moveTo>
                  <a:lnTo>
                    <a:pt x="496" y="573"/>
                  </a:lnTo>
                  <a:cubicBezTo>
                    <a:pt x="193" y="703"/>
                    <a:pt x="1" y="1001"/>
                    <a:pt x="1" y="1333"/>
                  </a:cubicBezTo>
                  <a:lnTo>
                    <a:pt x="1" y="2661"/>
                  </a:lnTo>
                  <a:lnTo>
                    <a:pt x="7069" y="2661"/>
                  </a:lnTo>
                  <a:lnTo>
                    <a:pt x="7069" y="1333"/>
                  </a:lnTo>
                  <a:cubicBezTo>
                    <a:pt x="7069" y="1001"/>
                    <a:pt x="6872" y="703"/>
                    <a:pt x="6574" y="573"/>
                  </a:cubicBezTo>
                  <a:lnTo>
                    <a:pt x="5284" y="1"/>
                  </a:lnTo>
                  <a:cubicBezTo>
                    <a:pt x="5005" y="727"/>
                    <a:pt x="4312" y="1208"/>
                    <a:pt x="3533" y="1208"/>
                  </a:cubicBezTo>
                  <a:cubicBezTo>
                    <a:pt x="2758" y="1208"/>
                    <a:pt x="2060" y="727"/>
                    <a:pt x="1786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4932651" y="1649424"/>
              <a:ext cx="109054" cy="102759"/>
            </a:xfrm>
            <a:custGeom>
              <a:rect b="b" l="l" r="r" t="t"/>
              <a:pathLst>
                <a:path extrusionOk="0" h="3918" w="4158">
                  <a:moveTo>
                    <a:pt x="1513" y="1"/>
                  </a:moveTo>
                  <a:cubicBezTo>
                    <a:pt x="1358" y="1"/>
                    <a:pt x="1212" y="88"/>
                    <a:pt x="1140" y="227"/>
                  </a:cubicBezTo>
                  <a:cubicBezTo>
                    <a:pt x="919" y="665"/>
                    <a:pt x="582" y="1040"/>
                    <a:pt x="173" y="1310"/>
                  </a:cubicBezTo>
                  <a:cubicBezTo>
                    <a:pt x="63" y="1387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74"/>
                    <a:pt x="832" y="3841"/>
                    <a:pt x="1939" y="3913"/>
                  </a:cubicBezTo>
                  <a:cubicBezTo>
                    <a:pt x="1987" y="3916"/>
                    <a:pt x="2035" y="3918"/>
                    <a:pt x="2083" y="3918"/>
                  </a:cubicBezTo>
                  <a:cubicBezTo>
                    <a:pt x="3222" y="3918"/>
                    <a:pt x="4157" y="2994"/>
                    <a:pt x="4157" y="1839"/>
                  </a:cubicBezTo>
                  <a:lnTo>
                    <a:pt x="4157" y="1469"/>
                  </a:lnTo>
                  <a:cubicBezTo>
                    <a:pt x="4157" y="1291"/>
                    <a:pt x="4080" y="1122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4932651" y="1649424"/>
              <a:ext cx="109054" cy="102261"/>
            </a:xfrm>
            <a:custGeom>
              <a:rect b="b" l="l" r="r" t="t"/>
              <a:pathLst>
                <a:path extrusionOk="0" h="3899" w="4158">
                  <a:moveTo>
                    <a:pt x="1513" y="1"/>
                  </a:moveTo>
                  <a:cubicBezTo>
                    <a:pt x="1359" y="1"/>
                    <a:pt x="1217" y="88"/>
                    <a:pt x="1145" y="227"/>
                  </a:cubicBezTo>
                  <a:cubicBezTo>
                    <a:pt x="1107" y="304"/>
                    <a:pt x="1063" y="376"/>
                    <a:pt x="1020" y="449"/>
                  </a:cubicBezTo>
                  <a:cubicBezTo>
                    <a:pt x="799" y="790"/>
                    <a:pt x="515" y="1084"/>
                    <a:pt x="178" y="1305"/>
                  </a:cubicBezTo>
                  <a:cubicBezTo>
                    <a:pt x="63" y="1382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35"/>
                    <a:pt x="780" y="3769"/>
                    <a:pt x="1828" y="3899"/>
                  </a:cubicBezTo>
                  <a:cubicBezTo>
                    <a:pt x="1453" y="3514"/>
                    <a:pt x="1246" y="2999"/>
                    <a:pt x="1246" y="2460"/>
                  </a:cubicBezTo>
                  <a:lnTo>
                    <a:pt x="1246" y="1151"/>
                  </a:lnTo>
                  <a:cubicBezTo>
                    <a:pt x="1246" y="939"/>
                    <a:pt x="1410" y="761"/>
                    <a:pt x="1622" y="737"/>
                  </a:cubicBezTo>
                  <a:cubicBezTo>
                    <a:pt x="1656" y="734"/>
                    <a:pt x="1694" y="732"/>
                    <a:pt x="1736" y="732"/>
                  </a:cubicBezTo>
                  <a:cubicBezTo>
                    <a:pt x="2312" y="732"/>
                    <a:pt x="3579" y="1030"/>
                    <a:pt x="4157" y="1420"/>
                  </a:cubicBezTo>
                  <a:cubicBezTo>
                    <a:pt x="4128" y="1368"/>
                    <a:pt x="3999" y="1045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4894516" y="1798344"/>
              <a:ext cx="38135" cy="51904"/>
            </a:xfrm>
            <a:custGeom>
              <a:rect b="b" l="l" r="r" t="t"/>
              <a:pathLst>
                <a:path extrusionOk="0" h="1979" w="1454">
                  <a:moveTo>
                    <a:pt x="309" y="1"/>
                  </a:moveTo>
                  <a:cubicBezTo>
                    <a:pt x="112" y="160"/>
                    <a:pt x="1" y="395"/>
                    <a:pt x="1" y="646"/>
                  </a:cubicBezTo>
                  <a:lnTo>
                    <a:pt x="1" y="1978"/>
                  </a:lnTo>
                  <a:lnTo>
                    <a:pt x="1454" y="1978"/>
                  </a:lnTo>
                  <a:lnTo>
                    <a:pt x="1454" y="1406"/>
                  </a:lnTo>
                  <a:cubicBezTo>
                    <a:pt x="1454" y="1237"/>
                    <a:pt x="1391" y="1079"/>
                    <a:pt x="1276" y="96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5041678" y="1798344"/>
              <a:ext cx="38266" cy="51904"/>
            </a:xfrm>
            <a:custGeom>
              <a:rect b="b" l="l" r="r" t="t"/>
              <a:pathLst>
                <a:path extrusionOk="0" h="1979" w="1459">
                  <a:moveTo>
                    <a:pt x="1146" y="1"/>
                  </a:moveTo>
                  <a:lnTo>
                    <a:pt x="183" y="963"/>
                  </a:lnTo>
                  <a:cubicBezTo>
                    <a:pt x="68" y="1079"/>
                    <a:pt x="0" y="1237"/>
                    <a:pt x="0" y="1406"/>
                  </a:cubicBezTo>
                  <a:lnTo>
                    <a:pt x="0" y="1978"/>
                  </a:lnTo>
                  <a:lnTo>
                    <a:pt x="1458" y="1978"/>
                  </a:lnTo>
                  <a:lnTo>
                    <a:pt x="1458" y="646"/>
                  </a:lnTo>
                  <a:cubicBezTo>
                    <a:pt x="1458" y="395"/>
                    <a:pt x="1343" y="160"/>
                    <a:pt x="114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5103628" y="1545196"/>
              <a:ext cx="105172" cy="124764"/>
            </a:xfrm>
            <a:custGeom>
              <a:rect b="b" l="l" r="r" t="t"/>
              <a:pathLst>
                <a:path extrusionOk="0" h="4757" w="4010">
                  <a:moveTo>
                    <a:pt x="2007" y="390"/>
                  </a:moveTo>
                  <a:cubicBezTo>
                    <a:pt x="2724" y="390"/>
                    <a:pt x="3340" y="910"/>
                    <a:pt x="3456" y="1622"/>
                  </a:cubicBezTo>
                  <a:cubicBezTo>
                    <a:pt x="3571" y="2329"/>
                    <a:pt x="3157" y="3022"/>
                    <a:pt x="2474" y="3253"/>
                  </a:cubicBezTo>
                  <a:lnTo>
                    <a:pt x="2821" y="1906"/>
                  </a:lnTo>
                  <a:cubicBezTo>
                    <a:pt x="2858" y="1758"/>
                    <a:pt x="2739" y="1663"/>
                    <a:pt x="2624" y="1663"/>
                  </a:cubicBezTo>
                  <a:cubicBezTo>
                    <a:pt x="2544" y="1663"/>
                    <a:pt x="2466" y="1708"/>
                    <a:pt x="2440" y="1810"/>
                  </a:cubicBezTo>
                  <a:lnTo>
                    <a:pt x="2426" y="1872"/>
                  </a:lnTo>
                  <a:lnTo>
                    <a:pt x="1584" y="1872"/>
                  </a:lnTo>
                  <a:lnTo>
                    <a:pt x="1570" y="1810"/>
                  </a:lnTo>
                  <a:cubicBezTo>
                    <a:pt x="1542" y="1708"/>
                    <a:pt x="1464" y="1663"/>
                    <a:pt x="1384" y="1663"/>
                  </a:cubicBezTo>
                  <a:cubicBezTo>
                    <a:pt x="1269" y="1663"/>
                    <a:pt x="1152" y="1758"/>
                    <a:pt x="1189" y="1906"/>
                  </a:cubicBezTo>
                  <a:lnTo>
                    <a:pt x="1531" y="3253"/>
                  </a:lnTo>
                  <a:cubicBezTo>
                    <a:pt x="853" y="3022"/>
                    <a:pt x="434" y="2329"/>
                    <a:pt x="554" y="1617"/>
                  </a:cubicBezTo>
                  <a:cubicBezTo>
                    <a:pt x="670" y="910"/>
                    <a:pt x="1286" y="390"/>
                    <a:pt x="2007" y="390"/>
                  </a:cubicBezTo>
                  <a:close/>
                  <a:moveTo>
                    <a:pt x="2325" y="2262"/>
                  </a:moveTo>
                  <a:lnTo>
                    <a:pt x="2056" y="3330"/>
                  </a:lnTo>
                  <a:lnTo>
                    <a:pt x="1959" y="3330"/>
                  </a:lnTo>
                  <a:lnTo>
                    <a:pt x="1685" y="2262"/>
                  </a:lnTo>
                  <a:close/>
                  <a:moveTo>
                    <a:pt x="2436" y="3667"/>
                  </a:moveTo>
                  <a:lnTo>
                    <a:pt x="2436" y="4148"/>
                  </a:lnTo>
                  <a:cubicBezTo>
                    <a:pt x="2436" y="4153"/>
                    <a:pt x="2431" y="4163"/>
                    <a:pt x="2421" y="4163"/>
                  </a:cubicBezTo>
                  <a:lnTo>
                    <a:pt x="1589" y="4163"/>
                  </a:lnTo>
                  <a:cubicBezTo>
                    <a:pt x="1584" y="4163"/>
                    <a:pt x="1579" y="4153"/>
                    <a:pt x="1579" y="4148"/>
                  </a:cubicBezTo>
                  <a:lnTo>
                    <a:pt x="1579" y="3667"/>
                  </a:lnTo>
                  <a:cubicBezTo>
                    <a:pt x="1719" y="3701"/>
                    <a:pt x="1862" y="3718"/>
                    <a:pt x="2006" y="3718"/>
                  </a:cubicBezTo>
                  <a:cubicBezTo>
                    <a:pt x="2149" y="3718"/>
                    <a:pt x="2294" y="3701"/>
                    <a:pt x="2436" y="3667"/>
                  </a:cubicBezTo>
                  <a:close/>
                  <a:moveTo>
                    <a:pt x="2007" y="1"/>
                  </a:moveTo>
                  <a:cubicBezTo>
                    <a:pt x="1141" y="1"/>
                    <a:pt x="391" y="597"/>
                    <a:pt x="193" y="1439"/>
                  </a:cubicBezTo>
                  <a:cubicBezTo>
                    <a:pt x="1" y="2281"/>
                    <a:pt x="410" y="3147"/>
                    <a:pt x="1189" y="3528"/>
                  </a:cubicBezTo>
                  <a:lnTo>
                    <a:pt x="1189" y="4148"/>
                  </a:lnTo>
                  <a:cubicBezTo>
                    <a:pt x="1189" y="4370"/>
                    <a:pt x="1367" y="4548"/>
                    <a:pt x="1589" y="4548"/>
                  </a:cubicBezTo>
                  <a:lnTo>
                    <a:pt x="1810" y="4548"/>
                  </a:lnTo>
                  <a:lnTo>
                    <a:pt x="1810" y="4562"/>
                  </a:lnTo>
                  <a:cubicBezTo>
                    <a:pt x="1810" y="4692"/>
                    <a:pt x="1908" y="4757"/>
                    <a:pt x="2005" y="4757"/>
                  </a:cubicBezTo>
                  <a:cubicBezTo>
                    <a:pt x="2102" y="4757"/>
                    <a:pt x="2200" y="4692"/>
                    <a:pt x="2200" y="4562"/>
                  </a:cubicBezTo>
                  <a:lnTo>
                    <a:pt x="2200" y="4548"/>
                  </a:lnTo>
                  <a:lnTo>
                    <a:pt x="2421" y="4548"/>
                  </a:lnTo>
                  <a:cubicBezTo>
                    <a:pt x="2643" y="4548"/>
                    <a:pt x="2825" y="4370"/>
                    <a:pt x="2825" y="4148"/>
                  </a:cubicBezTo>
                  <a:lnTo>
                    <a:pt x="2825" y="3528"/>
                  </a:lnTo>
                  <a:cubicBezTo>
                    <a:pt x="3600" y="3147"/>
                    <a:pt x="4009" y="2281"/>
                    <a:pt x="3817" y="1439"/>
                  </a:cubicBezTo>
                  <a:cubicBezTo>
                    <a:pt x="3619" y="597"/>
                    <a:pt x="286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4889349" y="1561614"/>
              <a:ext cx="195631" cy="293879"/>
            </a:xfrm>
            <a:custGeom>
              <a:rect b="b" l="l" r="r" t="t"/>
              <a:pathLst>
                <a:path extrusionOk="0" h="11205" w="7459">
                  <a:moveTo>
                    <a:pt x="3730" y="390"/>
                  </a:moveTo>
                  <a:cubicBezTo>
                    <a:pt x="4312" y="390"/>
                    <a:pt x="4783" y="765"/>
                    <a:pt x="4783" y="1232"/>
                  </a:cubicBezTo>
                  <a:lnTo>
                    <a:pt x="4783" y="1237"/>
                  </a:lnTo>
                  <a:cubicBezTo>
                    <a:pt x="4444" y="1104"/>
                    <a:pt x="4087" y="1038"/>
                    <a:pt x="3730" y="1038"/>
                  </a:cubicBezTo>
                  <a:cubicBezTo>
                    <a:pt x="3374" y="1038"/>
                    <a:pt x="3018" y="1104"/>
                    <a:pt x="2681" y="1237"/>
                  </a:cubicBezTo>
                  <a:cubicBezTo>
                    <a:pt x="2681" y="1237"/>
                    <a:pt x="2676" y="1232"/>
                    <a:pt x="2676" y="1232"/>
                  </a:cubicBezTo>
                  <a:cubicBezTo>
                    <a:pt x="2676" y="765"/>
                    <a:pt x="3147" y="390"/>
                    <a:pt x="3730" y="390"/>
                  </a:cubicBezTo>
                  <a:close/>
                  <a:moveTo>
                    <a:pt x="3730" y="1429"/>
                  </a:moveTo>
                  <a:cubicBezTo>
                    <a:pt x="5568" y="1429"/>
                    <a:pt x="6780" y="3335"/>
                    <a:pt x="6006" y="4999"/>
                  </a:cubicBezTo>
                  <a:lnTo>
                    <a:pt x="6006" y="4817"/>
                  </a:lnTo>
                  <a:cubicBezTo>
                    <a:pt x="6006" y="4581"/>
                    <a:pt x="5905" y="4359"/>
                    <a:pt x="5727" y="4206"/>
                  </a:cubicBezTo>
                  <a:cubicBezTo>
                    <a:pt x="5337" y="3864"/>
                    <a:pt x="4451" y="3272"/>
                    <a:pt x="2917" y="3118"/>
                  </a:cubicBezTo>
                  <a:cubicBezTo>
                    <a:pt x="2907" y="3117"/>
                    <a:pt x="2899" y="3117"/>
                    <a:pt x="2890" y="3117"/>
                  </a:cubicBezTo>
                  <a:cubicBezTo>
                    <a:pt x="2659" y="3117"/>
                    <a:pt x="2632" y="3480"/>
                    <a:pt x="2878" y="3503"/>
                  </a:cubicBezTo>
                  <a:cubicBezTo>
                    <a:pt x="4307" y="3647"/>
                    <a:pt x="5115" y="4186"/>
                    <a:pt x="5472" y="4499"/>
                  </a:cubicBezTo>
                  <a:cubicBezTo>
                    <a:pt x="5563" y="4576"/>
                    <a:pt x="5616" y="4696"/>
                    <a:pt x="5616" y="4817"/>
                  </a:cubicBezTo>
                  <a:lnTo>
                    <a:pt x="5616" y="5182"/>
                  </a:lnTo>
                  <a:cubicBezTo>
                    <a:pt x="5616" y="6222"/>
                    <a:pt x="4769" y="7064"/>
                    <a:pt x="3730" y="7064"/>
                  </a:cubicBezTo>
                  <a:cubicBezTo>
                    <a:pt x="2690" y="7064"/>
                    <a:pt x="1843" y="6222"/>
                    <a:pt x="1843" y="5182"/>
                  </a:cubicBezTo>
                  <a:lnTo>
                    <a:pt x="1848" y="5182"/>
                  </a:lnTo>
                  <a:lnTo>
                    <a:pt x="1848" y="5019"/>
                  </a:lnTo>
                  <a:cubicBezTo>
                    <a:pt x="1848" y="4947"/>
                    <a:pt x="1892" y="4874"/>
                    <a:pt x="1959" y="4841"/>
                  </a:cubicBezTo>
                  <a:cubicBezTo>
                    <a:pt x="2291" y="4658"/>
                    <a:pt x="2541" y="4355"/>
                    <a:pt x="2666" y="3999"/>
                  </a:cubicBezTo>
                  <a:cubicBezTo>
                    <a:pt x="2711" y="3850"/>
                    <a:pt x="2592" y="3749"/>
                    <a:pt x="2476" y="3749"/>
                  </a:cubicBezTo>
                  <a:cubicBezTo>
                    <a:pt x="2403" y="3749"/>
                    <a:pt x="2332" y="3788"/>
                    <a:pt x="2301" y="3878"/>
                  </a:cubicBezTo>
                  <a:cubicBezTo>
                    <a:pt x="2204" y="4143"/>
                    <a:pt x="2012" y="4369"/>
                    <a:pt x="1762" y="4504"/>
                  </a:cubicBezTo>
                  <a:cubicBezTo>
                    <a:pt x="1584" y="4605"/>
                    <a:pt x="1468" y="4793"/>
                    <a:pt x="1459" y="4999"/>
                  </a:cubicBezTo>
                  <a:cubicBezTo>
                    <a:pt x="679" y="3335"/>
                    <a:pt x="1896" y="1429"/>
                    <a:pt x="3730" y="1429"/>
                  </a:cubicBezTo>
                  <a:close/>
                  <a:moveTo>
                    <a:pt x="4572" y="7295"/>
                  </a:moveTo>
                  <a:lnTo>
                    <a:pt x="4572" y="7766"/>
                  </a:lnTo>
                  <a:cubicBezTo>
                    <a:pt x="4572" y="8007"/>
                    <a:pt x="4711" y="8223"/>
                    <a:pt x="4933" y="8324"/>
                  </a:cubicBezTo>
                  <a:lnTo>
                    <a:pt x="5217" y="8449"/>
                  </a:lnTo>
                  <a:cubicBezTo>
                    <a:pt x="4933" y="9003"/>
                    <a:pt x="4355" y="9354"/>
                    <a:pt x="3730" y="9354"/>
                  </a:cubicBezTo>
                  <a:cubicBezTo>
                    <a:pt x="3099" y="9354"/>
                    <a:pt x="2527" y="9003"/>
                    <a:pt x="2238" y="8445"/>
                  </a:cubicBezTo>
                  <a:lnTo>
                    <a:pt x="2522" y="8320"/>
                  </a:lnTo>
                  <a:cubicBezTo>
                    <a:pt x="2743" y="8223"/>
                    <a:pt x="2883" y="8002"/>
                    <a:pt x="2883" y="7761"/>
                  </a:cubicBezTo>
                  <a:lnTo>
                    <a:pt x="2883" y="7295"/>
                  </a:lnTo>
                  <a:cubicBezTo>
                    <a:pt x="3155" y="7403"/>
                    <a:pt x="3441" y="7457"/>
                    <a:pt x="3727" y="7457"/>
                  </a:cubicBezTo>
                  <a:cubicBezTo>
                    <a:pt x="4014" y="7457"/>
                    <a:pt x="4300" y="7403"/>
                    <a:pt x="4572" y="7295"/>
                  </a:cubicBezTo>
                  <a:close/>
                  <a:moveTo>
                    <a:pt x="3730" y="0"/>
                  </a:moveTo>
                  <a:cubicBezTo>
                    <a:pt x="2936" y="0"/>
                    <a:pt x="2286" y="553"/>
                    <a:pt x="2286" y="1232"/>
                  </a:cubicBezTo>
                  <a:cubicBezTo>
                    <a:pt x="2286" y="1294"/>
                    <a:pt x="2291" y="1352"/>
                    <a:pt x="2301" y="1415"/>
                  </a:cubicBezTo>
                  <a:cubicBezTo>
                    <a:pt x="698" y="2319"/>
                    <a:pt x="337" y="4470"/>
                    <a:pt x="1555" y="5851"/>
                  </a:cubicBezTo>
                  <a:cubicBezTo>
                    <a:pt x="1714" y="6361"/>
                    <a:pt x="2046" y="6799"/>
                    <a:pt x="2493" y="7093"/>
                  </a:cubicBezTo>
                  <a:lnTo>
                    <a:pt x="2493" y="7766"/>
                  </a:lnTo>
                  <a:cubicBezTo>
                    <a:pt x="2493" y="7853"/>
                    <a:pt x="2445" y="7930"/>
                    <a:pt x="2363" y="7968"/>
                  </a:cubicBezTo>
                  <a:lnTo>
                    <a:pt x="612" y="8738"/>
                  </a:lnTo>
                  <a:cubicBezTo>
                    <a:pt x="241" y="8907"/>
                    <a:pt x="1" y="9272"/>
                    <a:pt x="1" y="9681"/>
                  </a:cubicBezTo>
                  <a:lnTo>
                    <a:pt x="1" y="11009"/>
                  </a:lnTo>
                  <a:cubicBezTo>
                    <a:pt x="1" y="11139"/>
                    <a:pt x="98" y="11204"/>
                    <a:pt x="195" y="11204"/>
                  </a:cubicBezTo>
                  <a:cubicBezTo>
                    <a:pt x="293" y="11204"/>
                    <a:pt x="390" y="11139"/>
                    <a:pt x="390" y="11009"/>
                  </a:cubicBezTo>
                  <a:lnTo>
                    <a:pt x="390" y="9681"/>
                  </a:lnTo>
                  <a:cubicBezTo>
                    <a:pt x="390" y="9426"/>
                    <a:pt x="540" y="9200"/>
                    <a:pt x="766" y="9094"/>
                  </a:cubicBezTo>
                  <a:lnTo>
                    <a:pt x="1882" y="8603"/>
                  </a:lnTo>
                  <a:cubicBezTo>
                    <a:pt x="2228" y="9306"/>
                    <a:pt x="2945" y="9749"/>
                    <a:pt x="3730" y="9749"/>
                  </a:cubicBezTo>
                  <a:cubicBezTo>
                    <a:pt x="4509" y="9749"/>
                    <a:pt x="5226" y="9306"/>
                    <a:pt x="5577" y="8603"/>
                  </a:cubicBezTo>
                  <a:lnTo>
                    <a:pt x="6689" y="9094"/>
                  </a:lnTo>
                  <a:cubicBezTo>
                    <a:pt x="6920" y="9195"/>
                    <a:pt x="7069" y="9426"/>
                    <a:pt x="7069" y="9676"/>
                  </a:cubicBezTo>
                  <a:lnTo>
                    <a:pt x="7069" y="11009"/>
                  </a:lnTo>
                  <a:cubicBezTo>
                    <a:pt x="7069" y="11139"/>
                    <a:pt x="7166" y="11204"/>
                    <a:pt x="7264" y="11204"/>
                  </a:cubicBezTo>
                  <a:cubicBezTo>
                    <a:pt x="7361" y="11204"/>
                    <a:pt x="7459" y="11139"/>
                    <a:pt x="7459" y="11009"/>
                  </a:cubicBezTo>
                  <a:lnTo>
                    <a:pt x="7459" y="9676"/>
                  </a:lnTo>
                  <a:cubicBezTo>
                    <a:pt x="7459" y="9272"/>
                    <a:pt x="7218" y="8902"/>
                    <a:pt x="6848" y="8738"/>
                  </a:cubicBezTo>
                  <a:lnTo>
                    <a:pt x="5096" y="7963"/>
                  </a:lnTo>
                  <a:cubicBezTo>
                    <a:pt x="5014" y="7930"/>
                    <a:pt x="4966" y="7848"/>
                    <a:pt x="4966" y="7761"/>
                  </a:cubicBezTo>
                  <a:lnTo>
                    <a:pt x="4966" y="7093"/>
                  </a:lnTo>
                  <a:cubicBezTo>
                    <a:pt x="5414" y="6799"/>
                    <a:pt x="5746" y="6361"/>
                    <a:pt x="5905" y="5851"/>
                  </a:cubicBezTo>
                  <a:cubicBezTo>
                    <a:pt x="7122" y="4470"/>
                    <a:pt x="6761" y="2319"/>
                    <a:pt x="5159" y="1415"/>
                  </a:cubicBezTo>
                  <a:cubicBezTo>
                    <a:pt x="5168" y="1352"/>
                    <a:pt x="5173" y="1294"/>
                    <a:pt x="5173" y="1232"/>
                  </a:cubicBezTo>
                  <a:cubicBezTo>
                    <a:pt x="5173" y="553"/>
                    <a:pt x="4528" y="0"/>
                    <a:pt x="3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8"/>
            <p:cNvSpPr/>
            <p:nvPr/>
          </p:nvSpPr>
          <p:spPr>
            <a:xfrm>
              <a:off x="4927589" y="1823338"/>
              <a:ext cx="10255" cy="32024"/>
            </a:xfrm>
            <a:custGeom>
              <a:rect b="b" l="l" r="r" t="t"/>
              <a:pathLst>
                <a:path extrusionOk="0" h="1221" w="391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5" y="1220"/>
                  </a:cubicBezTo>
                  <a:cubicBezTo>
                    <a:pt x="293" y="1220"/>
                    <a:pt x="390" y="1155"/>
                    <a:pt x="390" y="1025"/>
                  </a:cubicBezTo>
                  <a:lnTo>
                    <a:pt x="390" y="193"/>
                  </a:lnTo>
                  <a:cubicBezTo>
                    <a:pt x="390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8"/>
            <p:cNvSpPr/>
            <p:nvPr/>
          </p:nvSpPr>
          <p:spPr>
            <a:xfrm>
              <a:off x="5036616" y="1823338"/>
              <a:ext cx="10255" cy="32024"/>
            </a:xfrm>
            <a:custGeom>
              <a:rect b="b" l="l" r="r" t="t"/>
              <a:pathLst>
                <a:path extrusionOk="0" h="1221" w="391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6" y="1220"/>
                  </a:cubicBezTo>
                  <a:cubicBezTo>
                    <a:pt x="293" y="1220"/>
                    <a:pt x="391" y="1155"/>
                    <a:pt x="391" y="1025"/>
                  </a:cubicBezTo>
                  <a:lnTo>
                    <a:pt x="391" y="193"/>
                  </a:lnTo>
                  <a:cubicBezTo>
                    <a:pt x="391" y="87"/>
                    <a:pt x="304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8"/>
            <p:cNvSpPr/>
            <p:nvPr/>
          </p:nvSpPr>
          <p:spPr>
            <a:xfrm>
              <a:off x="5074751" y="1561614"/>
              <a:ext cx="162925" cy="169771"/>
            </a:xfrm>
            <a:custGeom>
              <a:rect b="b" l="l" r="r" t="t"/>
              <a:pathLst>
                <a:path extrusionOk="0" h="6473" w="6212">
                  <a:moveTo>
                    <a:pt x="818" y="0"/>
                  </a:moveTo>
                  <a:cubicBezTo>
                    <a:pt x="366" y="0"/>
                    <a:pt x="0" y="366"/>
                    <a:pt x="0" y="818"/>
                  </a:cubicBezTo>
                  <a:lnTo>
                    <a:pt x="0" y="4143"/>
                  </a:lnTo>
                  <a:cubicBezTo>
                    <a:pt x="0" y="4595"/>
                    <a:pt x="366" y="4961"/>
                    <a:pt x="818" y="4961"/>
                  </a:cubicBezTo>
                  <a:lnTo>
                    <a:pt x="1193" y="4961"/>
                  </a:lnTo>
                  <a:lnTo>
                    <a:pt x="909" y="6106"/>
                  </a:lnTo>
                  <a:cubicBezTo>
                    <a:pt x="862" y="6307"/>
                    <a:pt x="1023" y="6472"/>
                    <a:pt x="1202" y="6472"/>
                  </a:cubicBezTo>
                  <a:cubicBezTo>
                    <a:pt x="1259" y="6472"/>
                    <a:pt x="1317" y="6456"/>
                    <a:pt x="1371" y="6419"/>
                  </a:cubicBezTo>
                  <a:lnTo>
                    <a:pt x="3378" y="4961"/>
                  </a:lnTo>
                  <a:lnTo>
                    <a:pt x="5394" y="4961"/>
                  </a:lnTo>
                  <a:cubicBezTo>
                    <a:pt x="5846" y="4961"/>
                    <a:pt x="6212" y="4595"/>
                    <a:pt x="6212" y="4143"/>
                  </a:cubicBezTo>
                  <a:lnTo>
                    <a:pt x="6212" y="818"/>
                  </a:lnTo>
                  <a:cubicBezTo>
                    <a:pt x="6212" y="366"/>
                    <a:pt x="5846" y="0"/>
                    <a:pt x="5394" y="0"/>
                  </a:cubicBezTo>
                  <a:cubicBezTo>
                    <a:pt x="5134" y="0"/>
                    <a:pt x="5134" y="390"/>
                    <a:pt x="5394" y="390"/>
                  </a:cubicBezTo>
                  <a:cubicBezTo>
                    <a:pt x="5630" y="390"/>
                    <a:pt x="5822" y="582"/>
                    <a:pt x="5822" y="818"/>
                  </a:cubicBezTo>
                  <a:lnTo>
                    <a:pt x="5822" y="4143"/>
                  </a:lnTo>
                  <a:cubicBezTo>
                    <a:pt x="5822" y="4384"/>
                    <a:pt x="5630" y="4576"/>
                    <a:pt x="5394" y="4576"/>
                  </a:cubicBezTo>
                  <a:lnTo>
                    <a:pt x="3315" y="4576"/>
                  </a:lnTo>
                  <a:cubicBezTo>
                    <a:pt x="3272" y="4576"/>
                    <a:pt x="3234" y="4586"/>
                    <a:pt x="3200" y="4610"/>
                  </a:cubicBezTo>
                  <a:lnTo>
                    <a:pt x="1347" y="5962"/>
                  </a:lnTo>
                  <a:lnTo>
                    <a:pt x="1631" y="4817"/>
                  </a:lnTo>
                  <a:cubicBezTo>
                    <a:pt x="1660" y="4696"/>
                    <a:pt x="1569" y="4576"/>
                    <a:pt x="1444" y="4576"/>
                  </a:cubicBezTo>
                  <a:lnTo>
                    <a:pt x="818" y="4576"/>
                  </a:lnTo>
                  <a:cubicBezTo>
                    <a:pt x="582" y="4576"/>
                    <a:pt x="390" y="4384"/>
                    <a:pt x="390" y="4148"/>
                  </a:cubicBezTo>
                  <a:lnTo>
                    <a:pt x="390" y="818"/>
                  </a:lnTo>
                  <a:cubicBezTo>
                    <a:pt x="390" y="577"/>
                    <a:pt x="582" y="390"/>
                    <a:pt x="818" y="390"/>
                  </a:cubicBezTo>
                  <a:cubicBezTo>
                    <a:pt x="1078" y="390"/>
                    <a:pt x="1078" y="0"/>
                    <a:pt x="8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2" name="Google Shape;2112;p38"/>
          <p:cNvGrpSpPr/>
          <p:nvPr/>
        </p:nvGrpSpPr>
        <p:grpSpPr>
          <a:xfrm>
            <a:off x="7191535" y="1752125"/>
            <a:ext cx="351204" cy="488951"/>
            <a:chOff x="5393651" y="1498668"/>
            <a:chExt cx="263403" cy="366713"/>
          </a:xfrm>
        </p:grpSpPr>
        <p:sp>
          <p:nvSpPr>
            <p:cNvPr id="2113" name="Google Shape;2113;p38"/>
            <p:cNvSpPr/>
            <p:nvPr/>
          </p:nvSpPr>
          <p:spPr>
            <a:xfrm>
              <a:off x="5399080" y="1527020"/>
              <a:ext cx="252676" cy="333063"/>
            </a:xfrm>
            <a:custGeom>
              <a:rect b="b" l="l" r="r" t="t"/>
              <a:pathLst>
                <a:path extrusionOk="0" h="12699" w="9634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lnTo>
                    <a:pt x="0" y="12040"/>
                  </a:lnTo>
                  <a:cubicBezTo>
                    <a:pt x="0" y="12400"/>
                    <a:pt x="294" y="12699"/>
                    <a:pt x="655" y="12699"/>
                  </a:cubicBezTo>
                  <a:lnTo>
                    <a:pt x="8974" y="12699"/>
                  </a:lnTo>
                  <a:cubicBezTo>
                    <a:pt x="9335" y="12699"/>
                    <a:pt x="9633" y="12400"/>
                    <a:pt x="9633" y="12040"/>
                  </a:cubicBezTo>
                  <a:lnTo>
                    <a:pt x="9633" y="655"/>
                  </a:lnTo>
                  <a:cubicBezTo>
                    <a:pt x="9628" y="294"/>
                    <a:pt x="9335" y="1"/>
                    <a:pt x="897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8"/>
            <p:cNvSpPr/>
            <p:nvPr/>
          </p:nvSpPr>
          <p:spPr>
            <a:xfrm>
              <a:off x="5422029" y="1549995"/>
              <a:ext cx="206751" cy="275651"/>
            </a:xfrm>
            <a:custGeom>
              <a:rect b="b" l="l" r="r" t="t"/>
              <a:pathLst>
                <a:path extrusionOk="0" h="10510" w="7883">
                  <a:moveTo>
                    <a:pt x="1" y="0"/>
                  </a:moveTo>
                  <a:lnTo>
                    <a:pt x="1" y="10509"/>
                  </a:lnTo>
                  <a:lnTo>
                    <a:pt x="7883" y="10509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8"/>
            <p:cNvSpPr/>
            <p:nvPr/>
          </p:nvSpPr>
          <p:spPr>
            <a:xfrm>
              <a:off x="5473645" y="1503992"/>
              <a:ext cx="103520" cy="46029"/>
            </a:xfrm>
            <a:custGeom>
              <a:rect b="b" l="l" r="r" t="t"/>
              <a:pathLst>
                <a:path extrusionOk="0" h="1755" w="3947">
                  <a:moveTo>
                    <a:pt x="1972" y="1"/>
                  </a:moveTo>
                  <a:cubicBezTo>
                    <a:pt x="1678" y="1"/>
                    <a:pt x="1384" y="147"/>
                    <a:pt x="1218" y="441"/>
                  </a:cubicBezTo>
                  <a:lnTo>
                    <a:pt x="439" y="441"/>
                  </a:lnTo>
                  <a:cubicBezTo>
                    <a:pt x="198" y="441"/>
                    <a:pt x="1" y="633"/>
                    <a:pt x="1" y="879"/>
                  </a:cubicBezTo>
                  <a:lnTo>
                    <a:pt x="1" y="1754"/>
                  </a:lnTo>
                  <a:lnTo>
                    <a:pt x="3942" y="1754"/>
                  </a:lnTo>
                  <a:lnTo>
                    <a:pt x="3942" y="879"/>
                  </a:lnTo>
                  <a:cubicBezTo>
                    <a:pt x="3947" y="638"/>
                    <a:pt x="3749" y="441"/>
                    <a:pt x="3504" y="441"/>
                  </a:cubicBezTo>
                  <a:lnTo>
                    <a:pt x="2729" y="441"/>
                  </a:lnTo>
                  <a:cubicBezTo>
                    <a:pt x="2561" y="147"/>
                    <a:pt x="2266" y="1"/>
                    <a:pt x="197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8"/>
            <p:cNvSpPr/>
            <p:nvPr/>
          </p:nvSpPr>
          <p:spPr>
            <a:xfrm>
              <a:off x="5453581" y="1661934"/>
              <a:ext cx="28798" cy="28667"/>
            </a:xfrm>
            <a:custGeom>
              <a:rect b="b" l="l" r="r" t="t"/>
              <a:pathLst>
                <a:path extrusionOk="0" h="1093" w="1098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3"/>
                    <a:pt x="549" y="1093"/>
                  </a:cubicBezTo>
                  <a:cubicBezTo>
                    <a:pt x="853" y="1093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8"/>
            <p:cNvSpPr/>
            <p:nvPr/>
          </p:nvSpPr>
          <p:spPr>
            <a:xfrm>
              <a:off x="5453581" y="1713550"/>
              <a:ext cx="28798" cy="28798"/>
            </a:xfrm>
            <a:custGeom>
              <a:rect b="b" l="l" r="r" t="t"/>
              <a:pathLst>
                <a:path extrusionOk="0" h="1098" w="1098">
                  <a:moveTo>
                    <a:pt x="549" y="0"/>
                  </a:moveTo>
                  <a:cubicBezTo>
                    <a:pt x="246" y="0"/>
                    <a:pt x="1" y="246"/>
                    <a:pt x="1" y="549"/>
                  </a:cubicBezTo>
                  <a:cubicBezTo>
                    <a:pt x="1" y="852"/>
                    <a:pt x="246" y="1097"/>
                    <a:pt x="549" y="1097"/>
                  </a:cubicBezTo>
                  <a:cubicBezTo>
                    <a:pt x="853" y="1097"/>
                    <a:pt x="1098" y="852"/>
                    <a:pt x="1098" y="549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8"/>
            <p:cNvSpPr/>
            <p:nvPr/>
          </p:nvSpPr>
          <p:spPr>
            <a:xfrm>
              <a:off x="5453581" y="1765297"/>
              <a:ext cx="28798" cy="28667"/>
            </a:xfrm>
            <a:custGeom>
              <a:rect b="b" l="l" r="r" t="t"/>
              <a:pathLst>
                <a:path extrusionOk="0" h="1093" w="1098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2"/>
                    <a:pt x="549" y="1092"/>
                  </a:cubicBezTo>
                  <a:cubicBezTo>
                    <a:pt x="853" y="1092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8"/>
            <p:cNvSpPr/>
            <p:nvPr/>
          </p:nvSpPr>
          <p:spPr>
            <a:xfrm>
              <a:off x="5450827" y="1572971"/>
              <a:ext cx="34463" cy="34463"/>
            </a:xfrm>
            <a:custGeom>
              <a:rect b="b" l="l" r="r" t="t"/>
              <a:pathLst>
                <a:path extrusionOk="0" h="1314" w="1314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1092"/>
                  </a:lnTo>
                  <a:cubicBezTo>
                    <a:pt x="0" y="1213"/>
                    <a:pt x="96" y="1314"/>
                    <a:pt x="217" y="1314"/>
                  </a:cubicBezTo>
                  <a:lnTo>
                    <a:pt x="1092" y="1314"/>
                  </a:lnTo>
                  <a:cubicBezTo>
                    <a:pt x="1213" y="1314"/>
                    <a:pt x="1314" y="1213"/>
                    <a:pt x="1314" y="1092"/>
                  </a:cubicBezTo>
                  <a:lnTo>
                    <a:pt x="1314" y="217"/>
                  </a:lnTo>
                  <a:cubicBezTo>
                    <a:pt x="1314" y="96"/>
                    <a:pt x="1213" y="0"/>
                    <a:pt x="109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8"/>
            <p:cNvSpPr/>
            <p:nvPr/>
          </p:nvSpPr>
          <p:spPr>
            <a:xfrm>
              <a:off x="5393651" y="1498668"/>
              <a:ext cx="263403" cy="366713"/>
            </a:xfrm>
            <a:custGeom>
              <a:rect b="b" l="l" r="r" t="t"/>
              <a:pathLst>
                <a:path extrusionOk="0" h="13982" w="10043">
                  <a:moveTo>
                    <a:pt x="5022" y="406"/>
                  </a:moveTo>
                  <a:cubicBezTo>
                    <a:pt x="5248" y="406"/>
                    <a:pt x="5474" y="519"/>
                    <a:pt x="5601" y="745"/>
                  </a:cubicBezTo>
                  <a:cubicBezTo>
                    <a:pt x="5635" y="807"/>
                    <a:pt x="5702" y="846"/>
                    <a:pt x="5779" y="846"/>
                  </a:cubicBezTo>
                  <a:lnTo>
                    <a:pt x="6554" y="846"/>
                  </a:lnTo>
                  <a:cubicBezTo>
                    <a:pt x="6684" y="846"/>
                    <a:pt x="6790" y="952"/>
                    <a:pt x="6790" y="1082"/>
                  </a:cubicBezTo>
                  <a:lnTo>
                    <a:pt x="6790" y="1750"/>
                  </a:lnTo>
                  <a:lnTo>
                    <a:pt x="3258" y="1750"/>
                  </a:lnTo>
                  <a:lnTo>
                    <a:pt x="3258" y="1082"/>
                  </a:lnTo>
                  <a:cubicBezTo>
                    <a:pt x="3258" y="952"/>
                    <a:pt x="3359" y="846"/>
                    <a:pt x="3489" y="846"/>
                  </a:cubicBezTo>
                  <a:lnTo>
                    <a:pt x="4268" y="846"/>
                  </a:lnTo>
                  <a:cubicBezTo>
                    <a:pt x="4340" y="846"/>
                    <a:pt x="4408" y="807"/>
                    <a:pt x="4446" y="745"/>
                  </a:cubicBezTo>
                  <a:cubicBezTo>
                    <a:pt x="4571" y="519"/>
                    <a:pt x="4796" y="406"/>
                    <a:pt x="5022" y="406"/>
                  </a:cubicBezTo>
                  <a:close/>
                  <a:moveTo>
                    <a:pt x="9186" y="1284"/>
                  </a:moveTo>
                  <a:cubicBezTo>
                    <a:pt x="9431" y="1284"/>
                    <a:pt x="9633" y="1486"/>
                    <a:pt x="9638" y="1736"/>
                  </a:cubicBezTo>
                  <a:lnTo>
                    <a:pt x="9633" y="13121"/>
                  </a:lnTo>
                  <a:cubicBezTo>
                    <a:pt x="9633" y="13371"/>
                    <a:pt x="9431" y="13573"/>
                    <a:pt x="9181" y="13573"/>
                  </a:cubicBezTo>
                  <a:lnTo>
                    <a:pt x="862" y="13573"/>
                  </a:lnTo>
                  <a:cubicBezTo>
                    <a:pt x="616" y="13573"/>
                    <a:pt x="414" y="13371"/>
                    <a:pt x="409" y="13121"/>
                  </a:cubicBezTo>
                  <a:lnTo>
                    <a:pt x="409" y="1736"/>
                  </a:lnTo>
                  <a:cubicBezTo>
                    <a:pt x="414" y="1486"/>
                    <a:pt x="616" y="1284"/>
                    <a:pt x="862" y="1284"/>
                  </a:cubicBezTo>
                  <a:lnTo>
                    <a:pt x="2849" y="1284"/>
                  </a:lnTo>
                  <a:lnTo>
                    <a:pt x="2849" y="1957"/>
                  </a:lnTo>
                  <a:cubicBezTo>
                    <a:pt x="2849" y="2068"/>
                    <a:pt x="2940" y="2159"/>
                    <a:pt x="3051" y="2159"/>
                  </a:cubicBezTo>
                  <a:lnTo>
                    <a:pt x="6992" y="2159"/>
                  </a:lnTo>
                  <a:cubicBezTo>
                    <a:pt x="7107" y="2159"/>
                    <a:pt x="7199" y="2068"/>
                    <a:pt x="7199" y="1957"/>
                  </a:cubicBezTo>
                  <a:lnTo>
                    <a:pt x="7199" y="1284"/>
                  </a:lnTo>
                  <a:close/>
                  <a:moveTo>
                    <a:pt x="5021" y="0"/>
                  </a:moveTo>
                  <a:cubicBezTo>
                    <a:pt x="4697" y="0"/>
                    <a:pt x="4372" y="146"/>
                    <a:pt x="4158" y="437"/>
                  </a:cubicBezTo>
                  <a:lnTo>
                    <a:pt x="3489" y="437"/>
                  </a:lnTo>
                  <a:cubicBezTo>
                    <a:pt x="3215" y="437"/>
                    <a:pt x="2969" y="615"/>
                    <a:pt x="2883" y="875"/>
                  </a:cubicBezTo>
                  <a:lnTo>
                    <a:pt x="862" y="875"/>
                  </a:lnTo>
                  <a:cubicBezTo>
                    <a:pt x="385" y="875"/>
                    <a:pt x="0" y="1260"/>
                    <a:pt x="0" y="1736"/>
                  </a:cubicBezTo>
                  <a:lnTo>
                    <a:pt x="0" y="13121"/>
                  </a:lnTo>
                  <a:cubicBezTo>
                    <a:pt x="0" y="13597"/>
                    <a:pt x="385" y="13982"/>
                    <a:pt x="862" y="13982"/>
                  </a:cubicBezTo>
                  <a:lnTo>
                    <a:pt x="9181" y="13982"/>
                  </a:lnTo>
                  <a:cubicBezTo>
                    <a:pt x="9657" y="13982"/>
                    <a:pt x="10042" y="13597"/>
                    <a:pt x="10042" y="13121"/>
                  </a:cubicBezTo>
                  <a:lnTo>
                    <a:pt x="10042" y="1736"/>
                  </a:lnTo>
                  <a:cubicBezTo>
                    <a:pt x="10042" y="1260"/>
                    <a:pt x="9657" y="875"/>
                    <a:pt x="9181" y="875"/>
                  </a:cubicBezTo>
                  <a:lnTo>
                    <a:pt x="7165" y="875"/>
                  </a:lnTo>
                  <a:cubicBezTo>
                    <a:pt x="7078" y="615"/>
                    <a:pt x="6833" y="437"/>
                    <a:pt x="6554" y="437"/>
                  </a:cubicBezTo>
                  <a:lnTo>
                    <a:pt x="5885" y="437"/>
                  </a:lnTo>
                  <a:cubicBezTo>
                    <a:pt x="5671" y="146"/>
                    <a:pt x="5346" y="0"/>
                    <a:pt x="5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8"/>
            <p:cNvSpPr/>
            <p:nvPr/>
          </p:nvSpPr>
          <p:spPr>
            <a:xfrm>
              <a:off x="5518573" y="1521591"/>
              <a:ext cx="14294" cy="10780"/>
            </a:xfrm>
            <a:custGeom>
              <a:rect b="b" l="l" r="r" t="t"/>
              <a:pathLst>
                <a:path extrusionOk="0" h="411" w="545">
                  <a:moveTo>
                    <a:pt x="275" y="0"/>
                  </a:moveTo>
                  <a:cubicBezTo>
                    <a:pt x="270" y="0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5" y="410"/>
                    <a:pt x="270" y="410"/>
                    <a:pt x="275" y="410"/>
                  </a:cubicBezTo>
                  <a:cubicBezTo>
                    <a:pt x="545" y="410"/>
                    <a:pt x="545" y="0"/>
                    <a:pt x="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8"/>
            <p:cNvSpPr/>
            <p:nvPr/>
          </p:nvSpPr>
          <p:spPr>
            <a:xfrm>
              <a:off x="5416627" y="1544566"/>
              <a:ext cx="217452" cy="286378"/>
            </a:xfrm>
            <a:custGeom>
              <a:rect b="b" l="l" r="r" t="t"/>
              <a:pathLst>
                <a:path extrusionOk="0" h="10919" w="8291">
                  <a:moveTo>
                    <a:pt x="1313" y="0"/>
                  </a:moveTo>
                  <a:cubicBezTo>
                    <a:pt x="1308" y="0"/>
                    <a:pt x="1304" y="0"/>
                    <a:pt x="1299" y="0"/>
                  </a:cubicBezTo>
                  <a:lnTo>
                    <a:pt x="207" y="0"/>
                  </a:lnTo>
                  <a:cubicBezTo>
                    <a:pt x="91" y="0"/>
                    <a:pt x="0" y="92"/>
                    <a:pt x="0" y="207"/>
                  </a:cubicBezTo>
                  <a:lnTo>
                    <a:pt x="0" y="10716"/>
                  </a:lnTo>
                  <a:cubicBezTo>
                    <a:pt x="0" y="10827"/>
                    <a:pt x="91" y="10918"/>
                    <a:pt x="207" y="10918"/>
                  </a:cubicBezTo>
                  <a:lnTo>
                    <a:pt x="8084" y="10918"/>
                  </a:lnTo>
                  <a:cubicBezTo>
                    <a:pt x="8199" y="10918"/>
                    <a:pt x="8291" y="10827"/>
                    <a:pt x="8291" y="10716"/>
                  </a:cubicBezTo>
                  <a:lnTo>
                    <a:pt x="8291" y="207"/>
                  </a:lnTo>
                  <a:cubicBezTo>
                    <a:pt x="8291" y="92"/>
                    <a:pt x="8199" y="0"/>
                    <a:pt x="8089" y="0"/>
                  </a:cubicBezTo>
                  <a:lnTo>
                    <a:pt x="6991" y="0"/>
                  </a:lnTo>
                  <a:cubicBezTo>
                    <a:pt x="6987" y="0"/>
                    <a:pt x="6982" y="0"/>
                    <a:pt x="6978" y="0"/>
                  </a:cubicBezTo>
                  <a:cubicBezTo>
                    <a:pt x="6707" y="0"/>
                    <a:pt x="6707" y="410"/>
                    <a:pt x="6978" y="410"/>
                  </a:cubicBezTo>
                  <a:cubicBezTo>
                    <a:pt x="6982" y="410"/>
                    <a:pt x="6987" y="410"/>
                    <a:pt x="6991" y="409"/>
                  </a:cubicBezTo>
                  <a:lnTo>
                    <a:pt x="7882" y="409"/>
                  </a:lnTo>
                  <a:lnTo>
                    <a:pt x="7882" y="10509"/>
                  </a:lnTo>
                  <a:lnTo>
                    <a:pt x="414" y="10509"/>
                  </a:lnTo>
                  <a:lnTo>
                    <a:pt x="414" y="409"/>
                  </a:lnTo>
                  <a:lnTo>
                    <a:pt x="1299" y="409"/>
                  </a:lnTo>
                  <a:cubicBezTo>
                    <a:pt x="1304" y="410"/>
                    <a:pt x="1308" y="410"/>
                    <a:pt x="1313" y="410"/>
                  </a:cubicBezTo>
                  <a:cubicBezTo>
                    <a:pt x="1583" y="410"/>
                    <a:pt x="1583" y="0"/>
                    <a:pt x="1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8"/>
            <p:cNvSpPr/>
            <p:nvPr/>
          </p:nvSpPr>
          <p:spPr>
            <a:xfrm>
              <a:off x="5445398" y="1659416"/>
              <a:ext cx="39525" cy="33755"/>
            </a:xfrm>
            <a:custGeom>
              <a:rect b="b" l="l" r="r" t="t"/>
              <a:pathLst>
                <a:path extrusionOk="0" h="1287" w="1507">
                  <a:moveTo>
                    <a:pt x="857" y="410"/>
                  </a:moveTo>
                  <a:cubicBezTo>
                    <a:pt x="976" y="410"/>
                    <a:pt x="1092" y="504"/>
                    <a:pt x="1092" y="645"/>
                  </a:cubicBezTo>
                  <a:cubicBezTo>
                    <a:pt x="1092" y="770"/>
                    <a:pt x="991" y="876"/>
                    <a:pt x="861" y="876"/>
                  </a:cubicBezTo>
                  <a:cubicBezTo>
                    <a:pt x="655" y="876"/>
                    <a:pt x="549" y="626"/>
                    <a:pt x="698" y="477"/>
                  </a:cubicBezTo>
                  <a:cubicBezTo>
                    <a:pt x="744" y="430"/>
                    <a:pt x="801" y="410"/>
                    <a:pt x="857" y="410"/>
                  </a:cubicBezTo>
                  <a:close/>
                  <a:moveTo>
                    <a:pt x="861" y="0"/>
                  </a:moveTo>
                  <a:cubicBezTo>
                    <a:pt x="289" y="0"/>
                    <a:pt x="0" y="693"/>
                    <a:pt x="404" y="1097"/>
                  </a:cubicBezTo>
                  <a:cubicBezTo>
                    <a:pt x="537" y="1228"/>
                    <a:pt x="699" y="1287"/>
                    <a:pt x="858" y="1287"/>
                  </a:cubicBezTo>
                  <a:cubicBezTo>
                    <a:pt x="1190" y="1287"/>
                    <a:pt x="1506" y="1032"/>
                    <a:pt x="1506" y="645"/>
                  </a:cubicBezTo>
                  <a:cubicBezTo>
                    <a:pt x="1501" y="289"/>
                    <a:pt x="1217" y="0"/>
                    <a:pt x="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8"/>
            <p:cNvSpPr/>
            <p:nvPr/>
          </p:nvSpPr>
          <p:spPr>
            <a:xfrm>
              <a:off x="5445398" y="1711137"/>
              <a:ext cx="39525" cy="33755"/>
            </a:xfrm>
            <a:custGeom>
              <a:rect b="b" l="l" r="r" t="t"/>
              <a:pathLst>
                <a:path extrusionOk="0" h="1287" w="1507">
                  <a:moveTo>
                    <a:pt x="859" y="407"/>
                  </a:moveTo>
                  <a:cubicBezTo>
                    <a:pt x="978" y="407"/>
                    <a:pt x="1092" y="501"/>
                    <a:pt x="1092" y="641"/>
                  </a:cubicBezTo>
                  <a:cubicBezTo>
                    <a:pt x="1092" y="771"/>
                    <a:pt x="991" y="872"/>
                    <a:pt x="861" y="877"/>
                  </a:cubicBezTo>
                  <a:cubicBezTo>
                    <a:pt x="655" y="877"/>
                    <a:pt x="549" y="622"/>
                    <a:pt x="698" y="477"/>
                  </a:cubicBezTo>
                  <a:cubicBezTo>
                    <a:pt x="745" y="429"/>
                    <a:pt x="803" y="407"/>
                    <a:pt x="859" y="407"/>
                  </a:cubicBezTo>
                  <a:close/>
                  <a:moveTo>
                    <a:pt x="861" y="1"/>
                  </a:moveTo>
                  <a:cubicBezTo>
                    <a:pt x="289" y="1"/>
                    <a:pt x="0" y="689"/>
                    <a:pt x="404" y="1098"/>
                  </a:cubicBezTo>
                  <a:cubicBezTo>
                    <a:pt x="536" y="1228"/>
                    <a:pt x="697" y="1287"/>
                    <a:pt x="856" y="1287"/>
                  </a:cubicBezTo>
                  <a:cubicBezTo>
                    <a:pt x="1188" y="1287"/>
                    <a:pt x="1506" y="1029"/>
                    <a:pt x="1506" y="641"/>
                  </a:cubicBezTo>
                  <a:cubicBezTo>
                    <a:pt x="1501" y="285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8"/>
            <p:cNvSpPr/>
            <p:nvPr/>
          </p:nvSpPr>
          <p:spPr>
            <a:xfrm>
              <a:off x="5445398" y="1762753"/>
              <a:ext cx="39525" cy="33781"/>
            </a:xfrm>
            <a:custGeom>
              <a:rect b="b" l="l" r="r" t="t"/>
              <a:pathLst>
                <a:path extrusionOk="0" h="1288" w="1507">
                  <a:moveTo>
                    <a:pt x="857" y="411"/>
                  </a:moveTo>
                  <a:cubicBezTo>
                    <a:pt x="976" y="411"/>
                    <a:pt x="1092" y="505"/>
                    <a:pt x="1092" y="646"/>
                  </a:cubicBezTo>
                  <a:cubicBezTo>
                    <a:pt x="1092" y="771"/>
                    <a:pt x="991" y="877"/>
                    <a:pt x="861" y="877"/>
                  </a:cubicBezTo>
                  <a:cubicBezTo>
                    <a:pt x="655" y="877"/>
                    <a:pt x="549" y="626"/>
                    <a:pt x="698" y="477"/>
                  </a:cubicBezTo>
                  <a:cubicBezTo>
                    <a:pt x="744" y="431"/>
                    <a:pt x="801" y="411"/>
                    <a:pt x="857" y="411"/>
                  </a:cubicBezTo>
                  <a:close/>
                  <a:moveTo>
                    <a:pt x="861" y="1"/>
                  </a:moveTo>
                  <a:cubicBezTo>
                    <a:pt x="289" y="1"/>
                    <a:pt x="0" y="694"/>
                    <a:pt x="404" y="1098"/>
                  </a:cubicBezTo>
                  <a:cubicBezTo>
                    <a:pt x="537" y="1229"/>
                    <a:pt x="699" y="1288"/>
                    <a:pt x="858" y="1288"/>
                  </a:cubicBezTo>
                  <a:cubicBezTo>
                    <a:pt x="1190" y="1288"/>
                    <a:pt x="1506" y="1033"/>
                    <a:pt x="1506" y="646"/>
                  </a:cubicBezTo>
                  <a:cubicBezTo>
                    <a:pt x="1501" y="290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8"/>
            <p:cNvSpPr/>
            <p:nvPr/>
          </p:nvSpPr>
          <p:spPr>
            <a:xfrm>
              <a:off x="5494968" y="1659390"/>
              <a:ext cx="66565" cy="10780"/>
            </a:xfrm>
            <a:custGeom>
              <a:rect b="b" l="l" r="r" t="t"/>
              <a:pathLst>
                <a:path extrusionOk="0" h="411" w="2538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5494968" y="1682366"/>
              <a:ext cx="106825" cy="10780"/>
            </a:xfrm>
            <a:custGeom>
              <a:rect b="b" l="l" r="r" t="t"/>
              <a:pathLst>
                <a:path extrusionOk="0" h="411" w="4073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2" y="410"/>
                    <a:pt x="4072" y="1"/>
                    <a:pt x="3802" y="1"/>
                  </a:cubicBezTo>
                  <a:cubicBezTo>
                    <a:pt x="3797" y="1"/>
                    <a:pt x="3793" y="1"/>
                    <a:pt x="3788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5494968" y="1711137"/>
              <a:ext cx="66565" cy="10780"/>
            </a:xfrm>
            <a:custGeom>
              <a:rect b="b" l="l" r="r" t="t"/>
              <a:pathLst>
                <a:path extrusionOk="0" h="411" w="2538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6" y="410"/>
                    <a:pt x="2537" y="0"/>
                    <a:pt x="2271" y="0"/>
                  </a:cubicBezTo>
                  <a:cubicBezTo>
                    <a:pt x="2265" y="0"/>
                    <a:pt x="2259" y="1"/>
                    <a:pt x="2253" y="1"/>
                  </a:cubicBezTo>
                  <a:lnTo>
                    <a:pt x="285" y="1"/>
                  </a:lnTo>
                  <a:cubicBezTo>
                    <a:pt x="279" y="1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5494968" y="1734112"/>
              <a:ext cx="106825" cy="10780"/>
            </a:xfrm>
            <a:custGeom>
              <a:rect b="b" l="l" r="r" t="t"/>
              <a:pathLst>
                <a:path extrusionOk="0" h="411" w="4073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1" y="410"/>
                    <a:pt x="4072" y="0"/>
                    <a:pt x="3806" y="0"/>
                  </a:cubicBezTo>
                  <a:cubicBezTo>
                    <a:pt x="3800" y="0"/>
                    <a:pt x="3794" y="0"/>
                    <a:pt x="3788" y="1"/>
                  </a:cubicBezTo>
                  <a:lnTo>
                    <a:pt x="285" y="1"/>
                  </a:lnTo>
                  <a:cubicBezTo>
                    <a:pt x="279" y="0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5494968" y="1762753"/>
              <a:ext cx="66565" cy="10780"/>
            </a:xfrm>
            <a:custGeom>
              <a:rect b="b" l="l" r="r" t="t"/>
              <a:pathLst>
                <a:path extrusionOk="0" h="411" w="2538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5494968" y="1785728"/>
              <a:ext cx="106169" cy="10780"/>
            </a:xfrm>
            <a:custGeom>
              <a:rect b="b" l="l" r="r" t="t"/>
              <a:pathLst>
                <a:path extrusionOk="0" h="411" w="4048">
                  <a:moveTo>
                    <a:pt x="271" y="0"/>
                  </a:moveTo>
                  <a:cubicBezTo>
                    <a:pt x="1" y="0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4048" y="395"/>
                    <a:pt x="4048" y="15"/>
                    <a:pt x="3788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5494968" y="1573312"/>
              <a:ext cx="106825" cy="10780"/>
            </a:xfrm>
            <a:custGeom>
              <a:rect b="b" l="l" r="r" t="t"/>
              <a:pathLst>
                <a:path extrusionOk="0" h="411" w="4073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1"/>
                  </a:cubicBezTo>
                  <a:lnTo>
                    <a:pt x="3788" y="411"/>
                  </a:lnTo>
                  <a:cubicBezTo>
                    <a:pt x="3793" y="411"/>
                    <a:pt x="3797" y="411"/>
                    <a:pt x="3802" y="411"/>
                  </a:cubicBezTo>
                  <a:cubicBezTo>
                    <a:pt x="4071" y="411"/>
                    <a:pt x="4072" y="1"/>
                    <a:pt x="3806" y="1"/>
                  </a:cubicBezTo>
                  <a:cubicBezTo>
                    <a:pt x="3800" y="1"/>
                    <a:pt x="3794" y="1"/>
                    <a:pt x="3788" y="2"/>
                  </a:cubicBezTo>
                  <a:lnTo>
                    <a:pt x="285" y="2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5449044" y="1624954"/>
              <a:ext cx="152749" cy="10753"/>
            </a:xfrm>
            <a:custGeom>
              <a:rect b="b" l="l" r="r" t="t"/>
              <a:pathLst>
                <a:path extrusionOk="0" h="410" w="5824">
                  <a:moveTo>
                    <a:pt x="271" y="0"/>
                  </a:moveTo>
                  <a:cubicBezTo>
                    <a:pt x="0" y="0"/>
                    <a:pt x="0" y="410"/>
                    <a:pt x="271" y="410"/>
                  </a:cubicBezTo>
                  <a:cubicBezTo>
                    <a:pt x="275" y="410"/>
                    <a:pt x="280" y="410"/>
                    <a:pt x="285" y="410"/>
                  </a:cubicBezTo>
                  <a:lnTo>
                    <a:pt x="5539" y="410"/>
                  </a:lnTo>
                  <a:cubicBezTo>
                    <a:pt x="5544" y="410"/>
                    <a:pt x="5548" y="410"/>
                    <a:pt x="5553" y="410"/>
                  </a:cubicBezTo>
                  <a:cubicBezTo>
                    <a:pt x="5823" y="410"/>
                    <a:pt x="5823" y="0"/>
                    <a:pt x="5553" y="0"/>
                  </a:cubicBezTo>
                  <a:cubicBezTo>
                    <a:pt x="5548" y="0"/>
                    <a:pt x="5544" y="0"/>
                    <a:pt x="5539" y="1"/>
                  </a:cubicBezTo>
                  <a:lnTo>
                    <a:pt x="285" y="1"/>
                  </a:lnTo>
                  <a:cubicBezTo>
                    <a:pt x="280" y="0"/>
                    <a:pt x="275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5494968" y="1596287"/>
              <a:ext cx="32102" cy="10780"/>
            </a:xfrm>
            <a:custGeom>
              <a:rect b="b" l="l" r="r" t="t"/>
              <a:pathLst>
                <a:path extrusionOk="0" h="411" w="1224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939" y="410"/>
                  </a:lnTo>
                  <a:cubicBezTo>
                    <a:pt x="944" y="411"/>
                    <a:pt x="949" y="411"/>
                    <a:pt x="953" y="411"/>
                  </a:cubicBezTo>
                  <a:cubicBezTo>
                    <a:pt x="1222" y="411"/>
                    <a:pt x="1224" y="1"/>
                    <a:pt x="957" y="1"/>
                  </a:cubicBezTo>
                  <a:cubicBezTo>
                    <a:pt x="952" y="1"/>
                    <a:pt x="946" y="1"/>
                    <a:pt x="939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5535122" y="1596287"/>
              <a:ext cx="32207" cy="10780"/>
            </a:xfrm>
            <a:custGeom>
              <a:rect b="b" l="l" r="r" t="t"/>
              <a:pathLst>
                <a:path extrusionOk="0" h="411" w="1228">
                  <a:moveTo>
                    <a:pt x="266" y="1"/>
                  </a:moveTo>
                  <a:cubicBezTo>
                    <a:pt x="0" y="1"/>
                    <a:pt x="1" y="411"/>
                    <a:pt x="270" y="411"/>
                  </a:cubicBezTo>
                  <a:cubicBezTo>
                    <a:pt x="275" y="411"/>
                    <a:pt x="280" y="411"/>
                    <a:pt x="284" y="410"/>
                  </a:cubicBezTo>
                  <a:lnTo>
                    <a:pt x="943" y="410"/>
                  </a:lnTo>
                  <a:cubicBezTo>
                    <a:pt x="948" y="411"/>
                    <a:pt x="953" y="411"/>
                    <a:pt x="957" y="411"/>
                  </a:cubicBezTo>
                  <a:cubicBezTo>
                    <a:pt x="1226" y="411"/>
                    <a:pt x="1228" y="1"/>
                    <a:pt x="961" y="1"/>
                  </a:cubicBezTo>
                  <a:cubicBezTo>
                    <a:pt x="956" y="1"/>
                    <a:pt x="950" y="1"/>
                    <a:pt x="943" y="1"/>
                  </a:cubicBezTo>
                  <a:lnTo>
                    <a:pt x="284" y="1"/>
                  </a:lnTo>
                  <a:cubicBezTo>
                    <a:pt x="278" y="1"/>
                    <a:pt x="272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5451063" y="1573207"/>
              <a:ext cx="33860" cy="33860"/>
            </a:xfrm>
            <a:custGeom>
              <a:rect b="b" l="l" r="r" t="t"/>
              <a:pathLst>
                <a:path extrusionOk="0" h="1291" w="1291">
                  <a:moveTo>
                    <a:pt x="876" y="415"/>
                  </a:moveTo>
                  <a:lnTo>
                    <a:pt x="876" y="881"/>
                  </a:lnTo>
                  <a:lnTo>
                    <a:pt x="410" y="881"/>
                  </a:lnTo>
                  <a:lnTo>
                    <a:pt x="410" y="415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1083"/>
                  </a:lnTo>
                  <a:cubicBezTo>
                    <a:pt x="1" y="1199"/>
                    <a:pt x="92" y="1290"/>
                    <a:pt x="208" y="1290"/>
                  </a:cubicBezTo>
                  <a:lnTo>
                    <a:pt x="1083" y="1290"/>
                  </a:lnTo>
                  <a:cubicBezTo>
                    <a:pt x="1199" y="1290"/>
                    <a:pt x="1290" y="1199"/>
                    <a:pt x="1290" y="1083"/>
                  </a:cubicBezTo>
                  <a:lnTo>
                    <a:pt x="1290" y="208"/>
                  </a:lnTo>
                  <a:cubicBezTo>
                    <a:pt x="1290" y="92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7" name="Google Shape;2137;p38"/>
          <p:cNvGrpSpPr/>
          <p:nvPr/>
        </p:nvGrpSpPr>
        <p:grpSpPr>
          <a:xfrm>
            <a:off x="7700524" y="1768071"/>
            <a:ext cx="488845" cy="488845"/>
            <a:chOff x="5775393" y="1510628"/>
            <a:chExt cx="366634" cy="366634"/>
          </a:xfrm>
        </p:grpSpPr>
        <p:sp>
          <p:nvSpPr>
            <p:cNvPr id="2138" name="Google Shape;2138;p38"/>
            <p:cNvSpPr/>
            <p:nvPr/>
          </p:nvSpPr>
          <p:spPr>
            <a:xfrm>
              <a:off x="5918516" y="1624954"/>
              <a:ext cx="28798" cy="63130"/>
            </a:xfrm>
            <a:custGeom>
              <a:rect b="b" l="l" r="r" t="t"/>
              <a:pathLst>
                <a:path extrusionOk="0" h="2407" w="1098">
                  <a:moveTo>
                    <a:pt x="660" y="1"/>
                  </a:moveTo>
                  <a:cubicBezTo>
                    <a:pt x="299" y="1"/>
                    <a:pt x="5" y="294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43" y="2406"/>
                  </a:lnTo>
                  <a:lnTo>
                    <a:pt x="1097" y="240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5930004" y="1619288"/>
              <a:ext cx="68926" cy="68926"/>
            </a:xfrm>
            <a:custGeom>
              <a:rect b="b" l="l" r="r" t="t"/>
              <a:pathLst>
                <a:path extrusionOk="0" h="2628" w="2628">
                  <a:moveTo>
                    <a:pt x="659" y="0"/>
                  </a:moveTo>
                  <a:cubicBezTo>
                    <a:pt x="294" y="0"/>
                    <a:pt x="0" y="294"/>
                    <a:pt x="0" y="654"/>
                  </a:cubicBezTo>
                  <a:cubicBezTo>
                    <a:pt x="0" y="895"/>
                    <a:pt x="197" y="1092"/>
                    <a:pt x="438" y="1092"/>
                  </a:cubicBezTo>
                  <a:lnTo>
                    <a:pt x="2190" y="2627"/>
                  </a:lnTo>
                  <a:lnTo>
                    <a:pt x="2579" y="1270"/>
                  </a:lnTo>
                  <a:cubicBezTo>
                    <a:pt x="2613" y="1150"/>
                    <a:pt x="2627" y="1030"/>
                    <a:pt x="2627" y="909"/>
                  </a:cubicBezTo>
                  <a:lnTo>
                    <a:pt x="262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5941491" y="1705341"/>
              <a:ext cx="34463" cy="34489"/>
            </a:xfrm>
            <a:custGeom>
              <a:rect b="b" l="l" r="r" t="t"/>
              <a:pathLst>
                <a:path extrusionOk="0" h="1315" w="1314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5901337" y="1719346"/>
              <a:ext cx="114876" cy="89383"/>
            </a:xfrm>
            <a:custGeom>
              <a:rect b="b" l="l" r="r" t="t"/>
              <a:pathLst>
                <a:path extrusionOk="0" h="3408" w="4380">
                  <a:moveTo>
                    <a:pt x="1536" y="1"/>
                  </a:moveTo>
                  <a:lnTo>
                    <a:pt x="477" y="299"/>
                  </a:lnTo>
                  <a:cubicBezTo>
                    <a:pt x="193" y="381"/>
                    <a:pt x="1" y="636"/>
                    <a:pt x="1" y="929"/>
                  </a:cubicBezTo>
                  <a:lnTo>
                    <a:pt x="1" y="3407"/>
                  </a:lnTo>
                  <a:lnTo>
                    <a:pt x="4380" y="3407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2" y="493"/>
                  </a:cubicBezTo>
                  <a:cubicBezTo>
                    <a:pt x="2045" y="493"/>
                    <a:pt x="1897" y="431"/>
                    <a:pt x="1791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5924312" y="1648034"/>
              <a:ext cx="68926" cy="63130"/>
            </a:xfrm>
            <a:custGeom>
              <a:rect b="b" l="l" r="r" t="t"/>
              <a:pathLst>
                <a:path extrusionOk="0" h="2407" w="2628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5924312" y="1648034"/>
              <a:ext cx="68821" cy="61766"/>
            </a:xfrm>
            <a:custGeom>
              <a:rect b="b" l="l" r="r" t="t"/>
              <a:pathLst>
                <a:path extrusionOk="0" h="2355" w="2624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5901337" y="1733876"/>
              <a:ext cx="23002" cy="74853"/>
            </a:xfrm>
            <a:custGeom>
              <a:rect b="b" l="l" r="r" t="t"/>
              <a:pathLst>
                <a:path extrusionOk="0" h="2854" w="877">
                  <a:moveTo>
                    <a:pt x="121" y="0"/>
                  </a:moveTo>
                  <a:cubicBezTo>
                    <a:pt x="44" y="111"/>
                    <a:pt x="1" y="241"/>
                    <a:pt x="1" y="375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1030"/>
                  </a:lnTo>
                  <a:cubicBezTo>
                    <a:pt x="877" y="857"/>
                    <a:pt x="809" y="688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993212" y="1733876"/>
              <a:ext cx="23002" cy="74853"/>
            </a:xfrm>
            <a:custGeom>
              <a:rect b="b" l="l" r="r" t="t"/>
              <a:pathLst>
                <a:path extrusionOk="0" h="2854" w="877">
                  <a:moveTo>
                    <a:pt x="756" y="0"/>
                  </a:moveTo>
                  <a:lnTo>
                    <a:pt x="193" y="563"/>
                  </a:lnTo>
                  <a:cubicBezTo>
                    <a:pt x="68" y="688"/>
                    <a:pt x="1" y="857"/>
                    <a:pt x="1" y="1030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375"/>
                  </a:lnTo>
                  <a:cubicBezTo>
                    <a:pt x="877" y="241"/>
                    <a:pt x="833" y="111"/>
                    <a:pt x="756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5780690" y="1515926"/>
              <a:ext cx="356038" cy="356038"/>
            </a:xfrm>
            <a:custGeom>
              <a:rect b="b" l="l" r="r" t="t"/>
              <a:pathLst>
                <a:path extrusionOk="0" h="13575" w="13575">
                  <a:moveTo>
                    <a:pt x="6792" y="2625"/>
                  </a:moveTo>
                  <a:cubicBezTo>
                    <a:pt x="7328" y="2625"/>
                    <a:pt x="7868" y="2728"/>
                    <a:pt x="8383" y="2940"/>
                  </a:cubicBezTo>
                  <a:cubicBezTo>
                    <a:pt x="9937" y="3585"/>
                    <a:pt x="10948" y="5101"/>
                    <a:pt x="10952" y="6785"/>
                  </a:cubicBezTo>
                  <a:cubicBezTo>
                    <a:pt x="10952" y="9080"/>
                    <a:pt x="9085" y="10947"/>
                    <a:pt x="6790" y="10947"/>
                  </a:cubicBezTo>
                  <a:cubicBezTo>
                    <a:pt x="5106" y="10942"/>
                    <a:pt x="3590" y="9932"/>
                    <a:pt x="2946" y="8373"/>
                  </a:cubicBezTo>
                  <a:cubicBezTo>
                    <a:pt x="2306" y="6818"/>
                    <a:pt x="2662" y="5033"/>
                    <a:pt x="3850" y="3845"/>
                  </a:cubicBezTo>
                  <a:cubicBezTo>
                    <a:pt x="4645" y="3047"/>
                    <a:pt x="5710" y="2625"/>
                    <a:pt x="6792" y="2625"/>
                  </a:cubicBezTo>
                  <a:close/>
                  <a:moveTo>
                    <a:pt x="5906" y="0"/>
                  </a:moveTo>
                  <a:cubicBezTo>
                    <a:pt x="5785" y="0"/>
                    <a:pt x="5693" y="99"/>
                    <a:pt x="5693" y="217"/>
                  </a:cubicBezTo>
                  <a:lnTo>
                    <a:pt x="5693" y="799"/>
                  </a:lnTo>
                  <a:cubicBezTo>
                    <a:pt x="5693" y="900"/>
                    <a:pt x="5621" y="991"/>
                    <a:pt x="5520" y="1011"/>
                  </a:cubicBezTo>
                  <a:cubicBezTo>
                    <a:pt x="4842" y="1160"/>
                    <a:pt x="4192" y="1429"/>
                    <a:pt x="3605" y="1809"/>
                  </a:cubicBezTo>
                  <a:cubicBezTo>
                    <a:pt x="3568" y="1832"/>
                    <a:pt x="3526" y="1843"/>
                    <a:pt x="3485" y="1843"/>
                  </a:cubicBezTo>
                  <a:cubicBezTo>
                    <a:pt x="3428" y="1843"/>
                    <a:pt x="3372" y="1822"/>
                    <a:pt x="3331" y="1781"/>
                  </a:cubicBezTo>
                  <a:lnTo>
                    <a:pt x="2922" y="1367"/>
                  </a:lnTo>
                  <a:cubicBezTo>
                    <a:pt x="2878" y="1323"/>
                    <a:pt x="2822" y="1302"/>
                    <a:pt x="2765" y="1302"/>
                  </a:cubicBezTo>
                  <a:cubicBezTo>
                    <a:pt x="2709" y="1302"/>
                    <a:pt x="2652" y="1323"/>
                    <a:pt x="2609" y="1367"/>
                  </a:cubicBezTo>
                  <a:lnTo>
                    <a:pt x="1372" y="2608"/>
                  </a:lnTo>
                  <a:cubicBezTo>
                    <a:pt x="1286" y="2690"/>
                    <a:pt x="1286" y="2830"/>
                    <a:pt x="1372" y="2916"/>
                  </a:cubicBezTo>
                  <a:lnTo>
                    <a:pt x="1781" y="3330"/>
                  </a:lnTo>
                  <a:cubicBezTo>
                    <a:pt x="1853" y="3402"/>
                    <a:pt x="1868" y="3513"/>
                    <a:pt x="1810" y="3599"/>
                  </a:cubicBezTo>
                  <a:cubicBezTo>
                    <a:pt x="1435" y="4186"/>
                    <a:pt x="1165" y="4836"/>
                    <a:pt x="1016" y="5519"/>
                  </a:cubicBezTo>
                  <a:cubicBezTo>
                    <a:pt x="997" y="5620"/>
                    <a:pt x="906" y="5692"/>
                    <a:pt x="804" y="5692"/>
                  </a:cubicBezTo>
                  <a:lnTo>
                    <a:pt x="222" y="5692"/>
                  </a:lnTo>
                  <a:cubicBezTo>
                    <a:pt x="102" y="5692"/>
                    <a:pt x="1" y="5789"/>
                    <a:pt x="6" y="5914"/>
                  </a:cubicBezTo>
                  <a:lnTo>
                    <a:pt x="6" y="7665"/>
                  </a:lnTo>
                  <a:cubicBezTo>
                    <a:pt x="6" y="7786"/>
                    <a:pt x="102" y="7882"/>
                    <a:pt x="222" y="7882"/>
                  </a:cubicBezTo>
                  <a:lnTo>
                    <a:pt x="804" y="7882"/>
                  </a:lnTo>
                  <a:cubicBezTo>
                    <a:pt x="906" y="7882"/>
                    <a:pt x="997" y="7954"/>
                    <a:pt x="1016" y="8055"/>
                  </a:cubicBezTo>
                  <a:cubicBezTo>
                    <a:pt x="1165" y="8738"/>
                    <a:pt x="1435" y="9388"/>
                    <a:pt x="1810" y="9975"/>
                  </a:cubicBezTo>
                  <a:cubicBezTo>
                    <a:pt x="1868" y="10057"/>
                    <a:pt x="1853" y="10172"/>
                    <a:pt x="1781" y="10244"/>
                  </a:cubicBezTo>
                  <a:lnTo>
                    <a:pt x="1372" y="10658"/>
                  </a:lnTo>
                  <a:cubicBezTo>
                    <a:pt x="1286" y="10745"/>
                    <a:pt x="1286" y="10880"/>
                    <a:pt x="1372" y="10966"/>
                  </a:cubicBezTo>
                  <a:lnTo>
                    <a:pt x="2609" y="12208"/>
                  </a:lnTo>
                  <a:cubicBezTo>
                    <a:pt x="2652" y="12248"/>
                    <a:pt x="2709" y="12269"/>
                    <a:pt x="2765" y="12269"/>
                  </a:cubicBezTo>
                  <a:cubicBezTo>
                    <a:pt x="2822" y="12269"/>
                    <a:pt x="2878" y="12248"/>
                    <a:pt x="2922" y="12208"/>
                  </a:cubicBezTo>
                  <a:lnTo>
                    <a:pt x="3331" y="11794"/>
                  </a:lnTo>
                  <a:cubicBezTo>
                    <a:pt x="3372" y="11752"/>
                    <a:pt x="3428" y="11731"/>
                    <a:pt x="3485" y="11731"/>
                  </a:cubicBezTo>
                  <a:cubicBezTo>
                    <a:pt x="3526" y="11731"/>
                    <a:pt x="3568" y="11742"/>
                    <a:pt x="3605" y="11765"/>
                  </a:cubicBezTo>
                  <a:cubicBezTo>
                    <a:pt x="4192" y="12145"/>
                    <a:pt x="4842" y="12410"/>
                    <a:pt x="5520" y="12559"/>
                  </a:cubicBezTo>
                  <a:cubicBezTo>
                    <a:pt x="5621" y="12583"/>
                    <a:pt x="5693" y="12669"/>
                    <a:pt x="5698" y="12775"/>
                  </a:cubicBezTo>
                  <a:lnTo>
                    <a:pt x="5698" y="13358"/>
                  </a:lnTo>
                  <a:cubicBezTo>
                    <a:pt x="5698" y="13478"/>
                    <a:pt x="5794" y="13574"/>
                    <a:pt x="5915" y="13574"/>
                  </a:cubicBezTo>
                  <a:lnTo>
                    <a:pt x="7666" y="13574"/>
                  </a:lnTo>
                  <a:cubicBezTo>
                    <a:pt x="7786" y="13574"/>
                    <a:pt x="7883" y="13473"/>
                    <a:pt x="7883" y="13358"/>
                  </a:cubicBezTo>
                  <a:lnTo>
                    <a:pt x="7883" y="12775"/>
                  </a:lnTo>
                  <a:cubicBezTo>
                    <a:pt x="7883" y="12669"/>
                    <a:pt x="7955" y="12583"/>
                    <a:pt x="8056" y="12559"/>
                  </a:cubicBezTo>
                  <a:cubicBezTo>
                    <a:pt x="8739" y="12410"/>
                    <a:pt x="9389" y="12145"/>
                    <a:pt x="9976" y="11765"/>
                  </a:cubicBezTo>
                  <a:cubicBezTo>
                    <a:pt x="10010" y="11742"/>
                    <a:pt x="10051" y="11731"/>
                    <a:pt x="10092" y="11731"/>
                  </a:cubicBezTo>
                  <a:cubicBezTo>
                    <a:pt x="10147" y="11731"/>
                    <a:pt x="10203" y="11752"/>
                    <a:pt x="10245" y="11794"/>
                  </a:cubicBezTo>
                  <a:lnTo>
                    <a:pt x="10659" y="12208"/>
                  </a:lnTo>
                  <a:cubicBezTo>
                    <a:pt x="10702" y="12248"/>
                    <a:pt x="10758" y="12269"/>
                    <a:pt x="10813" y="12269"/>
                  </a:cubicBezTo>
                  <a:cubicBezTo>
                    <a:pt x="10868" y="12269"/>
                    <a:pt x="10924" y="12248"/>
                    <a:pt x="10967" y="12208"/>
                  </a:cubicBezTo>
                  <a:lnTo>
                    <a:pt x="12208" y="10966"/>
                  </a:lnTo>
                  <a:cubicBezTo>
                    <a:pt x="12290" y="10880"/>
                    <a:pt x="12290" y="10745"/>
                    <a:pt x="12208" y="10658"/>
                  </a:cubicBezTo>
                  <a:lnTo>
                    <a:pt x="11794" y="10244"/>
                  </a:lnTo>
                  <a:cubicBezTo>
                    <a:pt x="11722" y="10172"/>
                    <a:pt x="11713" y="10057"/>
                    <a:pt x="11766" y="9975"/>
                  </a:cubicBezTo>
                  <a:cubicBezTo>
                    <a:pt x="12146" y="9388"/>
                    <a:pt x="12410" y="8738"/>
                    <a:pt x="12560" y="8055"/>
                  </a:cubicBezTo>
                  <a:cubicBezTo>
                    <a:pt x="12584" y="7954"/>
                    <a:pt x="12670" y="7882"/>
                    <a:pt x="12776" y="7882"/>
                  </a:cubicBezTo>
                  <a:lnTo>
                    <a:pt x="13358" y="7882"/>
                  </a:lnTo>
                  <a:cubicBezTo>
                    <a:pt x="13479" y="7882"/>
                    <a:pt x="13575" y="7786"/>
                    <a:pt x="13575" y="7665"/>
                  </a:cubicBezTo>
                  <a:lnTo>
                    <a:pt x="13575" y="5909"/>
                  </a:lnTo>
                  <a:cubicBezTo>
                    <a:pt x="13575" y="5789"/>
                    <a:pt x="13479" y="5692"/>
                    <a:pt x="13358" y="5692"/>
                  </a:cubicBezTo>
                  <a:lnTo>
                    <a:pt x="12776" y="5692"/>
                  </a:lnTo>
                  <a:cubicBezTo>
                    <a:pt x="12670" y="5688"/>
                    <a:pt x="12584" y="5615"/>
                    <a:pt x="12560" y="5514"/>
                  </a:cubicBezTo>
                  <a:cubicBezTo>
                    <a:pt x="12410" y="4836"/>
                    <a:pt x="12146" y="4186"/>
                    <a:pt x="11766" y="3599"/>
                  </a:cubicBezTo>
                  <a:cubicBezTo>
                    <a:pt x="11713" y="3513"/>
                    <a:pt x="11722" y="3397"/>
                    <a:pt x="11794" y="3325"/>
                  </a:cubicBezTo>
                  <a:lnTo>
                    <a:pt x="12208" y="2911"/>
                  </a:lnTo>
                  <a:cubicBezTo>
                    <a:pt x="12290" y="2830"/>
                    <a:pt x="12290" y="2690"/>
                    <a:pt x="12208" y="2603"/>
                  </a:cubicBezTo>
                  <a:lnTo>
                    <a:pt x="10967" y="1367"/>
                  </a:lnTo>
                  <a:cubicBezTo>
                    <a:pt x="10924" y="1323"/>
                    <a:pt x="10868" y="1302"/>
                    <a:pt x="10813" y="1302"/>
                  </a:cubicBezTo>
                  <a:cubicBezTo>
                    <a:pt x="10758" y="1302"/>
                    <a:pt x="10702" y="1323"/>
                    <a:pt x="10659" y="1367"/>
                  </a:cubicBezTo>
                  <a:lnTo>
                    <a:pt x="10245" y="1776"/>
                  </a:lnTo>
                  <a:cubicBezTo>
                    <a:pt x="10203" y="1818"/>
                    <a:pt x="10146" y="1840"/>
                    <a:pt x="10090" y="1840"/>
                  </a:cubicBezTo>
                  <a:cubicBezTo>
                    <a:pt x="10050" y="1840"/>
                    <a:pt x="10010" y="1829"/>
                    <a:pt x="9976" y="1805"/>
                  </a:cubicBezTo>
                  <a:cubicBezTo>
                    <a:pt x="9389" y="1429"/>
                    <a:pt x="8739" y="1160"/>
                    <a:pt x="8056" y="1011"/>
                  </a:cubicBezTo>
                  <a:cubicBezTo>
                    <a:pt x="7955" y="991"/>
                    <a:pt x="7883" y="900"/>
                    <a:pt x="7883" y="799"/>
                  </a:cubicBezTo>
                  <a:lnTo>
                    <a:pt x="7883" y="217"/>
                  </a:lnTo>
                  <a:cubicBezTo>
                    <a:pt x="7883" y="96"/>
                    <a:pt x="7786" y="0"/>
                    <a:pt x="7666" y="0"/>
                  </a:cubicBezTo>
                  <a:lnTo>
                    <a:pt x="5915" y="0"/>
                  </a:lnTo>
                  <a:cubicBezTo>
                    <a:pt x="5912" y="0"/>
                    <a:pt x="5909" y="0"/>
                    <a:pt x="5906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822471" y="1567542"/>
              <a:ext cx="262642" cy="252702"/>
            </a:xfrm>
            <a:custGeom>
              <a:rect b="b" l="l" r="r" t="t"/>
              <a:pathLst>
                <a:path extrusionOk="0" h="9635" w="10014">
                  <a:moveTo>
                    <a:pt x="5199" y="657"/>
                  </a:moveTo>
                  <a:cubicBezTo>
                    <a:pt x="5735" y="657"/>
                    <a:pt x="6275" y="760"/>
                    <a:pt x="6790" y="972"/>
                  </a:cubicBezTo>
                  <a:cubicBezTo>
                    <a:pt x="8344" y="1617"/>
                    <a:pt x="9359" y="3133"/>
                    <a:pt x="9359" y="4817"/>
                  </a:cubicBezTo>
                  <a:cubicBezTo>
                    <a:pt x="9359" y="7112"/>
                    <a:pt x="7492" y="8979"/>
                    <a:pt x="5197" y="8979"/>
                  </a:cubicBezTo>
                  <a:cubicBezTo>
                    <a:pt x="3513" y="8979"/>
                    <a:pt x="1997" y="7964"/>
                    <a:pt x="1353" y="6409"/>
                  </a:cubicBezTo>
                  <a:cubicBezTo>
                    <a:pt x="713" y="4855"/>
                    <a:pt x="1064" y="3065"/>
                    <a:pt x="2257" y="1877"/>
                  </a:cubicBezTo>
                  <a:cubicBezTo>
                    <a:pt x="3052" y="1079"/>
                    <a:pt x="4117" y="657"/>
                    <a:pt x="5199" y="657"/>
                  </a:cubicBezTo>
                  <a:close/>
                  <a:moveTo>
                    <a:pt x="5197" y="0"/>
                  </a:moveTo>
                  <a:cubicBezTo>
                    <a:pt x="3249" y="0"/>
                    <a:pt x="1492" y="1174"/>
                    <a:pt x="746" y="2974"/>
                  </a:cubicBezTo>
                  <a:cubicBezTo>
                    <a:pt x="1" y="4773"/>
                    <a:pt x="414" y="6842"/>
                    <a:pt x="1791" y="8223"/>
                  </a:cubicBezTo>
                  <a:cubicBezTo>
                    <a:pt x="2715" y="9144"/>
                    <a:pt x="3947" y="9634"/>
                    <a:pt x="5200" y="9634"/>
                  </a:cubicBezTo>
                  <a:cubicBezTo>
                    <a:pt x="5820" y="9634"/>
                    <a:pt x="6445" y="9514"/>
                    <a:pt x="7040" y="9268"/>
                  </a:cubicBezTo>
                  <a:cubicBezTo>
                    <a:pt x="8840" y="8522"/>
                    <a:pt x="10014" y="6765"/>
                    <a:pt x="10014" y="4817"/>
                  </a:cubicBezTo>
                  <a:cubicBezTo>
                    <a:pt x="10014" y="2156"/>
                    <a:pt x="7858" y="0"/>
                    <a:pt x="5197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775393" y="1510628"/>
              <a:ext cx="366634" cy="366634"/>
            </a:xfrm>
            <a:custGeom>
              <a:rect b="b" l="l" r="r" t="t"/>
              <a:pathLst>
                <a:path extrusionOk="0" h="13979" w="13979">
                  <a:moveTo>
                    <a:pt x="7868" y="404"/>
                  </a:moveTo>
                  <a:cubicBezTo>
                    <a:pt x="7873" y="404"/>
                    <a:pt x="7882" y="409"/>
                    <a:pt x="7882" y="419"/>
                  </a:cubicBezTo>
                  <a:lnTo>
                    <a:pt x="7882" y="1001"/>
                  </a:lnTo>
                  <a:cubicBezTo>
                    <a:pt x="7882" y="1198"/>
                    <a:pt x="8022" y="1371"/>
                    <a:pt x="8214" y="1415"/>
                  </a:cubicBezTo>
                  <a:cubicBezTo>
                    <a:pt x="8874" y="1554"/>
                    <a:pt x="9504" y="1814"/>
                    <a:pt x="10072" y="2180"/>
                  </a:cubicBezTo>
                  <a:cubicBezTo>
                    <a:pt x="10141" y="2227"/>
                    <a:pt x="10221" y="2249"/>
                    <a:pt x="10300" y="2249"/>
                  </a:cubicBezTo>
                  <a:cubicBezTo>
                    <a:pt x="10408" y="2249"/>
                    <a:pt x="10516" y="2207"/>
                    <a:pt x="10596" y="2127"/>
                  </a:cubicBezTo>
                  <a:lnTo>
                    <a:pt x="11010" y="1713"/>
                  </a:lnTo>
                  <a:cubicBezTo>
                    <a:pt x="11012" y="1711"/>
                    <a:pt x="11016" y="1709"/>
                    <a:pt x="11020" y="1709"/>
                  </a:cubicBezTo>
                  <a:cubicBezTo>
                    <a:pt x="11023" y="1709"/>
                    <a:pt x="11027" y="1711"/>
                    <a:pt x="11029" y="1713"/>
                  </a:cubicBezTo>
                  <a:lnTo>
                    <a:pt x="12266" y="2950"/>
                  </a:lnTo>
                  <a:cubicBezTo>
                    <a:pt x="12276" y="2959"/>
                    <a:pt x="12276" y="2964"/>
                    <a:pt x="12266" y="2974"/>
                  </a:cubicBezTo>
                  <a:lnTo>
                    <a:pt x="11857" y="3383"/>
                  </a:lnTo>
                  <a:cubicBezTo>
                    <a:pt x="11713" y="3522"/>
                    <a:pt x="11693" y="3744"/>
                    <a:pt x="11799" y="3912"/>
                  </a:cubicBezTo>
                  <a:cubicBezTo>
                    <a:pt x="12165" y="4480"/>
                    <a:pt x="12425" y="5105"/>
                    <a:pt x="12569" y="5760"/>
                  </a:cubicBezTo>
                  <a:cubicBezTo>
                    <a:pt x="12608" y="5957"/>
                    <a:pt x="12781" y="6097"/>
                    <a:pt x="12978" y="6097"/>
                  </a:cubicBezTo>
                  <a:lnTo>
                    <a:pt x="13560" y="6097"/>
                  </a:lnTo>
                  <a:cubicBezTo>
                    <a:pt x="13565" y="6097"/>
                    <a:pt x="13570" y="6101"/>
                    <a:pt x="13570" y="6111"/>
                  </a:cubicBezTo>
                  <a:lnTo>
                    <a:pt x="13570" y="7862"/>
                  </a:lnTo>
                  <a:cubicBezTo>
                    <a:pt x="13570" y="7872"/>
                    <a:pt x="13565" y="7877"/>
                    <a:pt x="13560" y="7877"/>
                  </a:cubicBezTo>
                  <a:lnTo>
                    <a:pt x="12978" y="7877"/>
                  </a:lnTo>
                  <a:cubicBezTo>
                    <a:pt x="12776" y="7877"/>
                    <a:pt x="12603" y="8016"/>
                    <a:pt x="12564" y="8214"/>
                  </a:cubicBezTo>
                  <a:cubicBezTo>
                    <a:pt x="12420" y="8868"/>
                    <a:pt x="12160" y="9494"/>
                    <a:pt x="11799" y="10061"/>
                  </a:cubicBezTo>
                  <a:cubicBezTo>
                    <a:pt x="11689" y="10230"/>
                    <a:pt x="11713" y="10451"/>
                    <a:pt x="11852" y="10591"/>
                  </a:cubicBezTo>
                  <a:lnTo>
                    <a:pt x="12266" y="11000"/>
                  </a:lnTo>
                  <a:cubicBezTo>
                    <a:pt x="12271" y="11009"/>
                    <a:pt x="12271" y="11014"/>
                    <a:pt x="12266" y="11024"/>
                  </a:cubicBezTo>
                  <a:lnTo>
                    <a:pt x="11025" y="12260"/>
                  </a:lnTo>
                  <a:cubicBezTo>
                    <a:pt x="11022" y="12263"/>
                    <a:pt x="11018" y="12264"/>
                    <a:pt x="11015" y="12264"/>
                  </a:cubicBezTo>
                  <a:cubicBezTo>
                    <a:pt x="11011" y="12264"/>
                    <a:pt x="11008" y="12263"/>
                    <a:pt x="11005" y="12260"/>
                  </a:cubicBezTo>
                  <a:lnTo>
                    <a:pt x="10596" y="11847"/>
                  </a:lnTo>
                  <a:cubicBezTo>
                    <a:pt x="10513" y="11766"/>
                    <a:pt x="10404" y="11724"/>
                    <a:pt x="10296" y="11724"/>
                  </a:cubicBezTo>
                  <a:cubicBezTo>
                    <a:pt x="10216" y="11724"/>
                    <a:pt x="10136" y="11747"/>
                    <a:pt x="10067" y="11794"/>
                  </a:cubicBezTo>
                  <a:cubicBezTo>
                    <a:pt x="9499" y="12155"/>
                    <a:pt x="8874" y="12414"/>
                    <a:pt x="8214" y="12559"/>
                  </a:cubicBezTo>
                  <a:cubicBezTo>
                    <a:pt x="8022" y="12602"/>
                    <a:pt x="7882" y="12770"/>
                    <a:pt x="7882" y="12973"/>
                  </a:cubicBezTo>
                  <a:lnTo>
                    <a:pt x="7882" y="13560"/>
                  </a:lnTo>
                  <a:cubicBezTo>
                    <a:pt x="7882" y="13564"/>
                    <a:pt x="7873" y="13569"/>
                    <a:pt x="7868" y="13569"/>
                  </a:cubicBezTo>
                  <a:lnTo>
                    <a:pt x="6117" y="13569"/>
                  </a:lnTo>
                  <a:cubicBezTo>
                    <a:pt x="6107" y="13569"/>
                    <a:pt x="6102" y="13564"/>
                    <a:pt x="6102" y="13560"/>
                  </a:cubicBezTo>
                  <a:lnTo>
                    <a:pt x="6102" y="12977"/>
                  </a:lnTo>
                  <a:cubicBezTo>
                    <a:pt x="6102" y="12775"/>
                    <a:pt x="5963" y="12602"/>
                    <a:pt x="5765" y="12564"/>
                  </a:cubicBezTo>
                  <a:cubicBezTo>
                    <a:pt x="5111" y="12419"/>
                    <a:pt x="4485" y="12159"/>
                    <a:pt x="3918" y="11798"/>
                  </a:cubicBezTo>
                  <a:cubicBezTo>
                    <a:pt x="3850" y="11750"/>
                    <a:pt x="3768" y="11726"/>
                    <a:pt x="3687" y="11726"/>
                  </a:cubicBezTo>
                  <a:cubicBezTo>
                    <a:pt x="3576" y="11726"/>
                    <a:pt x="3465" y="11774"/>
                    <a:pt x="3388" y="11851"/>
                  </a:cubicBezTo>
                  <a:lnTo>
                    <a:pt x="2974" y="12265"/>
                  </a:lnTo>
                  <a:cubicBezTo>
                    <a:pt x="2972" y="12268"/>
                    <a:pt x="2970" y="12269"/>
                    <a:pt x="2967" y="12269"/>
                  </a:cubicBezTo>
                  <a:cubicBezTo>
                    <a:pt x="2964" y="12269"/>
                    <a:pt x="2960" y="12268"/>
                    <a:pt x="2955" y="12265"/>
                  </a:cubicBezTo>
                  <a:lnTo>
                    <a:pt x="1719" y="11024"/>
                  </a:lnTo>
                  <a:cubicBezTo>
                    <a:pt x="1714" y="11019"/>
                    <a:pt x="1714" y="11009"/>
                    <a:pt x="1719" y="11005"/>
                  </a:cubicBezTo>
                  <a:lnTo>
                    <a:pt x="2128" y="10596"/>
                  </a:lnTo>
                  <a:cubicBezTo>
                    <a:pt x="2272" y="10451"/>
                    <a:pt x="2296" y="10230"/>
                    <a:pt x="2185" y="10066"/>
                  </a:cubicBezTo>
                  <a:cubicBezTo>
                    <a:pt x="1824" y="9498"/>
                    <a:pt x="1565" y="8873"/>
                    <a:pt x="1420" y="8214"/>
                  </a:cubicBezTo>
                  <a:cubicBezTo>
                    <a:pt x="1377" y="8021"/>
                    <a:pt x="1209" y="7882"/>
                    <a:pt x="1006" y="7882"/>
                  </a:cubicBezTo>
                  <a:lnTo>
                    <a:pt x="424" y="7882"/>
                  </a:lnTo>
                  <a:cubicBezTo>
                    <a:pt x="419" y="7882"/>
                    <a:pt x="410" y="7872"/>
                    <a:pt x="410" y="7867"/>
                  </a:cubicBezTo>
                  <a:lnTo>
                    <a:pt x="410" y="6111"/>
                  </a:lnTo>
                  <a:cubicBezTo>
                    <a:pt x="410" y="6101"/>
                    <a:pt x="419" y="6097"/>
                    <a:pt x="424" y="6097"/>
                  </a:cubicBezTo>
                  <a:lnTo>
                    <a:pt x="1006" y="6097"/>
                  </a:lnTo>
                  <a:cubicBezTo>
                    <a:pt x="1209" y="6097"/>
                    <a:pt x="1377" y="5957"/>
                    <a:pt x="1420" y="5765"/>
                  </a:cubicBezTo>
                  <a:cubicBezTo>
                    <a:pt x="1565" y="5105"/>
                    <a:pt x="1824" y="4480"/>
                    <a:pt x="2185" y="3912"/>
                  </a:cubicBezTo>
                  <a:cubicBezTo>
                    <a:pt x="2296" y="3744"/>
                    <a:pt x="2272" y="3522"/>
                    <a:pt x="2128" y="3383"/>
                  </a:cubicBezTo>
                  <a:lnTo>
                    <a:pt x="1719" y="2974"/>
                  </a:lnTo>
                  <a:cubicBezTo>
                    <a:pt x="1714" y="2964"/>
                    <a:pt x="1714" y="2959"/>
                    <a:pt x="1719" y="2950"/>
                  </a:cubicBezTo>
                  <a:lnTo>
                    <a:pt x="2955" y="1713"/>
                  </a:lnTo>
                  <a:cubicBezTo>
                    <a:pt x="2960" y="1711"/>
                    <a:pt x="2964" y="1709"/>
                    <a:pt x="2967" y="1709"/>
                  </a:cubicBezTo>
                  <a:cubicBezTo>
                    <a:pt x="2971" y="1709"/>
                    <a:pt x="2974" y="1711"/>
                    <a:pt x="2979" y="1713"/>
                  </a:cubicBezTo>
                  <a:lnTo>
                    <a:pt x="3388" y="2127"/>
                  </a:lnTo>
                  <a:cubicBezTo>
                    <a:pt x="3469" y="2207"/>
                    <a:pt x="3576" y="2249"/>
                    <a:pt x="3685" y="2249"/>
                  </a:cubicBezTo>
                  <a:cubicBezTo>
                    <a:pt x="3765" y="2249"/>
                    <a:pt x="3846" y="2227"/>
                    <a:pt x="3918" y="2180"/>
                  </a:cubicBezTo>
                  <a:cubicBezTo>
                    <a:pt x="4485" y="1819"/>
                    <a:pt x="5111" y="1559"/>
                    <a:pt x="5765" y="1415"/>
                  </a:cubicBezTo>
                  <a:cubicBezTo>
                    <a:pt x="5963" y="1371"/>
                    <a:pt x="6102" y="1203"/>
                    <a:pt x="6102" y="1001"/>
                  </a:cubicBezTo>
                  <a:lnTo>
                    <a:pt x="6102" y="419"/>
                  </a:lnTo>
                  <a:cubicBezTo>
                    <a:pt x="6102" y="409"/>
                    <a:pt x="6107" y="404"/>
                    <a:pt x="6117" y="404"/>
                  </a:cubicBezTo>
                  <a:close/>
                  <a:moveTo>
                    <a:pt x="6112" y="0"/>
                  </a:moveTo>
                  <a:cubicBezTo>
                    <a:pt x="5881" y="0"/>
                    <a:pt x="5693" y="188"/>
                    <a:pt x="5693" y="419"/>
                  </a:cubicBezTo>
                  <a:lnTo>
                    <a:pt x="5693" y="1001"/>
                  </a:lnTo>
                  <a:cubicBezTo>
                    <a:pt x="5693" y="1006"/>
                    <a:pt x="5688" y="1011"/>
                    <a:pt x="5679" y="1015"/>
                  </a:cubicBezTo>
                  <a:cubicBezTo>
                    <a:pt x="4976" y="1169"/>
                    <a:pt x="4303" y="1444"/>
                    <a:pt x="3696" y="1833"/>
                  </a:cubicBezTo>
                  <a:cubicBezTo>
                    <a:pt x="3694" y="1836"/>
                    <a:pt x="3690" y="1837"/>
                    <a:pt x="3687" y="1837"/>
                  </a:cubicBezTo>
                  <a:cubicBezTo>
                    <a:pt x="3683" y="1837"/>
                    <a:pt x="3679" y="1836"/>
                    <a:pt x="3677" y="1833"/>
                  </a:cubicBezTo>
                  <a:lnTo>
                    <a:pt x="3263" y="1424"/>
                  </a:lnTo>
                  <a:cubicBezTo>
                    <a:pt x="3181" y="1340"/>
                    <a:pt x="3073" y="1298"/>
                    <a:pt x="2964" y="1298"/>
                  </a:cubicBezTo>
                  <a:cubicBezTo>
                    <a:pt x="2855" y="1298"/>
                    <a:pt x="2746" y="1340"/>
                    <a:pt x="2662" y="1424"/>
                  </a:cubicBezTo>
                  <a:lnTo>
                    <a:pt x="1425" y="2661"/>
                  </a:lnTo>
                  <a:cubicBezTo>
                    <a:pt x="1257" y="2829"/>
                    <a:pt x="1257" y="3099"/>
                    <a:pt x="1425" y="3262"/>
                  </a:cubicBezTo>
                  <a:lnTo>
                    <a:pt x="1839" y="3676"/>
                  </a:lnTo>
                  <a:cubicBezTo>
                    <a:pt x="1839" y="3681"/>
                    <a:pt x="1839" y="3686"/>
                    <a:pt x="1839" y="3691"/>
                  </a:cubicBezTo>
                  <a:cubicBezTo>
                    <a:pt x="1449" y="4302"/>
                    <a:pt x="1170" y="4971"/>
                    <a:pt x="1016" y="5678"/>
                  </a:cubicBezTo>
                  <a:cubicBezTo>
                    <a:pt x="1016" y="5683"/>
                    <a:pt x="1011" y="5692"/>
                    <a:pt x="1002" y="5692"/>
                  </a:cubicBezTo>
                  <a:lnTo>
                    <a:pt x="419" y="5692"/>
                  </a:lnTo>
                  <a:cubicBezTo>
                    <a:pt x="188" y="5692"/>
                    <a:pt x="1" y="5880"/>
                    <a:pt x="1" y="6111"/>
                  </a:cubicBezTo>
                  <a:lnTo>
                    <a:pt x="1" y="7862"/>
                  </a:lnTo>
                  <a:cubicBezTo>
                    <a:pt x="1" y="8093"/>
                    <a:pt x="188" y="8281"/>
                    <a:pt x="419" y="8286"/>
                  </a:cubicBezTo>
                  <a:lnTo>
                    <a:pt x="1002" y="8286"/>
                  </a:lnTo>
                  <a:cubicBezTo>
                    <a:pt x="1011" y="8286"/>
                    <a:pt x="1016" y="8291"/>
                    <a:pt x="1016" y="8296"/>
                  </a:cubicBezTo>
                  <a:cubicBezTo>
                    <a:pt x="1170" y="9003"/>
                    <a:pt x="1449" y="9676"/>
                    <a:pt x="1839" y="10283"/>
                  </a:cubicBezTo>
                  <a:cubicBezTo>
                    <a:pt x="1839" y="10288"/>
                    <a:pt x="1839" y="10297"/>
                    <a:pt x="1839" y="10302"/>
                  </a:cubicBezTo>
                  <a:lnTo>
                    <a:pt x="1425" y="10711"/>
                  </a:lnTo>
                  <a:cubicBezTo>
                    <a:pt x="1257" y="10879"/>
                    <a:pt x="1257" y="11149"/>
                    <a:pt x="1425" y="11312"/>
                  </a:cubicBezTo>
                  <a:lnTo>
                    <a:pt x="2662" y="12554"/>
                  </a:lnTo>
                  <a:cubicBezTo>
                    <a:pt x="2746" y="12636"/>
                    <a:pt x="2855" y="12677"/>
                    <a:pt x="2964" y="12677"/>
                  </a:cubicBezTo>
                  <a:cubicBezTo>
                    <a:pt x="3073" y="12677"/>
                    <a:pt x="3181" y="12636"/>
                    <a:pt x="3263" y="12554"/>
                  </a:cubicBezTo>
                  <a:lnTo>
                    <a:pt x="3677" y="12140"/>
                  </a:lnTo>
                  <a:cubicBezTo>
                    <a:pt x="3679" y="12138"/>
                    <a:pt x="3683" y="12136"/>
                    <a:pt x="3687" y="12136"/>
                  </a:cubicBezTo>
                  <a:cubicBezTo>
                    <a:pt x="3690" y="12136"/>
                    <a:pt x="3694" y="12138"/>
                    <a:pt x="3696" y="12140"/>
                  </a:cubicBezTo>
                  <a:cubicBezTo>
                    <a:pt x="4303" y="12530"/>
                    <a:pt x="4976" y="12809"/>
                    <a:pt x="5679" y="12963"/>
                  </a:cubicBezTo>
                  <a:cubicBezTo>
                    <a:pt x="5688" y="12963"/>
                    <a:pt x="5693" y="12968"/>
                    <a:pt x="5693" y="12973"/>
                  </a:cubicBezTo>
                  <a:lnTo>
                    <a:pt x="5693" y="13560"/>
                  </a:lnTo>
                  <a:cubicBezTo>
                    <a:pt x="5693" y="13791"/>
                    <a:pt x="5881" y="13978"/>
                    <a:pt x="6112" y="13978"/>
                  </a:cubicBezTo>
                  <a:lnTo>
                    <a:pt x="7863" y="13978"/>
                  </a:lnTo>
                  <a:cubicBezTo>
                    <a:pt x="8099" y="13978"/>
                    <a:pt x="8287" y="13791"/>
                    <a:pt x="8287" y="13560"/>
                  </a:cubicBezTo>
                  <a:lnTo>
                    <a:pt x="8287" y="12977"/>
                  </a:lnTo>
                  <a:cubicBezTo>
                    <a:pt x="8287" y="12968"/>
                    <a:pt x="8291" y="12963"/>
                    <a:pt x="8301" y="12963"/>
                  </a:cubicBezTo>
                  <a:cubicBezTo>
                    <a:pt x="9004" y="12809"/>
                    <a:pt x="9677" y="12530"/>
                    <a:pt x="10284" y="12140"/>
                  </a:cubicBezTo>
                  <a:cubicBezTo>
                    <a:pt x="10286" y="12138"/>
                    <a:pt x="10290" y="12136"/>
                    <a:pt x="10293" y="12136"/>
                  </a:cubicBezTo>
                  <a:cubicBezTo>
                    <a:pt x="10297" y="12136"/>
                    <a:pt x="10300" y="12138"/>
                    <a:pt x="10303" y="12140"/>
                  </a:cubicBezTo>
                  <a:lnTo>
                    <a:pt x="10712" y="12554"/>
                  </a:lnTo>
                  <a:cubicBezTo>
                    <a:pt x="10796" y="12636"/>
                    <a:pt x="10905" y="12677"/>
                    <a:pt x="11014" y="12677"/>
                  </a:cubicBezTo>
                  <a:cubicBezTo>
                    <a:pt x="11123" y="12677"/>
                    <a:pt x="11231" y="12636"/>
                    <a:pt x="11313" y="12554"/>
                  </a:cubicBezTo>
                  <a:lnTo>
                    <a:pt x="12555" y="11312"/>
                  </a:lnTo>
                  <a:cubicBezTo>
                    <a:pt x="12718" y="11149"/>
                    <a:pt x="12718" y="10879"/>
                    <a:pt x="12555" y="10711"/>
                  </a:cubicBezTo>
                  <a:lnTo>
                    <a:pt x="12141" y="10302"/>
                  </a:lnTo>
                  <a:cubicBezTo>
                    <a:pt x="12136" y="10297"/>
                    <a:pt x="12136" y="10288"/>
                    <a:pt x="12141" y="10283"/>
                  </a:cubicBezTo>
                  <a:cubicBezTo>
                    <a:pt x="12531" y="9676"/>
                    <a:pt x="12810" y="9003"/>
                    <a:pt x="12964" y="8300"/>
                  </a:cubicBezTo>
                  <a:cubicBezTo>
                    <a:pt x="12964" y="8291"/>
                    <a:pt x="12968" y="8286"/>
                    <a:pt x="12978" y="8286"/>
                  </a:cubicBezTo>
                  <a:lnTo>
                    <a:pt x="13560" y="8286"/>
                  </a:lnTo>
                  <a:cubicBezTo>
                    <a:pt x="13791" y="8286"/>
                    <a:pt x="13979" y="8098"/>
                    <a:pt x="13979" y="7862"/>
                  </a:cubicBezTo>
                  <a:lnTo>
                    <a:pt x="13979" y="6111"/>
                  </a:lnTo>
                  <a:cubicBezTo>
                    <a:pt x="13979" y="5880"/>
                    <a:pt x="13791" y="5688"/>
                    <a:pt x="13560" y="5688"/>
                  </a:cubicBezTo>
                  <a:lnTo>
                    <a:pt x="12978" y="5688"/>
                  </a:lnTo>
                  <a:cubicBezTo>
                    <a:pt x="12968" y="5688"/>
                    <a:pt x="12964" y="5683"/>
                    <a:pt x="12964" y="5673"/>
                  </a:cubicBezTo>
                  <a:cubicBezTo>
                    <a:pt x="12810" y="4971"/>
                    <a:pt x="12531" y="4297"/>
                    <a:pt x="12141" y="3691"/>
                  </a:cubicBezTo>
                  <a:cubicBezTo>
                    <a:pt x="12136" y="3686"/>
                    <a:pt x="12136" y="3676"/>
                    <a:pt x="12141" y="3671"/>
                  </a:cubicBezTo>
                  <a:lnTo>
                    <a:pt x="12555" y="3262"/>
                  </a:lnTo>
                  <a:cubicBezTo>
                    <a:pt x="12718" y="3094"/>
                    <a:pt x="12718" y="2825"/>
                    <a:pt x="12555" y="2661"/>
                  </a:cubicBezTo>
                  <a:lnTo>
                    <a:pt x="11313" y="1420"/>
                  </a:lnTo>
                  <a:cubicBezTo>
                    <a:pt x="11231" y="1335"/>
                    <a:pt x="11123" y="1293"/>
                    <a:pt x="11014" y="1293"/>
                  </a:cubicBezTo>
                  <a:cubicBezTo>
                    <a:pt x="10905" y="1293"/>
                    <a:pt x="10796" y="1335"/>
                    <a:pt x="10712" y="1420"/>
                  </a:cubicBezTo>
                  <a:lnTo>
                    <a:pt x="10303" y="1833"/>
                  </a:lnTo>
                  <a:cubicBezTo>
                    <a:pt x="10300" y="1836"/>
                    <a:pt x="10297" y="1837"/>
                    <a:pt x="10293" y="1837"/>
                  </a:cubicBezTo>
                  <a:cubicBezTo>
                    <a:pt x="10290" y="1837"/>
                    <a:pt x="10286" y="1836"/>
                    <a:pt x="10284" y="1833"/>
                  </a:cubicBezTo>
                  <a:cubicBezTo>
                    <a:pt x="9677" y="1444"/>
                    <a:pt x="9004" y="1165"/>
                    <a:pt x="8301" y="1011"/>
                  </a:cubicBezTo>
                  <a:cubicBezTo>
                    <a:pt x="8291" y="1011"/>
                    <a:pt x="8287" y="1006"/>
                    <a:pt x="8287" y="996"/>
                  </a:cubicBezTo>
                  <a:lnTo>
                    <a:pt x="8287" y="419"/>
                  </a:lnTo>
                  <a:cubicBezTo>
                    <a:pt x="8287" y="188"/>
                    <a:pt x="8099" y="0"/>
                    <a:pt x="78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832936" y="1579370"/>
              <a:ext cx="202686" cy="188812"/>
            </a:xfrm>
            <a:custGeom>
              <a:rect b="b" l="l" r="r" t="t"/>
              <a:pathLst>
                <a:path extrusionOk="0" h="7199" w="7728">
                  <a:moveTo>
                    <a:pt x="4797" y="1"/>
                  </a:moveTo>
                  <a:cubicBezTo>
                    <a:pt x="3675" y="1"/>
                    <a:pt x="2559" y="432"/>
                    <a:pt x="1709" y="1281"/>
                  </a:cubicBezTo>
                  <a:cubicBezTo>
                    <a:pt x="131" y="2860"/>
                    <a:pt x="1" y="5376"/>
                    <a:pt x="1406" y="7108"/>
                  </a:cubicBezTo>
                  <a:cubicBezTo>
                    <a:pt x="1452" y="7172"/>
                    <a:pt x="1510" y="7198"/>
                    <a:pt x="1567" y="7198"/>
                  </a:cubicBezTo>
                  <a:cubicBezTo>
                    <a:pt x="1720" y="7198"/>
                    <a:pt x="1864" y="7008"/>
                    <a:pt x="1724" y="6853"/>
                  </a:cubicBezTo>
                  <a:cubicBezTo>
                    <a:pt x="1112" y="6098"/>
                    <a:pt x="800" y="5140"/>
                    <a:pt x="848" y="4168"/>
                  </a:cubicBezTo>
                  <a:cubicBezTo>
                    <a:pt x="920" y="2682"/>
                    <a:pt x="1825" y="1363"/>
                    <a:pt x="3182" y="757"/>
                  </a:cubicBezTo>
                  <a:cubicBezTo>
                    <a:pt x="3701" y="526"/>
                    <a:pt x="4253" y="412"/>
                    <a:pt x="4801" y="412"/>
                  </a:cubicBezTo>
                  <a:cubicBezTo>
                    <a:pt x="5689" y="412"/>
                    <a:pt x="6569" y="711"/>
                    <a:pt x="7286" y="1291"/>
                  </a:cubicBezTo>
                  <a:cubicBezTo>
                    <a:pt x="7330" y="1331"/>
                    <a:pt x="7377" y="1348"/>
                    <a:pt x="7422" y="1348"/>
                  </a:cubicBezTo>
                  <a:cubicBezTo>
                    <a:pt x="7592" y="1348"/>
                    <a:pt x="7727" y="1107"/>
                    <a:pt x="7541" y="973"/>
                  </a:cubicBezTo>
                  <a:cubicBezTo>
                    <a:pt x="6736" y="322"/>
                    <a:pt x="5765" y="1"/>
                    <a:pt x="47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882637" y="1613859"/>
              <a:ext cx="198201" cy="194477"/>
            </a:xfrm>
            <a:custGeom>
              <a:rect b="b" l="l" r="r" t="t"/>
              <a:pathLst>
                <a:path extrusionOk="0" h="7415" w="7557">
                  <a:moveTo>
                    <a:pt x="4227" y="409"/>
                  </a:moveTo>
                  <a:lnTo>
                    <a:pt x="4227" y="1261"/>
                  </a:lnTo>
                  <a:cubicBezTo>
                    <a:pt x="4227" y="1400"/>
                    <a:pt x="4198" y="1535"/>
                    <a:pt x="4135" y="1660"/>
                  </a:cubicBezTo>
                  <a:lnTo>
                    <a:pt x="4029" y="1867"/>
                  </a:lnTo>
                  <a:cubicBezTo>
                    <a:pt x="4015" y="1896"/>
                    <a:pt x="4010" y="1925"/>
                    <a:pt x="4010" y="1958"/>
                  </a:cubicBezTo>
                  <a:lnTo>
                    <a:pt x="4010" y="2396"/>
                  </a:lnTo>
                  <a:cubicBezTo>
                    <a:pt x="4010" y="3010"/>
                    <a:pt x="3510" y="3504"/>
                    <a:pt x="2900" y="3504"/>
                  </a:cubicBezTo>
                  <a:cubicBezTo>
                    <a:pt x="2888" y="3504"/>
                    <a:pt x="2876" y="3503"/>
                    <a:pt x="2865" y="3503"/>
                  </a:cubicBezTo>
                  <a:cubicBezTo>
                    <a:pt x="2278" y="3489"/>
                    <a:pt x="1797" y="2964"/>
                    <a:pt x="1797" y="2339"/>
                  </a:cubicBezTo>
                  <a:lnTo>
                    <a:pt x="1797" y="1958"/>
                  </a:lnTo>
                  <a:cubicBezTo>
                    <a:pt x="1797" y="1925"/>
                    <a:pt x="1787" y="1891"/>
                    <a:pt x="1773" y="1862"/>
                  </a:cubicBezTo>
                  <a:lnTo>
                    <a:pt x="1643" y="1607"/>
                  </a:lnTo>
                  <a:cubicBezTo>
                    <a:pt x="1599" y="1516"/>
                    <a:pt x="1575" y="1415"/>
                    <a:pt x="1575" y="1309"/>
                  </a:cubicBezTo>
                  <a:lnTo>
                    <a:pt x="1575" y="1294"/>
                  </a:lnTo>
                  <a:cubicBezTo>
                    <a:pt x="1575" y="804"/>
                    <a:pt x="1970" y="409"/>
                    <a:pt x="2461" y="409"/>
                  </a:cubicBezTo>
                  <a:close/>
                  <a:moveTo>
                    <a:pt x="2451" y="3840"/>
                  </a:moveTo>
                  <a:cubicBezTo>
                    <a:pt x="2581" y="3883"/>
                    <a:pt x="2720" y="3907"/>
                    <a:pt x="2855" y="3912"/>
                  </a:cubicBezTo>
                  <a:lnTo>
                    <a:pt x="2903" y="3912"/>
                  </a:lnTo>
                  <a:cubicBezTo>
                    <a:pt x="3057" y="3912"/>
                    <a:pt x="3211" y="3888"/>
                    <a:pt x="3356" y="3845"/>
                  </a:cubicBezTo>
                  <a:cubicBezTo>
                    <a:pt x="3360" y="3907"/>
                    <a:pt x="3370" y="3965"/>
                    <a:pt x="3389" y="4023"/>
                  </a:cubicBezTo>
                  <a:lnTo>
                    <a:pt x="3221" y="4191"/>
                  </a:lnTo>
                  <a:cubicBezTo>
                    <a:pt x="3134" y="4280"/>
                    <a:pt x="3019" y="4325"/>
                    <a:pt x="2903" y="4325"/>
                  </a:cubicBezTo>
                  <a:cubicBezTo>
                    <a:pt x="2788" y="4325"/>
                    <a:pt x="2672" y="4280"/>
                    <a:pt x="2586" y="4191"/>
                  </a:cubicBezTo>
                  <a:lnTo>
                    <a:pt x="2417" y="4023"/>
                  </a:lnTo>
                  <a:cubicBezTo>
                    <a:pt x="2437" y="3965"/>
                    <a:pt x="2446" y="3902"/>
                    <a:pt x="2451" y="3840"/>
                  </a:cubicBezTo>
                  <a:close/>
                  <a:moveTo>
                    <a:pt x="3644" y="4350"/>
                  </a:moveTo>
                  <a:cubicBezTo>
                    <a:pt x="3697" y="4388"/>
                    <a:pt x="3760" y="4412"/>
                    <a:pt x="3822" y="4432"/>
                  </a:cubicBezTo>
                  <a:lnTo>
                    <a:pt x="4559" y="4643"/>
                  </a:lnTo>
                  <a:cubicBezTo>
                    <a:pt x="4751" y="4701"/>
                    <a:pt x="4886" y="4879"/>
                    <a:pt x="4886" y="5076"/>
                  </a:cubicBezTo>
                  <a:lnTo>
                    <a:pt x="4886" y="6472"/>
                  </a:lnTo>
                  <a:cubicBezTo>
                    <a:pt x="4737" y="6558"/>
                    <a:pt x="4583" y="6635"/>
                    <a:pt x="4419" y="6703"/>
                  </a:cubicBezTo>
                  <a:lnTo>
                    <a:pt x="4419" y="5461"/>
                  </a:lnTo>
                  <a:cubicBezTo>
                    <a:pt x="4412" y="5332"/>
                    <a:pt x="4313" y="5267"/>
                    <a:pt x="4214" y="5267"/>
                  </a:cubicBezTo>
                  <a:cubicBezTo>
                    <a:pt x="4116" y="5267"/>
                    <a:pt x="4017" y="5332"/>
                    <a:pt x="4010" y="5461"/>
                  </a:cubicBezTo>
                  <a:lnTo>
                    <a:pt x="4010" y="6847"/>
                  </a:lnTo>
                  <a:cubicBezTo>
                    <a:pt x="3716" y="6934"/>
                    <a:pt x="3409" y="6987"/>
                    <a:pt x="3101" y="7001"/>
                  </a:cubicBezTo>
                  <a:lnTo>
                    <a:pt x="3096" y="7001"/>
                  </a:lnTo>
                  <a:cubicBezTo>
                    <a:pt x="3033" y="7006"/>
                    <a:pt x="2966" y="7006"/>
                    <a:pt x="2903" y="7006"/>
                  </a:cubicBezTo>
                  <a:cubicBezTo>
                    <a:pt x="2528" y="7006"/>
                    <a:pt x="2153" y="6953"/>
                    <a:pt x="1792" y="6847"/>
                  </a:cubicBezTo>
                  <a:lnTo>
                    <a:pt x="1792" y="5461"/>
                  </a:lnTo>
                  <a:cubicBezTo>
                    <a:pt x="1785" y="5332"/>
                    <a:pt x="1686" y="5267"/>
                    <a:pt x="1587" y="5267"/>
                  </a:cubicBezTo>
                  <a:cubicBezTo>
                    <a:pt x="1489" y="5267"/>
                    <a:pt x="1390" y="5332"/>
                    <a:pt x="1383" y="5461"/>
                  </a:cubicBezTo>
                  <a:lnTo>
                    <a:pt x="1383" y="6703"/>
                  </a:lnTo>
                  <a:cubicBezTo>
                    <a:pt x="1224" y="6635"/>
                    <a:pt x="1070" y="6558"/>
                    <a:pt x="916" y="6472"/>
                  </a:cubicBezTo>
                  <a:lnTo>
                    <a:pt x="916" y="5076"/>
                  </a:lnTo>
                  <a:cubicBezTo>
                    <a:pt x="916" y="4879"/>
                    <a:pt x="1051" y="4701"/>
                    <a:pt x="1243" y="4643"/>
                  </a:cubicBezTo>
                  <a:lnTo>
                    <a:pt x="1984" y="4432"/>
                  </a:lnTo>
                  <a:cubicBezTo>
                    <a:pt x="2047" y="4412"/>
                    <a:pt x="2109" y="4388"/>
                    <a:pt x="2162" y="4350"/>
                  </a:cubicBezTo>
                  <a:lnTo>
                    <a:pt x="2292" y="4485"/>
                  </a:lnTo>
                  <a:cubicBezTo>
                    <a:pt x="2461" y="4651"/>
                    <a:pt x="2682" y="4734"/>
                    <a:pt x="2903" y="4734"/>
                  </a:cubicBezTo>
                  <a:cubicBezTo>
                    <a:pt x="3123" y="4734"/>
                    <a:pt x="3344" y="4651"/>
                    <a:pt x="3510" y="4485"/>
                  </a:cubicBezTo>
                  <a:lnTo>
                    <a:pt x="3644" y="4350"/>
                  </a:lnTo>
                  <a:close/>
                  <a:moveTo>
                    <a:pt x="2465" y="0"/>
                  </a:moveTo>
                  <a:cubicBezTo>
                    <a:pt x="1748" y="0"/>
                    <a:pt x="1171" y="582"/>
                    <a:pt x="1171" y="1299"/>
                  </a:cubicBezTo>
                  <a:lnTo>
                    <a:pt x="1171" y="1314"/>
                  </a:lnTo>
                  <a:cubicBezTo>
                    <a:pt x="1171" y="1477"/>
                    <a:pt x="1210" y="1641"/>
                    <a:pt x="1282" y="1795"/>
                  </a:cubicBezTo>
                  <a:lnTo>
                    <a:pt x="1388" y="2002"/>
                  </a:lnTo>
                  <a:lnTo>
                    <a:pt x="1388" y="2339"/>
                  </a:lnTo>
                  <a:cubicBezTo>
                    <a:pt x="1388" y="2849"/>
                    <a:pt x="1633" y="3330"/>
                    <a:pt x="2047" y="3628"/>
                  </a:cubicBezTo>
                  <a:lnTo>
                    <a:pt x="2047" y="3816"/>
                  </a:lnTo>
                  <a:cubicBezTo>
                    <a:pt x="2042" y="3917"/>
                    <a:pt x="1975" y="4008"/>
                    <a:pt x="1874" y="4037"/>
                  </a:cubicBezTo>
                  <a:lnTo>
                    <a:pt x="1137" y="4249"/>
                  </a:lnTo>
                  <a:cubicBezTo>
                    <a:pt x="767" y="4355"/>
                    <a:pt x="507" y="4692"/>
                    <a:pt x="507" y="5076"/>
                  </a:cubicBezTo>
                  <a:lnTo>
                    <a:pt x="507" y="6198"/>
                  </a:lnTo>
                  <a:cubicBezTo>
                    <a:pt x="478" y="6174"/>
                    <a:pt x="449" y="6149"/>
                    <a:pt x="416" y="6125"/>
                  </a:cubicBezTo>
                  <a:cubicBezTo>
                    <a:pt x="374" y="6096"/>
                    <a:pt x="332" y="6083"/>
                    <a:pt x="292" y="6083"/>
                  </a:cubicBezTo>
                  <a:cubicBezTo>
                    <a:pt x="127" y="6083"/>
                    <a:pt x="1" y="6303"/>
                    <a:pt x="156" y="6443"/>
                  </a:cubicBezTo>
                  <a:cubicBezTo>
                    <a:pt x="930" y="7073"/>
                    <a:pt x="1902" y="7415"/>
                    <a:pt x="2898" y="7415"/>
                  </a:cubicBezTo>
                  <a:cubicBezTo>
                    <a:pt x="2971" y="7415"/>
                    <a:pt x="3043" y="7415"/>
                    <a:pt x="3115" y="7410"/>
                  </a:cubicBezTo>
                  <a:cubicBezTo>
                    <a:pt x="4756" y="7328"/>
                    <a:pt x="6214" y="6332"/>
                    <a:pt x="6887" y="4831"/>
                  </a:cubicBezTo>
                  <a:cubicBezTo>
                    <a:pt x="7556" y="3335"/>
                    <a:pt x="7330" y="1583"/>
                    <a:pt x="6296" y="303"/>
                  </a:cubicBezTo>
                  <a:cubicBezTo>
                    <a:pt x="6255" y="255"/>
                    <a:pt x="6198" y="230"/>
                    <a:pt x="6140" y="230"/>
                  </a:cubicBezTo>
                  <a:cubicBezTo>
                    <a:pt x="6095" y="230"/>
                    <a:pt x="6050" y="245"/>
                    <a:pt x="6012" y="274"/>
                  </a:cubicBezTo>
                  <a:cubicBezTo>
                    <a:pt x="5920" y="347"/>
                    <a:pt x="5906" y="476"/>
                    <a:pt x="5978" y="563"/>
                  </a:cubicBezTo>
                  <a:cubicBezTo>
                    <a:pt x="7383" y="2300"/>
                    <a:pt x="7070" y="4850"/>
                    <a:pt x="5300" y="6198"/>
                  </a:cubicBezTo>
                  <a:lnTo>
                    <a:pt x="5300" y="5076"/>
                  </a:lnTo>
                  <a:cubicBezTo>
                    <a:pt x="5295" y="4696"/>
                    <a:pt x="5040" y="4360"/>
                    <a:pt x="4674" y="4249"/>
                  </a:cubicBezTo>
                  <a:lnTo>
                    <a:pt x="3938" y="4037"/>
                  </a:lnTo>
                  <a:cubicBezTo>
                    <a:pt x="3837" y="4008"/>
                    <a:pt x="3765" y="3917"/>
                    <a:pt x="3765" y="3816"/>
                  </a:cubicBezTo>
                  <a:lnTo>
                    <a:pt x="3765" y="3643"/>
                  </a:lnTo>
                  <a:cubicBezTo>
                    <a:pt x="3837" y="3594"/>
                    <a:pt x="3899" y="3542"/>
                    <a:pt x="3962" y="3484"/>
                  </a:cubicBezTo>
                  <a:cubicBezTo>
                    <a:pt x="4260" y="3200"/>
                    <a:pt x="4424" y="2805"/>
                    <a:pt x="4424" y="2392"/>
                  </a:cubicBezTo>
                  <a:lnTo>
                    <a:pt x="4424" y="2002"/>
                  </a:lnTo>
                  <a:lnTo>
                    <a:pt x="4506" y="1838"/>
                  </a:lnTo>
                  <a:cubicBezTo>
                    <a:pt x="4597" y="1660"/>
                    <a:pt x="4640" y="1463"/>
                    <a:pt x="4640" y="1261"/>
                  </a:cubicBezTo>
                  <a:lnTo>
                    <a:pt x="4640" y="207"/>
                  </a:lnTo>
                  <a:cubicBezTo>
                    <a:pt x="4640" y="92"/>
                    <a:pt x="4549" y="0"/>
                    <a:pt x="4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5934672" y="1642631"/>
              <a:ext cx="48600" cy="16314"/>
            </a:xfrm>
            <a:custGeom>
              <a:rect b="b" l="l" r="r" t="t"/>
              <a:pathLst>
                <a:path extrusionOk="0" h="622" w="1853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272" y="409"/>
                    <a:pt x="286" y="409"/>
                    <a:pt x="300" y="409"/>
                  </a:cubicBezTo>
                  <a:cubicBezTo>
                    <a:pt x="561" y="409"/>
                    <a:pt x="1177" y="452"/>
                    <a:pt x="1487" y="606"/>
                  </a:cubicBezTo>
                  <a:cubicBezTo>
                    <a:pt x="1514" y="616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2" name="Google Shape;2152;p38"/>
          <p:cNvGrpSpPr/>
          <p:nvPr/>
        </p:nvGrpSpPr>
        <p:grpSpPr>
          <a:xfrm>
            <a:off x="8301763" y="1767197"/>
            <a:ext cx="500456" cy="489929"/>
            <a:chOff x="6226322" y="1509972"/>
            <a:chExt cx="375342" cy="367447"/>
          </a:xfrm>
        </p:grpSpPr>
        <p:sp>
          <p:nvSpPr>
            <p:cNvPr id="2153" name="Google Shape;2153;p38"/>
            <p:cNvSpPr/>
            <p:nvPr/>
          </p:nvSpPr>
          <p:spPr>
            <a:xfrm>
              <a:off x="6240196" y="1515926"/>
              <a:ext cx="356038" cy="355907"/>
            </a:xfrm>
            <a:custGeom>
              <a:rect b="b" l="l" r="r" t="t"/>
              <a:pathLst>
                <a:path extrusionOk="0" h="13570" w="13575">
                  <a:moveTo>
                    <a:pt x="6790" y="0"/>
                  </a:moveTo>
                  <a:cubicBezTo>
                    <a:pt x="3041" y="0"/>
                    <a:pt x="0" y="3036"/>
                    <a:pt x="0" y="6785"/>
                  </a:cubicBezTo>
                  <a:cubicBezTo>
                    <a:pt x="0" y="10533"/>
                    <a:pt x="3041" y="13569"/>
                    <a:pt x="6790" y="13569"/>
                  </a:cubicBezTo>
                  <a:cubicBezTo>
                    <a:pt x="10538" y="13569"/>
                    <a:pt x="13574" y="10533"/>
                    <a:pt x="13574" y="6785"/>
                  </a:cubicBezTo>
                  <a:cubicBezTo>
                    <a:pt x="13574" y="3036"/>
                    <a:pt x="10538" y="0"/>
                    <a:pt x="6790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6266948" y="1542547"/>
              <a:ext cx="302665" cy="302639"/>
            </a:xfrm>
            <a:custGeom>
              <a:rect b="b" l="l" r="r" t="t"/>
              <a:pathLst>
                <a:path extrusionOk="0" h="11539" w="11540">
                  <a:moveTo>
                    <a:pt x="5770" y="0"/>
                  </a:moveTo>
                  <a:cubicBezTo>
                    <a:pt x="2584" y="0"/>
                    <a:pt x="1" y="2584"/>
                    <a:pt x="1" y="5770"/>
                  </a:cubicBezTo>
                  <a:cubicBezTo>
                    <a:pt x="1" y="8955"/>
                    <a:pt x="2584" y="11539"/>
                    <a:pt x="5770" y="11539"/>
                  </a:cubicBezTo>
                  <a:cubicBezTo>
                    <a:pt x="8955" y="11539"/>
                    <a:pt x="11539" y="8955"/>
                    <a:pt x="11539" y="5770"/>
                  </a:cubicBezTo>
                  <a:cubicBezTo>
                    <a:pt x="11539" y="2584"/>
                    <a:pt x="8955" y="0"/>
                    <a:pt x="5770" y="0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6304191" y="1579895"/>
              <a:ext cx="283073" cy="265291"/>
            </a:xfrm>
            <a:custGeom>
              <a:rect b="b" l="l" r="r" t="t"/>
              <a:pathLst>
                <a:path extrusionOk="0" h="10115" w="10793">
                  <a:moveTo>
                    <a:pt x="8141" y="1"/>
                  </a:moveTo>
                  <a:cubicBezTo>
                    <a:pt x="10134" y="2286"/>
                    <a:pt x="10018" y="5722"/>
                    <a:pt x="7872" y="7868"/>
                  </a:cubicBezTo>
                  <a:cubicBezTo>
                    <a:pt x="6749" y="8991"/>
                    <a:pt x="5272" y="9558"/>
                    <a:pt x="3791" y="9558"/>
                  </a:cubicBezTo>
                  <a:cubicBezTo>
                    <a:pt x="2442" y="9558"/>
                    <a:pt x="1090" y="9087"/>
                    <a:pt x="0" y="8137"/>
                  </a:cubicBezTo>
                  <a:lnTo>
                    <a:pt x="0" y="8137"/>
                  </a:lnTo>
                  <a:cubicBezTo>
                    <a:pt x="1147" y="9450"/>
                    <a:pt x="2749" y="10115"/>
                    <a:pt x="4354" y="10115"/>
                  </a:cubicBezTo>
                  <a:cubicBezTo>
                    <a:pt x="5826" y="10115"/>
                    <a:pt x="7300" y="9556"/>
                    <a:pt x="8430" y="8426"/>
                  </a:cubicBezTo>
                  <a:cubicBezTo>
                    <a:pt x="10793" y="6064"/>
                    <a:pt x="10658" y="2195"/>
                    <a:pt x="814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6226322" y="1509972"/>
              <a:ext cx="375342" cy="367447"/>
            </a:xfrm>
            <a:custGeom>
              <a:rect b="b" l="l" r="r" t="t"/>
              <a:pathLst>
                <a:path extrusionOk="0" h="14010" w="14311">
                  <a:moveTo>
                    <a:pt x="7313" y="0"/>
                  </a:moveTo>
                  <a:cubicBezTo>
                    <a:pt x="7002" y="0"/>
                    <a:pt x="6687" y="21"/>
                    <a:pt x="6371" y="64"/>
                  </a:cubicBezTo>
                  <a:cubicBezTo>
                    <a:pt x="2661" y="564"/>
                    <a:pt x="0" y="3899"/>
                    <a:pt x="337" y="7628"/>
                  </a:cubicBezTo>
                  <a:cubicBezTo>
                    <a:pt x="660" y="11253"/>
                    <a:pt x="3698" y="14010"/>
                    <a:pt x="7302" y="14010"/>
                  </a:cubicBezTo>
                  <a:cubicBezTo>
                    <a:pt x="7405" y="14010"/>
                    <a:pt x="7508" y="14008"/>
                    <a:pt x="7612" y="14003"/>
                  </a:cubicBezTo>
                  <a:cubicBezTo>
                    <a:pt x="11356" y="13840"/>
                    <a:pt x="14305" y="10760"/>
                    <a:pt x="14310" y="7012"/>
                  </a:cubicBezTo>
                  <a:cubicBezTo>
                    <a:pt x="14310" y="6887"/>
                    <a:pt x="14305" y="6762"/>
                    <a:pt x="14301" y="6636"/>
                  </a:cubicBezTo>
                  <a:cubicBezTo>
                    <a:pt x="14301" y="6498"/>
                    <a:pt x="14199" y="6432"/>
                    <a:pt x="14097" y="6432"/>
                  </a:cubicBezTo>
                  <a:cubicBezTo>
                    <a:pt x="13986" y="6432"/>
                    <a:pt x="13874" y="6510"/>
                    <a:pt x="13892" y="6660"/>
                  </a:cubicBezTo>
                  <a:cubicBezTo>
                    <a:pt x="13896" y="6776"/>
                    <a:pt x="13901" y="6896"/>
                    <a:pt x="13901" y="7012"/>
                  </a:cubicBezTo>
                  <a:cubicBezTo>
                    <a:pt x="13896" y="10524"/>
                    <a:pt x="11130" y="13407"/>
                    <a:pt x="7622" y="13561"/>
                  </a:cubicBezTo>
                  <a:cubicBezTo>
                    <a:pt x="7524" y="13565"/>
                    <a:pt x="7427" y="13567"/>
                    <a:pt x="7330" y="13567"/>
                  </a:cubicBezTo>
                  <a:cubicBezTo>
                    <a:pt x="3954" y="13567"/>
                    <a:pt x="1108" y="10985"/>
                    <a:pt x="804" y="7584"/>
                  </a:cubicBezTo>
                  <a:cubicBezTo>
                    <a:pt x="491" y="4091"/>
                    <a:pt x="2979" y="968"/>
                    <a:pt x="6458" y="497"/>
                  </a:cubicBezTo>
                  <a:cubicBezTo>
                    <a:pt x="6756" y="456"/>
                    <a:pt x="7052" y="437"/>
                    <a:pt x="7345" y="437"/>
                  </a:cubicBezTo>
                  <a:cubicBezTo>
                    <a:pt x="10472" y="437"/>
                    <a:pt x="13224" y="2674"/>
                    <a:pt x="13795" y="5833"/>
                  </a:cubicBezTo>
                  <a:cubicBezTo>
                    <a:pt x="13810" y="5958"/>
                    <a:pt x="13901" y="6014"/>
                    <a:pt x="13993" y="6014"/>
                  </a:cubicBezTo>
                  <a:cubicBezTo>
                    <a:pt x="14114" y="6014"/>
                    <a:pt x="14238" y="5919"/>
                    <a:pt x="14200" y="5761"/>
                  </a:cubicBezTo>
                  <a:cubicBezTo>
                    <a:pt x="13588" y="2389"/>
                    <a:pt x="10649" y="0"/>
                    <a:pt x="7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6240957" y="1537039"/>
              <a:ext cx="353494" cy="314625"/>
            </a:xfrm>
            <a:custGeom>
              <a:rect b="b" l="l" r="r" t="t"/>
              <a:pathLst>
                <a:path extrusionOk="0" h="11996" w="13478">
                  <a:moveTo>
                    <a:pt x="6780" y="1"/>
                  </a:moveTo>
                  <a:cubicBezTo>
                    <a:pt x="5162" y="1"/>
                    <a:pt x="3553" y="652"/>
                    <a:pt x="2373" y="1928"/>
                  </a:cubicBezTo>
                  <a:cubicBezTo>
                    <a:pt x="2248" y="2082"/>
                    <a:pt x="2381" y="2267"/>
                    <a:pt x="2532" y="2267"/>
                  </a:cubicBezTo>
                  <a:cubicBezTo>
                    <a:pt x="2579" y="2267"/>
                    <a:pt x="2627" y="2250"/>
                    <a:pt x="2671" y="2207"/>
                  </a:cubicBezTo>
                  <a:cubicBezTo>
                    <a:pt x="3762" y="1028"/>
                    <a:pt x="5252" y="426"/>
                    <a:pt x="6748" y="426"/>
                  </a:cubicBezTo>
                  <a:cubicBezTo>
                    <a:pt x="8023" y="426"/>
                    <a:pt x="9303" y="863"/>
                    <a:pt x="10346" y="1750"/>
                  </a:cubicBezTo>
                  <a:cubicBezTo>
                    <a:pt x="12612" y="3685"/>
                    <a:pt x="12949" y="7058"/>
                    <a:pt x="11111" y="9401"/>
                  </a:cubicBezTo>
                  <a:cubicBezTo>
                    <a:pt x="10018" y="10794"/>
                    <a:pt x="8389" y="11527"/>
                    <a:pt x="6739" y="11527"/>
                  </a:cubicBezTo>
                  <a:cubicBezTo>
                    <a:pt x="5613" y="11527"/>
                    <a:pt x="4478" y="11185"/>
                    <a:pt x="3498" y="10479"/>
                  </a:cubicBezTo>
                  <a:cubicBezTo>
                    <a:pt x="1083" y="8742"/>
                    <a:pt x="472" y="5402"/>
                    <a:pt x="2117" y="2919"/>
                  </a:cubicBezTo>
                  <a:cubicBezTo>
                    <a:pt x="2180" y="2823"/>
                    <a:pt x="2151" y="2693"/>
                    <a:pt x="2060" y="2631"/>
                  </a:cubicBezTo>
                  <a:cubicBezTo>
                    <a:pt x="2025" y="2608"/>
                    <a:pt x="1986" y="2598"/>
                    <a:pt x="1948" y="2598"/>
                  </a:cubicBezTo>
                  <a:cubicBezTo>
                    <a:pt x="1880" y="2598"/>
                    <a:pt x="1813" y="2632"/>
                    <a:pt x="1776" y="2693"/>
                  </a:cubicBezTo>
                  <a:cubicBezTo>
                    <a:pt x="0" y="5373"/>
                    <a:pt x="660" y="8982"/>
                    <a:pt x="3267" y="10864"/>
                  </a:cubicBezTo>
                  <a:cubicBezTo>
                    <a:pt x="4327" y="11627"/>
                    <a:pt x="5554" y="11996"/>
                    <a:pt x="6771" y="11996"/>
                  </a:cubicBezTo>
                  <a:cubicBezTo>
                    <a:pt x="8554" y="11996"/>
                    <a:pt x="10314" y="11204"/>
                    <a:pt x="11496" y="9699"/>
                  </a:cubicBezTo>
                  <a:cubicBezTo>
                    <a:pt x="13478" y="7163"/>
                    <a:pt x="13117" y="3516"/>
                    <a:pt x="10668" y="1433"/>
                  </a:cubicBezTo>
                  <a:cubicBezTo>
                    <a:pt x="9540" y="472"/>
                    <a:pt x="8157" y="1"/>
                    <a:pt x="67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6287773" y="1688555"/>
              <a:ext cx="20615" cy="10753"/>
            </a:xfrm>
            <a:custGeom>
              <a:rect b="b" l="l" r="r" t="t"/>
              <a:pathLst>
                <a:path extrusionOk="0" h="410" w="786">
                  <a:moveTo>
                    <a:pt x="519" y="0"/>
                  </a:moveTo>
                  <a:cubicBezTo>
                    <a:pt x="513" y="0"/>
                    <a:pt x="507" y="0"/>
                    <a:pt x="501" y="1"/>
                  </a:cubicBezTo>
                  <a:lnTo>
                    <a:pt x="207" y="1"/>
                  </a:lnTo>
                  <a:cubicBezTo>
                    <a:pt x="205" y="1"/>
                    <a:pt x="202" y="0"/>
                    <a:pt x="199" y="0"/>
                  </a:cubicBezTo>
                  <a:cubicBezTo>
                    <a:pt x="88" y="0"/>
                    <a:pt x="0" y="95"/>
                    <a:pt x="0" y="203"/>
                  </a:cubicBezTo>
                  <a:cubicBezTo>
                    <a:pt x="0" y="318"/>
                    <a:pt x="92" y="410"/>
                    <a:pt x="207" y="410"/>
                  </a:cubicBezTo>
                  <a:lnTo>
                    <a:pt x="501" y="410"/>
                  </a:lnTo>
                  <a:cubicBezTo>
                    <a:pt x="506" y="410"/>
                    <a:pt x="510" y="410"/>
                    <a:pt x="515" y="410"/>
                  </a:cubicBezTo>
                  <a:cubicBezTo>
                    <a:pt x="784" y="410"/>
                    <a:pt x="785" y="0"/>
                    <a:pt x="5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6412826" y="1563686"/>
              <a:ext cx="137983" cy="135622"/>
            </a:xfrm>
            <a:custGeom>
              <a:rect b="b" l="l" r="r" t="t"/>
              <a:pathLst>
                <a:path extrusionOk="0" h="5171" w="5261">
                  <a:moveTo>
                    <a:pt x="208" y="0"/>
                  </a:moveTo>
                  <a:cubicBezTo>
                    <a:pt x="108" y="0"/>
                    <a:pt x="8" y="65"/>
                    <a:pt x="1" y="195"/>
                  </a:cubicBezTo>
                  <a:lnTo>
                    <a:pt x="1" y="4964"/>
                  </a:lnTo>
                  <a:cubicBezTo>
                    <a:pt x="1" y="5079"/>
                    <a:pt x="92" y="5171"/>
                    <a:pt x="208" y="5171"/>
                  </a:cubicBezTo>
                  <a:lnTo>
                    <a:pt x="4976" y="5171"/>
                  </a:lnTo>
                  <a:cubicBezTo>
                    <a:pt x="4981" y="5171"/>
                    <a:pt x="4985" y="5171"/>
                    <a:pt x="4990" y="5171"/>
                  </a:cubicBezTo>
                  <a:cubicBezTo>
                    <a:pt x="5259" y="5171"/>
                    <a:pt x="5260" y="4761"/>
                    <a:pt x="4994" y="4761"/>
                  </a:cubicBezTo>
                  <a:cubicBezTo>
                    <a:pt x="4988" y="4761"/>
                    <a:pt x="4982" y="4761"/>
                    <a:pt x="4976" y="4762"/>
                  </a:cubicBezTo>
                  <a:lnTo>
                    <a:pt x="415" y="4762"/>
                  </a:lnTo>
                  <a:lnTo>
                    <a:pt x="415" y="195"/>
                  </a:lnTo>
                  <a:cubicBezTo>
                    <a:pt x="408" y="65"/>
                    <a:pt x="30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6412642" y="1805425"/>
              <a:ext cx="11252" cy="19120"/>
            </a:xfrm>
            <a:custGeom>
              <a:rect b="b" l="l" r="r" t="t"/>
              <a:pathLst>
                <a:path extrusionOk="0" h="729" w="429">
                  <a:moveTo>
                    <a:pt x="215" y="0"/>
                  </a:moveTo>
                  <a:cubicBezTo>
                    <a:pt x="108" y="0"/>
                    <a:pt x="1" y="72"/>
                    <a:pt x="8" y="217"/>
                  </a:cubicBezTo>
                  <a:lnTo>
                    <a:pt x="8" y="515"/>
                  </a:lnTo>
                  <a:cubicBezTo>
                    <a:pt x="1" y="657"/>
                    <a:pt x="108" y="728"/>
                    <a:pt x="215" y="728"/>
                  </a:cubicBezTo>
                  <a:cubicBezTo>
                    <a:pt x="322" y="728"/>
                    <a:pt x="429" y="657"/>
                    <a:pt x="422" y="515"/>
                  </a:cubicBezTo>
                  <a:lnTo>
                    <a:pt x="422" y="217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6322315" y="1600037"/>
              <a:ext cx="20457" cy="16235"/>
            </a:xfrm>
            <a:custGeom>
              <a:rect b="b" l="l" r="r" t="t"/>
              <a:pathLst>
                <a:path extrusionOk="0" h="619" w="780">
                  <a:moveTo>
                    <a:pt x="291" y="1"/>
                  </a:moveTo>
                  <a:cubicBezTo>
                    <a:pt x="134" y="1"/>
                    <a:pt x="0" y="201"/>
                    <a:pt x="141" y="349"/>
                  </a:cubicBezTo>
                  <a:lnTo>
                    <a:pt x="348" y="561"/>
                  </a:lnTo>
                  <a:cubicBezTo>
                    <a:pt x="392" y="601"/>
                    <a:pt x="440" y="618"/>
                    <a:pt x="486" y="618"/>
                  </a:cubicBezTo>
                  <a:cubicBezTo>
                    <a:pt x="644" y="618"/>
                    <a:pt x="779" y="420"/>
                    <a:pt x="642" y="267"/>
                  </a:cubicBezTo>
                  <a:lnTo>
                    <a:pt x="430" y="60"/>
                  </a:lnTo>
                  <a:cubicBezTo>
                    <a:pt x="386" y="18"/>
                    <a:pt x="337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6495364" y="1771513"/>
              <a:ext cx="18884" cy="16235"/>
            </a:xfrm>
            <a:custGeom>
              <a:rect b="b" l="l" r="r" t="t"/>
              <a:pathLst>
                <a:path extrusionOk="0" h="619" w="720">
                  <a:moveTo>
                    <a:pt x="225" y="0"/>
                  </a:moveTo>
                  <a:cubicBezTo>
                    <a:pt x="172" y="0"/>
                    <a:pt x="119" y="21"/>
                    <a:pt x="78" y="62"/>
                  </a:cubicBezTo>
                  <a:cubicBezTo>
                    <a:pt x="1" y="143"/>
                    <a:pt x="1" y="273"/>
                    <a:pt x="78" y="350"/>
                  </a:cubicBezTo>
                  <a:lnTo>
                    <a:pt x="289" y="562"/>
                  </a:lnTo>
                  <a:cubicBezTo>
                    <a:pt x="333" y="602"/>
                    <a:pt x="380" y="619"/>
                    <a:pt x="426" y="619"/>
                  </a:cubicBezTo>
                  <a:cubicBezTo>
                    <a:pt x="584" y="619"/>
                    <a:pt x="720" y="418"/>
                    <a:pt x="578" y="268"/>
                  </a:cubicBezTo>
                  <a:lnTo>
                    <a:pt x="371" y="62"/>
                  </a:lnTo>
                  <a:cubicBezTo>
                    <a:pt x="330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493239" y="1600037"/>
              <a:ext cx="20903" cy="16497"/>
            </a:xfrm>
            <a:custGeom>
              <a:rect b="b" l="l" r="r" t="t"/>
              <a:pathLst>
                <a:path extrusionOk="0" h="629" w="797">
                  <a:moveTo>
                    <a:pt x="509" y="1"/>
                  </a:moveTo>
                  <a:cubicBezTo>
                    <a:pt x="463" y="1"/>
                    <a:pt x="415" y="18"/>
                    <a:pt x="370" y="60"/>
                  </a:cubicBezTo>
                  <a:lnTo>
                    <a:pt x="159" y="267"/>
                  </a:lnTo>
                  <a:cubicBezTo>
                    <a:pt x="1" y="418"/>
                    <a:pt x="141" y="628"/>
                    <a:pt x="304" y="628"/>
                  </a:cubicBezTo>
                  <a:cubicBezTo>
                    <a:pt x="354" y="628"/>
                    <a:pt x="406" y="608"/>
                    <a:pt x="452" y="561"/>
                  </a:cubicBezTo>
                  <a:lnTo>
                    <a:pt x="659" y="349"/>
                  </a:lnTo>
                  <a:cubicBezTo>
                    <a:pt x="796" y="201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6323862" y="1771487"/>
              <a:ext cx="18910" cy="16261"/>
            </a:xfrm>
            <a:custGeom>
              <a:rect b="b" l="l" r="r" t="t"/>
              <a:pathLst>
                <a:path extrusionOk="0" h="620" w="721">
                  <a:moveTo>
                    <a:pt x="427" y="0"/>
                  </a:moveTo>
                  <a:cubicBezTo>
                    <a:pt x="381" y="0"/>
                    <a:pt x="333" y="17"/>
                    <a:pt x="289" y="58"/>
                  </a:cubicBezTo>
                  <a:lnTo>
                    <a:pt x="82" y="269"/>
                  </a:lnTo>
                  <a:cubicBezTo>
                    <a:pt x="1" y="346"/>
                    <a:pt x="1" y="476"/>
                    <a:pt x="82" y="558"/>
                  </a:cubicBezTo>
                  <a:cubicBezTo>
                    <a:pt x="123" y="599"/>
                    <a:pt x="176" y="619"/>
                    <a:pt x="229" y="619"/>
                  </a:cubicBezTo>
                  <a:cubicBezTo>
                    <a:pt x="281" y="619"/>
                    <a:pt x="333" y="599"/>
                    <a:pt x="371" y="558"/>
                  </a:cubicBezTo>
                  <a:lnTo>
                    <a:pt x="583" y="351"/>
                  </a:lnTo>
                  <a:cubicBezTo>
                    <a:pt x="720" y="199"/>
                    <a:pt x="585" y="0"/>
                    <a:pt x="4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6294907" y="1639352"/>
              <a:ext cx="23631" cy="14268"/>
            </a:xfrm>
            <a:custGeom>
              <a:rect b="b" l="l" r="r" t="t"/>
              <a:pathLst>
                <a:path extrusionOk="0" h="544" w="901">
                  <a:moveTo>
                    <a:pt x="300" y="0"/>
                  </a:moveTo>
                  <a:cubicBezTo>
                    <a:pt x="100" y="0"/>
                    <a:pt x="0" y="317"/>
                    <a:pt x="239" y="404"/>
                  </a:cubicBezTo>
                  <a:lnTo>
                    <a:pt x="508" y="520"/>
                  </a:lnTo>
                  <a:cubicBezTo>
                    <a:pt x="542" y="536"/>
                    <a:pt x="575" y="544"/>
                    <a:pt x="605" y="544"/>
                  </a:cubicBezTo>
                  <a:cubicBezTo>
                    <a:pt x="805" y="544"/>
                    <a:pt x="901" y="227"/>
                    <a:pt x="667" y="140"/>
                  </a:cubicBezTo>
                  <a:lnTo>
                    <a:pt x="397" y="24"/>
                  </a:lnTo>
                  <a:cubicBezTo>
                    <a:pt x="363" y="8"/>
                    <a:pt x="330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6518785" y="1734480"/>
              <a:ext cx="22792" cy="13874"/>
            </a:xfrm>
            <a:custGeom>
              <a:rect b="b" l="l" r="r" t="t"/>
              <a:pathLst>
                <a:path extrusionOk="0" h="529" w="869">
                  <a:moveTo>
                    <a:pt x="286" y="1"/>
                  </a:moveTo>
                  <a:cubicBezTo>
                    <a:pt x="94" y="1"/>
                    <a:pt x="0" y="288"/>
                    <a:pt x="205" y="391"/>
                  </a:cubicBezTo>
                  <a:lnTo>
                    <a:pt x="474" y="506"/>
                  </a:lnTo>
                  <a:cubicBezTo>
                    <a:pt x="508" y="522"/>
                    <a:pt x="540" y="529"/>
                    <a:pt x="570" y="529"/>
                  </a:cubicBezTo>
                  <a:cubicBezTo>
                    <a:pt x="771" y="529"/>
                    <a:pt x="868" y="218"/>
                    <a:pt x="638" y="126"/>
                  </a:cubicBezTo>
                  <a:lnTo>
                    <a:pt x="364" y="16"/>
                  </a:lnTo>
                  <a:cubicBezTo>
                    <a:pt x="336" y="5"/>
                    <a:pt x="310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6457753" y="1573076"/>
              <a:ext cx="16550" cy="18202"/>
            </a:xfrm>
            <a:custGeom>
              <a:rect b="b" l="l" r="r" t="t"/>
              <a:pathLst>
                <a:path extrusionOk="0" h="694" w="631">
                  <a:moveTo>
                    <a:pt x="354" y="0"/>
                  </a:moveTo>
                  <a:cubicBezTo>
                    <a:pt x="279" y="0"/>
                    <a:pt x="205" y="40"/>
                    <a:pt x="169" y="136"/>
                  </a:cubicBezTo>
                  <a:lnTo>
                    <a:pt x="59" y="410"/>
                  </a:lnTo>
                  <a:cubicBezTo>
                    <a:pt x="1" y="545"/>
                    <a:pt x="97" y="694"/>
                    <a:pt x="246" y="694"/>
                  </a:cubicBezTo>
                  <a:cubicBezTo>
                    <a:pt x="328" y="694"/>
                    <a:pt x="400" y="646"/>
                    <a:pt x="434" y="569"/>
                  </a:cubicBezTo>
                  <a:lnTo>
                    <a:pt x="549" y="299"/>
                  </a:lnTo>
                  <a:cubicBezTo>
                    <a:pt x="630" y="132"/>
                    <a:pt x="491" y="0"/>
                    <a:pt x="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6363229" y="1796717"/>
              <a:ext cx="15605" cy="17651"/>
            </a:xfrm>
            <a:custGeom>
              <a:rect b="b" l="l" r="r" t="t"/>
              <a:pathLst>
                <a:path extrusionOk="0" h="673" w="595">
                  <a:moveTo>
                    <a:pt x="336" y="1"/>
                  </a:moveTo>
                  <a:cubicBezTo>
                    <a:pt x="267" y="1"/>
                    <a:pt x="198" y="35"/>
                    <a:pt x="160" y="116"/>
                  </a:cubicBezTo>
                  <a:lnTo>
                    <a:pt x="44" y="390"/>
                  </a:lnTo>
                  <a:cubicBezTo>
                    <a:pt x="1" y="491"/>
                    <a:pt x="49" y="611"/>
                    <a:pt x="155" y="655"/>
                  </a:cubicBezTo>
                  <a:cubicBezTo>
                    <a:pt x="181" y="667"/>
                    <a:pt x="208" y="673"/>
                    <a:pt x="234" y="673"/>
                  </a:cubicBezTo>
                  <a:cubicBezTo>
                    <a:pt x="312" y="673"/>
                    <a:pt x="387" y="624"/>
                    <a:pt x="420" y="549"/>
                  </a:cubicBezTo>
                  <a:lnTo>
                    <a:pt x="535" y="279"/>
                  </a:lnTo>
                  <a:cubicBezTo>
                    <a:pt x="594" y="120"/>
                    <a:pt x="465" y="1"/>
                    <a:pt x="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6364515" y="1572367"/>
              <a:ext cx="16287" cy="18045"/>
            </a:xfrm>
            <a:custGeom>
              <a:rect b="b" l="l" r="r" t="t"/>
              <a:pathLst>
                <a:path extrusionOk="0" h="688" w="621">
                  <a:moveTo>
                    <a:pt x="270" y="0"/>
                  </a:moveTo>
                  <a:cubicBezTo>
                    <a:pt x="137" y="0"/>
                    <a:pt x="0" y="125"/>
                    <a:pt x="77" y="288"/>
                  </a:cubicBezTo>
                  <a:lnTo>
                    <a:pt x="183" y="562"/>
                  </a:lnTo>
                  <a:cubicBezTo>
                    <a:pt x="217" y="639"/>
                    <a:pt x="294" y="687"/>
                    <a:pt x="375" y="687"/>
                  </a:cubicBezTo>
                  <a:cubicBezTo>
                    <a:pt x="520" y="687"/>
                    <a:pt x="621" y="543"/>
                    <a:pt x="568" y="408"/>
                  </a:cubicBezTo>
                  <a:lnTo>
                    <a:pt x="457" y="139"/>
                  </a:lnTo>
                  <a:cubicBezTo>
                    <a:pt x="422" y="41"/>
                    <a:pt x="347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6456127" y="1797321"/>
              <a:ext cx="15448" cy="17782"/>
            </a:xfrm>
            <a:custGeom>
              <a:rect b="b" l="l" r="r" t="t"/>
              <a:pathLst>
                <a:path extrusionOk="0" h="678" w="589">
                  <a:moveTo>
                    <a:pt x="231" y="1"/>
                  </a:moveTo>
                  <a:cubicBezTo>
                    <a:pt x="206" y="1"/>
                    <a:pt x="180" y="5"/>
                    <a:pt x="154" y="16"/>
                  </a:cubicBezTo>
                  <a:cubicBezTo>
                    <a:pt x="48" y="59"/>
                    <a:pt x="0" y="175"/>
                    <a:pt x="39" y="280"/>
                  </a:cubicBezTo>
                  <a:lnTo>
                    <a:pt x="150" y="555"/>
                  </a:lnTo>
                  <a:cubicBezTo>
                    <a:pt x="189" y="641"/>
                    <a:pt x="261" y="678"/>
                    <a:pt x="333" y="678"/>
                  </a:cubicBezTo>
                  <a:cubicBezTo>
                    <a:pt x="461" y="678"/>
                    <a:pt x="588" y="561"/>
                    <a:pt x="530" y="401"/>
                  </a:cubicBezTo>
                  <a:lnTo>
                    <a:pt x="419" y="126"/>
                  </a:lnTo>
                  <a:cubicBezTo>
                    <a:pt x="390" y="50"/>
                    <a:pt x="313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6519598" y="1641739"/>
              <a:ext cx="22293" cy="13665"/>
            </a:xfrm>
            <a:custGeom>
              <a:rect b="b" l="l" r="r" t="t"/>
              <a:pathLst>
                <a:path extrusionOk="0" h="521" w="850">
                  <a:moveTo>
                    <a:pt x="559" y="0"/>
                  </a:moveTo>
                  <a:cubicBezTo>
                    <a:pt x="535" y="0"/>
                    <a:pt x="509" y="5"/>
                    <a:pt x="482" y="15"/>
                  </a:cubicBezTo>
                  <a:lnTo>
                    <a:pt x="208" y="126"/>
                  </a:lnTo>
                  <a:cubicBezTo>
                    <a:pt x="1" y="207"/>
                    <a:pt x="63" y="515"/>
                    <a:pt x="285" y="520"/>
                  </a:cubicBezTo>
                  <a:cubicBezTo>
                    <a:pt x="313" y="520"/>
                    <a:pt x="337" y="515"/>
                    <a:pt x="362" y="506"/>
                  </a:cubicBezTo>
                  <a:lnTo>
                    <a:pt x="636" y="395"/>
                  </a:lnTo>
                  <a:cubicBezTo>
                    <a:pt x="850" y="297"/>
                    <a:pt x="755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6294094" y="1732276"/>
              <a:ext cx="23474" cy="13927"/>
            </a:xfrm>
            <a:custGeom>
              <a:rect b="b" l="l" r="r" t="t"/>
              <a:pathLst>
                <a:path extrusionOk="0" h="531" w="895">
                  <a:moveTo>
                    <a:pt x="603" y="0"/>
                  </a:moveTo>
                  <a:cubicBezTo>
                    <a:pt x="574" y="0"/>
                    <a:pt x="543" y="7"/>
                    <a:pt x="510" y="23"/>
                  </a:cubicBezTo>
                  <a:lnTo>
                    <a:pt x="236" y="128"/>
                  </a:lnTo>
                  <a:cubicBezTo>
                    <a:pt x="1" y="212"/>
                    <a:pt x="95" y="531"/>
                    <a:pt x="296" y="531"/>
                  </a:cubicBezTo>
                  <a:cubicBezTo>
                    <a:pt x="325" y="531"/>
                    <a:pt x="357" y="524"/>
                    <a:pt x="390" y="509"/>
                  </a:cubicBezTo>
                  <a:lnTo>
                    <a:pt x="664" y="403"/>
                  </a:lnTo>
                  <a:cubicBezTo>
                    <a:pt x="895" y="319"/>
                    <a:pt x="800" y="0"/>
                    <a:pt x="6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3" name="Google Shape;2173;p38"/>
          <p:cNvGrpSpPr/>
          <p:nvPr/>
        </p:nvGrpSpPr>
        <p:grpSpPr>
          <a:xfrm>
            <a:off x="8919298" y="1767896"/>
            <a:ext cx="451393" cy="489405"/>
            <a:chOff x="6689473" y="1510497"/>
            <a:chExt cx="338545" cy="367054"/>
          </a:xfrm>
        </p:grpSpPr>
        <p:sp>
          <p:nvSpPr>
            <p:cNvPr id="2174" name="Google Shape;2174;p38"/>
            <p:cNvSpPr/>
            <p:nvPr/>
          </p:nvSpPr>
          <p:spPr>
            <a:xfrm>
              <a:off x="6723805" y="1515926"/>
              <a:ext cx="45951" cy="40154"/>
            </a:xfrm>
            <a:custGeom>
              <a:rect b="b" l="l" r="r" t="t"/>
              <a:pathLst>
                <a:path extrusionOk="0" h="1531" w="1752">
                  <a:moveTo>
                    <a:pt x="876" y="0"/>
                  </a:moveTo>
                  <a:cubicBezTo>
                    <a:pt x="395" y="0"/>
                    <a:pt x="0" y="342"/>
                    <a:pt x="0" y="765"/>
                  </a:cubicBezTo>
                  <a:cubicBezTo>
                    <a:pt x="0" y="1189"/>
                    <a:pt x="395" y="1530"/>
                    <a:pt x="876" y="1530"/>
                  </a:cubicBezTo>
                  <a:cubicBezTo>
                    <a:pt x="1362" y="1530"/>
                    <a:pt x="1752" y="1189"/>
                    <a:pt x="1752" y="765"/>
                  </a:cubicBezTo>
                  <a:cubicBezTo>
                    <a:pt x="1752" y="342"/>
                    <a:pt x="1362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6723805" y="1515900"/>
              <a:ext cx="31552" cy="40181"/>
            </a:xfrm>
            <a:custGeom>
              <a:rect b="b" l="l" r="r" t="t"/>
              <a:pathLst>
                <a:path extrusionOk="0" h="1532" w="1203">
                  <a:moveTo>
                    <a:pt x="911" y="0"/>
                  </a:moveTo>
                  <a:cubicBezTo>
                    <a:pt x="899" y="0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5" y="1531"/>
                    <a:pt x="876" y="1531"/>
                  </a:cubicBezTo>
                  <a:cubicBezTo>
                    <a:pt x="991" y="1531"/>
                    <a:pt x="1102" y="1512"/>
                    <a:pt x="1203" y="1474"/>
                  </a:cubicBezTo>
                  <a:cubicBezTo>
                    <a:pt x="885" y="1363"/>
                    <a:pt x="659" y="1089"/>
                    <a:pt x="659" y="766"/>
                  </a:cubicBezTo>
                  <a:cubicBezTo>
                    <a:pt x="659" y="444"/>
                    <a:pt x="885" y="170"/>
                    <a:pt x="1203" y="54"/>
                  </a:cubicBezTo>
                  <a:cubicBezTo>
                    <a:pt x="1112" y="20"/>
                    <a:pt x="1014" y="0"/>
                    <a:pt x="91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6695270" y="1619288"/>
              <a:ext cx="103389" cy="80414"/>
            </a:xfrm>
            <a:custGeom>
              <a:rect b="b" l="l" r="r" t="t"/>
              <a:pathLst>
                <a:path extrusionOk="0" h="3066" w="3942">
                  <a:moveTo>
                    <a:pt x="1309" y="0"/>
                  </a:moveTo>
                  <a:lnTo>
                    <a:pt x="1309" y="654"/>
                  </a:lnTo>
                  <a:cubicBezTo>
                    <a:pt x="1309" y="818"/>
                    <a:pt x="1218" y="972"/>
                    <a:pt x="1069" y="1044"/>
                  </a:cubicBezTo>
                  <a:lnTo>
                    <a:pt x="361" y="1400"/>
                  </a:lnTo>
                  <a:cubicBezTo>
                    <a:pt x="140" y="1511"/>
                    <a:pt x="1" y="1742"/>
                    <a:pt x="1" y="1987"/>
                  </a:cubicBezTo>
                  <a:lnTo>
                    <a:pt x="1" y="3065"/>
                  </a:lnTo>
                  <a:lnTo>
                    <a:pt x="3941" y="3065"/>
                  </a:lnTo>
                  <a:lnTo>
                    <a:pt x="3941" y="1987"/>
                  </a:lnTo>
                  <a:cubicBezTo>
                    <a:pt x="3941" y="1737"/>
                    <a:pt x="3797" y="1511"/>
                    <a:pt x="3571" y="1400"/>
                  </a:cubicBezTo>
                  <a:lnTo>
                    <a:pt x="2864" y="1044"/>
                  </a:lnTo>
                  <a:cubicBezTo>
                    <a:pt x="2714" y="972"/>
                    <a:pt x="2623" y="818"/>
                    <a:pt x="2623" y="654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6695270" y="1644650"/>
              <a:ext cx="103389" cy="55052"/>
            </a:xfrm>
            <a:custGeom>
              <a:rect b="b" l="l" r="r" t="t"/>
              <a:pathLst>
                <a:path extrusionOk="0" h="2099" w="3942">
                  <a:moveTo>
                    <a:pt x="1175" y="0"/>
                  </a:moveTo>
                  <a:cubicBezTo>
                    <a:pt x="1146" y="34"/>
                    <a:pt x="1107" y="58"/>
                    <a:pt x="1069" y="77"/>
                  </a:cubicBezTo>
                  <a:lnTo>
                    <a:pt x="361" y="433"/>
                  </a:lnTo>
                  <a:cubicBezTo>
                    <a:pt x="140" y="544"/>
                    <a:pt x="1" y="775"/>
                    <a:pt x="1" y="1020"/>
                  </a:cubicBezTo>
                  <a:lnTo>
                    <a:pt x="1" y="2098"/>
                  </a:lnTo>
                  <a:lnTo>
                    <a:pt x="3941" y="2098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4" y="77"/>
                  </a:lnTo>
                  <a:cubicBezTo>
                    <a:pt x="2825" y="58"/>
                    <a:pt x="2791" y="34"/>
                    <a:pt x="2758" y="0"/>
                  </a:cubicBezTo>
                  <a:lnTo>
                    <a:pt x="2508" y="279"/>
                  </a:lnTo>
                  <a:cubicBezTo>
                    <a:pt x="2366" y="448"/>
                    <a:pt x="2166" y="532"/>
                    <a:pt x="1967" y="532"/>
                  </a:cubicBezTo>
                  <a:cubicBezTo>
                    <a:pt x="1768" y="532"/>
                    <a:pt x="1569" y="448"/>
                    <a:pt x="1430" y="279"/>
                  </a:cubicBezTo>
                  <a:lnTo>
                    <a:pt x="117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6706626" y="1538770"/>
              <a:ext cx="80414" cy="80414"/>
            </a:xfrm>
            <a:custGeom>
              <a:rect b="b" l="l" r="r" t="t"/>
              <a:pathLst>
                <a:path extrusionOk="0" h="3066" w="3066">
                  <a:moveTo>
                    <a:pt x="1531" y="0"/>
                  </a:moveTo>
                  <a:cubicBezTo>
                    <a:pt x="684" y="0"/>
                    <a:pt x="1" y="688"/>
                    <a:pt x="1" y="1535"/>
                  </a:cubicBezTo>
                  <a:cubicBezTo>
                    <a:pt x="1" y="2382"/>
                    <a:pt x="684" y="3065"/>
                    <a:pt x="1531" y="3065"/>
                  </a:cubicBezTo>
                  <a:cubicBezTo>
                    <a:pt x="2378" y="3065"/>
                    <a:pt x="3066" y="2382"/>
                    <a:pt x="3066" y="1535"/>
                  </a:cubicBezTo>
                  <a:cubicBezTo>
                    <a:pt x="3066" y="688"/>
                    <a:pt x="2378" y="0"/>
                    <a:pt x="15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6721314" y="1538875"/>
              <a:ext cx="67378" cy="72362"/>
            </a:xfrm>
            <a:custGeom>
              <a:rect b="b" l="l" r="r" t="t"/>
              <a:pathLst>
                <a:path extrusionOk="0" h="2759" w="2569">
                  <a:moveTo>
                    <a:pt x="975" y="1"/>
                  </a:moveTo>
                  <a:cubicBezTo>
                    <a:pt x="243" y="1"/>
                    <a:pt x="0" y="1007"/>
                    <a:pt x="658" y="1329"/>
                  </a:cubicBezTo>
                  <a:cubicBezTo>
                    <a:pt x="677" y="1339"/>
                    <a:pt x="701" y="1348"/>
                    <a:pt x="721" y="1358"/>
                  </a:cubicBezTo>
                  <a:lnTo>
                    <a:pt x="1481" y="2739"/>
                  </a:lnTo>
                  <a:cubicBezTo>
                    <a:pt x="1481" y="2739"/>
                    <a:pt x="1688" y="2753"/>
                    <a:pt x="1890" y="2758"/>
                  </a:cubicBezTo>
                  <a:cubicBezTo>
                    <a:pt x="2337" y="2426"/>
                    <a:pt x="2568" y="1873"/>
                    <a:pt x="2491" y="1319"/>
                  </a:cubicBezTo>
                  <a:cubicBezTo>
                    <a:pt x="2400" y="689"/>
                    <a:pt x="1933" y="179"/>
                    <a:pt x="1312" y="35"/>
                  </a:cubicBezTo>
                  <a:cubicBezTo>
                    <a:pt x="1202" y="11"/>
                    <a:pt x="1091" y="1"/>
                    <a:pt x="980" y="1"/>
                  </a:cubicBezTo>
                  <a:cubicBezTo>
                    <a:pt x="979" y="1"/>
                    <a:pt x="977" y="1"/>
                    <a:pt x="9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6712554" y="1574203"/>
              <a:ext cx="68690" cy="56573"/>
            </a:xfrm>
            <a:custGeom>
              <a:rect b="b" l="l" r="r" t="t"/>
              <a:pathLst>
                <a:path extrusionOk="0" h="2157" w="2619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7" y="275"/>
                    <a:pt x="631" y="410"/>
                    <a:pt x="506" y="521"/>
                  </a:cubicBezTo>
                  <a:cubicBezTo>
                    <a:pt x="458" y="564"/>
                    <a:pt x="410" y="608"/>
                    <a:pt x="357" y="641"/>
                  </a:cubicBezTo>
                  <a:cubicBezTo>
                    <a:pt x="92" y="824"/>
                    <a:pt x="1" y="1175"/>
                    <a:pt x="145" y="1459"/>
                  </a:cubicBezTo>
                  <a:cubicBezTo>
                    <a:pt x="376" y="1887"/>
                    <a:pt x="819" y="2157"/>
                    <a:pt x="1305" y="2157"/>
                  </a:cubicBezTo>
                  <a:cubicBezTo>
                    <a:pt x="1993" y="2157"/>
                    <a:pt x="2561" y="1628"/>
                    <a:pt x="2618" y="944"/>
                  </a:cubicBezTo>
                  <a:cubicBezTo>
                    <a:pt x="2618" y="877"/>
                    <a:pt x="2594" y="810"/>
                    <a:pt x="2541" y="771"/>
                  </a:cubicBezTo>
                  <a:cubicBezTo>
                    <a:pt x="2108" y="405"/>
                    <a:pt x="1603" y="146"/>
                    <a:pt x="1055" y="6"/>
                  </a:cubicBezTo>
                  <a:cubicBezTo>
                    <a:pt x="1038" y="2"/>
                    <a:pt x="1022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6712422" y="1574203"/>
              <a:ext cx="68821" cy="55943"/>
            </a:xfrm>
            <a:custGeom>
              <a:rect b="b" l="l" r="r" t="t"/>
              <a:pathLst>
                <a:path extrusionOk="0" h="2133" w="2624">
                  <a:moveTo>
                    <a:pt x="1010" y="0"/>
                  </a:moveTo>
                  <a:cubicBezTo>
                    <a:pt x="927" y="0"/>
                    <a:pt x="850" y="50"/>
                    <a:pt x="814" y="126"/>
                  </a:cubicBezTo>
                  <a:cubicBezTo>
                    <a:pt x="761" y="232"/>
                    <a:pt x="694" y="333"/>
                    <a:pt x="612" y="420"/>
                  </a:cubicBezTo>
                  <a:cubicBezTo>
                    <a:pt x="583" y="454"/>
                    <a:pt x="550" y="487"/>
                    <a:pt x="511" y="521"/>
                  </a:cubicBezTo>
                  <a:cubicBezTo>
                    <a:pt x="468" y="564"/>
                    <a:pt x="420" y="603"/>
                    <a:pt x="367" y="636"/>
                  </a:cubicBezTo>
                  <a:cubicBezTo>
                    <a:pt x="73" y="843"/>
                    <a:pt x="1" y="1243"/>
                    <a:pt x="203" y="1536"/>
                  </a:cubicBezTo>
                  <a:cubicBezTo>
                    <a:pt x="405" y="1859"/>
                    <a:pt x="737" y="2075"/>
                    <a:pt x="1112" y="2133"/>
                  </a:cubicBezTo>
                  <a:cubicBezTo>
                    <a:pt x="848" y="1950"/>
                    <a:pt x="655" y="1709"/>
                    <a:pt x="655" y="1276"/>
                  </a:cubicBezTo>
                  <a:lnTo>
                    <a:pt x="655" y="1108"/>
                  </a:lnTo>
                  <a:cubicBezTo>
                    <a:pt x="703" y="1074"/>
                    <a:pt x="756" y="1036"/>
                    <a:pt x="805" y="988"/>
                  </a:cubicBezTo>
                  <a:cubicBezTo>
                    <a:pt x="925" y="882"/>
                    <a:pt x="1031" y="757"/>
                    <a:pt x="1117" y="622"/>
                  </a:cubicBezTo>
                  <a:cubicBezTo>
                    <a:pt x="1536" y="747"/>
                    <a:pt x="1926" y="959"/>
                    <a:pt x="2263" y="1243"/>
                  </a:cubicBezTo>
                  <a:cubicBezTo>
                    <a:pt x="2301" y="1276"/>
                    <a:pt x="2359" y="1329"/>
                    <a:pt x="2479" y="1440"/>
                  </a:cubicBezTo>
                  <a:cubicBezTo>
                    <a:pt x="2556" y="1320"/>
                    <a:pt x="2614" y="1079"/>
                    <a:pt x="2623" y="940"/>
                  </a:cubicBezTo>
                  <a:cubicBezTo>
                    <a:pt x="2623" y="877"/>
                    <a:pt x="2599" y="810"/>
                    <a:pt x="2546" y="771"/>
                  </a:cubicBezTo>
                  <a:cubicBezTo>
                    <a:pt x="2113" y="405"/>
                    <a:pt x="1603" y="146"/>
                    <a:pt x="1060" y="6"/>
                  </a:cubicBezTo>
                  <a:cubicBezTo>
                    <a:pt x="1043" y="2"/>
                    <a:pt x="1027" y="0"/>
                    <a:pt x="101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6695139" y="1661174"/>
              <a:ext cx="23002" cy="38528"/>
            </a:xfrm>
            <a:custGeom>
              <a:rect b="b" l="l" r="r" t="t"/>
              <a:pathLst>
                <a:path extrusionOk="0" h="1469" w="877">
                  <a:moveTo>
                    <a:pt x="131" y="1"/>
                  </a:moveTo>
                  <a:cubicBezTo>
                    <a:pt x="44" y="111"/>
                    <a:pt x="1" y="251"/>
                    <a:pt x="1" y="395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799"/>
                  </a:lnTo>
                  <a:cubicBezTo>
                    <a:pt x="877" y="669"/>
                    <a:pt x="814" y="544"/>
                    <a:pt x="713" y="45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6775526" y="1661174"/>
              <a:ext cx="23002" cy="38528"/>
            </a:xfrm>
            <a:custGeom>
              <a:rect b="b" l="l" r="r" t="t"/>
              <a:pathLst>
                <a:path extrusionOk="0" h="1469" w="877">
                  <a:moveTo>
                    <a:pt x="742" y="1"/>
                  </a:moveTo>
                  <a:lnTo>
                    <a:pt x="164" y="458"/>
                  </a:lnTo>
                  <a:cubicBezTo>
                    <a:pt x="59" y="544"/>
                    <a:pt x="1" y="669"/>
                    <a:pt x="1" y="799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395"/>
                  </a:lnTo>
                  <a:cubicBezTo>
                    <a:pt x="877" y="251"/>
                    <a:pt x="828" y="111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6924839" y="1716960"/>
              <a:ext cx="28667" cy="63130"/>
            </a:xfrm>
            <a:custGeom>
              <a:rect b="b" l="l" r="r" t="t"/>
              <a:pathLst>
                <a:path extrusionOk="0" h="2407" w="1093">
                  <a:moveTo>
                    <a:pt x="646" y="0"/>
                  </a:moveTo>
                  <a:cubicBezTo>
                    <a:pt x="289" y="0"/>
                    <a:pt x="0" y="292"/>
                    <a:pt x="0" y="655"/>
                  </a:cubicBezTo>
                  <a:lnTo>
                    <a:pt x="0" y="804"/>
                  </a:lnTo>
                  <a:cubicBezTo>
                    <a:pt x="0" y="996"/>
                    <a:pt x="29" y="1179"/>
                    <a:pt x="87" y="1362"/>
                  </a:cubicBezTo>
                  <a:lnTo>
                    <a:pt x="438" y="2406"/>
                  </a:lnTo>
                  <a:lnTo>
                    <a:pt x="1092" y="2406"/>
                  </a:lnTo>
                  <a:lnTo>
                    <a:pt x="1092" y="0"/>
                  </a:lnTo>
                  <a:lnTo>
                    <a:pt x="655" y="0"/>
                  </a:lnTo>
                  <a:cubicBezTo>
                    <a:pt x="652" y="0"/>
                    <a:pt x="649" y="0"/>
                    <a:pt x="64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6936327" y="1711137"/>
              <a:ext cx="68926" cy="68952"/>
            </a:xfrm>
            <a:custGeom>
              <a:rect b="b" l="l" r="r" t="t"/>
              <a:pathLst>
                <a:path extrusionOk="0" h="2629" w="2628">
                  <a:moveTo>
                    <a:pt x="646" y="1"/>
                  </a:moveTo>
                  <a:cubicBezTo>
                    <a:pt x="289" y="1"/>
                    <a:pt x="0" y="297"/>
                    <a:pt x="0" y="655"/>
                  </a:cubicBezTo>
                  <a:cubicBezTo>
                    <a:pt x="0" y="896"/>
                    <a:pt x="192" y="1093"/>
                    <a:pt x="438" y="1093"/>
                  </a:cubicBezTo>
                  <a:lnTo>
                    <a:pt x="2189" y="2628"/>
                  </a:lnTo>
                  <a:lnTo>
                    <a:pt x="2574" y="1271"/>
                  </a:lnTo>
                  <a:cubicBezTo>
                    <a:pt x="2608" y="1151"/>
                    <a:pt x="2627" y="1031"/>
                    <a:pt x="2627" y="910"/>
                  </a:cubicBezTo>
                  <a:lnTo>
                    <a:pt x="2627" y="1"/>
                  </a:lnTo>
                  <a:lnTo>
                    <a:pt x="654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6947788" y="1797216"/>
              <a:ext cx="34489" cy="34489"/>
            </a:xfrm>
            <a:custGeom>
              <a:rect b="b" l="l" r="r" t="t"/>
              <a:pathLst>
                <a:path extrusionOk="0" h="1315" w="1315">
                  <a:moveTo>
                    <a:pt x="1" y="1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6907529" y="1811221"/>
              <a:ext cx="114876" cy="60743"/>
            </a:xfrm>
            <a:custGeom>
              <a:rect b="b" l="l" r="r" t="t"/>
              <a:pathLst>
                <a:path extrusionOk="0" h="2316" w="4380">
                  <a:moveTo>
                    <a:pt x="1536" y="1"/>
                  </a:moveTo>
                  <a:lnTo>
                    <a:pt x="477" y="299"/>
                  </a:lnTo>
                  <a:cubicBezTo>
                    <a:pt x="198" y="381"/>
                    <a:pt x="1" y="636"/>
                    <a:pt x="1" y="929"/>
                  </a:cubicBezTo>
                  <a:lnTo>
                    <a:pt x="1" y="2315"/>
                  </a:lnTo>
                  <a:lnTo>
                    <a:pt x="4380" y="2315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3" y="493"/>
                  </a:cubicBezTo>
                  <a:cubicBezTo>
                    <a:pt x="2046" y="493"/>
                    <a:pt x="1899" y="431"/>
                    <a:pt x="1796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6930504" y="1739909"/>
              <a:ext cx="68926" cy="63130"/>
            </a:xfrm>
            <a:custGeom>
              <a:rect b="b" l="l" r="r" t="t"/>
              <a:pathLst>
                <a:path extrusionOk="0" h="2407" w="2628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13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6930504" y="1739909"/>
              <a:ext cx="68821" cy="61740"/>
            </a:xfrm>
            <a:custGeom>
              <a:rect b="b" l="l" r="r" t="t"/>
              <a:pathLst>
                <a:path extrusionOk="0" h="2354" w="2624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8"/>
                  </a:cubicBezTo>
                  <a:cubicBezTo>
                    <a:pt x="1" y="1676"/>
                    <a:pt x="390" y="2190"/>
                    <a:pt x="949" y="2354"/>
                  </a:cubicBezTo>
                  <a:cubicBezTo>
                    <a:pt x="761" y="2123"/>
                    <a:pt x="660" y="1829"/>
                    <a:pt x="660" y="1531"/>
                  </a:cubicBezTo>
                  <a:lnTo>
                    <a:pt x="660" y="1093"/>
                  </a:lnTo>
                  <a:cubicBezTo>
                    <a:pt x="660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6"/>
                    <a:pt x="2623" y="949"/>
                  </a:cubicBezTo>
                  <a:cubicBezTo>
                    <a:pt x="2609" y="858"/>
                    <a:pt x="2570" y="569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6907529" y="1825725"/>
              <a:ext cx="23002" cy="46239"/>
            </a:xfrm>
            <a:custGeom>
              <a:rect b="b" l="l" r="r" t="t"/>
              <a:pathLst>
                <a:path extrusionOk="0" h="1763" w="877">
                  <a:moveTo>
                    <a:pt x="121" y="1"/>
                  </a:moveTo>
                  <a:cubicBezTo>
                    <a:pt x="44" y="112"/>
                    <a:pt x="1" y="242"/>
                    <a:pt x="1" y="376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1031"/>
                  </a:lnTo>
                  <a:cubicBezTo>
                    <a:pt x="877" y="857"/>
                    <a:pt x="809" y="689"/>
                    <a:pt x="684" y="56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6999404" y="1825725"/>
              <a:ext cx="23002" cy="46239"/>
            </a:xfrm>
            <a:custGeom>
              <a:rect b="b" l="l" r="r" t="t"/>
              <a:pathLst>
                <a:path extrusionOk="0" h="1763" w="877">
                  <a:moveTo>
                    <a:pt x="756" y="1"/>
                  </a:moveTo>
                  <a:lnTo>
                    <a:pt x="193" y="564"/>
                  </a:lnTo>
                  <a:cubicBezTo>
                    <a:pt x="73" y="689"/>
                    <a:pt x="1" y="857"/>
                    <a:pt x="1" y="1031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376"/>
                  </a:lnTo>
                  <a:cubicBezTo>
                    <a:pt x="877" y="242"/>
                    <a:pt x="833" y="112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6689473" y="1510497"/>
              <a:ext cx="114667" cy="194765"/>
            </a:xfrm>
            <a:custGeom>
              <a:rect b="b" l="l" r="r" t="t"/>
              <a:pathLst>
                <a:path extrusionOk="0" h="7426" w="4372">
                  <a:moveTo>
                    <a:pt x="2190" y="409"/>
                  </a:moveTo>
                  <a:cubicBezTo>
                    <a:pt x="2555" y="409"/>
                    <a:pt x="2858" y="660"/>
                    <a:pt x="2858" y="972"/>
                  </a:cubicBezTo>
                  <a:lnTo>
                    <a:pt x="2858" y="1011"/>
                  </a:lnTo>
                  <a:cubicBezTo>
                    <a:pt x="2644" y="919"/>
                    <a:pt x="2417" y="874"/>
                    <a:pt x="2190" y="874"/>
                  </a:cubicBezTo>
                  <a:cubicBezTo>
                    <a:pt x="1962" y="874"/>
                    <a:pt x="1735" y="919"/>
                    <a:pt x="1521" y="1011"/>
                  </a:cubicBezTo>
                  <a:cubicBezTo>
                    <a:pt x="1516" y="996"/>
                    <a:pt x="1516" y="987"/>
                    <a:pt x="1516" y="972"/>
                  </a:cubicBezTo>
                  <a:cubicBezTo>
                    <a:pt x="1516" y="660"/>
                    <a:pt x="1819" y="409"/>
                    <a:pt x="2190" y="409"/>
                  </a:cubicBezTo>
                  <a:close/>
                  <a:moveTo>
                    <a:pt x="2192" y="1281"/>
                  </a:moveTo>
                  <a:cubicBezTo>
                    <a:pt x="3078" y="1281"/>
                    <a:pt x="3737" y="2154"/>
                    <a:pt x="3450" y="3027"/>
                  </a:cubicBezTo>
                  <a:cubicBezTo>
                    <a:pt x="2868" y="2435"/>
                    <a:pt x="1843" y="2204"/>
                    <a:pt x="1795" y="2194"/>
                  </a:cubicBezTo>
                  <a:cubicBezTo>
                    <a:pt x="1777" y="2190"/>
                    <a:pt x="1760" y="2188"/>
                    <a:pt x="1742" y="2188"/>
                  </a:cubicBezTo>
                  <a:cubicBezTo>
                    <a:pt x="1698" y="2188"/>
                    <a:pt x="1655" y="2202"/>
                    <a:pt x="1617" y="2233"/>
                  </a:cubicBezTo>
                  <a:cubicBezTo>
                    <a:pt x="1569" y="2271"/>
                    <a:pt x="1545" y="2329"/>
                    <a:pt x="1545" y="2392"/>
                  </a:cubicBezTo>
                  <a:cubicBezTo>
                    <a:pt x="1530" y="2507"/>
                    <a:pt x="1473" y="2608"/>
                    <a:pt x="1386" y="2685"/>
                  </a:cubicBezTo>
                  <a:cubicBezTo>
                    <a:pt x="1228" y="2832"/>
                    <a:pt x="1367" y="3043"/>
                    <a:pt x="1527" y="3043"/>
                  </a:cubicBezTo>
                  <a:cubicBezTo>
                    <a:pt x="1577" y="3043"/>
                    <a:pt x="1629" y="3023"/>
                    <a:pt x="1675" y="2974"/>
                  </a:cubicBezTo>
                  <a:cubicBezTo>
                    <a:pt x="1771" y="2883"/>
                    <a:pt x="1848" y="2772"/>
                    <a:pt x="1901" y="2647"/>
                  </a:cubicBezTo>
                  <a:cubicBezTo>
                    <a:pt x="2243" y="2748"/>
                    <a:pt x="2959" y="3008"/>
                    <a:pt x="3282" y="3460"/>
                  </a:cubicBezTo>
                  <a:cubicBezTo>
                    <a:pt x="3188" y="3991"/>
                    <a:pt x="2727" y="4375"/>
                    <a:pt x="2195" y="4375"/>
                  </a:cubicBezTo>
                  <a:cubicBezTo>
                    <a:pt x="2182" y="4375"/>
                    <a:pt x="2169" y="4375"/>
                    <a:pt x="2156" y="4374"/>
                  </a:cubicBezTo>
                  <a:cubicBezTo>
                    <a:pt x="1603" y="4360"/>
                    <a:pt x="1150" y="3936"/>
                    <a:pt x="1088" y="3393"/>
                  </a:cubicBezTo>
                  <a:lnTo>
                    <a:pt x="1088" y="3388"/>
                  </a:lnTo>
                  <a:cubicBezTo>
                    <a:pt x="1083" y="3359"/>
                    <a:pt x="1073" y="3330"/>
                    <a:pt x="1059" y="3306"/>
                  </a:cubicBezTo>
                  <a:cubicBezTo>
                    <a:pt x="549" y="2478"/>
                    <a:pt x="1068" y="1405"/>
                    <a:pt x="2036" y="1290"/>
                  </a:cubicBezTo>
                  <a:cubicBezTo>
                    <a:pt x="2089" y="1284"/>
                    <a:pt x="2141" y="1281"/>
                    <a:pt x="2192" y="1281"/>
                  </a:cubicBezTo>
                  <a:close/>
                  <a:moveTo>
                    <a:pt x="2642" y="4721"/>
                  </a:moveTo>
                  <a:lnTo>
                    <a:pt x="2642" y="4937"/>
                  </a:lnTo>
                  <a:cubicBezTo>
                    <a:pt x="2637" y="5004"/>
                    <a:pt x="2656" y="5077"/>
                    <a:pt x="2690" y="5139"/>
                  </a:cubicBezTo>
                  <a:lnTo>
                    <a:pt x="2190" y="5616"/>
                  </a:lnTo>
                  <a:lnTo>
                    <a:pt x="1684" y="5139"/>
                  </a:lnTo>
                  <a:cubicBezTo>
                    <a:pt x="1713" y="5077"/>
                    <a:pt x="1732" y="5009"/>
                    <a:pt x="1732" y="4937"/>
                  </a:cubicBezTo>
                  <a:lnTo>
                    <a:pt x="1732" y="4721"/>
                  </a:lnTo>
                  <a:cubicBezTo>
                    <a:pt x="1877" y="4764"/>
                    <a:pt x="2031" y="4788"/>
                    <a:pt x="2185" y="4788"/>
                  </a:cubicBezTo>
                  <a:lnTo>
                    <a:pt x="2190" y="4788"/>
                  </a:lnTo>
                  <a:cubicBezTo>
                    <a:pt x="2339" y="4788"/>
                    <a:pt x="2493" y="4764"/>
                    <a:pt x="2642" y="4721"/>
                  </a:cubicBezTo>
                  <a:close/>
                  <a:moveTo>
                    <a:pt x="2185" y="0"/>
                  </a:moveTo>
                  <a:cubicBezTo>
                    <a:pt x="1588" y="0"/>
                    <a:pt x="1102" y="433"/>
                    <a:pt x="1102" y="972"/>
                  </a:cubicBezTo>
                  <a:cubicBezTo>
                    <a:pt x="1102" y="1059"/>
                    <a:pt x="1117" y="1141"/>
                    <a:pt x="1141" y="1227"/>
                  </a:cubicBezTo>
                  <a:cubicBezTo>
                    <a:pt x="438" y="1752"/>
                    <a:pt x="241" y="2719"/>
                    <a:pt x="679" y="3479"/>
                  </a:cubicBezTo>
                  <a:cubicBezTo>
                    <a:pt x="736" y="3903"/>
                    <a:pt x="972" y="4278"/>
                    <a:pt x="1323" y="4523"/>
                  </a:cubicBezTo>
                  <a:lnTo>
                    <a:pt x="1323" y="4937"/>
                  </a:lnTo>
                  <a:cubicBezTo>
                    <a:pt x="1323" y="4942"/>
                    <a:pt x="1319" y="4947"/>
                    <a:pt x="1314" y="4952"/>
                  </a:cubicBezTo>
                  <a:lnTo>
                    <a:pt x="486" y="5365"/>
                  </a:lnTo>
                  <a:cubicBezTo>
                    <a:pt x="193" y="5510"/>
                    <a:pt x="5" y="5808"/>
                    <a:pt x="10" y="6135"/>
                  </a:cubicBezTo>
                  <a:lnTo>
                    <a:pt x="10" y="7213"/>
                  </a:lnTo>
                  <a:cubicBezTo>
                    <a:pt x="0" y="7355"/>
                    <a:pt x="106" y="7426"/>
                    <a:pt x="213" y="7426"/>
                  </a:cubicBezTo>
                  <a:cubicBezTo>
                    <a:pt x="319" y="7426"/>
                    <a:pt x="426" y="7355"/>
                    <a:pt x="419" y="7213"/>
                  </a:cubicBezTo>
                  <a:lnTo>
                    <a:pt x="419" y="6135"/>
                  </a:lnTo>
                  <a:cubicBezTo>
                    <a:pt x="414" y="5967"/>
                    <a:pt x="515" y="5808"/>
                    <a:pt x="669" y="5731"/>
                  </a:cubicBezTo>
                  <a:lnTo>
                    <a:pt x="1352" y="5389"/>
                  </a:lnTo>
                  <a:lnTo>
                    <a:pt x="1983" y="5986"/>
                  </a:lnTo>
                  <a:lnTo>
                    <a:pt x="1983" y="7213"/>
                  </a:lnTo>
                  <a:cubicBezTo>
                    <a:pt x="1975" y="7355"/>
                    <a:pt x="2081" y="7426"/>
                    <a:pt x="2187" y="7426"/>
                  </a:cubicBezTo>
                  <a:cubicBezTo>
                    <a:pt x="2293" y="7426"/>
                    <a:pt x="2399" y="7355"/>
                    <a:pt x="2392" y="7213"/>
                  </a:cubicBezTo>
                  <a:lnTo>
                    <a:pt x="2392" y="5986"/>
                  </a:lnTo>
                  <a:lnTo>
                    <a:pt x="3017" y="5389"/>
                  </a:lnTo>
                  <a:lnTo>
                    <a:pt x="3705" y="5731"/>
                  </a:lnTo>
                  <a:cubicBezTo>
                    <a:pt x="3859" y="5808"/>
                    <a:pt x="3955" y="5962"/>
                    <a:pt x="3955" y="6135"/>
                  </a:cubicBezTo>
                  <a:lnTo>
                    <a:pt x="3955" y="7213"/>
                  </a:lnTo>
                  <a:cubicBezTo>
                    <a:pt x="3946" y="7355"/>
                    <a:pt x="4052" y="7426"/>
                    <a:pt x="4158" y="7426"/>
                  </a:cubicBezTo>
                  <a:cubicBezTo>
                    <a:pt x="4265" y="7426"/>
                    <a:pt x="4372" y="7355"/>
                    <a:pt x="4364" y="7213"/>
                  </a:cubicBezTo>
                  <a:lnTo>
                    <a:pt x="4364" y="6135"/>
                  </a:lnTo>
                  <a:cubicBezTo>
                    <a:pt x="4364" y="5808"/>
                    <a:pt x="4177" y="5510"/>
                    <a:pt x="3888" y="5365"/>
                  </a:cubicBezTo>
                  <a:lnTo>
                    <a:pt x="3056" y="4952"/>
                  </a:lnTo>
                  <a:cubicBezTo>
                    <a:pt x="3051" y="4947"/>
                    <a:pt x="3051" y="4942"/>
                    <a:pt x="3051" y="4937"/>
                  </a:cubicBezTo>
                  <a:lnTo>
                    <a:pt x="3051" y="4523"/>
                  </a:lnTo>
                  <a:cubicBezTo>
                    <a:pt x="3397" y="4278"/>
                    <a:pt x="3633" y="3903"/>
                    <a:pt x="3691" y="3479"/>
                  </a:cubicBezTo>
                  <a:cubicBezTo>
                    <a:pt x="4134" y="2719"/>
                    <a:pt x="3936" y="1752"/>
                    <a:pt x="3229" y="1227"/>
                  </a:cubicBezTo>
                  <a:cubicBezTo>
                    <a:pt x="3258" y="1141"/>
                    <a:pt x="3267" y="1059"/>
                    <a:pt x="3267" y="972"/>
                  </a:cubicBezTo>
                  <a:cubicBezTo>
                    <a:pt x="3267" y="438"/>
                    <a:pt x="2781" y="0"/>
                    <a:pt x="2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6712685" y="1678327"/>
              <a:ext cx="10753" cy="26385"/>
            </a:xfrm>
            <a:custGeom>
              <a:rect b="b" l="l" r="r" t="t"/>
              <a:pathLst>
                <a:path extrusionOk="0" h="1006" w="41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814"/>
                  </a:lnTo>
                  <a:cubicBezTo>
                    <a:pt x="8" y="942"/>
                    <a:pt x="106" y="1005"/>
                    <a:pt x="205" y="1005"/>
                  </a:cubicBezTo>
                  <a:cubicBezTo>
                    <a:pt x="304" y="1005"/>
                    <a:pt x="402" y="942"/>
                    <a:pt x="410" y="814"/>
                  </a:cubicBezTo>
                  <a:lnTo>
                    <a:pt x="410" y="208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6769913" y="1678090"/>
              <a:ext cx="11147" cy="27172"/>
            </a:xfrm>
            <a:custGeom>
              <a:rect b="b" l="l" r="r" t="t"/>
              <a:pathLst>
                <a:path extrusionOk="0" h="1036" w="425">
                  <a:moveTo>
                    <a:pt x="212" y="0"/>
                  </a:moveTo>
                  <a:cubicBezTo>
                    <a:pt x="107" y="0"/>
                    <a:pt x="1" y="72"/>
                    <a:pt x="8" y="217"/>
                  </a:cubicBezTo>
                  <a:lnTo>
                    <a:pt x="8" y="823"/>
                  </a:lnTo>
                  <a:cubicBezTo>
                    <a:pt x="1" y="965"/>
                    <a:pt x="107" y="1036"/>
                    <a:pt x="212" y="1036"/>
                  </a:cubicBezTo>
                  <a:cubicBezTo>
                    <a:pt x="318" y="1036"/>
                    <a:pt x="424" y="965"/>
                    <a:pt x="417" y="823"/>
                  </a:cubicBezTo>
                  <a:lnTo>
                    <a:pt x="417" y="217"/>
                  </a:lnTo>
                  <a:cubicBezTo>
                    <a:pt x="424" y="72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6940864" y="1734375"/>
              <a:ext cx="49990" cy="16943"/>
            </a:xfrm>
            <a:custGeom>
              <a:rect b="b" l="l" r="r" t="t"/>
              <a:pathLst>
                <a:path extrusionOk="0" h="646" w="1906">
                  <a:moveTo>
                    <a:pt x="260" y="0"/>
                  </a:moveTo>
                  <a:cubicBezTo>
                    <a:pt x="0" y="15"/>
                    <a:pt x="0" y="400"/>
                    <a:pt x="260" y="414"/>
                  </a:cubicBezTo>
                  <a:cubicBezTo>
                    <a:pt x="496" y="414"/>
                    <a:pt x="1165" y="448"/>
                    <a:pt x="1487" y="611"/>
                  </a:cubicBezTo>
                  <a:cubicBezTo>
                    <a:pt x="1526" y="635"/>
                    <a:pt x="1564" y="645"/>
                    <a:pt x="1600" y="645"/>
                  </a:cubicBezTo>
                  <a:cubicBezTo>
                    <a:pt x="1794" y="645"/>
                    <a:pt x="1905" y="335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6901995" y="1705734"/>
              <a:ext cx="126023" cy="171816"/>
            </a:xfrm>
            <a:custGeom>
              <a:rect b="b" l="l" r="r" t="t"/>
              <a:pathLst>
                <a:path extrusionOk="0" h="6551" w="4805">
                  <a:moveTo>
                    <a:pt x="3729" y="409"/>
                  </a:moveTo>
                  <a:lnTo>
                    <a:pt x="3729" y="1261"/>
                  </a:lnTo>
                  <a:cubicBezTo>
                    <a:pt x="3729" y="1395"/>
                    <a:pt x="3696" y="1535"/>
                    <a:pt x="3638" y="1660"/>
                  </a:cubicBezTo>
                  <a:lnTo>
                    <a:pt x="3532" y="1867"/>
                  </a:lnTo>
                  <a:cubicBezTo>
                    <a:pt x="3518" y="1891"/>
                    <a:pt x="3513" y="1925"/>
                    <a:pt x="3513" y="1958"/>
                  </a:cubicBezTo>
                  <a:lnTo>
                    <a:pt x="3513" y="2396"/>
                  </a:lnTo>
                  <a:cubicBezTo>
                    <a:pt x="3513" y="3010"/>
                    <a:pt x="3012" y="3504"/>
                    <a:pt x="2402" y="3504"/>
                  </a:cubicBezTo>
                  <a:cubicBezTo>
                    <a:pt x="2391" y="3504"/>
                    <a:pt x="2379" y="3503"/>
                    <a:pt x="2368" y="3503"/>
                  </a:cubicBezTo>
                  <a:cubicBezTo>
                    <a:pt x="1776" y="3484"/>
                    <a:pt x="1295" y="2964"/>
                    <a:pt x="1295" y="2339"/>
                  </a:cubicBezTo>
                  <a:lnTo>
                    <a:pt x="1295" y="1958"/>
                  </a:lnTo>
                  <a:cubicBezTo>
                    <a:pt x="1295" y="1925"/>
                    <a:pt x="1285" y="1891"/>
                    <a:pt x="1271" y="1867"/>
                  </a:cubicBezTo>
                  <a:lnTo>
                    <a:pt x="1145" y="1612"/>
                  </a:lnTo>
                  <a:cubicBezTo>
                    <a:pt x="1097" y="1516"/>
                    <a:pt x="1073" y="1415"/>
                    <a:pt x="1073" y="1309"/>
                  </a:cubicBezTo>
                  <a:lnTo>
                    <a:pt x="1073" y="1299"/>
                  </a:lnTo>
                  <a:cubicBezTo>
                    <a:pt x="1073" y="808"/>
                    <a:pt x="1473" y="409"/>
                    <a:pt x="1963" y="409"/>
                  </a:cubicBezTo>
                  <a:close/>
                  <a:moveTo>
                    <a:pt x="2854" y="3840"/>
                  </a:moveTo>
                  <a:cubicBezTo>
                    <a:pt x="2858" y="3902"/>
                    <a:pt x="2868" y="3965"/>
                    <a:pt x="2892" y="4023"/>
                  </a:cubicBezTo>
                  <a:lnTo>
                    <a:pt x="2724" y="4196"/>
                  </a:lnTo>
                  <a:cubicBezTo>
                    <a:pt x="2637" y="4278"/>
                    <a:pt x="2522" y="4326"/>
                    <a:pt x="2401" y="4326"/>
                  </a:cubicBezTo>
                  <a:cubicBezTo>
                    <a:pt x="2281" y="4326"/>
                    <a:pt x="2166" y="4278"/>
                    <a:pt x="2084" y="4191"/>
                  </a:cubicBezTo>
                  <a:lnTo>
                    <a:pt x="1915" y="4023"/>
                  </a:lnTo>
                  <a:cubicBezTo>
                    <a:pt x="1935" y="3965"/>
                    <a:pt x="1949" y="3902"/>
                    <a:pt x="1949" y="3840"/>
                  </a:cubicBezTo>
                  <a:cubicBezTo>
                    <a:pt x="2079" y="3883"/>
                    <a:pt x="2218" y="3907"/>
                    <a:pt x="2358" y="3912"/>
                  </a:cubicBezTo>
                  <a:lnTo>
                    <a:pt x="2401" y="3912"/>
                  </a:lnTo>
                  <a:cubicBezTo>
                    <a:pt x="2555" y="3912"/>
                    <a:pt x="2709" y="3888"/>
                    <a:pt x="2854" y="3840"/>
                  </a:cubicBezTo>
                  <a:close/>
                  <a:moveTo>
                    <a:pt x="1963" y="0"/>
                  </a:moveTo>
                  <a:cubicBezTo>
                    <a:pt x="1246" y="0"/>
                    <a:pt x="664" y="582"/>
                    <a:pt x="664" y="1299"/>
                  </a:cubicBezTo>
                  <a:lnTo>
                    <a:pt x="664" y="1309"/>
                  </a:lnTo>
                  <a:cubicBezTo>
                    <a:pt x="664" y="1477"/>
                    <a:pt x="703" y="1641"/>
                    <a:pt x="780" y="1790"/>
                  </a:cubicBezTo>
                  <a:lnTo>
                    <a:pt x="886" y="2002"/>
                  </a:lnTo>
                  <a:lnTo>
                    <a:pt x="886" y="2339"/>
                  </a:lnTo>
                  <a:cubicBezTo>
                    <a:pt x="881" y="2849"/>
                    <a:pt x="1126" y="3330"/>
                    <a:pt x="1540" y="3628"/>
                  </a:cubicBezTo>
                  <a:lnTo>
                    <a:pt x="1540" y="3811"/>
                  </a:lnTo>
                  <a:cubicBezTo>
                    <a:pt x="1540" y="3917"/>
                    <a:pt x="1473" y="4008"/>
                    <a:pt x="1372" y="4037"/>
                  </a:cubicBezTo>
                  <a:lnTo>
                    <a:pt x="631" y="4249"/>
                  </a:lnTo>
                  <a:cubicBezTo>
                    <a:pt x="265" y="4355"/>
                    <a:pt x="10" y="4691"/>
                    <a:pt x="10" y="5076"/>
                  </a:cubicBezTo>
                  <a:lnTo>
                    <a:pt x="10" y="6337"/>
                  </a:lnTo>
                  <a:cubicBezTo>
                    <a:pt x="0" y="6479"/>
                    <a:pt x="106" y="6550"/>
                    <a:pt x="213" y="6550"/>
                  </a:cubicBezTo>
                  <a:cubicBezTo>
                    <a:pt x="319" y="6550"/>
                    <a:pt x="426" y="6479"/>
                    <a:pt x="419" y="6337"/>
                  </a:cubicBezTo>
                  <a:lnTo>
                    <a:pt x="419" y="5081"/>
                  </a:lnTo>
                  <a:cubicBezTo>
                    <a:pt x="419" y="4879"/>
                    <a:pt x="549" y="4701"/>
                    <a:pt x="746" y="4643"/>
                  </a:cubicBezTo>
                  <a:lnTo>
                    <a:pt x="1482" y="4432"/>
                  </a:lnTo>
                  <a:cubicBezTo>
                    <a:pt x="1545" y="4412"/>
                    <a:pt x="1607" y="4388"/>
                    <a:pt x="1660" y="4350"/>
                  </a:cubicBezTo>
                  <a:lnTo>
                    <a:pt x="1790" y="4485"/>
                  </a:lnTo>
                  <a:cubicBezTo>
                    <a:pt x="1959" y="4651"/>
                    <a:pt x="2180" y="4734"/>
                    <a:pt x="2401" y="4734"/>
                  </a:cubicBezTo>
                  <a:cubicBezTo>
                    <a:pt x="2623" y="4734"/>
                    <a:pt x="2844" y="4651"/>
                    <a:pt x="3012" y="4485"/>
                  </a:cubicBezTo>
                  <a:lnTo>
                    <a:pt x="3142" y="4350"/>
                  </a:lnTo>
                  <a:cubicBezTo>
                    <a:pt x="3200" y="4388"/>
                    <a:pt x="3258" y="4417"/>
                    <a:pt x="3325" y="4436"/>
                  </a:cubicBezTo>
                  <a:lnTo>
                    <a:pt x="4061" y="4643"/>
                  </a:lnTo>
                  <a:cubicBezTo>
                    <a:pt x="4254" y="4701"/>
                    <a:pt x="4389" y="4879"/>
                    <a:pt x="4389" y="5081"/>
                  </a:cubicBezTo>
                  <a:lnTo>
                    <a:pt x="4389" y="6337"/>
                  </a:lnTo>
                  <a:cubicBezTo>
                    <a:pt x="4381" y="6479"/>
                    <a:pt x="4487" y="6550"/>
                    <a:pt x="4593" y="6550"/>
                  </a:cubicBezTo>
                  <a:cubicBezTo>
                    <a:pt x="4699" y="6550"/>
                    <a:pt x="4805" y="6479"/>
                    <a:pt x="4798" y="6337"/>
                  </a:cubicBezTo>
                  <a:lnTo>
                    <a:pt x="4798" y="5081"/>
                  </a:lnTo>
                  <a:cubicBezTo>
                    <a:pt x="4798" y="4691"/>
                    <a:pt x="4543" y="4355"/>
                    <a:pt x="4172" y="4249"/>
                  </a:cubicBezTo>
                  <a:lnTo>
                    <a:pt x="3431" y="4037"/>
                  </a:lnTo>
                  <a:cubicBezTo>
                    <a:pt x="3335" y="4008"/>
                    <a:pt x="3263" y="3917"/>
                    <a:pt x="3263" y="3816"/>
                  </a:cubicBezTo>
                  <a:lnTo>
                    <a:pt x="3263" y="3643"/>
                  </a:lnTo>
                  <a:cubicBezTo>
                    <a:pt x="3335" y="3594"/>
                    <a:pt x="3397" y="3541"/>
                    <a:pt x="3460" y="3484"/>
                  </a:cubicBezTo>
                  <a:cubicBezTo>
                    <a:pt x="3753" y="3200"/>
                    <a:pt x="3922" y="2805"/>
                    <a:pt x="3922" y="2391"/>
                  </a:cubicBezTo>
                  <a:lnTo>
                    <a:pt x="3922" y="2007"/>
                  </a:lnTo>
                  <a:lnTo>
                    <a:pt x="4004" y="1843"/>
                  </a:lnTo>
                  <a:cubicBezTo>
                    <a:pt x="4090" y="1660"/>
                    <a:pt x="4138" y="1463"/>
                    <a:pt x="4138" y="1261"/>
                  </a:cubicBezTo>
                  <a:lnTo>
                    <a:pt x="4138" y="207"/>
                  </a:lnTo>
                  <a:cubicBezTo>
                    <a:pt x="4138" y="91"/>
                    <a:pt x="4047" y="0"/>
                    <a:pt x="3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6924944" y="1843534"/>
              <a:ext cx="11199" cy="34017"/>
            </a:xfrm>
            <a:custGeom>
              <a:rect b="b" l="l" r="r" t="t"/>
              <a:pathLst>
                <a:path extrusionOk="0" h="1297" w="427">
                  <a:moveTo>
                    <a:pt x="213" y="0"/>
                  </a:moveTo>
                  <a:cubicBezTo>
                    <a:pt x="102" y="0"/>
                    <a:pt x="11" y="92"/>
                    <a:pt x="11" y="207"/>
                  </a:cubicBezTo>
                  <a:lnTo>
                    <a:pt x="11" y="1083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20" y="1296"/>
                    <a:pt x="427" y="1225"/>
                    <a:pt x="420" y="1083"/>
                  </a:cubicBezTo>
                  <a:lnTo>
                    <a:pt x="420" y="203"/>
                  </a:lnTo>
                  <a:cubicBezTo>
                    <a:pt x="415" y="92"/>
                    <a:pt x="323" y="0"/>
                    <a:pt x="2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6994106" y="1843534"/>
              <a:ext cx="10753" cy="33440"/>
            </a:xfrm>
            <a:custGeom>
              <a:rect b="b" l="l" r="r" t="t"/>
              <a:pathLst>
                <a:path extrusionOk="0" h="1275" w="410">
                  <a:moveTo>
                    <a:pt x="203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6" y="1211"/>
                    <a:pt x="104" y="1274"/>
                    <a:pt x="203" y="1274"/>
                  </a:cubicBezTo>
                  <a:cubicBezTo>
                    <a:pt x="303" y="1274"/>
                    <a:pt x="403" y="1211"/>
                    <a:pt x="410" y="1083"/>
                  </a:cubicBezTo>
                  <a:lnTo>
                    <a:pt x="410" y="203"/>
                  </a:lnTo>
                  <a:cubicBezTo>
                    <a:pt x="405" y="92"/>
                    <a:pt x="314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6790816" y="1590779"/>
              <a:ext cx="188366" cy="104228"/>
            </a:xfrm>
            <a:custGeom>
              <a:rect b="b" l="l" r="r" t="t"/>
              <a:pathLst>
                <a:path extrusionOk="0" h="3974" w="7182">
                  <a:moveTo>
                    <a:pt x="2476" y="0"/>
                  </a:moveTo>
                  <a:cubicBezTo>
                    <a:pt x="1677" y="0"/>
                    <a:pt x="863" y="220"/>
                    <a:pt x="125" y="692"/>
                  </a:cubicBezTo>
                  <a:cubicBezTo>
                    <a:pt x="29" y="750"/>
                    <a:pt x="0" y="880"/>
                    <a:pt x="63" y="976"/>
                  </a:cubicBezTo>
                  <a:cubicBezTo>
                    <a:pt x="103" y="1038"/>
                    <a:pt x="170" y="1070"/>
                    <a:pt x="238" y="1070"/>
                  </a:cubicBezTo>
                  <a:cubicBezTo>
                    <a:pt x="276" y="1070"/>
                    <a:pt x="314" y="1060"/>
                    <a:pt x="347" y="1039"/>
                  </a:cubicBezTo>
                  <a:cubicBezTo>
                    <a:pt x="1015" y="610"/>
                    <a:pt x="1752" y="410"/>
                    <a:pt x="2476" y="410"/>
                  </a:cubicBezTo>
                  <a:cubicBezTo>
                    <a:pt x="4107" y="410"/>
                    <a:pt x="5673" y="1426"/>
                    <a:pt x="6236" y="3122"/>
                  </a:cubicBezTo>
                  <a:lnTo>
                    <a:pt x="5894" y="2776"/>
                  </a:lnTo>
                  <a:cubicBezTo>
                    <a:pt x="5848" y="2724"/>
                    <a:pt x="5794" y="2702"/>
                    <a:pt x="5743" y="2702"/>
                  </a:cubicBezTo>
                  <a:cubicBezTo>
                    <a:pt x="5581" y="2702"/>
                    <a:pt x="5440" y="2915"/>
                    <a:pt x="5601" y="3065"/>
                  </a:cubicBezTo>
                  <a:lnTo>
                    <a:pt x="6443" y="3911"/>
                  </a:lnTo>
                  <a:cubicBezTo>
                    <a:pt x="6483" y="3954"/>
                    <a:pt x="6536" y="3974"/>
                    <a:pt x="6588" y="3974"/>
                  </a:cubicBezTo>
                  <a:cubicBezTo>
                    <a:pt x="6672" y="3974"/>
                    <a:pt x="6755" y="3922"/>
                    <a:pt x="6785" y="3830"/>
                  </a:cubicBezTo>
                  <a:lnTo>
                    <a:pt x="7131" y="2685"/>
                  </a:lnTo>
                  <a:cubicBezTo>
                    <a:pt x="7181" y="2526"/>
                    <a:pt x="7051" y="2417"/>
                    <a:pt x="6925" y="2417"/>
                  </a:cubicBezTo>
                  <a:cubicBezTo>
                    <a:pt x="6845" y="2417"/>
                    <a:pt x="6766" y="2461"/>
                    <a:pt x="6737" y="2564"/>
                  </a:cubicBezTo>
                  <a:lnTo>
                    <a:pt x="6616" y="2964"/>
                  </a:lnTo>
                  <a:cubicBezTo>
                    <a:pt x="5987" y="1107"/>
                    <a:pt x="4268" y="0"/>
                    <a:pt x="2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6733877" y="1716671"/>
              <a:ext cx="186950" cy="103153"/>
            </a:xfrm>
            <a:custGeom>
              <a:rect b="b" l="l" r="r" t="t"/>
              <a:pathLst>
                <a:path extrusionOk="0" h="3933" w="7128">
                  <a:moveTo>
                    <a:pt x="540" y="0"/>
                  </a:moveTo>
                  <a:cubicBezTo>
                    <a:pt x="451" y="0"/>
                    <a:pt x="363" y="59"/>
                    <a:pt x="338" y="156"/>
                  </a:cubicBezTo>
                  <a:lnTo>
                    <a:pt x="49" y="1310"/>
                  </a:lnTo>
                  <a:cubicBezTo>
                    <a:pt x="1" y="1472"/>
                    <a:pt x="129" y="1576"/>
                    <a:pt x="253" y="1576"/>
                  </a:cubicBezTo>
                  <a:cubicBezTo>
                    <a:pt x="340" y="1576"/>
                    <a:pt x="425" y="1526"/>
                    <a:pt x="448" y="1412"/>
                  </a:cubicBezTo>
                  <a:lnTo>
                    <a:pt x="540" y="1031"/>
                  </a:lnTo>
                  <a:cubicBezTo>
                    <a:pt x="1189" y="2854"/>
                    <a:pt x="2891" y="3932"/>
                    <a:pt x="4659" y="3932"/>
                  </a:cubicBezTo>
                  <a:cubicBezTo>
                    <a:pt x="5458" y="3932"/>
                    <a:pt x="6271" y="3712"/>
                    <a:pt x="7007" y="3240"/>
                  </a:cubicBezTo>
                  <a:cubicBezTo>
                    <a:pt x="7103" y="3182"/>
                    <a:pt x="7127" y="3057"/>
                    <a:pt x="7069" y="2961"/>
                  </a:cubicBezTo>
                  <a:cubicBezTo>
                    <a:pt x="7030" y="2901"/>
                    <a:pt x="6966" y="2869"/>
                    <a:pt x="6900" y="2869"/>
                  </a:cubicBezTo>
                  <a:cubicBezTo>
                    <a:pt x="6861" y="2869"/>
                    <a:pt x="6821" y="2880"/>
                    <a:pt x="6786" y="2903"/>
                  </a:cubicBezTo>
                  <a:cubicBezTo>
                    <a:pt x="6120" y="3330"/>
                    <a:pt x="5385" y="3528"/>
                    <a:pt x="4663" y="3528"/>
                  </a:cubicBezTo>
                  <a:cubicBezTo>
                    <a:pt x="3030" y="3528"/>
                    <a:pt x="1461" y="2513"/>
                    <a:pt x="901" y="815"/>
                  </a:cubicBezTo>
                  <a:lnTo>
                    <a:pt x="901" y="815"/>
                  </a:lnTo>
                  <a:lnTo>
                    <a:pt x="1276" y="1166"/>
                  </a:lnTo>
                  <a:cubicBezTo>
                    <a:pt x="1322" y="1216"/>
                    <a:pt x="1374" y="1236"/>
                    <a:pt x="1424" y="1236"/>
                  </a:cubicBezTo>
                  <a:cubicBezTo>
                    <a:pt x="1591" y="1236"/>
                    <a:pt x="1733" y="1004"/>
                    <a:pt x="1555" y="863"/>
                  </a:cubicBezTo>
                  <a:lnTo>
                    <a:pt x="675" y="55"/>
                  </a:lnTo>
                  <a:cubicBezTo>
                    <a:pt x="636" y="17"/>
                    <a:pt x="588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38"/>
          <p:cNvGrpSpPr/>
          <p:nvPr/>
        </p:nvGrpSpPr>
        <p:grpSpPr>
          <a:xfrm>
            <a:off x="9487875" y="1768036"/>
            <a:ext cx="489021" cy="488880"/>
            <a:chOff x="7115906" y="1510602"/>
            <a:chExt cx="366766" cy="366660"/>
          </a:xfrm>
        </p:grpSpPr>
        <p:sp>
          <p:nvSpPr>
            <p:cNvPr id="2202" name="Google Shape;2202;p38"/>
            <p:cNvSpPr/>
            <p:nvPr/>
          </p:nvSpPr>
          <p:spPr>
            <a:xfrm>
              <a:off x="7151602" y="1591776"/>
              <a:ext cx="100478" cy="60717"/>
            </a:xfrm>
            <a:custGeom>
              <a:rect b="b" l="l" r="r" t="t"/>
              <a:pathLst>
                <a:path extrusionOk="0" h="2315" w="3831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9" y="2151"/>
                    <a:pt x="2359" y="1371"/>
                  </a:cubicBezTo>
                  <a:cubicBezTo>
                    <a:pt x="2359" y="1371"/>
                    <a:pt x="2604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7151602" y="1591776"/>
              <a:ext cx="53793" cy="60717"/>
            </a:xfrm>
            <a:custGeom>
              <a:rect b="b" l="l" r="r" t="t"/>
              <a:pathLst>
                <a:path extrusionOk="0" h="2315" w="2051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7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7191232" y="1748249"/>
              <a:ext cx="12143" cy="10124"/>
            </a:xfrm>
            <a:custGeom>
              <a:rect b="b" l="l" r="r" t="t"/>
              <a:pathLst>
                <a:path extrusionOk="0" h="386" w="463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7189973" y="1767552"/>
              <a:ext cx="15055" cy="28037"/>
            </a:xfrm>
            <a:custGeom>
              <a:rect b="b" l="l" r="r" t="t"/>
              <a:pathLst>
                <a:path extrusionOk="0" h="1069" w="574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7150107" y="1658656"/>
              <a:ext cx="6714" cy="16182"/>
            </a:xfrm>
            <a:custGeom>
              <a:rect b="b" l="l" r="r" t="t"/>
              <a:pathLst>
                <a:path extrusionOk="0" h="617" w="256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7238179" y="1658656"/>
              <a:ext cx="5455" cy="16182"/>
            </a:xfrm>
            <a:custGeom>
              <a:rect b="b" l="l" r="r" t="t"/>
              <a:pathLst>
                <a:path extrusionOk="0" h="617" w="208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7166001" y="1636703"/>
              <a:ext cx="62998" cy="69424"/>
            </a:xfrm>
            <a:custGeom>
              <a:rect b="b" l="l" r="r" t="t"/>
              <a:pathLst>
                <a:path extrusionOk="0" h="2647" w="2402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401" y="1583"/>
                  </a:cubicBezTo>
                  <a:lnTo>
                    <a:pt x="2401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7186065" y="1714547"/>
              <a:ext cx="22870" cy="21375"/>
            </a:xfrm>
            <a:custGeom>
              <a:rect b="b" l="l" r="r" t="t"/>
              <a:pathLst>
                <a:path extrusionOk="0" h="815" w="872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18" y="10"/>
                  </a:lnTo>
                  <a:cubicBezTo>
                    <a:pt x="737" y="25"/>
                    <a:pt x="655" y="35"/>
                    <a:pt x="568" y="35"/>
                  </a:cubicBezTo>
                  <a:lnTo>
                    <a:pt x="299" y="35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7166001" y="1636703"/>
              <a:ext cx="48862" cy="69424"/>
            </a:xfrm>
            <a:custGeom>
              <a:rect b="b" l="l" r="r" t="t"/>
              <a:pathLst>
                <a:path extrusionOk="0" h="2647" w="1863">
                  <a:moveTo>
                    <a:pt x="1742" y="0"/>
                  </a:moveTo>
                  <a:lnTo>
                    <a:pt x="1699" y="43"/>
                  </a:lnTo>
                  <a:cubicBezTo>
                    <a:pt x="1174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0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7202457" y="1714547"/>
              <a:ext cx="6478" cy="787"/>
            </a:xfrm>
            <a:custGeom>
              <a:rect b="b" l="l" r="r" t="t"/>
              <a:pathLst>
                <a:path extrusionOk="0" h="30" w="247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7186065" y="1714547"/>
              <a:ext cx="16051" cy="21375"/>
            </a:xfrm>
            <a:custGeom>
              <a:rect b="b" l="l" r="r" t="t"/>
              <a:pathLst>
                <a:path extrusionOk="0" h="815" w="612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7126004" y="1734506"/>
              <a:ext cx="57569" cy="66146"/>
            </a:xfrm>
            <a:custGeom>
              <a:rect b="b" l="l" r="r" t="t"/>
              <a:pathLst>
                <a:path extrusionOk="0" h="2522" w="2195">
                  <a:moveTo>
                    <a:pt x="1362" y="0"/>
                  </a:moveTo>
                  <a:lnTo>
                    <a:pt x="765" y="246"/>
                  </a:lnTo>
                  <a:lnTo>
                    <a:pt x="756" y="250"/>
                  </a:lnTo>
                  <a:cubicBezTo>
                    <a:pt x="727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88" y="2343"/>
                  </a:lnTo>
                  <a:lnTo>
                    <a:pt x="688" y="1400"/>
                  </a:lnTo>
                  <a:cubicBezTo>
                    <a:pt x="688" y="1292"/>
                    <a:pt x="769" y="1238"/>
                    <a:pt x="849" y="1238"/>
                  </a:cubicBezTo>
                  <a:cubicBezTo>
                    <a:pt x="930" y="1238"/>
                    <a:pt x="1011" y="1292"/>
                    <a:pt x="1011" y="1400"/>
                  </a:cubicBezTo>
                  <a:lnTo>
                    <a:pt x="1011" y="2521"/>
                  </a:lnTo>
                  <a:lnTo>
                    <a:pt x="2194" y="2521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7216095" y="1734742"/>
              <a:ext cx="52140" cy="61241"/>
            </a:xfrm>
            <a:custGeom>
              <a:rect b="b" l="l" r="r" t="t"/>
              <a:pathLst>
                <a:path extrusionOk="0" h="2335" w="1988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8" y="506"/>
                    <a:pt x="1232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7124850" y="1734506"/>
              <a:ext cx="36640" cy="61477"/>
            </a:xfrm>
            <a:custGeom>
              <a:rect b="b" l="l" r="r" t="t"/>
              <a:pathLst>
                <a:path extrusionOk="0" h="2344" w="1397">
                  <a:moveTo>
                    <a:pt x="1362" y="0"/>
                  </a:moveTo>
                  <a:lnTo>
                    <a:pt x="771" y="246"/>
                  </a:lnTo>
                  <a:lnTo>
                    <a:pt x="756" y="250"/>
                  </a:lnTo>
                  <a:cubicBezTo>
                    <a:pt x="727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3" y="2343"/>
                  </a:lnTo>
                  <a:lnTo>
                    <a:pt x="323" y="1448"/>
                  </a:lnTo>
                  <a:cubicBezTo>
                    <a:pt x="318" y="529"/>
                    <a:pt x="1050" y="260"/>
                    <a:pt x="1083" y="250"/>
                  </a:cubicBezTo>
                  <a:lnTo>
                    <a:pt x="1093" y="246"/>
                  </a:lnTo>
                  <a:lnTo>
                    <a:pt x="1396" y="120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7151366" y="1766923"/>
              <a:ext cx="8471" cy="29060"/>
            </a:xfrm>
            <a:custGeom>
              <a:rect b="b" l="l" r="r" t="t"/>
              <a:pathLst>
                <a:path extrusionOk="0" h="1108" w="323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7171666" y="1728447"/>
              <a:ext cx="16812" cy="19566"/>
            </a:xfrm>
            <a:custGeom>
              <a:rect b="b" l="l" r="r" t="t"/>
              <a:pathLst>
                <a:path extrusionOk="0" h="746" w="641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7" y="96"/>
                  </a:lnTo>
                  <a:cubicBezTo>
                    <a:pt x="189" y="68"/>
                    <a:pt x="169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179875" y="1760104"/>
              <a:ext cx="4695" cy="13166"/>
            </a:xfrm>
            <a:custGeom>
              <a:rect b="b" l="l" r="r" t="t"/>
              <a:pathLst>
                <a:path extrusionOk="0" h="502" w="179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210430" y="1760366"/>
              <a:ext cx="4695" cy="13035"/>
            </a:xfrm>
            <a:custGeom>
              <a:rect b="b" l="l" r="r" t="t"/>
              <a:pathLst>
                <a:path extrusionOk="0" h="497" w="179">
                  <a:moveTo>
                    <a:pt x="48" y="1"/>
                  </a:moveTo>
                  <a:lnTo>
                    <a:pt x="0" y="126"/>
                  </a:lnTo>
                  <a:lnTo>
                    <a:pt x="58" y="496"/>
                  </a:lnTo>
                  <a:lnTo>
                    <a:pt x="178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205998" y="1728316"/>
              <a:ext cx="16681" cy="19697"/>
            </a:xfrm>
            <a:custGeom>
              <a:rect b="b" l="l" r="r" t="t"/>
              <a:pathLst>
                <a:path extrusionOk="0" h="751" w="636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7115906" y="1586084"/>
              <a:ext cx="162322" cy="219865"/>
            </a:xfrm>
            <a:custGeom>
              <a:rect b="b" l="l" r="r" t="t"/>
              <a:pathLst>
                <a:path extrusionOk="0" h="8383" w="6189">
                  <a:moveTo>
                    <a:pt x="3176" y="438"/>
                  </a:moveTo>
                  <a:cubicBezTo>
                    <a:pt x="3984" y="438"/>
                    <a:pt x="4639" y="1098"/>
                    <a:pt x="4639" y="1901"/>
                  </a:cubicBezTo>
                  <a:lnTo>
                    <a:pt x="4639" y="2301"/>
                  </a:lnTo>
                  <a:lnTo>
                    <a:pt x="4634" y="2296"/>
                  </a:lnTo>
                  <a:lnTo>
                    <a:pt x="4629" y="2291"/>
                  </a:lnTo>
                  <a:lnTo>
                    <a:pt x="4619" y="2281"/>
                  </a:lnTo>
                  <a:lnTo>
                    <a:pt x="4610" y="2276"/>
                  </a:lnTo>
                  <a:lnTo>
                    <a:pt x="4600" y="2272"/>
                  </a:lnTo>
                  <a:lnTo>
                    <a:pt x="4591" y="2262"/>
                  </a:lnTo>
                  <a:lnTo>
                    <a:pt x="4581" y="2257"/>
                  </a:lnTo>
                  <a:lnTo>
                    <a:pt x="4571" y="2252"/>
                  </a:lnTo>
                  <a:lnTo>
                    <a:pt x="4562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6" y="1434"/>
                    <a:pt x="3810" y="1372"/>
                    <a:pt x="3714" y="1372"/>
                  </a:cubicBezTo>
                  <a:cubicBezTo>
                    <a:pt x="3648" y="1372"/>
                    <a:pt x="3582" y="1401"/>
                    <a:pt x="3537" y="1463"/>
                  </a:cubicBezTo>
                  <a:cubicBezTo>
                    <a:pt x="2979" y="2233"/>
                    <a:pt x="1752" y="2238"/>
                    <a:pt x="1737" y="2238"/>
                  </a:cubicBezTo>
                  <a:lnTo>
                    <a:pt x="1670" y="2238"/>
                  </a:lnTo>
                  <a:lnTo>
                    <a:pt x="1660" y="2243"/>
                  </a:lnTo>
                  <a:lnTo>
                    <a:pt x="1651" y="2248"/>
                  </a:lnTo>
                  <a:lnTo>
                    <a:pt x="1641" y="2252"/>
                  </a:lnTo>
                  <a:lnTo>
                    <a:pt x="1631" y="2257"/>
                  </a:lnTo>
                  <a:lnTo>
                    <a:pt x="1622" y="2262"/>
                  </a:lnTo>
                  <a:lnTo>
                    <a:pt x="1612" y="2267"/>
                  </a:lnTo>
                  <a:lnTo>
                    <a:pt x="1602" y="2272"/>
                  </a:lnTo>
                  <a:lnTo>
                    <a:pt x="1598" y="2281"/>
                  </a:lnTo>
                  <a:lnTo>
                    <a:pt x="1588" y="2286"/>
                  </a:lnTo>
                  <a:lnTo>
                    <a:pt x="1578" y="2296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41" y="438"/>
                  </a:cubicBezTo>
                  <a:close/>
                  <a:moveTo>
                    <a:pt x="1516" y="2849"/>
                  </a:moveTo>
                  <a:lnTo>
                    <a:pt x="1516" y="3301"/>
                  </a:lnTo>
                  <a:cubicBezTo>
                    <a:pt x="1439" y="3248"/>
                    <a:pt x="1396" y="3167"/>
                    <a:pt x="1396" y="3075"/>
                  </a:cubicBezTo>
                  <a:cubicBezTo>
                    <a:pt x="1396" y="2984"/>
                    <a:pt x="1439" y="2902"/>
                    <a:pt x="1516" y="2849"/>
                  </a:cubicBezTo>
                  <a:close/>
                  <a:moveTo>
                    <a:pt x="4706" y="2849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49"/>
                  </a:lnTo>
                  <a:close/>
                  <a:moveTo>
                    <a:pt x="3638" y="2002"/>
                  </a:moveTo>
                  <a:cubicBezTo>
                    <a:pt x="3753" y="2224"/>
                    <a:pt x="3946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8" y="3513"/>
                  </a:cubicBezTo>
                  <a:lnTo>
                    <a:pt x="1954" y="3513"/>
                  </a:lnTo>
                  <a:lnTo>
                    <a:pt x="1954" y="2666"/>
                  </a:lnTo>
                  <a:cubicBezTo>
                    <a:pt x="2329" y="2633"/>
                    <a:pt x="3089" y="2503"/>
                    <a:pt x="3638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4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29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1"/>
                  </a:lnTo>
                  <a:cubicBezTo>
                    <a:pt x="3893" y="5462"/>
                    <a:pt x="3907" y="5443"/>
                    <a:pt x="3917" y="5428"/>
                  </a:cubicBezTo>
                  <a:close/>
                  <a:moveTo>
                    <a:pt x="2286" y="5423"/>
                  </a:moveTo>
                  <a:cubicBezTo>
                    <a:pt x="2295" y="5462"/>
                    <a:pt x="2315" y="5496"/>
                    <a:pt x="2343" y="5524"/>
                  </a:cubicBezTo>
                  <a:lnTo>
                    <a:pt x="2767" y="5938"/>
                  </a:lnTo>
                  <a:lnTo>
                    <a:pt x="2444" y="6179"/>
                  </a:lnTo>
                  <a:lnTo>
                    <a:pt x="2132" y="5529"/>
                  </a:lnTo>
                  <a:lnTo>
                    <a:pt x="2286" y="5423"/>
                  </a:lnTo>
                  <a:close/>
                  <a:moveTo>
                    <a:pt x="3099" y="6237"/>
                  </a:moveTo>
                  <a:lnTo>
                    <a:pt x="3282" y="6371"/>
                  </a:lnTo>
                  <a:lnTo>
                    <a:pt x="3219" y="6525"/>
                  </a:lnTo>
                  <a:lnTo>
                    <a:pt x="2988" y="6525"/>
                  </a:lnTo>
                  <a:lnTo>
                    <a:pt x="2926" y="6366"/>
                  </a:lnTo>
                  <a:lnTo>
                    <a:pt x="3099" y="6237"/>
                  </a:lnTo>
                  <a:close/>
                  <a:moveTo>
                    <a:pt x="2560" y="6636"/>
                  </a:moveTo>
                  <a:lnTo>
                    <a:pt x="2613" y="6771"/>
                  </a:lnTo>
                  <a:lnTo>
                    <a:pt x="2555" y="7136"/>
                  </a:lnTo>
                  <a:lnTo>
                    <a:pt x="2435" y="6718"/>
                  </a:lnTo>
                  <a:cubicBezTo>
                    <a:pt x="2454" y="6708"/>
                    <a:pt x="2473" y="6698"/>
                    <a:pt x="2493" y="6689"/>
                  </a:cubicBezTo>
                  <a:lnTo>
                    <a:pt x="2560" y="6636"/>
                  </a:lnTo>
                  <a:close/>
                  <a:moveTo>
                    <a:pt x="3647" y="6641"/>
                  </a:moveTo>
                  <a:lnTo>
                    <a:pt x="3710" y="6689"/>
                  </a:lnTo>
                  <a:cubicBezTo>
                    <a:pt x="3729" y="6703"/>
                    <a:pt x="3753" y="6713"/>
                    <a:pt x="3782" y="6723"/>
                  </a:cubicBezTo>
                  <a:lnTo>
                    <a:pt x="3662" y="7141"/>
                  </a:lnTo>
                  <a:lnTo>
                    <a:pt x="3599" y="6766"/>
                  </a:lnTo>
                  <a:lnTo>
                    <a:pt x="3647" y="6641"/>
                  </a:lnTo>
                  <a:close/>
                  <a:moveTo>
                    <a:pt x="3185" y="6968"/>
                  </a:moveTo>
                  <a:lnTo>
                    <a:pt x="3344" y="7945"/>
                  </a:lnTo>
                  <a:lnTo>
                    <a:pt x="2873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4" y="5962"/>
                  </a:lnTo>
                  <a:cubicBezTo>
                    <a:pt x="5057" y="5972"/>
                    <a:pt x="5745" y="6222"/>
                    <a:pt x="5745" y="7103"/>
                  </a:cubicBezTo>
                  <a:lnTo>
                    <a:pt x="5745" y="7940"/>
                  </a:lnTo>
                  <a:lnTo>
                    <a:pt x="5745" y="7945"/>
                  </a:lnTo>
                  <a:lnTo>
                    <a:pt x="5173" y="7945"/>
                  </a:lnTo>
                  <a:lnTo>
                    <a:pt x="5173" y="7059"/>
                  </a:lnTo>
                  <a:cubicBezTo>
                    <a:pt x="5173" y="6910"/>
                    <a:pt x="5062" y="6836"/>
                    <a:pt x="4951" y="6836"/>
                  </a:cubicBezTo>
                  <a:cubicBezTo>
                    <a:pt x="4841" y="6836"/>
                    <a:pt x="4730" y="6910"/>
                    <a:pt x="4730" y="7059"/>
                  </a:cubicBezTo>
                  <a:lnTo>
                    <a:pt x="4730" y="7945"/>
                  </a:lnTo>
                  <a:lnTo>
                    <a:pt x="3898" y="7945"/>
                  </a:lnTo>
                  <a:lnTo>
                    <a:pt x="4514" y="5751"/>
                  </a:lnTo>
                  <a:close/>
                  <a:moveTo>
                    <a:pt x="3041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5" y="3017"/>
                    <a:pt x="991" y="3677"/>
                    <a:pt x="1540" y="3778"/>
                  </a:cubicBezTo>
                  <a:cubicBezTo>
                    <a:pt x="1622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9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101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8" y="7945"/>
                  </a:lnTo>
                  <a:lnTo>
                    <a:pt x="1458" y="7059"/>
                  </a:lnTo>
                  <a:cubicBezTo>
                    <a:pt x="1458" y="6910"/>
                    <a:pt x="1347" y="6836"/>
                    <a:pt x="1237" y="6836"/>
                  </a:cubicBezTo>
                  <a:cubicBezTo>
                    <a:pt x="1126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43" y="7945"/>
                  </a:lnTo>
                  <a:lnTo>
                    <a:pt x="443" y="7107"/>
                  </a:lnTo>
                  <a:cubicBezTo>
                    <a:pt x="443" y="6227"/>
                    <a:pt x="1131" y="5977"/>
                    <a:pt x="1165" y="5962"/>
                  </a:cubicBezTo>
                  <a:lnTo>
                    <a:pt x="1179" y="5957"/>
                  </a:lnTo>
                  <a:lnTo>
                    <a:pt x="1708" y="5736"/>
                  </a:lnTo>
                  <a:lnTo>
                    <a:pt x="2324" y="7949"/>
                  </a:lnTo>
                  <a:cubicBezTo>
                    <a:pt x="2069" y="8007"/>
                    <a:pt x="2112" y="8383"/>
                    <a:pt x="2372" y="8383"/>
                  </a:cubicBezTo>
                  <a:lnTo>
                    <a:pt x="5967" y="8383"/>
                  </a:lnTo>
                  <a:cubicBezTo>
                    <a:pt x="6087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29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169069" y="1510602"/>
              <a:ext cx="257187" cy="61110"/>
            </a:xfrm>
            <a:custGeom>
              <a:rect b="b" l="l" r="r" t="t"/>
              <a:pathLst>
                <a:path extrusionOk="0" h="2330" w="9806">
                  <a:moveTo>
                    <a:pt x="4963" y="1"/>
                  </a:moveTo>
                  <a:cubicBezTo>
                    <a:pt x="3241" y="1"/>
                    <a:pt x="1524" y="636"/>
                    <a:pt x="187" y="1892"/>
                  </a:cubicBezTo>
                  <a:cubicBezTo>
                    <a:pt x="1" y="2044"/>
                    <a:pt x="151" y="2286"/>
                    <a:pt x="328" y="2286"/>
                  </a:cubicBezTo>
                  <a:cubicBezTo>
                    <a:pt x="381" y="2286"/>
                    <a:pt x="436" y="2265"/>
                    <a:pt x="485" y="2215"/>
                  </a:cubicBezTo>
                  <a:cubicBezTo>
                    <a:pt x="1738" y="1040"/>
                    <a:pt x="3348" y="446"/>
                    <a:pt x="4961" y="446"/>
                  </a:cubicBezTo>
                  <a:cubicBezTo>
                    <a:pt x="6407" y="446"/>
                    <a:pt x="7856" y="923"/>
                    <a:pt x="9055" y="1887"/>
                  </a:cubicBezTo>
                  <a:lnTo>
                    <a:pt x="8703" y="1887"/>
                  </a:lnTo>
                  <a:cubicBezTo>
                    <a:pt x="8405" y="1887"/>
                    <a:pt x="8405" y="2330"/>
                    <a:pt x="8703" y="2330"/>
                  </a:cubicBezTo>
                  <a:lnTo>
                    <a:pt x="9584" y="2330"/>
                  </a:lnTo>
                  <a:cubicBezTo>
                    <a:pt x="9704" y="2330"/>
                    <a:pt x="9805" y="2229"/>
                    <a:pt x="9805" y="2109"/>
                  </a:cubicBezTo>
                  <a:lnTo>
                    <a:pt x="9805" y="1310"/>
                  </a:lnTo>
                  <a:cubicBezTo>
                    <a:pt x="9805" y="1190"/>
                    <a:pt x="9704" y="1089"/>
                    <a:pt x="9584" y="1089"/>
                  </a:cubicBezTo>
                  <a:cubicBezTo>
                    <a:pt x="9464" y="1089"/>
                    <a:pt x="9363" y="1190"/>
                    <a:pt x="9363" y="1310"/>
                  </a:cubicBezTo>
                  <a:lnTo>
                    <a:pt x="9363" y="1565"/>
                  </a:lnTo>
                  <a:cubicBezTo>
                    <a:pt x="8077" y="519"/>
                    <a:pt x="6518" y="1"/>
                    <a:pt x="4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7176859" y="1819693"/>
              <a:ext cx="245358" cy="57569"/>
            </a:xfrm>
            <a:custGeom>
              <a:rect b="b" l="l" r="r" t="t"/>
              <a:pathLst>
                <a:path extrusionOk="0" h="2195" w="9355">
                  <a:moveTo>
                    <a:pt x="222" y="0"/>
                  </a:moveTo>
                  <a:cubicBezTo>
                    <a:pt x="101" y="0"/>
                    <a:pt x="0" y="101"/>
                    <a:pt x="0" y="221"/>
                  </a:cubicBezTo>
                  <a:lnTo>
                    <a:pt x="0" y="1015"/>
                  </a:lnTo>
                  <a:cubicBezTo>
                    <a:pt x="0" y="1164"/>
                    <a:pt x="111" y="1239"/>
                    <a:pt x="222" y="1239"/>
                  </a:cubicBezTo>
                  <a:cubicBezTo>
                    <a:pt x="332" y="1239"/>
                    <a:pt x="443" y="1164"/>
                    <a:pt x="443" y="1015"/>
                  </a:cubicBezTo>
                  <a:lnTo>
                    <a:pt x="443" y="775"/>
                  </a:lnTo>
                  <a:cubicBezTo>
                    <a:pt x="1696" y="1724"/>
                    <a:pt x="3182" y="2194"/>
                    <a:pt x="4666" y="2194"/>
                  </a:cubicBezTo>
                  <a:cubicBezTo>
                    <a:pt x="6304" y="2194"/>
                    <a:pt x="7938" y="1620"/>
                    <a:pt x="9248" y="481"/>
                  </a:cubicBezTo>
                  <a:cubicBezTo>
                    <a:pt x="9345" y="399"/>
                    <a:pt x="9354" y="255"/>
                    <a:pt x="9272" y="164"/>
                  </a:cubicBezTo>
                  <a:cubicBezTo>
                    <a:pt x="9228" y="114"/>
                    <a:pt x="9167" y="89"/>
                    <a:pt x="9106" y="89"/>
                  </a:cubicBezTo>
                  <a:cubicBezTo>
                    <a:pt x="9054" y="89"/>
                    <a:pt x="9002" y="107"/>
                    <a:pt x="8960" y="144"/>
                  </a:cubicBezTo>
                  <a:cubicBezTo>
                    <a:pt x="7732" y="1210"/>
                    <a:pt x="6198" y="1749"/>
                    <a:pt x="4661" y="1749"/>
                  </a:cubicBezTo>
                  <a:cubicBezTo>
                    <a:pt x="3284" y="1749"/>
                    <a:pt x="1903" y="1316"/>
                    <a:pt x="736" y="443"/>
                  </a:cubicBezTo>
                  <a:lnTo>
                    <a:pt x="1107" y="443"/>
                  </a:lnTo>
                  <a:cubicBezTo>
                    <a:pt x="1400" y="443"/>
                    <a:pt x="1400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7356045" y="1591776"/>
              <a:ext cx="100478" cy="60717"/>
            </a:xfrm>
            <a:custGeom>
              <a:rect b="b" l="l" r="r" t="t"/>
              <a:pathLst>
                <a:path extrusionOk="0" h="2315" w="3831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4" y="2151"/>
                    <a:pt x="2354" y="1371"/>
                  </a:cubicBezTo>
                  <a:cubicBezTo>
                    <a:pt x="2354" y="1371"/>
                    <a:pt x="2599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7356045" y="1591776"/>
              <a:ext cx="53793" cy="60717"/>
            </a:xfrm>
            <a:custGeom>
              <a:rect b="b" l="l" r="r" t="t"/>
              <a:pathLst>
                <a:path extrusionOk="0" h="2315" w="2051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3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7395675" y="1748249"/>
              <a:ext cx="12143" cy="10124"/>
            </a:xfrm>
            <a:custGeom>
              <a:rect b="b" l="l" r="r" t="t"/>
              <a:pathLst>
                <a:path extrusionOk="0" h="386" w="463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7394416" y="1767552"/>
              <a:ext cx="15055" cy="28037"/>
            </a:xfrm>
            <a:custGeom>
              <a:rect b="b" l="l" r="r" t="t"/>
              <a:pathLst>
                <a:path extrusionOk="0" h="1069" w="574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7354550" y="1658656"/>
              <a:ext cx="6714" cy="16182"/>
            </a:xfrm>
            <a:custGeom>
              <a:rect b="b" l="l" r="r" t="t"/>
              <a:pathLst>
                <a:path extrusionOk="0" h="617" w="256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7442622" y="1658656"/>
              <a:ext cx="5455" cy="16182"/>
            </a:xfrm>
            <a:custGeom>
              <a:rect b="b" l="l" r="r" t="t"/>
              <a:pathLst>
                <a:path extrusionOk="0" h="617" w="208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7370444" y="1636703"/>
              <a:ext cx="62867" cy="69424"/>
            </a:xfrm>
            <a:custGeom>
              <a:rect b="b" l="l" r="r" t="t"/>
              <a:pathLst>
                <a:path extrusionOk="0" h="2647" w="2397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397" y="1583"/>
                  </a:cubicBezTo>
                  <a:lnTo>
                    <a:pt x="2397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7390508" y="1714547"/>
              <a:ext cx="22870" cy="21375"/>
            </a:xfrm>
            <a:custGeom>
              <a:rect b="b" l="l" r="r" t="t"/>
              <a:pathLst>
                <a:path extrusionOk="0" h="815" w="872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23" y="10"/>
                  </a:lnTo>
                  <a:cubicBezTo>
                    <a:pt x="737" y="25"/>
                    <a:pt x="655" y="35"/>
                    <a:pt x="573" y="35"/>
                  </a:cubicBezTo>
                  <a:lnTo>
                    <a:pt x="304" y="35"/>
                  </a:lnTo>
                  <a:lnTo>
                    <a:pt x="299" y="30"/>
                  </a:lnTo>
                  <a:cubicBezTo>
                    <a:pt x="217" y="30"/>
                    <a:pt x="135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7370444" y="1636703"/>
              <a:ext cx="48862" cy="69424"/>
            </a:xfrm>
            <a:custGeom>
              <a:rect b="b" l="l" r="r" t="t"/>
              <a:pathLst>
                <a:path extrusionOk="0" h="2647" w="1863">
                  <a:moveTo>
                    <a:pt x="1742" y="0"/>
                  </a:moveTo>
                  <a:lnTo>
                    <a:pt x="1699" y="43"/>
                  </a:lnTo>
                  <a:cubicBezTo>
                    <a:pt x="1179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5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406900" y="1714547"/>
              <a:ext cx="6478" cy="787"/>
            </a:xfrm>
            <a:custGeom>
              <a:rect b="b" l="l" r="r" t="t"/>
              <a:pathLst>
                <a:path extrusionOk="0" h="30" w="247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390508" y="1714547"/>
              <a:ext cx="16051" cy="21375"/>
            </a:xfrm>
            <a:custGeom>
              <a:rect b="b" l="l" r="r" t="t"/>
              <a:pathLst>
                <a:path extrusionOk="0" h="815" w="612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330316" y="1734506"/>
              <a:ext cx="57701" cy="66146"/>
            </a:xfrm>
            <a:custGeom>
              <a:rect b="b" l="l" r="r" t="t"/>
              <a:pathLst>
                <a:path extrusionOk="0" h="2522" w="2200">
                  <a:moveTo>
                    <a:pt x="1367" y="0"/>
                  </a:moveTo>
                  <a:lnTo>
                    <a:pt x="770" y="246"/>
                  </a:lnTo>
                  <a:lnTo>
                    <a:pt x="761" y="250"/>
                  </a:lnTo>
                  <a:cubicBezTo>
                    <a:pt x="732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93" y="2343"/>
                  </a:lnTo>
                  <a:lnTo>
                    <a:pt x="693" y="1400"/>
                  </a:lnTo>
                  <a:cubicBezTo>
                    <a:pt x="693" y="1292"/>
                    <a:pt x="774" y="1238"/>
                    <a:pt x="854" y="1238"/>
                  </a:cubicBezTo>
                  <a:cubicBezTo>
                    <a:pt x="935" y="1238"/>
                    <a:pt x="1016" y="1292"/>
                    <a:pt x="1016" y="1400"/>
                  </a:cubicBezTo>
                  <a:lnTo>
                    <a:pt x="1016" y="2521"/>
                  </a:lnTo>
                  <a:lnTo>
                    <a:pt x="2199" y="2521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420539" y="1734742"/>
              <a:ext cx="52140" cy="61241"/>
            </a:xfrm>
            <a:custGeom>
              <a:rect b="b" l="l" r="r" t="t"/>
              <a:pathLst>
                <a:path extrusionOk="0" h="2335" w="1988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3" y="506"/>
                    <a:pt x="1237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7329162" y="1734506"/>
              <a:ext cx="36771" cy="61477"/>
            </a:xfrm>
            <a:custGeom>
              <a:rect b="b" l="l" r="r" t="t"/>
              <a:pathLst>
                <a:path extrusionOk="0" h="2344" w="1402">
                  <a:moveTo>
                    <a:pt x="1367" y="0"/>
                  </a:moveTo>
                  <a:lnTo>
                    <a:pt x="771" y="246"/>
                  </a:lnTo>
                  <a:lnTo>
                    <a:pt x="761" y="250"/>
                  </a:lnTo>
                  <a:cubicBezTo>
                    <a:pt x="728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8" y="2343"/>
                  </a:lnTo>
                  <a:lnTo>
                    <a:pt x="328" y="1448"/>
                  </a:lnTo>
                  <a:cubicBezTo>
                    <a:pt x="328" y="529"/>
                    <a:pt x="1050" y="260"/>
                    <a:pt x="1084" y="250"/>
                  </a:cubicBezTo>
                  <a:lnTo>
                    <a:pt x="1093" y="246"/>
                  </a:lnTo>
                  <a:lnTo>
                    <a:pt x="1401" y="120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7355809" y="1766923"/>
              <a:ext cx="8471" cy="29060"/>
            </a:xfrm>
            <a:custGeom>
              <a:rect b="b" l="l" r="r" t="t"/>
              <a:pathLst>
                <a:path extrusionOk="0" h="1108" w="323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7376240" y="1728447"/>
              <a:ext cx="16812" cy="19566"/>
            </a:xfrm>
            <a:custGeom>
              <a:rect b="b" l="l" r="r" t="t"/>
              <a:pathLst>
                <a:path extrusionOk="0" h="746" w="641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2" y="96"/>
                  </a:lnTo>
                  <a:cubicBezTo>
                    <a:pt x="188" y="68"/>
                    <a:pt x="164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7384319" y="1760104"/>
              <a:ext cx="4695" cy="13166"/>
            </a:xfrm>
            <a:custGeom>
              <a:rect b="b" l="l" r="r" t="t"/>
              <a:pathLst>
                <a:path extrusionOk="0" h="502" w="179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7414874" y="1760366"/>
              <a:ext cx="4800" cy="13035"/>
            </a:xfrm>
            <a:custGeom>
              <a:rect b="b" l="l" r="r" t="t"/>
              <a:pathLst>
                <a:path extrusionOk="0" h="497" w="183">
                  <a:moveTo>
                    <a:pt x="48" y="1"/>
                  </a:moveTo>
                  <a:lnTo>
                    <a:pt x="0" y="126"/>
                  </a:lnTo>
                  <a:lnTo>
                    <a:pt x="63" y="496"/>
                  </a:lnTo>
                  <a:lnTo>
                    <a:pt x="183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7410441" y="1728316"/>
              <a:ext cx="16681" cy="19697"/>
            </a:xfrm>
            <a:custGeom>
              <a:rect b="b" l="l" r="r" t="t"/>
              <a:pathLst>
                <a:path extrusionOk="0" h="751" w="636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7320350" y="1586084"/>
              <a:ext cx="162322" cy="219865"/>
            </a:xfrm>
            <a:custGeom>
              <a:rect b="b" l="l" r="r" t="t"/>
              <a:pathLst>
                <a:path extrusionOk="0" h="8383" w="6189">
                  <a:moveTo>
                    <a:pt x="3036" y="438"/>
                  </a:moveTo>
                  <a:lnTo>
                    <a:pt x="3041" y="443"/>
                  </a:lnTo>
                  <a:lnTo>
                    <a:pt x="3181" y="443"/>
                  </a:lnTo>
                  <a:cubicBezTo>
                    <a:pt x="3989" y="443"/>
                    <a:pt x="4643" y="1098"/>
                    <a:pt x="4643" y="1906"/>
                  </a:cubicBezTo>
                  <a:lnTo>
                    <a:pt x="4643" y="2305"/>
                  </a:lnTo>
                  <a:lnTo>
                    <a:pt x="4639" y="2301"/>
                  </a:lnTo>
                  <a:lnTo>
                    <a:pt x="4629" y="2291"/>
                  </a:lnTo>
                  <a:lnTo>
                    <a:pt x="4619" y="2286"/>
                  </a:lnTo>
                  <a:lnTo>
                    <a:pt x="4610" y="2276"/>
                  </a:lnTo>
                  <a:lnTo>
                    <a:pt x="4605" y="2272"/>
                  </a:lnTo>
                  <a:lnTo>
                    <a:pt x="4595" y="2267"/>
                  </a:lnTo>
                  <a:lnTo>
                    <a:pt x="4581" y="2262"/>
                  </a:lnTo>
                  <a:lnTo>
                    <a:pt x="4576" y="2257"/>
                  </a:lnTo>
                  <a:lnTo>
                    <a:pt x="4562" y="2252"/>
                  </a:lnTo>
                  <a:lnTo>
                    <a:pt x="4552" y="2252"/>
                  </a:lnTo>
                  <a:lnTo>
                    <a:pt x="4538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8" y="1436"/>
                    <a:pt x="3813" y="1373"/>
                    <a:pt x="3716" y="1373"/>
                  </a:cubicBezTo>
                  <a:cubicBezTo>
                    <a:pt x="3650" y="1373"/>
                    <a:pt x="3583" y="1401"/>
                    <a:pt x="3537" y="1463"/>
                  </a:cubicBezTo>
                  <a:cubicBezTo>
                    <a:pt x="2983" y="2233"/>
                    <a:pt x="1756" y="2243"/>
                    <a:pt x="1737" y="2243"/>
                  </a:cubicBezTo>
                  <a:lnTo>
                    <a:pt x="1684" y="2243"/>
                  </a:lnTo>
                  <a:lnTo>
                    <a:pt x="1675" y="2248"/>
                  </a:lnTo>
                  <a:lnTo>
                    <a:pt x="1665" y="2248"/>
                  </a:lnTo>
                  <a:lnTo>
                    <a:pt x="1655" y="2252"/>
                  </a:lnTo>
                  <a:lnTo>
                    <a:pt x="1641" y="2257"/>
                  </a:lnTo>
                  <a:lnTo>
                    <a:pt x="1636" y="2262"/>
                  </a:lnTo>
                  <a:lnTo>
                    <a:pt x="1622" y="2267"/>
                  </a:lnTo>
                  <a:lnTo>
                    <a:pt x="1617" y="2272"/>
                  </a:lnTo>
                  <a:lnTo>
                    <a:pt x="1607" y="2281"/>
                  </a:lnTo>
                  <a:lnTo>
                    <a:pt x="1598" y="2286"/>
                  </a:lnTo>
                  <a:lnTo>
                    <a:pt x="1593" y="2291"/>
                  </a:lnTo>
                  <a:lnTo>
                    <a:pt x="1583" y="2301"/>
                  </a:lnTo>
                  <a:lnTo>
                    <a:pt x="1578" y="2305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36" y="438"/>
                  </a:cubicBezTo>
                  <a:close/>
                  <a:moveTo>
                    <a:pt x="1516" y="2854"/>
                  </a:moveTo>
                  <a:lnTo>
                    <a:pt x="1516" y="3301"/>
                  </a:lnTo>
                  <a:cubicBezTo>
                    <a:pt x="1440" y="3254"/>
                    <a:pt x="1396" y="3168"/>
                    <a:pt x="1396" y="3078"/>
                  </a:cubicBezTo>
                  <a:lnTo>
                    <a:pt x="1396" y="3078"/>
                  </a:lnTo>
                  <a:cubicBezTo>
                    <a:pt x="1396" y="2987"/>
                    <a:pt x="1440" y="2902"/>
                    <a:pt x="1516" y="2854"/>
                  </a:cubicBezTo>
                  <a:close/>
                  <a:moveTo>
                    <a:pt x="4706" y="2854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54"/>
                  </a:lnTo>
                  <a:close/>
                  <a:moveTo>
                    <a:pt x="3643" y="2002"/>
                  </a:moveTo>
                  <a:cubicBezTo>
                    <a:pt x="3753" y="2224"/>
                    <a:pt x="3951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4" y="3513"/>
                  </a:cubicBezTo>
                  <a:lnTo>
                    <a:pt x="1959" y="3513"/>
                  </a:lnTo>
                  <a:lnTo>
                    <a:pt x="1959" y="2666"/>
                  </a:lnTo>
                  <a:cubicBezTo>
                    <a:pt x="2329" y="2633"/>
                    <a:pt x="3094" y="2503"/>
                    <a:pt x="3643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9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34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6"/>
                  </a:lnTo>
                  <a:cubicBezTo>
                    <a:pt x="3898" y="5462"/>
                    <a:pt x="3907" y="5447"/>
                    <a:pt x="3917" y="5428"/>
                  </a:cubicBezTo>
                  <a:close/>
                  <a:moveTo>
                    <a:pt x="2286" y="5428"/>
                  </a:moveTo>
                  <a:cubicBezTo>
                    <a:pt x="2295" y="5467"/>
                    <a:pt x="2319" y="5500"/>
                    <a:pt x="2348" y="5524"/>
                  </a:cubicBezTo>
                  <a:lnTo>
                    <a:pt x="2772" y="5938"/>
                  </a:lnTo>
                  <a:lnTo>
                    <a:pt x="2449" y="6179"/>
                  </a:lnTo>
                  <a:lnTo>
                    <a:pt x="2132" y="5534"/>
                  </a:lnTo>
                  <a:lnTo>
                    <a:pt x="2286" y="5428"/>
                  </a:lnTo>
                  <a:close/>
                  <a:moveTo>
                    <a:pt x="3099" y="6241"/>
                  </a:moveTo>
                  <a:lnTo>
                    <a:pt x="3282" y="6376"/>
                  </a:lnTo>
                  <a:lnTo>
                    <a:pt x="3219" y="6525"/>
                  </a:lnTo>
                  <a:lnTo>
                    <a:pt x="2993" y="6525"/>
                  </a:lnTo>
                  <a:lnTo>
                    <a:pt x="2926" y="6371"/>
                  </a:lnTo>
                  <a:lnTo>
                    <a:pt x="3099" y="6241"/>
                  </a:lnTo>
                  <a:close/>
                  <a:moveTo>
                    <a:pt x="2560" y="6641"/>
                  </a:moveTo>
                  <a:lnTo>
                    <a:pt x="2618" y="6775"/>
                  </a:lnTo>
                  <a:lnTo>
                    <a:pt x="2555" y="7141"/>
                  </a:lnTo>
                  <a:lnTo>
                    <a:pt x="2435" y="6718"/>
                  </a:lnTo>
                  <a:cubicBezTo>
                    <a:pt x="2459" y="6713"/>
                    <a:pt x="2473" y="6698"/>
                    <a:pt x="2493" y="6689"/>
                  </a:cubicBezTo>
                  <a:lnTo>
                    <a:pt x="2560" y="6641"/>
                  </a:lnTo>
                  <a:close/>
                  <a:moveTo>
                    <a:pt x="3647" y="6646"/>
                  </a:moveTo>
                  <a:lnTo>
                    <a:pt x="3710" y="6689"/>
                  </a:lnTo>
                  <a:cubicBezTo>
                    <a:pt x="3729" y="6703"/>
                    <a:pt x="3758" y="6718"/>
                    <a:pt x="3782" y="6723"/>
                  </a:cubicBezTo>
                  <a:lnTo>
                    <a:pt x="3662" y="7146"/>
                  </a:lnTo>
                  <a:lnTo>
                    <a:pt x="3604" y="6771"/>
                  </a:lnTo>
                  <a:lnTo>
                    <a:pt x="3647" y="6646"/>
                  </a:lnTo>
                  <a:close/>
                  <a:moveTo>
                    <a:pt x="3190" y="6968"/>
                  </a:moveTo>
                  <a:lnTo>
                    <a:pt x="3349" y="7945"/>
                  </a:lnTo>
                  <a:lnTo>
                    <a:pt x="2878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8" y="5962"/>
                  </a:lnTo>
                  <a:cubicBezTo>
                    <a:pt x="5057" y="5972"/>
                    <a:pt x="5750" y="6222"/>
                    <a:pt x="5750" y="7103"/>
                  </a:cubicBezTo>
                  <a:lnTo>
                    <a:pt x="5750" y="7945"/>
                  </a:lnTo>
                  <a:lnTo>
                    <a:pt x="5178" y="7945"/>
                  </a:lnTo>
                  <a:lnTo>
                    <a:pt x="5178" y="7059"/>
                  </a:lnTo>
                  <a:cubicBezTo>
                    <a:pt x="5178" y="6910"/>
                    <a:pt x="5067" y="6836"/>
                    <a:pt x="4956" y="6836"/>
                  </a:cubicBezTo>
                  <a:cubicBezTo>
                    <a:pt x="4846" y="6836"/>
                    <a:pt x="4735" y="6910"/>
                    <a:pt x="4735" y="7059"/>
                  </a:cubicBezTo>
                  <a:lnTo>
                    <a:pt x="4735" y="7945"/>
                  </a:lnTo>
                  <a:lnTo>
                    <a:pt x="3902" y="7945"/>
                  </a:lnTo>
                  <a:lnTo>
                    <a:pt x="4514" y="5751"/>
                  </a:lnTo>
                  <a:close/>
                  <a:moveTo>
                    <a:pt x="3036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0" y="3017"/>
                    <a:pt x="991" y="3677"/>
                    <a:pt x="1540" y="3778"/>
                  </a:cubicBezTo>
                  <a:cubicBezTo>
                    <a:pt x="1617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5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96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3" y="7945"/>
                  </a:lnTo>
                  <a:lnTo>
                    <a:pt x="1453" y="7059"/>
                  </a:lnTo>
                  <a:cubicBezTo>
                    <a:pt x="1453" y="6910"/>
                    <a:pt x="1344" y="6836"/>
                    <a:pt x="1234" y="6836"/>
                  </a:cubicBezTo>
                  <a:cubicBezTo>
                    <a:pt x="1125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38" y="7945"/>
                  </a:lnTo>
                  <a:lnTo>
                    <a:pt x="438" y="7107"/>
                  </a:lnTo>
                  <a:cubicBezTo>
                    <a:pt x="438" y="6227"/>
                    <a:pt x="1131" y="5977"/>
                    <a:pt x="1160" y="5962"/>
                  </a:cubicBezTo>
                  <a:lnTo>
                    <a:pt x="1174" y="5957"/>
                  </a:lnTo>
                  <a:lnTo>
                    <a:pt x="1708" y="5736"/>
                  </a:lnTo>
                  <a:lnTo>
                    <a:pt x="2329" y="7945"/>
                  </a:lnTo>
                  <a:cubicBezTo>
                    <a:pt x="2074" y="8007"/>
                    <a:pt x="2117" y="8378"/>
                    <a:pt x="2377" y="8383"/>
                  </a:cubicBezTo>
                  <a:lnTo>
                    <a:pt x="5972" y="8383"/>
                  </a:lnTo>
                  <a:cubicBezTo>
                    <a:pt x="6092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34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4" name="Google Shape;2244;p38"/>
          <p:cNvGrpSpPr/>
          <p:nvPr/>
        </p:nvGrpSpPr>
        <p:grpSpPr>
          <a:xfrm>
            <a:off x="10066874" y="1767896"/>
            <a:ext cx="505841" cy="489056"/>
            <a:chOff x="7550155" y="1510497"/>
            <a:chExt cx="379381" cy="366792"/>
          </a:xfrm>
        </p:grpSpPr>
        <p:sp>
          <p:nvSpPr>
            <p:cNvPr id="2245" name="Google Shape;2245;p38"/>
            <p:cNvSpPr/>
            <p:nvPr/>
          </p:nvSpPr>
          <p:spPr>
            <a:xfrm>
              <a:off x="7550155" y="1515926"/>
              <a:ext cx="379381" cy="355907"/>
            </a:xfrm>
            <a:custGeom>
              <a:rect b="b" l="l" r="r" t="t"/>
              <a:pathLst>
                <a:path extrusionOk="0" h="13570" w="14465">
                  <a:moveTo>
                    <a:pt x="7232" y="0"/>
                  </a:moveTo>
                  <a:cubicBezTo>
                    <a:pt x="7232" y="0"/>
                    <a:pt x="3960" y="1963"/>
                    <a:pt x="1444" y="1963"/>
                  </a:cubicBezTo>
                  <a:cubicBezTo>
                    <a:pt x="1444" y="1963"/>
                    <a:pt x="0" y="11163"/>
                    <a:pt x="7232" y="13569"/>
                  </a:cubicBezTo>
                  <a:cubicBezTo>
                    <a:pt x="14464" y="11163"/>
                    <a:pt x="13016" y="1963"/>
                    <a:pt x="13016" y="1963"/>
                  </a:cubicBezTo>
                  <a:cubicBezTo>
                    <a:pt x="10500" y="1963"/>
                    <a:pt x="7232" y="0"/>
                    <a:pt x="7232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7732515" y="1566650"/>
              <a:ext cx="197021" cy="305183"/>
            </a:xfrm>
            <a:custGeom>
              <a:rect b="b" l="l" r="r" t="t"/>
              <a:pathLst>
                <a:path extrusionOk="0" h="11636" w="7512">
                  <a:moveTo>
                    <a:pt x="5510" y="1"/>
                  </a:moveTo>
                  <a:cubicBezTo>
                    <a:pt x="5510" y="10"/>
                    <a:pt x="5510" y="20"/>
                    <a:pt x="5515" y="29"/>
                  </a:cubicBezTo>
                  <a:cubicBezTo>
                    <a:pt x="5515" y="29"/>
                    <a:pt x="6924" y="8998"/>
                    <a:pt x="0" y="11539"/>
                  </a:cubicBezTo>
                  <a:cubicBezTo>
                    <a:pt x="92" y="11573"/>
                    <a:pt x="183" y="11606"/>
                    <a:pt x="275" y="11635"/>
                  </a:cubicBezTo>
                  <a:cubicBezTo>
                    <a:pt x="7511" y="9234"/>
                    <a:pt x="6063" y="29"/>
                    <a:pt x="6063" y="29"/>
                  </a:cubicBezTo>
                  <a:cubicBezTo>
                    <a:pt x="5880" y="29"/>
                    <a:pt x="5697" y="20"/>
                    <a:pt x="551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7588264" y="1550887"/>
              <a:ext cx="302901" cy="284463"/>
            </a:xfrm>
            <a:custGeom>
              <a:rect b="b" l="l" r="r" t="t"/>
              <a:pathLst>
                <a:path extrusionOk="0" h="10846" w="11549">
                  <a:moveTo>
                    <a:pt x="5779" y="0"/>
                  </a:moveTo>
                  <a:cubicBezTo>
                    <a:pt x="5779" y="0"/>
                    <a:pt x="3167" y="1573"/>
                    <a:pt x="1155" y="1573"/>
                  </a:cubicBezTo>
                  <a:cubicBezTo>
                    <a:pt x="1155" y="1573"/>
                    <a:pt x="0" y="8926"/>
                    <a:pt x="5775" y="10846"/>
                  </a:cubicBezTo>
                  <a:cubicBezTo>
                    <a:pt x="11549" y="8926"/>
                    <a:pt x="10399" y="1573"/>
                    <a:pt x="10399" y="1573"/>
                  </a:cubicBezTo>
                  <a:cubicBezTo>
                    <a:pt x="8387" y="1573"/>
                    <a:pt x="5779" y="0"/>
                    <a:pt x="577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732646" y="1591120"/>
              <a:ext cx="158650" cy="244230"/>
            </a:xfrm>
            <a:custGeom>
              <a:rect b="b" l="l" r="r" t="t"/>
              <a:pathLst>
                <a:path extrusionOk="0" h="9312" w="6049">
                  <a:moveTo>
                    <a:pt x="4335" y="1"/>
                  </a:moveTo>
                  <a:lnTo>
                    <a:pt x="4335" y="1"/>
                  </a:lnTo>
                  <a:cubicBezTo>
                    <a:pt x="4340" y="15"/>
                    <a:pt x="4345" y="25"/>
                    <a:pt x="4345" y="39"/>
                  </a:cubicBezTo>
                  <a:cubicBezTo>
                    <a:pt x="4345" y="39"/>
                    <a:pt x="5466" y="7156"/>
                    <a:pt x="0" y="9211"/>
                  </a:cubicBezTo>
                  <a:cubicBezTo>
                    <a:pt x="87" y="9244"/>
                    <a:pt x="178" y="9278"/>
                    <a:pt x="274" y="9312"/>
                  </a:cubicBezTo>
                  <a:cubicBezTo>
                    <a:pt x="6048" y="7392"/>
                    <a:pt x="4894" y="39"/>
                    <a:pt x="4894" y="39"/>
                  </a:cubicBezTo>
                  <a:cubicBezTo>
                    <a:pt x="4706" y="35"/>
                    <a:pt x="4518" y="25"/>
                    <a:pt x="43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7711428" y="1603001"/>
              <a:ext cx="56809" cy="81305"/>
            </a:xfrm>
            <a:custGeom>
              <a:rect b="b" l="l" r="r" t="t"/>
              <a:pathLst>
                <a:path extrusionOk="0" h="3100" w="2166">
                  <a:moveTo>
                    <a:pt x="1083" y="0"/>
                  </a:moveTo>
                  <a:cubicBezTo>
                    <a:pt x="482" y="0"/>
                    <a:pt x="1" y="486"/>
                    <a:pt x="1" y="1083"/>
                  </a:cubicBezTo>
                  <a:lnTo>
                    <a:pt x="1" y="2016"/>
                  </a:lnTo>
                  <a:cubicBezTo>
                    <a:pt x="1" y="2613"/>
                    <a:pt x="482" y="3094"/>
                    <a:pt x="1083" y="3099"/>
                  </a:cubicBezTo>
                  <a:cubicBezTo>
                    <a:pt x="1680" y="3094"/>
                    <a:pt x="2161" y="2613"/>
                    <a:pt x="2166" y="2016"/>
                  </a:cubicBezTo>
                  <a:lnTo>
                    <a:pt x="2166" y="1083"/>
                  </a:lnTo>
                  <a:cubicBezTo>
                    <a:pt x="2161" y="486"/>
                    <a:pt x="1680" y="0"/>
                    <a:pt x="108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7732646" y="1603001"/>
              <a:ext cx="35591" cy="81305"/>
            </a:xfrm>
            <a:custGeom>
              <a:rect b="b" l="l" r="r" t="t"/>
              <a:pathLst>
                <a:path extrusionOk="0" h="3100" w="1357">
                  <a:moveTo>
                    <a:pt x="274" y="0"/>
                  </a:moveTo>
                  <a:cubicBezTo>
                    <a:pt x="178" y="0"/>
                    <a:pt x="87" y="10"/>
                    <a:pt x="0" y="34"/>
                  </a:cubicBezTo>
                  <a:cubicBezTo>
                    <a:pt x="476" y="159"/>
                    <a:pt x="804" y="592"/>
                    <a:pt x="808" y="1083"/>
                  </a:cubicBezTo>
                  <a:lnTo>
                    <a:pt x="808" y="2016"/>
                  </a:lnTo>
                  <a:cubicBezTo>
                    <a:pt x="804" y="2507"/>
                    <a:pt x="476" y="2935"/>
                    <a:pt x="0" y="3061"/>
                  </a:cubicBezTo>
                  <a:cubicBezTo>
                    <a:pt x="87" y="3085"/>
                    <a:pt x="178" y="3099"/>
                    <a:pt x="274" y="3099"/>
                  </a:cubicBezTo>
                  <a:cubicBezTo>
                    <a:pt x="871" y="3094"/>
                    <a:pt x="1352" y="2613"/>
                    <a:pt x="1357" y="2016"/>
                  </a:cubicBezTo>
                  <a:lnTo>
                    <a:pt x="1357" y="1083"/>
                  </a:lnTo>
                  <a:cubicBezTo>
                    <a:pt x="1352" y="486"/>
                    <a:pt x="871" y="0"/>
                    <a:pt x="274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7680401" y="1684149"/>
              <a:ext cx="118758" cy="76611"/>
            </a:xfrm>
            <a:custGeom>
              <a:rect b="b" l="l" r="r" t="t"/>
              <a:pathLst>
                <a:path extrusionOk="0" h="2921" w="4528">
                  <a:moveTo>
                    <a:pt x="2266" y="0"/>
                  </a:moveTo>
                  <a:cubicBezTo>
                    <a:pt x="1068" y="15"/>
                    <a:pt x="0" y="996"/>
                    <a:pt x="0" y="2190"/>
                  </a:cubicBezTo>
                  <a:lnTo>
                    <a:pt x="0" y="2921"/>
                  </a:lnTo>
                  <a:lnTo>
                    <a:pt x="2266" y="2921"/>
                  </a:lnTo>
                  <a:lnTo>
                    <a:pt x="4528" y="2916"/>
                  </a:lnTo>
                  <a:lnTo>
                    <a:pt x="4528" y="2190"/>
                  </a:lnTo>
                  <a:cubicBezTo>
                    <a:pt x="4528" y="996"/>
                    <a:pt x="3460" y="15"/>
                    <a:pt x="2266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7732646" y="1684149"/>
              <a:ext cx="66513" cy="76611"/>
            </a:xfrm>
            <a:custGeom>
              <a:rect b="b" l="l" r="r" t="t"/>
              <a:pathLst>
                <a:path extrusionOk="0" h="2921" w="2536">
                  <a:moveTo>
                    <a:pt x="274" y="0"/>
                  </a:moveTo>
                  <a:cubicBezTo>
                    <a:pt x="178" y="5"/>
                    <a:pt x="87" y="10"/>
                    <a:pt x="0" y="24"/>
                  </a:cubicBezTo>
                  <a:cubicBezTo>
                    <a:pt x="1083" y="169"/>
                    <a:pt x="1992" y="1088"/>
                    <a:pt x="1992" y="2194"/>
                  </a:cubicBezTo>
                  <a:lnTo>
                    <a:pt x="1992" y="2921"/>
                  </a:lnTo>
                  <a:lnTo>
                    <a:pt x="2536" y="2921"/>
                  </a:lnTo>
                  <a:lnTo>
                    <a:pt x="2536" y="2190"/>
                  </a:lnTo>
                  <a:cubicBezTo>
                    <a:pt x="2536" y="996"/>
                    <a:pt x="1468" y="19"/>
                    <a:pt x="274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7725328" y="1684175"/>
              <a:ext cx="28903" cy="16917"/>
            </a:xfrm>
            <a:custGeom>
              <a:rect b="b" l="l" r="r" t="t"/>
              <a:pathLst>
                <a:path extrusionOk="0" h="645" w="1102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7725328" y="1684175"/>
              <a:ext cx="28903" cy="16917"/>
            </a:xfrm>
            <a:custGeom>
              <a:rect b="b" l="l" r="r" t="t"/>
              <a:pathLst>
                <a:path extrusionOk="0" h="645" w="1102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735793" y="1684385"/>
              <a:ext cx="18438" cy="16707"/>
            </a:xfrm>
            <a:custGeom>
              <a:rect b="b" l="l" r="r" t="t"/>
              <a:pathLst>
                <a:path extrusionOk="0" h="637" w="703">
                  <a:moveTo>
                    <a:pt x="318" y="1"/>
                  </a:moveTo>
                  <a:lnTo>
                    <a:pt x="0" y="636"/>
                  </a:lnTo>
                  <a:lnTo>
                    <a:pt x="414" y="636"/>
                  </a:lnTo>
                  <a:lnTo>
                    <a:pt x="703" y="68"/>
                  </a:lnTo>
                  <a:cubicBezTo>
                    <a:pt x="578" y="35"/>
                    <a:pt x="448" y="10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725066" y="1701066"/>
              <a:ext cx="29427" cy="47708"/>
            </a:xfrm>
            <a:custGeom>
              <a:rect b="b" l="l" r="r" t="t"/>
              <a:pathLst>
                <a:path extrusionOk="0" h="1819" w="1122">
                  <a:moveTo>
                    <a:pt x="304" y="0"/>
                  </a:moveTo>
                  <a:lnTo>
                    <a:pt x="0" y="1309"/>
                  </a:lnTo>
                  <a:lnTo>
                    <a:pt x="563" y="1819"/>
                  </a:lnTo>
                  <a:lnTo>
                    <a:pt x="1122" y="130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7734403" y="1701066"/>
              <a:ext cx="20090" cy="47708"/>
            </a:xfrm>
            <a:custGeom>
              <a:rect b="b" l="l" r="r" t="t"/>
              <a:pathLst>
                <a:path extrusionOk="0" h="1819" w="766">
                  <a:moveTo>
                    <a:pt x="53" y="0"/>
                  </a:moveTo>
                  <a:lnTo>
                    <a:pt x="357" y="1309"/>
                  </a:lnTo>
                  <a:lnTo>
                    <a:pt x="0" y="1631"/>
                  </a:lnTo>
                  <a:lnTo>
                    <a:pt x="207" y="1819"/>
                  </a:lnTo>
                  <a:lnTo>
                    <a:pt x="766" y="130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7674972" y="1597572"/>
              <a:ext cx="129616" cy="168512"/>
            </a:xfrm>
            <a:custGeom>
              <a:rect b="b" l="l" r="r" t="t"/>
              <a:pathLst>
                <a:path extrusionOk="0" h="6425" w="4942">
                  <a:moveTo>
                    <a:pt x="2680" y="1117"/>
                  </a:moveTo>
                  <a:cubicBezTo>
                    <a:pt x="2680" y="1117"/>
                    <a:pt x="2868" y="1612"/>
                    <a:pt x="3349" y="1728"/>
                  </a:cubicBezTo>
                  <a:lnTo>
                    <a:pt x="3349" y="2219"/>
                  </a:lnTo>
                  <a:cubicBezTo>
                    <a:pt x="3349" y="2690"/>
                    <a:pt x="2979" y="3075"/>
                    <a:pt x="2507" y="3094"/>
                  </a:cubicBezTo>
                  <a:lnTo>
                    <a:pt x="2435" y="3094"/>
                  </a:lnTo>
                  <a:cubicBezTo>
                    <a:pt x="1963" y="3075"/>
                    <a:pt x="1593" y="2690"/>
                    <a:pt x="1593" y="2219"/>
                  </a:cubicBezTo>
                  <a:lnTo>
                    <a:pt x="1593" y="1747"/>
                  </a:lnTo>
                  <a:lnTo>
                    <a:pt x="1593" y="1742"/>
                  </a:lnTo>
                  <a:cubicBezTo>
                    <a:pt x="2387" y="1660"/>
                    <a:pt x="2680" y="1117"/>
                    <a:pt x="2680" y="1117"/>
                  </a:cubicBezTo>
                  <a:close/>
                  <a:moveTo>
                    <a:pt x="2570" y="3508"/>
                  </a:moveTo>
                  <a:cubicBezTo>
                    <a:pt x="2603" y="3508"/>
                    <a:pt x="2632" y="3513"/>
                    <a:pt x="2661" y="3518"/>
                  </a:cubicBezTo>
                  <a:lnTo>
                    <a:pt x="2709" y="3523"/>
                  </a:lnTo>
                  <a:lnTo>
                    <a:pt x="2608" y="3734"/>
                  </a:lnTo>
                  <a:lnTo>
                    <a:pt x="2334" y="3734"/>
                  </a:lnTo>
                  <a:lnTo>
                    <a:pt x="2228" y="3523"/>
                  </a:lnTo>
                  <a:lnTo>
                    <a:pt x="2276" y="3518"/>
                  </a:lnTo>
                  <a:cubicBezTo>
                    <a:pt x="2305" y="3513"/>
                    <a:pt x="2334" y="3513"/>
                    <a:pt x="2368" y="3508"/>
                  </a:cubicBezTo>
                  <a:close/>
                  <a:moveTo>
                    <a:pt x="2570" y="4148"/>
                  </a:moveTo>
                  <a:lnTo>
                    <a:pt x="2810" y="5178"/>
                  </a:lnTo>
                  <a:lnTo>
                    <a:pt x="2473" y="5486"/>
                  </a:lnTo>
                  <a:lnTo>
                    <a:pt x="2137" y="5178"/>
                  </a:lnTo>
                  <a:lnTo>
                    <a:pt x="2372" y="4148"/>
                  </a:lnTo>
                  <a:close/>
                  <a:moveTo>
                    <a:pt x="3128" y="3624"/>
                  </a:moveTo>
                  <a:cubicBezTo>
                    <a:pt x="3421" y="3729"/>
                    <a:pt x="3691" y="3893"/>
                    <a:pt x="3917" y="4110"/>
                  </a:cubicBezTo>
                  <a:cubicBezTo>
                    <a:pt x="4302" y="4466"/>
                    <a:pt x="4523" y="4966"/>
                    <a:pt x="4533" y="5491"/>
                  </a:cubicBezTo>
                  <a:lnTo>
                    <a:pt x="4533" y="6015"/>
                  </a:lnTo>
                  <a:lnTo>
                    <a:pt x="409" y="6015"/>
                  </a:lnTo>
                  <a:lnTo>
                    <a:pt x="409" y="5491"/>
                  </a:lnTo>
                  <a:cubicBezTo>
                    <a:pt x="419" y="4961"/>
                    <a:pt x="640" y="4461"/>
                    <a:pt x="1030" y="4110"/>
                  </a:cubicBezTo>
                  <a:cubicBezTo>
                    <a:pt x="1256" y="3893"/>
                    <a:pt x="1525" y="3729"/>
                    <a:pt x="1819" y="3628"/>
                  </a:cubicBezTo>
                  <a:lnTo>
                    <a:pt x="1997" y="3970"/>
                  </a:lnTo>
                  <a:lnTo>
                    <a:pt x="1713" y="5207"/>
                  </a:lnTo>
                  <a:cubicBezTo>
                    <a:pt x="1694" y="5279"/>
                    <a:pt x="1718" y="5356"/>
                    <a:pt x="1771" y="5404"/>
                  </a:cubicBezTo>
                  <a:lnTo>
                    <a:pt x="2334" y="5919"/>
                  </a:lnTo>
                  <a:cubicBezTo>
                    <a:pt x="2372" y="5955"/>
                    <a:pt x="2422" y="5973"/>
                    <a:pt x="2472" y="5973"/>
                  </a:cubicBezTo>
                  <a:cubicBezTo>
                    <a:pt x="2521" y="5973"/>
                    <a:pt x="2572" y="5955"/>
                    <a:pt x="2613" y="5919"/>
                  </a:cubicBezTo>
                  <a:lnTo>
                    <a:pt x="3176" y="5404"/>
                  </a:lnTo>
                  <a:cubicBezTo>
                    <a:pt x="3229" y="5356"/>
                    <a:pt x="3253" y="5279"/>
                    <a:pt x="3234" y="5207"/>
                  </a:cubicBezTo>
                  <a:lnTo>
                    <a:pt x="2950" y="3970"/>
                  </a:lnTo>
                  <a:lnTo>
                    <a:pt x="3128" y="3624"/>
                  </a:lnTo>
                  <a:close/>
                  <a:moveTo>
                    <a:pt x="2469" y="0"/>
                  </a:moveTo>
                  <a:cubicBezTo>
                    <a:pt x="1761" y="0"/>
                    <a:pt x="1184" y="578"/>
                    <a:pt x="1184" y="1290"/>
                  </a:cubicBezTo>
                  <a:lnTo>
                    <a:pt x="1184" y="2223"/>
                  </a:lnTo>
                  <a:cubicBezTo>
                    <a:pt x="1184" y="2618"/>
                    <a:pt x="1367" y="2993"/>
                    <a:pt x="1679" y="3239"/>
                  </a:cubicBezTo>
                  <a:cubicBezTo>
                    <a:pt x="717" y="3576"/>
                    <a:pt x="0" y="4475"/>
                    <a:pt x="0" y="5491"/>
                  </a:cubicBezTo>
                  <a:lnTo>
                    <a:pt x="0" y="6217"/>
                  </a:lnTo>
                  <a:cubicBezTo>
                    <a:pt x="0" y="6333"/>
                    <a:pt x="92" y="6424"/>
                    <a:pt x="207" y="6424"/>
                  </a:cubicBezTo>
                  <a:lnTo>
                    <a:pt x="4735" y="6424"/>
                  </a:lnTo>
                  <a:cubicBezTo>
                    <a:pt x="4850" y="6424"/>
                    <a:pt x="4942" y="6333"/>
                    <a:pt x="4942" y="6217"/>
                  </a:cubicBezTo>
                  <a:lnTo>
                    <a:pt x="4942" y="5491"/>
                  </a:lnTo>
                  <a:cubicBezTo>
                    <a:pt x="4942" y="4470"/>
                    <a:pt x="4230" y="3571"/>
                    <a:pt x="3262" y="3234"/>
                  </a:cubicBezTo>
                  <a:cubicBezTo>
                    <a:pt x="3575" y="2988"/>
                    <a:pt x="3758" y="2613"/>
                    <a:pt x="3758" y="2219"/>
                  </a:cubicBezTo>
                  <a:lnTo>
                    <a:pt x="3758" y="1290"/>
                  </a:lnTo>
                  <a:cubicBezTo>
                    <a:pt x="3758" y="578"/>
                    <a:pt x="3181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7610609" y="1545563"/>
              <a:ext cx="260229" cy="158204"/>
            </a:xfrm>
            <a:custGeom>
              <a:rect b="b" l="l" r="r" t="t"/>
              <a:pathLst>
                <a:path extrusionOk="0" h="6032" w="9922">
                  <a:moveTo>
                    <a:pt x="4926" y="1"/>
                  </a:moveTo>
                  <a:cubicBezTo>
                    <a:pt x="4889" y="1"/>
                    <a:pt x="4853" y="11"/>
                    <a:pt x="4822" y="30"/>
                  </a:cubicBezTo>
                  <a:cubicBezTo>
                    <a:pt x="4793" y="44"/>
                    <a:pt x="2233" y="1570"/>
                    <a:pt x="303" y="1570"/>
                  </a:cubicBezTo>
                  <a:cubicBezTo>
                    <a:pt x="202" y="1570"/>
                    <a:pt x="116" y="1642"/>
                    <a:pt x="101" y="1743"/>
                  </a:cubicBezTo>
                  <a:cubicBezTo>
                    <a:pt x="29" y="2258"/>
                    <a:pt x="0" y="2773"/>
                    <a:pt x="5" y="3292"/>
                  </a:cubicBezTo>
                  <a:cubicBezTo>
                    <a:pt x="5" y="3408"/>
                    <a:pt x="96" y="3499"/>
                    <a:pt x="207" y="3499"/>
                  </a:cubicBezTo>
                  <a:cubicBezTo>
                    <a:pt x="323" y="3499"/>
                    <a:pt x="414" y="3408"/>
                    <a:pt x="414" y="3292"/>
                  </a:cubicBezTo>
                  <a:cubicBezTo>
                    <a:pt x="409" y="2854"/>
                    <a:pt x="433" y="2412"/>
                    <a:pt x="486" y="1974"/>
                  </a:cubicBezTo>
                  <a:cubicBezTo>
                    <a:pt x="1314" y="1940"/>
                    <a:pt x="2310" y="1675"/>
                    <a:pt x="3450" y="1180"/>
                  </a:cubicBezTo>
                  <a:cubicBezTo>
                    <a:pt x="3955" y="958"/>
                    <a:pt x="4446" y="713"/>
                    <a:pt x="4923" y="444"/>
                  </a:cubicBezTo>
                  <a:cubicBezTo>
                    <a:pt x="5404" y="713"/>
                    <a:pt x="5895" y="958"/>
                    <a:pt x="6400" y="1180"/>
                  </a:cubicBezTo>
                  <a:cubicBezTo>
                    <a:pt x="7540" y="1675"/>
                    <a:pt x="8536" y="1940"/>
                    <a:pt x="9364" y="1974"/>
                  </a:cubicBezTo>
                  <a:cubicBezTo>
                    <a:pt x="9426" y="2484"/>
                    <a:pt x="9551" y="4072"/>
                    <a:pt x="9171" y="5780"/>
                  </a:cubicBezTo>
                  <a:cubicBezTo>
                    <a:pt x="9138" y="5936"/>
                    <a:pt x="9259" y="6031"/>
                    <a:pt x="9377" y="6031"/>
                  </a:cubicBezTo>
                  <a:cubicBezTo>
                    <a:pt x="9462" y="6031"/>
                    <a:pt x="9547" y="5982"/>
                    <a:pt x="9571" y="5871"/>
                  </a:cubicBezTo>
                  <a:cubicBezTo>
                    <a:pt x="9864" y="4514"/>
                    <a:pt x="9922" y="3119"/>
                    <a:pt x="9749" y="1743"/>
                  </a:cubicBezTo>
                  <a:cubicBezTo>
                    <a:pt x="9729" y="1642"/>
                    <a:pt x="9648" y="1570"/>
                    <a:pt x="9547" y="1570"/>
                  </a:cubicBezTo>
                  <a:cubicBezTo>
                    <a:pt x="7617" y="1570"/>
                    <a:pt x="5057" y="44"/>
                    <a:pt x="5033" y="30"/>
                  </a:cubicBezTo>
                  <a:cubicBezTo>
                    <a:pt x="5000" y="11"/>
                    <a:pt x="4962" y="1"/>
                    <a:pt x="4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7611081" y="1647168"/>
              <a:ext cx="246775" cy="193559"/>
            </a:xfrm>
            <a:custGeom>
              <a:rect b="b" l="l" r="r" t="t"/>
              <a:pathLst>
                <a:path extrusionOk="0" h="7380" w="9409">
                  <a:moveTo>
                    <a:pt x="216" y="1"/>
                  </a:moveTo>
                  <a:cubicBezTo>
                    <a:pt x="109" y="1"/>
                    <a:pt x="1" y="76"/>
                    <a:pt x="11" y="217"/>
                  </a:cubicBezTo>
                  <a:cubicBezTo>
                    <a:pt x="107" y="1742"/>
                    <a:pt x="459" y="3085"/>
                    <a:pt x="1055" y="4201"/>
                  </a:cubicBezTo>
                  <a:cubicBezTo>
                    <a:pt x="1883" y="5746"/>
                    <a:pt x="3153" y="6809"/>
                    <a:pt x="4842" y="7372"/>
                  </a:cubicBezTo>
                  <a:cubicBezTo>
                    <a:pt x="4864" y="7377"/>
                    <a:pt x="4885" y="7379"/>
                    <a:pt x="4907" y="7379"/>
                  </a:cubicBezTo>
                  <a:cubicBezTo>
                    <a:pt x="4929" y="7379"/>
                    <a:pt x="4950" y="7377"/>
                    <a:pt x="4972" y="7372"/>
                  </a:cubicBezTo>
                  <a:cubicBezTo>
                    <a:pt x="6064" y="7011"/>
                    <a:pt x="6993" y="6424"/>
                    <a:pt x="7729" y="5640"/>
                  </a:cubicBezTo>
                  <a:cubicBezTo>
                    <a:pt x="8465" y="4855"/>
                    <a:pt x="9023" y="3859"/>
                    <a:pt x="9375" y="2685"/>
                  </a:cubicBezTo>
                  <a:cubicBezTo>
                    <a:pt x="9408" y="2579"/>
                    <a:pt x="9346" y="2459"/>
                    <a:pt x="9240" y="2430"/>
                  </a:cubicBezTo>
                  <a:cubicBezTo>
                    <a:pt x="9220" y="2424"/>
                    <a:pt x="9199" y="2421"/>
                    <a:pt x="9179" y="2421"/>
                  </a:cubicBezTo>
                  <a:cubicBezTo>
                    <a:pt x="9090" y="2421"/>
                    <a:pt x="9008" y="2479"/>
                    <a:pt x="8985" y="2565"/>
                  </a:cubicBezTo>
                  <a:cubicBezTo>
                    <a:pt x="8648" y="3677"/>
                    <a:pt x="8128" y="4615"/>
                    <a:pt x="7431" y="5356"/>
                  </a:cubicBezTo>
                  <a:cubicBezTo>
                    <a:pt x="6757" y="6078"/>
                    <a:pt x="5905" y="6612"/>
                    <a:pt x="4905" y="6953"/>
                  </a:cubicBezTo>
                  <a:cubicBezTo>
                    <a:pt x="3355" y="6424"/>
                    <a:pt x="2181" y="5433"/>
                    <a:pt x="1416" y="4009"/>
                  </a:cubicBezTo>
                  <a:cubicBezTo>
                    <a:pt x="848" y="2940"/>
                    <a:pt x="511" y="1660"/>
                    <a:pt x="420" y="193"/>
                  </a:cubicBezTo>
                  <a:cubicBezTo>
                    <a:pt x="411" y="62"/>
                    <a:pt x="313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573235" y="1510497"/>
              <a:ext cx="333089" cy="366792"/>
            </a:xfrm>
            <a:custGeom>
              <a:rect b="b" l="l" r="r" t="t"/>
              <a:pathLst>
                <a:path extrusionOk="0" h="13985" w="12700">
                  <a:moveTo>
                    <a:pt x="6348" y="448"/>
                  </a:moveTo>
                  <a:cubicBezTo>
                    <a:pt x="6954" y="789"/>
                    <a:pt x="7575" y="1102"/>
                    <a:pt x="8210" y="1381"/>
                  </a:cubicBezTo>
                  <a:cubicBezTo>
                    <a:pt x="9653" y="2007"/>
                    <a:pt x="10914" y="2344"/>
                    <a:pt x="11948" y="2377"/>
                  </a:cubicBezTo>
                  <a:cubicBezTo>
                    <a:pt x="12025" y="2945"/>
                    <a:pt x="12199" y="4894"/>
                    <a:pt x="11756" y="7030"/>
                  </a:cubicBezTo>
                  <a:cubicBezTo>
                    <a:pt x="11443" y="8512"/>
                    <a:pt x="10899" y="9792"/>
                    <a:pt x="10139" y="10831"/>
                  </a:cubicBezTo>
                  <a:cubicBezTo>
                    <a:pt x="9206" y="12107"/>
                    <a:pt x="7931" y="13026"/>
                    <a:pt x="6352" y="13565"/>
                  </a:cubicBezTo>
                  <a:cubicBezTo>
                    <a:pt x="4774" y="13026"/>
                    <a:pt x="3499" y="12107"/>
                    <a:pt x="2566" y="10836"/>
                  </a:cubicBezTo>
                  <a:cubicBezTo>
                    <a:pt x="1800" y="9797"/>
                    <a:pt x="1262" y="8522"/>
                    <a:pt x="949" y="7045"/>
                  </a:cubicBezTo>
                  <a:cubicBezTo>
                    <a:pt x="501" y="4908"/>
                    <a:pt x="675" y="2950"/>
                    <a:pt x="747" y="2377"/>
                  </a:cubicBezTo>
                  <a:cubicBezTo>
                    <a:pt x="1781" y="2339"/>
                    <a:pt x="3037" y="2007"/>
                    <a:pt x="4481" y="1381"/>
                  </a:cubicBezTo>
                  <a:cubicBezTo>
                    <a:pt x="5121" y="1102"/>
                    <a:pt x="5741" y="789"/>
                    <a:pt x="6348" y="448"/>
                  </a:cubicBezTo>
                  <a:close/>
                  <a:moveTo>
                    <a:pt x="6351" y="0"/>
                  </a:moveTo>
                  <a:cubicBezTo>
                    <a:pt x="6314" y="0"/>
                    <a:pt x="6278" y="10"/>
                    <a:pt x="6247" y="29"/>
                  </a:cubicBezTo>
                  <a:cubicBezTo>
                    <a:pt x="6213" y="48"/>
                    <a:pt x="2999" y="1963"/>
                    <a:pt x="564" y="1963"/>
                  </a:cubicBezTo>
                  <a:cubicBezTo>
                    <a:pt x="463" y="1963"/>
                    <a:pt x="376" y="2040"/>
                    <a:pt x="362" y="2137"/>
                  </a:cubicBezTo>
                  <a:cubicBezTo>
                    <a:pt x="347" y="2233"/>
                    <a:pt x="1" y="4509"/>
                    <a:pt x="545" y="7117"/>
                  </a:cubicBezTo>
                  <a:cubicBezTo>
                    <a:pt x="862" y="8657"/>
                    <a:pt x="1430" y="9985"/>
                    <a:pt x="2229" y="11072"/>
                  </a:cubicBezTo>
                  <a:cubicBezTo>
                    <a:pt x="3225" y="12434"/>
                    <a:pt x="4591" y="13411"/>
                    <a:pt x="6280" y="13974"/>
                  </a:cubicBezTo>
                  <a:cubicBezTo>
                    <a:pt x="6302" y="13981"/>
                    <a:pt x="6325" y="13984"/>
                    <a:pt x="6347" y="13984"/>
                  </a:cubicBezTo>
                  <a:cubicBezTo>
                    <a:pt x="6369" y="13984"/>
                    <a:pt x="6391" y="13981"/>
                    <a:pt x="6410" y="13974"/>
                  </a:cubicBezTo>
                  <a:cubicBezTo>
                    <a:pt x="8104" y="13411"/>
                    <a:pt x="9466" y="12434"/>
                    <a:pt x="10466" y="11072"/>
                  </a:cubicBezTo>
                  <a:cubicBezTo>
                    <a:pt x="11265" y="9985"/>
                    <a:pt x="11833" y="8652"/>
                    <a:pt x="12151" y="7117"/>
                  </a:cubicBezTo>
                  <a:cubicBezTo>
                    <a:pt x="12699" y="4504"/>
                    <a:pt x="12353" y="2233"/>
                    <a:pt x="12338" y="2137"/>
                  </a:cubicBezTo>
                  <a:cubicBezTo>
                    <a:pt x="12324" y="2040"/>
                    <a:pt x="12237" y="1963"/>
                    <a:pt x="12136" y="1963"/>
                  </a:cubicBezTo>
                  <a:cubicBezTo>
                    <a:pt x="9706" y="1963"/>
                    <a:pt x="6487" y="48"/>
                    <a:pt x="6458" y="29"/>
                  </a:cubicBezTo>
                  <a:cubicBezTo>
                    <a:pt x="6425" y="10"/>
                    <a:pt x="6387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2" name="Google Shape;2262;p38"/>
          <p:cNvSpPr/>
          <p:nvPr/>
        </p:nvSpPr>
        <p:spPr>
          <a:xfrm>
            <a:off x="10815476" y="2227262"/>
            <a:ext cx="14512" cy="29269"/>
          </a:xfrm>
          <a:custGeom>
            <a:rect b="b" l="l" r="r" t="t"/>
            <a:pathLst>
              <a:path extrusionOk="0" h="837" w="415">
                <a:moveTo>
                  <a:pt x="208" y="0"/>
                </a:moveTo>
                <a:cubicBezTo>
                  <a:pt x="92" y="0"/>
                  <a:pt x="1" y="92"/>
                  <a:pt x="1" y="207"/>
                </a:cubicBezTo>
                <a:lnTo>
                  <a:pt x="1" y="645"/>
                </a:lnTo>
                <a:cubicBezTo>
                  <a:pt x="8" y="773"/>
                  <a:pt x="108" y="836"/>
                  <a:pt x="208" y="836"/>
                </a:cubicBezTo>
                <a:cubicBezTo>
                  <a:pt x="308" y="836"/>
                  <a:pt x="407" y="773"/>
                  <a:pt x="415" y="645"/>
                </a:cubicBezTo>
                <a:lnTo>
                  <a:pt x="415" y="207"/>
                </a:lnTo>
                <a:cubicBezTo>
                  <a:pt x="415" y="92"/>
                  <a:pt x="318" y="0"/>
                  <a:pt x="20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38"/>
          <p:cNvSpPr/>
          <p:nvPr/>
        </p:nvSpPr>
        <p:spPr>
          <a:xfrm>
            <a:off x="10984102" y="2227262"/>
            <a:ext cx="14337" cy="29269"/>
          </a:xfrm>
          <a:custGeom>
            <a:rect b="b" l="l" r="r" t="t"/>
            <a:pathLst>
              <a:path extrusionOk="0" h="837" w="410">
                <a:moveTo>
                  <a:pt x="207" y="0"/>
                </a:moveTo>
                <a:cubicBezTo>
                  <a:pt x="92" y="0"/>
                  <a:pt x="0" y="92"/>
                  <a:pt x="0" y="207"/>
                </a:cubicBezTo>
                <a:lnTo>
                  <a:pt x="0" y="645"/>
                </a:lnTo>
                <a:cubicBezTo>
                  <a:pt x="7" y="773"/>
                  <a:pt x="106" y="836"/>
                  <a:pt x="205" y="836"/>
                </a:cubicBezTo>
                <a:cubicBezTo>
                  <a:pt x="303" y="836"/>
                  <a:pt x="402" y="773"/>
                  <a:pt x="409" y="645"/>
                </a:cubicBezTo>
                <a:lnTo>
                  <a:pt x="409" y="207"/>
                </a:lnTo>
                <a:cubicBezTo>
                  <a:pt x="409" y="92"/>
                  <a:pt x="318" y="0"/>
                  <a:pt x="20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4" name="Google Shape;2264;p38"/>
          <p:cNvGrpSpPr/>
          <p:nvPr/>
        </p:nvGrpSpPr>
        <p:grpSpPr>
          <a:xfrm>
            <a:off x="10666050" y="1767966"/>
            <a:ext cx="447301" cy="489335"/>
            <a:chOff x="7999537" y="1510549"/>
            <a:chExt cx="335476" cy="367001"/>
          </a:xfrm>
        </p:grpSpPr>
        <p:sp>
          <p:nvSpPr>
            <p:cNvPr id="2265" name="Google Shape;2265;p38"/>
            <p:cNvSpPr/>
            <p:nvPr/>
          </p:nvSpPr>
          <p:spPr>
            <a:xfrm>
              <a:off x="8030984" y="1515795"/>
              <a:ext cx="298600" cy="298600"/>
            </a:xfrm>
            <a:custGeom>
              <a:rect b="b" l="l" r="r" t="t"/>
              <a:pathLst>
                <a:path extrusionOk="0" h="11385" w="11385">
                  <a:moveTo>
                    <a:pt x="5692" y="0"/>
                  </a:moveTo>
                  <a:cubicBezTo>
                    <a:pt x="2550" y="0"/>
                    <a:pt x="0" y="2551"/>
                    <a:pt x="0" y="5693"/>
                  </a:cubicBezTo>
                  <a:cubicBezTo>
                    <a:pt x="0" y="8840"/>
                    <a:pt x="2550" y="11385"/>
                    <a:pt x="5692" y="11385"/>
                  </a:cubicBezTo>
                  <a:cubicBezTo>
                    <a:pt x="8834" y="11385"/>
                    <a:pt x="11385" y="8840"/>
                    <a:pt x="11385" y="5693"/>
                  </a:cubicBezTo>
                  <a:cubicBezTo>
                    <a:pt x="11385" y="2551"/>
                    <a:pt x="8834" y="0"/>
                    <a:pt x="5692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8001557" y="1518942"/>
              <a:ext cx="283991" cy="295531"/>
            </a:xfrm>
            <a:custGeom>
              <a:rect b="b" l="l" r="r" t="t"/>
              <a:pathLst>
                <a:path extrusionOk="0" h="11268" w="10828">
                  <a:moveTo>
                    <a:pt x="5655" y="1"/>
                  </a:moveTo>
                  <a:cubicBezTo>
                    <a:pt x="1930" y="780"/>
                    <a:pt x="1" y="4923"/>
                    <a:pt x="1805" y="8272"/>
                  </a:cubicBezTo>
                  <a:cubicBezTo>
                    <a:pt x="2854" y="10224"/>
                    <a:pt x="4827" y="11267"/>
                    <a:pt x="6825" y="11267"/>
                  </a:cubicBezTo>
                  <a:cubicBezTo>
                    <a:pt x="8255" y="11267"/>
                    <a:pt x="9699" y="10733"/>
                    <a:pt x="10827" y="9615"/>
                  </a:cubicBezTo>
                  <a:lnTo>
                    <a:pt x="10827" y="9615"/>
                  </a:lnTo>
                  <a:cubicBezTo>
                    <a:pt x="10442" y="9696"/>
                    <a:pt x="10053" y="9735"/>
                    <a:pt x="9663" y="9735"/>
                  </a:cubicBezTo>
                  <a:cubicBezTo>
                    <a:pt x="7353" y="9735"/>
                    <a:pt x="5275" y="8344"/>
                    <a:pt x="4399" y="6213"/>
                  </a:cubicBezTo>
                  <a:cubicBezTo>
                    <a:pt x="3518" y="4076"/>
                    <a:pt x="4014" y="1627"/>
                    <a:pt x="5655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8082704" y="1803012"/>
              <a:ext cx="195264" cy="68952"/>
            </a:xfrm>
            <a:custGeom>
              <a:rect b="b" l="l" r="r" t="t"/>
              <a:pathLst>
                <a:path extrusionOk="0" h="2629" w="7445">
                  <a:moveTo>
                    <a:pt x="2407" y="1"/>
                  </a:moveTo>
                  <a:lnTo>
                    <a:pt x="573" y="665"/>
                  </a:lnTo>
                  <a:cubicBezTo>
                    <a:pt x="227" y="790"/>
                    <a:pt x="1" y="1117"/>
                    <a:pt x="1" y="1488"/>
                  </a:cubicBezTo>
                  <a:lnTo>
                    <a:pt x="1" y="2628"/>
                  </a:lnTo>
                  <a:lnTo>
                    <a:pt x="7445" y="2628"/>
                  </a:lnTo>
                  <a:lnTo>
                    <a:pt x="7445" y="1488"/>
                  </a:lnTo>
                  <a:cubicBezTo>
                    <a:pt x="7445" y="1117"/>
                    <a:pt x="7214" y="790"/>
                    <a:pt x="6867" y="665"/>
                  </a:cubicBezTo>
                  <a:lnTo>
                    <a:pt x="5034" y="1"/>
                  </a:lnTo>
                  <a:lnTo>
                    <a:pt x="3720" y="439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8243374" y="1826381"/>
              <a:ext cx="34463" cy="45583"/>
            </a:xfrm>
            <a:custGeom>
              <a:rect b="b" l="l" r="r" t="t"/>
              <a:pathLst>
                <a:path extrusionOk="0" h="1738" w="1314">
                  <a:moveTo>
                    <a:pt x="1078" y="0"/>
                  </a:moveTo>
                  <a:lnTo>
                    <a:pt x="255" y="823"/>
                  </a:lnTo>
                  <a:cubicBezTo>
                    <a:pt x="92" y="986"/>
                    <a:pt x="0" y="1208"/>
                    <a:pt x="0" y="1439"/>
                  </a:cubicBezTo>
                  <a:lnTo>
                    <a:pt x="0" y="1737"/>
                  </a:lnTo>
                  <a:lnTo>
                    <a:pt x="1314" y="1737"/>
                  </a:lnTo>
                  <a:lnTo>
                    <a:pt x="1314" y="597"/>
                  </a:lnTo>
                  <a:cubicBezTo>
                    <a:pt x="1314" y="375"/>
                    <a:pt x="1227" y="164"/>
                    <a:pt x="1078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8117036" y="1624954"/>
              <a:ext cx="126469" cy="91901"/>
            </a:xfrm>
            <a:custGeom>
              <a:rect b="b" l="l" r="r" t="t"/>
              <a:pathLst>
                <a:path extrusionOk="0" h="3504" w="4822">
                  <a:moveTo>
                    <a:pt x="1757" y="1"/>
                  </a:moveTo>
                  <a:cubicBezTo>
                    <a:pt x="785" y="1"/>
                    <a:pt x="1" y="785"/>
                    <a:pt x="1" y="1752"/>
                  </a:cubicBezTo>
                  <a:lnTo>
                    <a:pt x="1" y="2272"/>
                  </a:lnTo>
                  <a:cubicBezTo>
                    <a:pt x="1" y="2507"/>
                    <a:pt x="39" y="2743"/>
                    <a:pt x="111" y="2965"/>
                  </a:cubicBezTo>
                  <a:lnTo>
                    <a:pt x="188" y="3181"/>
                  </a:lnTo>
                  <a:cubicBezTo>
                    <a:pt x="208" y="3248"/>
                    <a:pt x="217" y="3321"/>
                    <a:pt x="222" y="3393"/>
                  </a:cubicBezTo>
                  <a:lnTo>
                    <a:pt x="222" y="3503"/>
                  </a:lnTo>
                  <a:lnTo>
                    <a:pt x="4601" y="3503"/>
                  </a:lnTo>
                  <a:lnTo>
                    <a:pt x="4601" y="3393"/>
                  </a:lnTo>
                  <a:cubicBezTo>
                    <a:pt x="4601" y="3321"/>
                    <a:pt x="4610" y="3248"/>
                    <a:pt x="4634" y="3186"/>
                  </a:cubicBezTo>
                  <a:lnTo>
                    <a:pt x="4707" y="2965"/>
                  </a:lnTo>
                  <a:cubicBezTo>
                    <a:pt x="4779" y="2743"/>
                    <a:pt x="4817" y="2507"/>
                    <a:pt x="4822" y="2272"/>
                  </a:cubicBezTo>
                  <a:lnTo>
                    <a:pt x="4822" y="438"/>
                  </a:lnTo>
                  <a:cubicBezTo>
                    <a:pt x="4822" y="198"/>
                    <a:pt x="4625" y="1"/>
                    <a:pt x="438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8145808" y="1624954"/>
              <a:ext cx="97593" cy="91901"/>
            </a:xfrm>
            <a:custGeom>
              <a:rect b="b" l="l" r="r" t="t"/>
              <a:pathLst>
                <a:path extrusionOk="0" h="3504" w="3721">
                  <a:moveTo>
                    <a:pt x="891" y="1"/>
                  </a:moveTo>
                  <a:cubicBezTo>
                    <a:pt x="400" y="1"/>
                    <a:pt x="1" y="400"/>
                    <a:pt x="1" y="891"/>
                  </a:cubicBezTo>
                  <a:cubicBezTo>
                    <a:pt x="1" y="1382"/>
                    <a:pt x="400" y="1776"/>
                    <a:pt x="891" y="1781"/>
                  </a:cubicBezTo>
                  <a:lnTo>
                    <a:pt x="1011" y="1781"/>
                  </a:lnTo>
                  <a:lnTo>
                    <a:pt x="1069" y="3503"/>
                  </a:lnTo>
                  <a:lnTo>
                    <a:pt x="3499" y="3503"/>
                  </a:lnTo>
                  <a:lnTo>
                    <a:pt x="3499" y="3393"/>
                  </a:lnTo>
                  <a:cubicBezTo>
                    <a:pt x="3499" y="3321"/>
                    <a:pt x="3513" y="3248"/>
                    <a:pt x="3537" y="3186"/>
                  </a:cubicBezTo>
                  <a:lnTo>
                    <a:pt x="3610" y="2965"/>
                  </a:lnTo>
                  <a:cubicBezTo>
                    <a:pt x="3682" y="2743"/>
                    <a:pt x="3720" y="2507"/>
                    <a:pt x="3720" y="2272"/>
                  </a:cubicBezTo>
                  <a:lnTo>
                    <a:pt x="3720" y="438"/>
                  </a:lnTo>
                  <a:cubicBezTo>
                    <a:pt x="3720" y="198"/>
                    <a:pt x="3523" y="1"/>
                    <a:pt x="328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8145808" y="1762753"/>
              <a:ext cx="68926" cy="51773"/>
            </a:xfrm>
            <a:custGeom>
              <a:rect b="b" l="l" r="r" t="t"/>
              <a:pathLst>
                <a:path extrusionOk="0" h="1974" w="2628">
                  <a:moveTo>
                    <a:pt x="1" y="1"/>
                  </a:moveTo>
                  <a:lnTo>
                    <a:pt x="1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8145808" y="1762753"/>
              <a:ext cx="68926" cy="34463"/>
            </a:xfrm>
            <a:custGeom>
              <a:rect b="b" l="l" r="r" t="t"/>
              <a:pathLst>
                <a:path extrusionOk="0" h="1314" w="2628">
                  <a:moveTo>
                    <a:pt x="1" y="1"/>
                  </a:moveTo>
                  <a:lnTo>
                    <a:pt x="1" y="992"/>
                  </a:lnTo>
                  <a:cubicBezTo>
                    <a:pt x="412" y="1206"/>
                    <a:pt x="863" y="1313"/>
                    <a:pt x="1314" y="1313"/>
                  </a:cubicBezTo>
                  <a:cubicBezTo>
                    <a:pt x="1765" y="1313"/>
                    <a:pt x="2217" y="1206"/>
                    <a:pt x="2628" y="992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8134451" y="1793387"/>
              <a:ext cx="45846" cy="41072"/>
            </a:xfrm>
            <a:custGeom>
              <a:rect b="b" l="l" r="r" t="t"/>
              <a:pathLst>
                <a:path extrusionOk="0" h="1566" w="1748">
                  <a:moveTo>
                    <a:pt x="385" y="1"/>
                  </a:moveTo>
                  <a:cubicBezTo>
                    <a:pt x="304" y="1"/>
                    <a:pt x="227" y="47"/>
                    <a:pt x="188" y="127"/>
                  </a:cubicBezTo>
                  <a:lnTo>
                    <a:pt x="1" y="527"/>
                  </a:lnTo>
                  <a:lnTo>
                    <a:pt x="722" y="1479"/>
                  </a:lnTo>
                  <a:cubicBezTo>
                    <a:pt x="764" y="1537"/>
                    <a:pt x="830" y="1566"/>
                    <a:pt x="896" y="1566"/>
                  </a:cubicBezTo>
                  <a:cubicBezTo>
                    <a:pt x="952" y="1566"/>
                    <a:pt x="1008" y="1545"/>
                    <a:pt x="1050" y="1503"/>
                  </a:cubicBezTo>
                  <a:lnTo>
                    <a:pt x="1747" y="806"/>
                  </a:lnTo>
                  <a:lnTo>
                    <a:pt x="501" y="36"/>
                  </a:lnTo>
                  <a:cubicBezTo>
                    <a:pt x="464" y="12"/>
                    <a:pt x="424" y="1"/>
                    <a:pt x="385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8180271" y="1793387"/>
              <a:ext cx="45951" cy="41072"/>
            </a:xfrm>
            <a:custGeom>
              <a:rect b="b" l="l" r="r" t="t"/>
              <a:pathLst>
                <a:path extrusionOk="0" h="1566" w="1752">
                  <a:moveTo>
                    <a:pt x="1364" y="1"/>
                  </a:moveTo>
                  <a:cubicBezTo>
                    <a:pt x="1324" y="1"/>
                    <a:pt x="1283" y="12"/>
                    <a:pt x="1247" y="36"/>
                  </a:cubicBezTo>
                  <a:lnTo>
                    <a:pt x="0" y="806"/>
                  </a:lnTo>
                  <a:lnTo>
                    <a:pt x="698" y="1503"/>
                  </a:lnTo>
                  <a:cubicBezTo>
                    <a:pt x="742" y="1545"/>
                    <a:pt x="798" y="1566"/>
                    <a:pt x="854" y="1566"/>
                  </a:cubicBezTo>
                  <a:cubicBezTo>
                    <a:pt x="920" y="1566"/>
                    <a:pt x="986" y="1537"/>
                    <a:pt x="1030" y="1479"/>
                  </a:cubicBezTo>
                  <a:lnTo>
                    <a:pt x="1752" y="527"/>
                  </a:lnTo>
                  <a:lnTo>
                    <a:pt x="1559" y="127"/>
                  </a:lnTo>
                  <a:cubicBezTo>
                    <a:pt x="1524" y="47"/>
                    <a:pt x="1445" y="1"/>
                    <a:pt x="1364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8122859" y="1671534"/>
              <a:ext cx="114981" cy="108556"/>
            </a:xfrm>
            <a:custGeom>
              <a:rect b="b" l="l" r="r" t="t"/>
              <a:pathLst>
                <a:path extrusionOk="0" h="4139" w="4384">
                  <a:moveTo>
                    <a:pt x="1869" y="1"/>
                  </a:moveTo>
                  <a:cubicBezTo>
                    <a:pt x="1181" y="1"/>
                    <a:pt x="659" y="197"/>
                    <a:pt x="659" y="197"/>
                  </a:cubicBezTo>
                  <a:lnTo>
                    <a:pt x="659" y="938"/>
                  </a:lnTo>
                  <a:cubicBezTo>
                    <a:pt x="659" y="1160"/>
                    <a:pt x="549" y="1367"/>
                    <a:pt x="366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157"/>
                    <a:pt x="982" y="4138"/>
                    <a:pt x="2189" y="4138"/>
                  </a:cubicBezTo>
                  <a:cubicBezTo>
                    <a:pt x="3397" y="4138"/>
                    <a:pt x="4379" y="3157"/>
                    <a:pt x="4383" y="1949"/>
                  </a:cubicBezTo>
                  <a:lnTo>
                    <a:pt x="4383" y="1727"/>
                  </a:lnTo>
                  <a:lnTo>
                    <a:pt x="4018" y="1487"/>
                  </a:lnTo>
                  <a:cubicBezTo>
                    <a:pt x="3835" y="1362"/>
                    <a:pt x="3724" y="1160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8082704" y="1826381"/>
              <a:ext cx="34358" cy="45583"/>
            </a:xfrm>
            <a:custGeom>
              <a:rect b="b" l="l" r="r" t="t"/>
              <a:pathLst>
                <a:path extrusionOk="0" h="1738" w="1310">
                  <a:moveTo>
                    <a:pt x="237" y="0"/>
                  </a:moveTo>
                  <a:cubicBezTo>
                    <a:pt x="83" y="164"/>
                    <a:pt x="1" y="375"/>
                    <a:pt x="1" y="597"/>
                  </a:cubicBezTo>
                  <a:lnTo>
                    <a:pt x="1" y="1737"/>
                  </a:lnTo>
                  <a:lnTo>
                    <a:pt x="1310" y="1737"/>
                  </a:lnTo>
                  <a:lnTo>
                    <a:pt x="1310" y="1439"/>
                  </a:lnTo>
                  <a:cubicBezTo>
                    <a:pt x="1310" y="1208"/>
                    <a:pt x="1218" y="986"/>
                    <a:pt x="1055" y="823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8122859" y="1671534"/>
              <a:ext cx="97697" cy="108031"/>
            </a:xfrm>
            <a:custGeom>
              <a:rect b="b" l="l" r="r" t="t"/>
              <a:pathLst>
                <a:path extrusionOk="0" h="4119" w="3725">
                  <a:moveTo>
                    <a:pt x="1867" y="1"/>
                  </a:moveTo>
                  <a:cubicBezTo>
                    <a:pt x="1178" y="1"/>
                    <a:pt x="654" y="197"/>
                    <a:pt x="654" y="197"/>
                  </a:cubicBezTo>
                  <a:lnTo>
                    <a:pt x="654" y="938"/>
                  </a:lnTo>
                  <a:cubicBezTo>
                    <a:pt x="654" y="1160"/>
                    <a:pt x="544" y="1362"/>
                    <a:pt x="361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056"/>
                    <a:pt x="823" y="3989"/>
                    <a:pt x="1925" y="4119"/>
                  </a:cubicBezTo>
                  <a:cubicBezTo>
                    <a:pt x="1530" y="3715"/>
                    <a:pt x="1314" y="3171"/>
                    <a:pt x="1314" y="2608"/>
                  </a:cubicBezTo>
                  <a:lnTo>
                    <a:pt x="1314" y="1155"/>
                  </a:lnTo>
                  <a:cubicBezTo>
                    <a:pt x="1314" y="934"/>
                    <a:pt x="1477" y="746"/>
                    <a:pt x="1699" y="722"/>
                  </a:cubicBezTo>
                  <a:cubicBezTo>
                    <a:pt x="1871" y="699"/>
                    <a:pt x="2090" y="680"/>
                    <a:pt x="2334" y="680"/>
                  </a:cubicBezTo>
                  <a:cubicBezTo>
                    <a:pt x="2763" y="680"/>
                    <a:pt x="3267" y="739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0" y="1"/>
                    <a:pt x="18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8134582" y="1668334"/>
              <a:ext cx="93370" cy="30660"/>
            </a:xfrm>
            <a:custGeom>
              <a:rect b="b" l="l" r="r" t="t"/>
              <a:pathLst>
                <a:path extrusionOk="0" h="1169" w="3560">
                  <a:moveTo>
                    <a:pt x="1421" y="1"/>
                  </a:moveTo>
                  <a:cubicBezTo>
                    <a:pt x="997" y="1"/>
                    <a:pt x="614" y="46"/>
                    <a:pt x="366" y="84"/>
                  </a:cubicBezTo>
                  <a:cubicBezTo>
                    <a:pt x="154" y="112"/>
                    <a:pt x="0" y="295"/>
                    <a:pt x="5" y="502"/>
                  </a:cubicBezTo>
                  <a:lnTo>
                    <a:pt x="5" y="974"/>
                  </a:lnTo>
                  <a:cubicBezTo>
                    <a:pt x="13" y="1104"/>
                    <a:pt x="111" y="1169"/>
                    <a:pt x="210" y="1169"/>
                  </a:cubicBezTo>
                  <a:cubicBezTo>
                    <a:pt x="308" y="1169"/>
                    <a:pt x="407" y="1104"/>
                    <a:pt x="414" y="974"/>
                  </a:cubicBezTo>
                  <a:lnTo>
                    <a:pt x="414" y="502"/>
                  </a:lnTo>
                  <a:cubicBezTo>
                    <a:pt x="414" y="497"/>
                    <a:pt x="419" y="488"/>
                    <a:pt x="424" y="488"/>
                  </a:cubicBezTo>
                  <a:cubicBezTo>
                    <a:pt x="745" y="439"/>
                    <a:pt x="1067" y="415"/>
                    <a:pt x="1390" y="415"/>
                  </a:cubicBezTo>
                  <a:cubicBezTo>
                    <a:pt x="1512" y="415"/>
                    <a:pt x="1634" y="419"/>
                    <a:pt x="1757" y="425"/>
                  </a:cubicBezTo>
                  <a:cubicBezTo>
                    <a:pt x="2397" y="469"/>
                    <a:pt x="2859" y="627"/>
                    <a:pt x="3128" y="902"/>
                  </a:cubicBezTo>
                  <a:cubicBezTo>
                    <a:pt x="3173" y="942"/>
                    <a:pt x="3222" y="959"/>
                    <a:pt x="3268" y="959"/>
                  </a:cubicBezTo>
                  <a:cubicBezTo>
                    <a:pt x="3427" y="959"/>
                    <a:pt x="3559" y="761"/>
                    <a:pt x="3422" y="608"/>
                  </a:cubicBezTo>
                  <a:cubicBezTo>
                    <a:pt x="2938" y="124"/>
                    <a:pt x="2124" y="1"/>
                    <a:pt x="1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8077275" y="1619524"/>
              <a:ext cx="206122" cy="258026"/>
            </a:xfrm>
            <a:custGeom>
              <a:rect b="b" l="l" r="r" t="t"/>
              <a:pathLst>
                <a:path extrusionOk="0" h="9838" w="7859">
                  <a:moveTo>
                    <a:pt x="6131" y="414"/>
                  </a:moveTo>
                  <a:lnTo>
                    <a:pt x="6131" y="2397"/>
                  </a:lnTo>
                  <a:cubicBezTo>
                    <a:pt x="6131" y="2695"/>
                    <a:pt x="6064" y="2989"/>
                    <a:pt x="5934" y="3258"/>
                  </a:cubicBezTo>
                  <a:cubicBezTo>
                    <a:pt x="5919" y="3287"/>
                    <a:pt x="5910" y="3316"/>
                    <a:pt x="5910" y="3350"/>
                  </a:cubicBezTo>
                  <a:lnTo>
                    <a:pt x="5910" y="3932"/>
                  </a:lnTo>
                  <a:cubicBezTo>
                    <a:pt x="5910" y="5039"/>
                    <a:pt x="5009" y="5918"/>
                    <a:pt x="3921" y="5918"/>
                  </a:cubicBezTo>
                  <a:cubicBezTo>
                    <a:pt x="3878" y="5918"/>
                    <a:pt x="3836" y="5917"/>
                    <a:pt x="3793" y="5914"/>
                  </a:cubicBezTo>
                  <a:cubicBezTo>
                    <a:pt x="2758" y="5842"/>
                    <a:pt x="1945" y="4942"/>
                    <a:pt x="1945" y="3855"/>
                  </a:cubicBezTo>
                  <a:lnTo>
                    <a:pt x="1945" y="3345"/>
                  </a:lnTo>
                  <a:cubicBezTo>
                    <a:pt x="1945" y="3316"/>
                    <a:pt x="1935" y="3287"/>
                    <a:pt x="1921" y="3258"/>
                  </a:cubicBezTo>
                  <a:cubicBezTo>
                    <a:pt x="1791" y="2989"/>
                    <a:pt x="1724" y="2695"/>
                    <a:pt x="1724" y="2397"/>
                  </a:cubicBezTo>
                  <a:lnTo>
                    <a:pt x="1724" y="1959"/>
                  </a:lnTo>
                  <a:cubicBezTo>
                    <a:pt x="1724" y="1107"/>
                    <a:pt x="2416" y="414"/>
                    <a:pt x="3273" y="414"/>
                  </a:cubicBezTo>
                  <a:close/>
                  <a:moveTo>
                    <a:pt x="2821" y="6049"/>
                  </a:moveTo>
                  <a:cubicBezTo>
                    <a:pt x="3114" y="6203"/>
                    <a:pt x="3437" y="6299"/>
                    <a:pt x="3769" y="6318"/>
                  </a:cubicBezTo>
                  <a:cubicBezTo>
                    <a:pt x="3821" y="6323"/>
                    <a:pt x="3874" y="6323"/>
                    <a:pt x="3932" y="6328"/>
                  </a:cubicBezTo>
                  <a:cubicBezTo>
                    <a:pt x="4317" y="6328"/>
                    <a:pt x="4697" y="6232"/>
                    <a:pt x="5039" y="6054"/>
                  </a:cubicBezTo>
                  <a:lnTo>
                    <a:pt x="5039" y="6429"/>
                  </a:lnTo>
                  <a:lnTo>
                    <a:pt x="3927" y="7185"/>
                  </a:lnTo>
                  <a:lnTo>
                    <a:pt x="2821" y="6429"/>
                  </a:lnTo>
                  <a:lnTo>
                    <a:pt x="2821" y="6049"/>
                  </a:lnTo>
                  <a:close/>
                  <a:moveTo>
                    <a:pt x="2643" y="6804"/>
                  </a:moveTo>
                  <a:lnTo>
                    <a:pt x="3610" y="7464"/>
                  </a:lnTo>
                  <a:lnTo>
                    <a:pt x="3095" y="7974"/>
                  </a:lnTo>
                  <a:cubicBezTo>
                    <a:pt x="3095" y="7978"/>
                    <a:pt x="3090" y="7978"/>
                    <a:pt x="3085" y="7978"/>
                  </a:cubicBezTo>
                  <a:cubicBezTo>
                    <a:pt x="3080" y="7978"/>
                    <a:pt x="3076" y="7978"/>
                    <a:pt x="3076" y="7974"/>
                  </a:cubicBezTo>
                  <a:lnTo>
                    <a:pt x="2436" y="7021"/>
                  </a:lnTo>
                  <a:lnTo>
                    <a:pt x="2643" y="6804"/>
                  </a:lnTo>
                  <a:close/>
                  <a:moveTo>
                    <a:pt x="5212" y="6804"/>
                  </a:moveTo>
                  <a:lnTo>
                    <a:pt x="5419" y="7021"/>
                  </a:lnTo>
                  <a:lnTo>
                    <a:pt x="4779" y="7974"/>
                  </a:lnTo>
                  <a:cubicBezTo>
                    <a:pt x="4779" y="7978"/>
                    <a:pt x="4774" y="7983"/>
                    <a:pt x="4769" y="7983"/>
                  </a:cubicBezTo>
                  <a:cubicBezTo>
                    <a:pt x="4765" y="7983"/>
                    <a:pt x="4760" y="7983"/>
                    <a:pt x="4760" y="7978"/>
                  </a:cubicBezTo>
                  <a:lnTo>
                    <a:pt x="4245" y="7464"/>
                  </a:lnTo>
                  <a:lnTo>
                    <a:pt x="5212" y="6804"/>
                  </a:lnTo>
                  <a:close/>
                  <a:moveTo>
                    <a:pt x="3268" y="1"/>
                  </a:moveTo>
                  <a:cubicBezTo>
                    <a:pt x="2190" y="5"/>
                    <a:pt x="1315" y="881"/>
                    <a:pt x="1315" y="1959"/>
                  </a:cubicBezTo>
                  <a:lnTo>
                    <a:pt x="1315" y="2397"/>
                  </a:lnTo>
                  <a:cubicBezTo>
                    <a:pt x="1315" y="2739"/>
                    <a:pt x="1387" y="3080"/>
                    <a:pt x="1531" y="3393"/>
                  </a:cubicBezTo>
                  <a:lnTo>
                    <a:pt x="1531" y="3855"/>
                  </a:lnTo>
                  <a:cubicBezTo>
                    <a:pt x="1531" y="4586"/>
                    <a:pt x="1849" y="5289"/>
                    <a:pt x="2407" y="5765"/>
                  </a:cubicBezTo>
                  <a:lnTo>
                    <a:pt x="2407" y="6453"/>
                  </a:lnTo>
                  <a:lnTo>
                    <a:pt x="2027" y="6853"/>
                  </a:lnTo>
                  <a:cubicBezTo>
                    <a:pt x="1988" y="6896"/>
                    <a:pt x="1964" y="6954"/>
                    <a:pt x="1969" y="7011"/>
                  </a:cubicBezTo>
                  <a:lnTo>
                    <a:pt x="713" y="7468"/>
                  </a:lnTo>
                  <a:cubicBezTo>
                    <a:pt x="285" y="7622"/>
                    <a:pt x="1" y="8031"/>
                    <a:pt x="1" y="8484"/>
                  </a:cubicBezTo>
                  <a:lnTo>
                    <a:pt x="1" y="9624"/>
                  </a:lnTo>
                  <a:cubicBezTo>
                    <a:pt x="8" y="9752"/>
                    <a:pt x="107" y="9815"/>
                    <a:pt x="205" y="9815"/>
                  </a:cubicBezTo>
                  <a:cubicBezTo>
                    <a:pt x="304" y="9815"/>
                    <a:pt x="403" y="9752"/>
                    <a:pt x="410" y="9624"/>
                  </a:cubicBezTo>
                  <a:lnTo>
                    <a:pt x="410" y="8484"/>
                  </a:lnTo>
                  <a:cubicBezTo>
                    <a:pt x="410" y="8200"/>
                    <a:pt x="588" y="7950"/>
                    <a:pt x="857" y="7853"/>
                  </a:cubicBezTo>
                  <a:lnTo>
                    <a:pt x="2185" y="7372"/>
                  </a:lnTo>
                  <a:lnTo>
                    <a:pt x="2734" y="8200"/>
                  </a:lnTo>
                  <a:cubicBezTo>
                    <a:pt x="2806" y="8306"/>
                    <a:pt x="2922" y="8378"/>
                    <a:pt x="3047" y="8387"/>
                  </a:cubicBezTo>
                  <a:lnTo>
                    <a:pt x="3090" y="8387"/>
                  </a:lnTo>
                  <a:cubicBezTo>
                    <a:pt x="3201" y="8387"/>
                    <a:pt x="3311" y="8344"/>
                    <a:pt x="3388" y="8262"/>
                  </a:cubicBezTo>
                  <a:lnTo>
                    <a:pt x="3725" y="7926"/>
                  </a:lnTo>
                  <a:lnTo>
                    <a:pt x="3725" y="9624"/>
                  </a:lnTo>
                  <a:cubicBezTo>
                    <a:pt x="3718" y="9766"/>
                    <a:pt x="3825" y="9837"/>
                    <a:pt x="3932" y="9837"/>
                  </a:cubicBezTo>
                  <a:cubicBezTo>
                    <a:pt x="4038" y="9837"/>
                    <a:pt x="4144" y="9766"/>
                    <a:pt x="4134" y="9624"/>
                  </a:cubicBezTo>
                  <a:lnTo>
                    <a:pt x="4134" y="7926"/>
                  </a:lnTo>
                  <a:lnTo>
                    <a:pt x="4476" y="8262"/>
                  </a:lnTo>
                  <a:cubicBezTo>
                    <a:pt x="4559" y="8348"/>
                    <a:pt x="4669" y="8390"/>
                    <a:pt x="4777" y="8390"/>
                  </a:cubicBezTo>
                  <a:cubicBezTo>
                    <a:pt x="4912" y="8390"/>
                    <a:pt x="5045" y="8325"/>
                    <a:pt x="5125" y="8200"/>
                  </a:cubicBezTo>
                  <a:lnTo>
                    <a:pt x="5679" y="7372"/>
                  </a:lnTo>
                  <a:lnTo>
                    <a:pt x="7007" y="7853"/>
                  </a:lnTo>
                  <a:cubicBezTo>
                    <a:pt x="7272" y="7950"/>
                    <a:pt x="7450" y="8200"/>
                    <a:pt x="7450" y="8484"/>
                  </a:cubicBezTo>
                  <a:lnTo>
                    <a:pt x="7450" y="9624"/>
                  </a:lnTo>
                  <a:cubicBezTo>
                    <a:pt x="7457" y="9752"/>
                    <a:pt x="7555" y="9815"/>
                    <a:pt x="7654" y="9815"/>
                  </a:cubicBezTo>
                  <a:cubicBezTo>
                    <a:pt x="7753" y="9815"/>
                    <a:pt x="7851" y="9752"/>
                    <a:pt x="7859" y="9624"/>
                  </a:cubicBezTo>
                  <a:lnTo>
                    <a:pt x="7859" y="8484"/>
                  </a:lnTo>
                  <a:cubicBezTo>
                    <a:pt x="7859" y="8027"/>
                    <a:pt x="7570" y="7622"/>
                    <a:pt x="7142" y="7468"/>
                  </a:cubicBezTo>
                  <a:lnTo>
                    <a:pt x="5886" y="7011"/>
                  </a:lnTo>
                  <a:cubicBezTo>
                    <a:pt x="5886" y="6954"/>
                    <a:pt x="5866" y="6896"/>
                    <a:pt x="5828" y="6853"/>
                  </a:cubicBezTo>
                  <a:lnTo>
                    <a:pt x="5448" y="6453"/>
                  </a:lnTo>
                  <a:lnTo>
                    <a:pt x="5448" y="5780"/>
                  </a:lnTo>
                  <a:cubicBezTo>
                    <a:pt x="5486" y="5746"/>
                    <a:pt x="5525" y="5712"/>
                    <a:pt x="5568" y="5678"/>
                  </a:cubicBezTo>
                  <a:cubicBezTo>
                    <a:pt x="6049" y="5226"/>
                    <a:pt x="6324" y="4591"/>
                    <a:pt x="6324" y="3932"/>
                  </a:cubicBezTo>
                  <a:lnTo>
                    <a:pt x="6324" y="3393"/>
                  </a:lnTo>
                  <a:cubicBezTo>
                    <a:pt x="6468" y="3080"/>
                    <a:pt x="6545" y="2739"/>
                    <a:pt x="6545" y="2397"/>
                  </a:cubicBezTo>
                  <a:lnTo>
                    <a:pt x="6545" y="208"/>
                  </a:lnTo>
                  <a:cubicBezTo>
                    <a:pt x="6545" y="92"/>
                    <a:pt x="6449" y="1"/>
                    <a:pt x="63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999537" y="1510549"/>
              <a:ext cx="335476" cy="292253"/>
            </a:xfrm>
            <a:custGeom>
              <a:rect b="b" l="l" r="r" t="t"/>
              <a:pathLst>
                <a:path extrusionOk="0" h="11143" w="12791">
                  <a:moveTo>
                    <a:pt x="4947" y="763"/>
                  </a:moveTo>
                  <a:lnTo>
                    <a:pt x="4947" y="763"/>
                  </a:lnTo>
                  <a:cubicBezTo>
                    <a:pt x="4615" y="1052"/>
                    <a:pt x="4327" y="1389"/>
                    <a:pt x="4086" y="1759"/>
                  </a:cubicBezTo>
                  <a:cubicBezTo>
                    <a:pt x="3908" y="2034"/>
                    <a:pt x="3754" y="2322"/>
                    <a:pt x="3619" y="2626"/>
                  </a:cubicBezTo>
                  <a:lnTo>
                    <a:pt x="2489" y="2626"/>
                  </a:lnTo>
                  <a:cubicBezTo>
                    <a:pt x="3114" y="1783"/>
                    <a:pt x="3966" y="1139"/>
                    <a:pt x="4947" y="763"/>
                  </a:cubicBezTo>
                  <a:close/>
                  <a:moveTo>
                    <a:pt x="6684" y="417"/>
                  </a:moveTo>
                  <a:lnTo>
                    <a:pt x="6684" y="2626"/>
                  </a:lnTo>
                  <a:lnTo>
                    <a:pt x="4067" y="2626"/>
                  </a:lnTo>
                  <a:cubicBezTo>
                    <a:pt x="4668" y="1360"/>
                    <a:pt x="5616" y="513"/>
                    <a:pt x="6684" y="417"/>
                  </a:cubicBezTo>
                  <a:close/>
                  <a:moveTo>
                    <a:pt x="7093" y="417"/>
                  </a:moveTo>
                  <a:cubicBezTo>
                    <a:pt x="8166" y="513"/>
                    <a:pt x="9110" y="1360"/>
                    <a:pt x="9716" y="2626"/>
                  </a:cubicBezTo>
                  <a:lnTo>
                    <a:pt x="7093" y="2626"/>
                  </a:lnTo>
                  <a:lnTo>
                    <a:pt x="7093" y="417"/>
                  </a:lnTo>
                  <a:close/>
                  <a:moveTo>
                    <a:pt x="8835" y="768"/>
                  </a:moveTo>
                  <a:lnTo>
                    <a:pt x="8835" y="768"/>
                  </a:lnTo>
                  <a:cubicBezTo>
                    <a:pt x="9817" y="1139"/>
                    <a:pt x="10669" y="1783"/>
                    <a:pt x="11294" y="2626"/>
                  </a:cubicBezTo>
                  <a:lnTo>
                    <a:pt x="10163" y="2626"/>
                  </a:lnTo>
                  <a:cubicBezTo>
                    <a:pt x="10029" y="2327"/>
                    <a:pt x="9875" y="2034"/>
                    <a:pt x="9697" y="1759"/>
                  </a:cubicBezTo>
                  <a:cubicBezTo>
                    <a:pt x="9456" y="1389"/>
                    <a:pt x="9167" y="1057"/>
                    <a:pt x="8835" y="768"/>
                  </a:cubicBezTo>
                  <a:close/>
                  <a:moveTo>
                    <a:pt x="3456" y="3035"/>
                  </a:moveTo>
                  <a:cubicBezTo>
                    <a:pt x="3148" y="3886"/>
                    <a:pt x="2984" y="4786"/>
                    <a:pt x="2970" y="5691"/>
                  </a:cubicBezTo>
                  <a:lnTo>
                    <a:pt x="1406" y="5691"/>
                  </a:lnTo>
                  <a:cubicBezTo>
                    <a:pt x="1440" y="4752"/>
                    <a:pt x="1719" y="3838"/>
                    <a:pt x="2210" y="3035"/>
                  </a:cubicBezTo>
                  <a:close/>
                  <a:moveTo>
                    <a:pt x="11573" y="3035"/>
                  </a:moveTo>
                  <a:cubicBezTo>
                    <a:pt x="12064" y="3838"/>
                    <a:pt x="12343" y="4752"/>
                    <a:pt x="12377" y="5691"/>
                  </a:cubicBezTo>
                  <a:lnTo>
                    <a:pt x="10818" y="5691"/>
                  </a:lnTo>
                  <a:cubicBezTo>
                    <a:pt x="10798" y="4786"/>
                    <a:pt x="10635" y="3886"/>
                    <a:pt x="10332" y="3035"/>
                  </a:cubicBezTo>
                  <a:close/>
                  <a:moveTo>
                    <a:pt x="2970" y="6104"/>
                  </a:moveTo>
                  <a:cubicBezTo>
                    <a:pt x="2984" y="6946"/>
                    <a:pt x="3124" y="7779"/>
                    <a:pt x="3393" y="8578"/>
                  </a:cubicBezTo>
                  <a:cubicBezTo>
                    <a:pt x="3412" y="8640"/>
                    <a:pt x="3432" y="8698"/>
                    <a:pt x="3451" y="8756"/>
                  </a:cubicBezTo>
                  <a:lnTo>
                    <a:pt x="2205" y="8756"/>
                  </a:lnTo>
                  <a:cubicBezTo>
                    <a:pt x="1714" y="7952"/>
                    <a:pt x="1440" y="7038"/>
                    <a:pt x="1411" y="6104"/>
                  </a:cubicBezTo>
                  <a:close/>
                  <a:moveTo>
                    <a:pt x="12372" y="6100"/>
                  </a:moveTo>
                  <a:cubicBezTo>
                    <a:pt x="12338" y="7009"/>
                    <a:pt x="12083" y="7894"/>
                    <a:pt x="11621" y="8679"/>
                  </a:cubicBezTo>
                  <a:cubicBezTo>
                    <a:pt x="11607" y="8703"/>
                    <a:pt x="11592" y="8727"/>
                    <a:pt x="11573" y="8756"/>
                  </a:cubicBezTo>
                  <a:lnTo>
                    <a:pt x="10327" y="8756"/>
                  </a:lnTo>
                  <a:cubicBezTo>
                    <a:pt x="10351" y="8693"/>
                    <a:pt x="10370" y="8640"/>
                    <a:pt x="10389" y="8578"/>
                  </a:cubicBezTo>
                  <a:cubicBezTo>
                    <a:pt x="10654" y="7779"/>
                    <a:pt x="10798" y="6942"/>
                    <a:pt x="10813" y="6100"/>
                  </a:cubicBezTo>
                  <a:close/>
                  <a:moveTo>
                    <a:pt x="6897" y="0"/>
                  </a:moveTo>
                  <a:cubicBezTo>
                    <a:pt x="5095" y="0"/>
                    <a:pt x="3304" y="819"/>
                    <a:pt x="2137" y="2409"/>
                  </a:cubicBezTo>
                  <a:cubicBezTo>
                    <a:pt x="1" y="5325"/>
                    <a:pt x="963" y="9458"/>
                    <a:pt x="4168" y="11128"/>
                  </a:cubicBezTo>
                  <a:cubicBezTo>
                    <a:pt x="4196" y="11138"/>
                    <a:pt x="4222" y="11143"/>
                    <a:pt x="4248" y="11143"/>
                  </a:cubicBezTo>
                  <a:cubicBezTo>
                    <a:pt x="4433" y="11143"/>
                    <a:pt x="4538" y="10890"/>
                    <a:pt x="4360" y="10767"/>
                  </a:cubicBezTo>
                  <a:cubicBezTo>
                    <a:pt x="3619" y="10382"/>
                    <a:pt x="2979" y="9833"/>
                    <a:pt x="2479" y="9169"/>
                  </a:cubicBezTo>
                  <a:lnTo>
                    <a:pt x="3619" y="9169"/>
                  </a:lnTo>
                  <a:cubicBezTo>
                    <a:pt x="3850" y="9699"/>
                    <a:pt x="4163" y="10194"/>
                    <a:pt x="4543" y="10632"/>
                  </a:cubicBezTo>
                  <a:cubicBezTo>
                    <a:pt x="4588" y="10678"/>
                    <a:pt x="4638" y="10697"/>
                    <a:pt x="4687" y="10697"/>
                  </a:cubicBezTo>
                  <a:cubicBezTo>
                    <a:pt x="4840" y="10697"/>
                    <a:pt x="4975" y="10511"/>
                    <a:pt x="4851" y="10358"/>
                  </a:cubicBezTo>
                  <a:cubicBezTo>
                    <a:pt x="4534" y="10002"/>
                    <a:pt x="4274" y="9598"/>
                    <a:pt x="4072" y="9165"/>
                  </a:cubicBezTo>
                  <a:cubicBezTo>
                    <a:pt x="4330" y="9136"/>
                    <a:pt x="4308" y="8756"/>
                    <a:pt x="4048" y="8756"/>
                  </a:cubicBezTo>
                  <a:cubicBezTo>
                    <a:pt x="4046" y="8756"/>
                    <a:pt x="4044" y="8756"/>
                    <a:pt x="4043" y="8756"/>
                  </a:cubicBezTo>
                  <a:lnTo>
                    <a:pt x="3894" y="8756"/>
                  </a:lnTo>
                  <a:cubicBezTo>
                    <a:pt x="3571" y="7909"/>
                    <a:pt x="3393" y="7009"/>
                    <a:pt x="3379" y="6104"/>
                  </a:cubicBezTo>
                  <a:lnTo>
                    <a:pt x="3605" y="6104"/>
                  </a:lnTo>
                  <a:cubicBezTo>
                    <a:pt x="3610" y="6105"/>
                    <a:pt x="3614" y="6105"/>
                    <a:pt x="3619" y="6105"/>
                  </a:cubicBezTo>
                  <a:cubicBezTo>
                    <a:pt x="3889" y="6105"/>
                    <a:pt x="3889" y="5690"/>
                    <a:pt x="3619" y="5690"/>
                  </a:cubicBezTo>
                  <a:cubicBezTo>
                    <a:pt x="3614" y="5690"/>
                    <a:pt x="3610" y="5690"/>
                    <a:pt x="3605" y="5691"/>
                  </a:cubicBezTo>
                  <a:lnTo>
                    <a:pt x="3379" y="5691"/>
                  </a:lnTo>
                  <a:cubicBezTo>
                    <a:pt x="3393" y="4781"/>
                    <a:pt x="3566" y="3881"/>
                    <a:pt x="3894" y="3035"/>
                  </a:cubicBezTo>
                  <a:lnTo>
                    <a:pt x="6684" y="3035"/>
                  </a:lnTo>
                  <a:lnTo>
                    <a:pt x="6684" y="3487"/>
                  </a:lnTo>
                  <a:cubicBezTo>
                    <a:pt x="6692" y="3617"/>
                    <a:pt x="6791" y="3682"/>
                    <a:pt x="6891" y="3682"/>
                  </a:cubicBezTo>
                  <a:cubicBezTo>
                    <a:pt x="6991" y="3682"/>
                    <a:pt x="7091" y="3617"/>
                    <a:pt x="7098" y="3487"/>
                  </a:cubicBezTo>
                  <a:lnTo>
                    <a:pt x="7098" y="3035"/>
                  </a:lnTo>
                  <a:lnTo>
                    <a:pt x="9894" y="3035"/>
                  </a:lnTo>
                  <a:cubicBezTo>
                    <a:pt x="10216" y="3881"/>
                    <a:pt x="10394" y="4781"/>
                    <a:pt x="10409" y="5691"/>
                  </a:cubicBezTo>
                  <a:lnTo>
                    <a:pt x="10178" y="5691"/>
                  </a:lnTo>
                  <a:cubicBezTo>
                    <a:pt x="10173" y="5690"/>
                    <a:pt x="10168" y="5690"/>
                    <a:pt x="10164" y="5690"/>
                  </a:cubicBezTo>
                  <a:cubicBezTo>
                    <a:pt x="9894" y="5690"/>
                    <a:pt x="9894" y="6100"/>
                    <a:pt x="10164" y="6100"/>
                  </a:cubicBezTo>
                  <a:cubicBezTo>
                    <a:pt x="10168" y="6100"/>
                    <a:pt x="10173" y="6100"/>
                    <a:pt x="10178" y="6100"/>
                  </a:cubicBezTo>
                  <a:lnTo>
                    <a:pt x="10409" y="6100"/>
                  </a:lnTo>
                  <a:cubicBezTo>
                    <a:pt x="10389" y="7009"/>
                    <a:pt x="10216" y="7909"/>
                    <a:pt x="9889" y="8756"/>
                  </a:cubicBezTo>
                  <a:lnTo>
                    <a:pt x="9740" y="8756"/>
                  </a:lnTo>
                  <a:cubicBezTo>
                    <a:pt x="9738" y="8756"/>
                    <a:pt x="9737" y="8756"/>
                    <a:pt x="9735" y="8756"/>
                  </a:cubicBezTo>
                  <a:cubicBezTo>
                    <a:pt x="9480" y="8756"/>
                    <a:pt x="9453" y="9136"/>
                    <a:pt x="9716" y="9165"/>
                  </a:cubicBezTo>
                  <a:cubicBezTo>
                    <a:pt x="9509" y="9598"/>
                    <a:pt x="9249" y="9997"/>
                    <a:pt x="8932" y="10358"/>
                  </a:cubicBezTo>
                  <a:cubicBezTo>
                    <a:pt x="8808" y="10510"/>
                    <a:pt x="8942" y="10693"/>
                    <a:pt x="9094" y="10693"/>
                  </a:cubicBezTo>
                  <a:cubicBezTo>
                    <a:pt x="9143" y="10693"/>
                    <a:pt x="9195" y="10674"/>
                    <a:pt x="9239" y="10627"/>
                  </a:cubicBezTo>
                  <a:cubicBezTo>
                    <a:pt x="9620" y="10190"/>
                    <a:pt x="9932" y="9699"/>
                    <a:pt x="10159" y="9165"/>
                  </a:cubicBezTo>
                  <a:lnTo>
                    <a:pt x="11294" y="9165"/>
                  </a:lnTo>
                  <a:cubicBezTo>
                    <a:pt x="10847" y="9766"/>
                    <a:pt x="10284" y="10271"/>
                    <a:pt x="9634" y="10647"/>
                  </a:cubicBezTo>
                  <a:cubicBezTo>
                    <a:pt x="9445" y="10766"/>
                    <a:pt x="9558" y="11028"/>
                    <a:pt x="9738" y="11028"/>
                  </a:cubicBezTo>
                  <a:cubicBezTo>
                    <a:pt x="9769" y="11028"/>
                    <a:pt x="9802" y="11020"/>
                    <a:pt x="9836" y="11003"/>
                  </a:cubicBezTo>
                  <a:cubicBezTo>
                    <a:pt x="11665" y="9949"/>
                    <a:pt x="12786" y="8000"/>
                    <a:pt x="12786" y="5893"/>
                  </a:cubicBezTo>
                  <a:cubicBezTo>
                    <a:pt x="12791" y="4329"/>
                    <a:pt x="12170" y="2828"/>
                    <a:pt x="11063" y="1726"/>
                  </a:cubicBezTo>
                  <a:cubicBezTo>
                    <a:pt x="9901" y="566"/>
                    <a:pt x="8395" y="0"/>
                    <a:pt x="68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6520462" y="4263950"/>
            <a:ext cx="493741" cy="489336"/>
            <a:chOff x="4890346" y="3382537"/>
            <a:chExt cx="370306" cy="367002"/>
          </a:xfrm>
        </p:grpSpPr>
        <p:sp>
          <p:nvSpPr>
            <p:cNvPr id="2282" name="Google Shape;2282;p38"/>
            <p:cNvSpPr/>
            <p:nvPr/>
          </p:nvSpPr>
          <p:spPr>
            <a:xfrm>
              <a:off x="4961160" y="3451568"/>
              <a:ext cx="229333" cy="229202"/>
            </a:xfrm>
            <a:custGeom>
              <a:rect b="b" l="l" r="r" t="t"/>
              <a:pathLst>
                <a:path extrusionOk="0" h="8739" w="8744">
                  <a:moveTo>
                    <a:pt x="4374" y="0"/>
                  </a:moveTo>
                  <a:cubicBezTo>
                    <a:pt x="1959" y="0"/>
                    <a:pt x="0" y="1959"/>
                    <a:pt x="0" y="4370"/>
                  </a:cubicBezTo>
                  <a:cubicBezTo>
                    <a:pt x="0" y="6785"/>
                    <a:pt x="1959" y="8739"/>
                    <a:pt x="4374" y="8739"/>
                  </a:cubicBezTo>
                  <a:cubicBezTo>
                    <a:pt x="6785" y="8739"/>
                    <a:pt x="8743" y="6785"/>
                    <a:pt x="8743" y="4370"/>
                  </a:cubicBezTo>
                  <a:cubicBezTo>
                    <a:pt x="8743" y="1959"/>
                    <a:pt x="6785" y="0"/>
                    <a:pt x="4374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5007084" y="3531824"/>
              <a:ext cx="137458" cy="137589"/>
            </a:xfrm>
            <a:custGeom>
              <a:rect b="b" l="l" r="r" t="t"/>
              <a:pathLst>
                <a:path extrusionOk="0" h="5246" w="5241">
                  <a:moveTo>
                    <a:pt x="2623" y="1"/>
                  </a:moveTo>
                  <a:cubicBezTo>
                    <a:pt x="1175" y="1"/>
                    <a:pt x="1" y="1175"/>
                    <a:pt x="1" y="2623"/>
                  </a:cubicBezTo>
                  <a:cubicBezTo>
                    <a:pt x="1" y="4071"/>
                    <a:pt x="1175" y="5246"/>
                    <a:pt x="2623" y="5246"/>
                  </a:cubicBezTo>
                  <a:cubicBezTo>
                    <a:pt x="4067" y="5246"/>
                    <a:pt x="5241" y="4071"/>
                    <a:pt x="5241" y="2623"/>
                  </a:cubicBezTo>
                  <a:cubicBezTo>
                    <a:pt x="5241" y="1175"/>
                    <a:pt x="4067" y="1"/>
                    <a:pt x="2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5041416" y="3611975"/>
              <a:ext cx="68690" cy="108923"/>
            </a:xfrm>
            <a:custGeom>
              <a:rect b="b" l="l" r="r" t="t"/>
              <a:pathLst>
                <a:path extrusionOk="0" h="4153" w="2619">
                  <a:moveTo>
                    <a:pt x="872" y="0"/>
                  </a:moveTo>
                  <a:lnTo>
                    <a:pt x="872" y="424"/>
                  </a:lnTo>
                  <a:cubicBezTo>
                    <a:pt x="872" y="505"/>
                    <a:pt x="828" y="578"/>
                    <a:pt x="756" y="616"/>
                  </a:cubicBezTo>
                  <a:lnTo>
                    <a:pt x="232" y="890"/>
                  </a:lnTo>
                  <a:cubicBezTo>
                    <a:pt x="87" y="963"/>
                    <a:pt x="1" y="1112"/>
                    <a:pt x="1" y="1275"/>
                  </a:cubicBezTo>
                  <a:lnTo>
                    <a:pt x="1" y="2772"/>
                  </a:lnTo>
                  <a:cubicBezTo>
                    <a:pt x="1" y="3243"/>
                    <a:pt x="140" y="3710"/>
                    <a:pt x="405" y="4105"/>
                  </a:cubicBezTo>
                  <a:lnTo>
                    <a:pt x="434" y="4153"/>
                  </a:lnTo>
                  <a:lnTo>
                    <a:pt x="2185" y="4153"/>
                  </a:lnTo>
                  <a:lnTo>
                    <a:pt x="2219" y="4105"/>
                  </a:lnTo>
                  <a:cubicBezTo>
                    <a:pt x="2479" y="3710"/>
                    <a:pt x="2618" y="3243"/>
                    <a:pt x="2618" y="2772"/>
                  </a:cubicBezTo>
                  <a:lnTo>
                    <a:pt x="2618" y="1275"/>
                  </a:lnTo>
                  <a:cubicBezTo>
                    <a:pt x="2618" y="1116"/>
                    <a:pt x="2532" y="967"/>
                    <a:pt x="2387" y="890"/>
                  </a:cubicBezTo>
                  <a:lnTo>
                    <a:pt x="1863" y="616"/>
                  </a:lnTo>
                  <a:cubicBezTo>
                    <a:pt x="1791" y="578"/>
                    <a:pt x="1747" y="505"/>
                    <a:pt x="1747" y="424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5041416" y="3631515"/>
              <a:ext cx="68821" cy="89383"/>
            </a:xfrm>
            <a:custGeom>
              <a:rect b="b" l="l" r="r" t="t"/>
              <a:pathLst>
                <a:path extrusionOk="0" h="3408" w="2624">
                  <a:moveTo>
                    <a:pt x="511" y="1"/>
                  </a:moveTo>
                  <a:lnTo>
                    <a:pt x="237" y="145"/>
                  </a:lnTo>
                  <a:cubicBezTo>
                    <a:pt x="92" y="218"/>
                    <a:pt x="1" y="367"/>
                    <a:pt x="1" y="530"/>
                  </a:cubicBezTo>
                  <a:lnTo>
                    <a:pt x="1" y="2027"/>
                  </a:lnTo>
                  <a:cubicBezTo>
                    <a:pt x="1" y="2498"/>
                    <a:pt x="140" y="2965"/>
                    <a:pt x="405" y="3360"/>
                  </a:cubicBezTo>
                  <a:lnTo>
                    <a:pt x="439" y="3408"/>
                  </a:lnTo>
                  <a:lnTo>
                    <a:pt x="2185" y="3408"/>
                  </a:lnTo>
                  <a:lnTo>
                    <a:pt x="2219" y="3360"/>
                  </a:lnTo>
                  <a:cubicBezTo>
                    <a:pt x="2479" y="2965"/>
                    <a:pt x="2618" y="2498"/>
                    <a:pt x="2623" y="2027"/>
                  </a:cubicBezTo>
                  <a:lnTo>
                    <a:pt x="2623" y="530"/>
                  </a:lnTo>
                  <a:cubicBezTo>
                    <a:pt x="2623" y="367"/>
                    <a:pt x="2532" y="218"/>
                    <a:pt x="2387" y="145"/>
                  </a:cubicBezTo>
                  <a:lnTo>
                    <a:pt x="2108" y="1"/>
                  </a:lnTo>
                  <a:cubicBezTo>
                    <a:pt x="1894" y="234"/>
                    <a:pt x="1602" y="351"/>
                    <a:pt x="1310" y="351"/>
                  </a:cubicBezTo>
                  <a:cubicBezTo>
                    <a:pt x="1017" y="351"/>
                    <a:pt x="725" y="234"/>
                    <a:pt x="51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5052904" y="3566156"/>
              <a:ext cx="45846" cy="51642"/>
            </a:xfrm>
            <a:custGeom>
              <a:rect b="b" l="l" r="r" t="t"/>
              <a:pathLst>
                <a:path extrusionOk="0" h="1969" w="1748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lnTo>
                    <a:pt x="1" y="1093"/>
                  </a:lnTo>
                  <a:cubicBezTo>
                    <a:pt x="1" y="1579"/>
                    <a:pt x="390" y="1969"/>
                    <a:pt x="876" y="1969"/>
                  </a:cubicBezTo>
                  <a:cubicBezTo>
                    <a:pt x="1358" y="1969"/>
                    <a:pt x="1747" y="1579"/>
                    <a:pt x="1747" y="1093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5052799" y="3566156"/>
              <a:ext cx="31683" cy="51668"/>
            </a:xfrm>
            <a:custGeom>
              <a:rect b="b" l="l" r="r" t="t"/>
              <a:pathLst>
                <a:path extrusionOk="0" h="1970" w="1208">
                  <a:moveTo>
                    <a:pt x="659" y="1"/>
                  </a:moveTo>
                  <a:cubicBezTo>
                    <a:pt x="298" y="1"/>
                    <a:pt x="5" y="294"/>
                    <a:pt x="5" y="660"/>
                  </a:cubicBezTo>
                  <a:lnTo>
                    <a:pt x="5" y="1093"/>
                  </a:lnTo>
                  <a:cubicBezTo>
                    <a:pt x="1" y="1596"/>
                    <a:pt x="415" y="1970"/>
                    <a:pt x="879" y="1970"/>
                  </a:cubicBezTo>
                  <a:cubicBezTo>
                    <a:pt x="987" y="1970"/>
                    <a:pt x="1098" y="1950"/>
                    <a:pt x="1208" y="1906"/>
                  </a:cubicBezTo>
                  <a:cubicBezTo>
                    <a:pt x="876" y="1771"/>
                    <a:pt x="659" y="1449"/>
                    <a:pt x="659" y="1093"/>
                  </a:cubicBezTo>
                  <a:lnTo>
                    <a:pt x="659" y="655"/>
                  </a:lnTo>
                  <a:cubicBezTo>
                    <a:pt x="659" y="337"/>
                    <a:pt x="890" y="63"/>
                    <a:pt x="1208" y="15"/>
                  </a:cubicBezTo>
                  <a:cubicBezTo>
                    <a:pt x="1169" y="5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5052904" y="3720872"/>
              <a:ext cx="45846" cy="23002"/>
            </a:xfrm>
            <a:custGeom>
              <a:rect b="b" l="l" r="r" t="t"/>
              <a:pathLst>
                <a:path extrusionOk="0" h="877" w="1748">
                  <a:moveTo>
                    <a:pt x="1" y="1"/>
                  </a:moveTo>
                  <a:lnTo>
                    <a:pt x="1" y="660"/>
                  </a:lnTo>
                  <a:cubicBezTo>
                    <a:pt x="1" y="780"/>
                    <a:pt x="97" y="876"/>
                    <a:pt x="217" y="876"/>
                  </a:cubicBezTo>
                  <a:lnTo>
                    <a:pt x="1531" y="876"/>
                  </a:lnTo>
                  <a:cubicBezTo>
                    <a:pt x="1651" y="876"/>
                    <a:pt x="1747" y="780"/>
                    <a:pt x="1747" y="660"/>
                  </a:cubicBezTo>
                  <a:lnTo>
                    <a:pt x="1747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5052904" y="3566156"/>
              <a:ext cx="45846" cy="23002"/>
            </a:xfrm>
            <a:custGeom>
              <a:rect b="b" l="l" r="r" t="t"/>
              <a:pathLst>
                <a:path extrusionOk="0" h="877" w="1748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660"/>
                    <a:pt x="655" y="876"/>
                    <a:pt x="1747" y="876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5052904" y="3566156"/>
              <a:ext cx="31578" cy="20982"/>
            </a:xfrm>
            <a:custGeom>
              <a:rect b="b" l="l" r="r" t="t"/>
              <a:pathLst>
                <a:path extrusionOk="0" h="800" w="1204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212" y="722"/>
                    <a:pt x="434" y="770"/>
                    <a:pt x="655" y="799"/>
                  </a:cubicBezTo>
                  <a:lnTo>
                    <a:pt x="655" y="660"/>
                  </a:lnTo>
                  <a:cubicBezTo>
                    <a:pt x="655" y="337"/>
                    <a:pt x="886" y="68"/>
                    <a:pt x="1204" y="15"/>
                  </a:cubicBezTo>
                  <a:cubicBezTo>
                    <a:pt x="1165" y="5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5041416" y="3639724"/>
              <a:ext cx="17205" cy="81174"/>
            </a:xfrm>
            <a:custGeom>
              <a:rect b="b" l="l" r="r" t="t"/>
              <a:pathLst>
                <a:path extrusionOk="0" h="3095" w="656">
                  <a:moveTo>
                    <a:pt x="58" y="1"/>
                  </a:moveTo>
                  <a:cubicBezTo>
                    <a:pt x="20" y="68"/>
                    <a:pt x="1" y="140"/>
                    <a:pt x="1" y="217"/>
                  </a:cubicBezTo>
                  <a:lnTo>
                    <a:pt x="1" y="1714"/>
                  </a:lnTo>
                  <a:cubicBezTo>
                    <a:pt x="1" y="2185"/>
                    <a:pt x="140" y="2652"/>
                    <a:pt x="405" y="3047"/>
                  </a:cubicBezTo>
                  <a:lnTo>
                    <a:pt x="439" y="3095"/>
                  </a:lnTo>
                  <a:lnTo>
                    <a:pt x="655" y="3095"/>
                  </a:lnTo>
                  <a:lnTo>
                    <a:pt x="655" y="684"/>
                  </a:lnTo>
                  <a:cubicBezTo>
                    <a:pt x="655" y="554"/>
                    <a:pt x="597" y="424"/>
                    <a:pt x="492" y="34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5093032" y="3639724"/>
              <a:ext cx="17205" cy="81174"/>
            </a:xfrm>
            <a:custGeom>
              <a:rect b="b" l="l" r="r" t="t"/>
              <a:pathLst>
                <a:path extrusionOk="0" h="3095" w="656">
                  <a:moveTo>
                    <a:pt x="593" y="1"/>
                  </a:moveTo>
                  <a:lnTo>
                    <a:pt x="164" y="342"/>
                  </a:lnTo>
                  <a:cubicBezTo>
                    <a:pt x="58" y="424"/>
                    <a:pt x="1" y="554"/>
                    <a:pt x="1" y="684"/>
                  </a:cubicBezTo>
                  <a:lnTo>
                    <a:pt x="1" y="3095"/>
                  </a:lnTo>
                  <a:lnTo>
                    <a:pt x="217" y="3095"/>
                  </a:lnTo>
                  <a:lnTo>
                    <a:pt x="251" y="3047"/>
                  </a:lnTo>
                  <a:cubicBezTo>
                    <a:pt x="516" y="2652"/>
                    <a:pt x="655" y="2185"/>
                    <a:pt x="655" y="1714"/>
                  </a:cubicBezTo>
                  <a:lnTo>
                    <a:pt x="655" y="217"/>
                  </a:lnTo>
                  <a:cubicBezTo>
                    <a:pt x="655" y="140"/>
                    <a:pt x="631" y="68"/>
                    <a:pt x="593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4942092" y="3446034"/>
              <a:ext cx="259495" cy="303505"/>
            </a:xfrm>
            <a:custGeom>
              <a:rect b="b" l="l" r="r" t="t"/>
              <a:pathLst>
                <a:path extrusionOk="0" h="11572" w="9894">
                  <a:moveTo>
                    <a:pt x="5313" y="4787"/>
                  </a:moveTo>
                  <a:cubicBezTo>
                    <a:pt x="5563" y="4787"/>
                    <a:pt x="5765" y="4990"/>
                    <a:pt x="5765" y="5240"/>
                  </a:cubicBezTo>
                  <a:lnTo>
                    <a:pt x="5765" y="5678"/>
                  </a:lnTo>
                  <a:cubicBezTo>
                    <a:pt x="5765" y="6043"/>
                    <a:pt x="5467" y="6346"/>
                    <a:pt x="5101" y="6346"/>
                  </a:cubicBezTo>
                  <a:lnTo>
                    <a:pt x="5097" y="6346"/>
                  </a:lnTo>
                  <a:cubicBezTo>
                    <a:pt x="4726" y="6346"/>
                    <a:pt x="4428" y="6048"/>
                    <a:pt x="4428" y="5678"/>
                  </a:cubicBezTo>
                  <a:lnTo>
                    <a:pt x="4428" y="5240"/>
                  </a:lnTo>
                  <a:cubicBezTo>
                    <a:pt x="4428" y="4990"/>
                    <a:pt x="4630" y="4787"/>
                    <a:pt x="4875" y="4787"/>
                  </a:cubicBezTo>
                  <a:close/>
                  <a:moveTo>
                    <a:pt x="5327" y="6755"/>
                  </a:moveTo>
                  <a:lnTo>
                    <a:pt x="5327" y="6852"/>
                  </a:lnTo>
                  <a:cubicBezTo>
                    <a:pt x="5327" y="6929"/>
                    <a:pt x="5347" y="7001"/>
                    <a:pt x="5385" y="7068"/>
                  </a:cubicBezTo>
                  <a:lnTo>
                    <a:pt x="5106" y="7347"/>
                  </a:lnTo>
                  <a:cubicBezTo>
                    <a:pt x="5104" y="7350"/>
                    <a:pt x="5100" y="7351"/>
                    <a:pt x="5097" y="7351"/>
                  </a:cubicBezTo>
                  <a:cubicBezTo>
                    <a:pt x="5093" y="7351"/>
                    <a:pt x="5089" y="7350"/>
                    <a:pt x="5087" y="7347"/>
                  </a:cubicBezTo>
                  <a:lnTo>
                    <a:pt x="4808" y="7068"/>
                  </a:lnTo>
                  <a:cubicBezTo>
                    <a:pt x="4842" y="7001"/>
                    <a:pt x="4861" y="6929"/>
                    <a:pt x="4861" y="6852"/>
                  </a:cubicBezTo>
                  <a:lnTo>
                    <a:pt x="4861" y="6755"/>
                  </a:lnTo>
                  <a:close/>
                  <a:moveTo>
                    <a:pt x="5100" y="408"/>
                  </a:moveTo>
                  <a:cubicBezTo>
                    <a:pt x="6644" y="408"/>
                    <a:pt x="8064" y="1261"/>
                    <a:pt x="8787" y="2627"/>
                  </a:cubicBezTo>
                  <a:cubicBezTo>
                    <a:pt x="9519" y="4008"/>
                    <a:pt x="9417" y="5682"/>
                    <a:pt x="8527" y="6962"/>
                  </a:cubicBezTo>
                  <a:lnTo>
                    <a:pt x="8522" y="6962"/>
                  </a:lnTo>
                  <a:cubicBezTo>
                    <a:pt x="8051" y="7646"/>
                    <a:pt x="7382" y="8170"/>
                    <a:pt x="6612" y="8473"/>
                  </a:cubicBezTo>
                  <a:cubicBezTo>
                    <a:pt x="6367" y="8569"/>
                    <a:pt x="6208" y="8805"/>
                    <a:pt x="6208" y="9070"/>
                  </a:cubicBezTo>
                  <a:lnTo>
                    <a:pt x="6208" y="9638"/>
                  </a:lnTo>
                  <a:cubicBezTo>
                    <a:pt x="6208" y="9724"/>
                    <a:pt x="6179" y="9811"/>
                    <a:pt x="6131" y="9888"/>
                  </a:cubicBezTo>
                  <a:lnTo>
                    <a:pt x="5915" y="10215"/>
                  </a:lnTo>
                  <a:cubicBezTo>
                    <a:pt x="5895" y="10239"/>
                    <a:pt x="5881" y="10263"/>
                    <a:pt x="5866" y="10287"/>
                  </a:cubicBezTo>
                  <a:lnTo>
                    <a:pt x="4327" y="10287"/>
                  </a:lnTo>
                  <a:cubicBezTo>
                    <a:pt x="4312" y="10263"/>
                    <a:pt x="4298" y="10239"/>
                    <a:pt x="4279" y="10215"/>
                  </a:cubicBezTo>
                  <a:lnTo>
                    <a:pt x="4062" y="9888"/>
                  </a:lnTo>
                  <a:cubicBezTo>
                    <a:pt x="4014" y="9811"/>
                    <a:pt x="3990" y="9724"/>
                    <a:pt x="3990" y="9638"/>
                  </a:cubicBezTo>
                  <a:lnTo>
                    <a:pt x="3990" y="7699"/>
                  </a:lnTo>
                  <a:cubicBezTo>
                    <a:pt x="3990" y="7607"/>
                    <a:pt x="4038" y="7530"/>
                    <a:pt x="4115" y="7492"/>
                  </a:cubicBezTo>
                  <a:lnTo>
                    <a:pt x="4471" y="7309"/>
                  </a:lnTo>
                  <a:lnTo>
                    <a:pt x="4798" y="7636"/>
                  </a:lnTo>
                  <a:cubicBezTo>
                    <a:pt x="4880" y="7720"/>
                    <a:pt x="4988" y="7762"/>
                    <a:pt x="5097" y="7762"/>
                  </a:cubicBezTo>
                  <a:cubicBezTo>
                    <a:pt x="5206" y="7762"/>
                    <a:pt x="5315" y="7720"/>
                    <a:pt x="5400" y="7636"/>
                  </a:cubicBezTo>
                  <a:lnTo>
                    <a:pt x="5722" y="7309"/>
                  </a:lnTo>
                  <a:lnTo>
                    <a:pt x="6078" y="7492"/>
                  </a:lnTo>
                  <a:cubicBezTo>
                    <a:pt x="6160" y="7530"/>
                    <a:pt x="6208" y="7607"/>
                    <a:pt x="6208" y="7699"/>
                  </a:cubicBezTo>
                  <a:lnTo>
                    <a:pt x="6208" y="7867"/>
                  </a:lnTo>
                  <a:cubicBezTo>
                    <a:pt x="6215" y="7994"/>
                    <a:pt x="6314" y="8058"/>
                    <a:pt x="6413" y="8058"/>
                  </a:cubicBezTo>
                  <a:cubicBezTo>
                    <a:pt x="6511" y="8058"/>
                    <a:pt x="6610" y="7994"/>
                    <a:pt x="6617" y="7867"/>
                  </a:cubicBezTo>
                  <a:lnTo>
                    <a:pt x="6617" y="7699"/>
                  </a:lnTo>
                  <a:cubicBezTo>
                    <a:pt x="6617" y="7453"/>
                    <a:pt x="6482" y="7232"/>
                    <a:pt x="6261" y="7121"/>
                  </a:cubicBezTo>
                  <a:lnTo>
                    <a:pt x="5751" y="6866"/>
                  </a:lnTo>
                  <a:cubicBezTo>
                    <a:pt x="5746" y="6866"/>
                    <a:pt x="5741" y="6861"/>
                    <a:pt x="5741" y="6856"/>
                  </a:cubicBezTo>
                  <a:lnTo>
                    <a:pt x="5741" y="6544"/>
                  </a:lnTo>
                  <a:cubicBezTo>
                    <a:pt x="6016" y="6342"/>
                    <a:pt x="6179" y="6019"/>
                    <a:pt x="6179" y="5678"/>
                  </a:cubicBezTo>
                  <a:lnTo>
                    <a:pt x="6179" y="5240"/>
                  </a:lnTo>
                  <a:cubicBezTo>
                    <a:pt x="6179" y="4763"/>
                    <a:pt x="5794" y="4378"/>
                    <a:pt x="5318" y="4378"/>
                  </a:cubicBezTo>
                  <a:lnTo>
                    <a:pt x="4880" y="4378"/>
                  </a:lnTo>
                  <a:cubicBezTo>
                    <a:pt x="4404" y="4378"/>
                    <a:pt x="4019" y="4763"/>
                    <a:pt x="4019" y="5240"/>
                  </a:cubicBezTo>
                  <a:lnTo>
                    <a:pt x="4019" y="5678"/>
                  </a:lnTo>
                  <a:cubicBezTo>
                    <a:pt x="4019" y="6019"/>
                    <a:pt x="4182" y="6342"/>
                    <a:pt x="4457" y="6544"/>
                  </a:cubicBezTo>
                  <a:lnTo>
                    <a:pt x="4457" y="6856"/>
                  </a:lnTo>
                  <a:cubicBezTo>
                    <a:pt x="4457" y="6861"/>
                    <a:pt x="4452" y="6866"/>
                    <a:pt x="4447" y="6866"/>
                  </a:cubicBezTo>
                  <a:lnTo>
                    <a:pt x="3937" y="7121"/>
                  </a:lnTo>
                  <a:cubicBezTo>
                    <a:pt x="3716" y="7232"/>
                    <a:pt x="3581" y="7453"/>
                    <a:pt x="3581" y="7699"/>
                  </a:cubicBezTo>
                  <a:lnTo>
                    <a:pt x="3581" y="8468"/>
                  </a:lnTo>
                  <a:cubicBezTo>
                    <a:pt x="2840" y="8180"/>
                    <a:pt x="2195" y="7684"/>
                    <a:pt x="1723" y="7039"/>
                  </a:cubicBezTo>
                  <a:cubicBezTo>
                    <a:pt x="804" y="5779"/>
                    <a:pt x="665" y="4109"/>
                    <a:pt x="1367" y="2714"/>
                  </a:cubicBezTo>
                  <a:cubicBezTo>
                    <a:pt x="2065" y="1313"/>
                    <a:pt x="3489" y="428"/>
                    <a:pt x="5048" y="409"/>
                  </a:cubicBezTo>
                  <a:cubicBezTo>
                    <a:pt x="5066" y="409"/>
                    <a:pt x="5083" y="408"/>
                    <a:pt x="5100" y="408"/>
                  </a:cubicBezTo>
                  <a:close/>
                  <a:moveTo>
                    <a:pt x="5770" y="10696"/>
                  </a:moveTo>
                  <a:lnTo>
                    <a:pt x="5770" y="11149"/>
                  </a:lnTo>
                  <a:cubicBezTo>
                    <a:pt x="5770" y="11156"/>
                    <a:pt x="5764" y="11164"/>
                    <a:pt x="5759" y="11164"/>
                  </a:cubicBezTo>
                  <a:cubicBezTo>
                    <a:pt x="5758" y="11164"/>
                    <a:pt x="5757" y="11164"/>
                    <a:pt x="5756" y="11163"/>
                  </a:cubicBezTo>
                  <a:lnTo>
                    <a:pt x="4442" y="11163"/>
                  </a:lnTo>
                  <a:cubicBezTo>
                    <a:pt x="4433" y="11163"/>
                    <a:pt x="4428" y="11158"/>
                    <a:pt x="4428" y="11149"/>
                  </a:cubicBezTo>
                  <a:lnTo>
                    <a:pt x="4428" y="10696"/>
                  </a:lnTo>
                  <a:close/>
                  <a:moveTo>
                    <a:pt x="5100" y="1"/>
                  </a:moveTo>
                  <a:cubicBezTo>
                    <a:pt x="4021" y="1"/>
                    <a:pt x="2941" y="379"/>
                    <a:pt x="2075" y="1140"/>
                  </a:cubicBezTo>
                  <a:cubicBezTo>
                    <a:pt x="294" y="2704"/>
                    <a:pt x="1" y="5370"/>
                    <a:pt x="1396" y="7285"/>
                  </a:cubicBezTo>
                  <a:cubicBezTo>
                    <a:pt x="1945" y="8031"/>
                    <a:pt x="2705" y="8598"/>
                    <a:pt x="3581" y="8906"/>
                  </a:cubicBezTo>
                  <a:lnTo>
                    <a:pt x="3581" y="9638"/>
                  </a:lnTo>
                  <a:cubicBezTo>
                    <a:pt x="3581" y="9806"/>
                    <a:pt x="3634" y="9974"/>
                    <a:pt x="3725" y="10114"/>
                  </a:cubicBezTo>
                  <a:lnTo>
                    <a:pt x="3942" y="10441"/>
                  </a:lnTo>
                  <a:cubicBezTo>
                    <a:pt x="3995" y="10513"/>
                    <a:pt x="4019" y="10605"/>
                    <a:pt x="4019" y="10691"/>
                  </a:cubicBezTo>
                  <a:lnTo>
                    <a:pt x="4019" y="11149"/>
                  </a:lnTo>
                  <a:cubicBezTo>
                    <a:pt x="4019" y="11379"/>
                    <a:pt x="4206" y="11567"/>
                    <a:pt x="4442" y="11572"/>
                  </a:cubicBezTo>
                  <a:lnTo>
                    <a:pt x="5756" y="11572"/>
                  </a:lnTo>
                  <a:cubicBezTo>
                    <a:pt x="5987" y="11567"/>
                    <a:pt x="6174" y="11379"/>
                    <a:pt x="6174" y="11149"/>
                  </a:cubicBezTo>
                  <a:lnTo>
                    <a:pt x="6174" y="10691"/>
                  </a:lnTo>
                  <a:cubicBezTo>
                    <a:pt x="6174" y="10605"/>
                    <a:pt x="6198" y="10513"/>
                    <a:pt x="6251" y="10441"/>
                  </a:cubicBezTo>
                  <a:lnTo>
                    <a:pt x="6468" y="10114"/>
                  </a:lnTo>
                  <a:cubicBezTo>
                    <a:pt x="6564" y="9974"/>
                    <a:pt x="6612" y="9806"/>
                    <a:pt x="6612" y="9638"/>
                  </a:cubicBezTo>
                  <a:lnTo>
                    <a:pt x="6612" y="9070"/>
                  </a:lnTo>
                  <a:cubicBezTo>
                    <a:pt x="6612" y="8974"/>
                    <a:pt x="6670" y="8892"/>
                    <a:pt x="6757" y="8853"/>
                  </a:cubicBezTo>
                  <a:cubicBezTo>
                    <a:pt x="8219" y="8286"/>
                    <a:pt x="9288" y="7006"/>
                    <a:pt x="9591" y="5466"/>
                  </a:cubicBezTo>
                  <a:cubicBezTo>
                    <a:pt x="9894" y="3926"/>
                    <a:pt x="9389" y="2338"/>
                    <a:pt x="8248" y="1256"/>
                  </a:cubicBezTo>
                  <a:lnTo>
                    <a:pt x="8253" y="1256"/>
                  </a:lnTo>
                  <a:cubicBezTo>
                    <a:pt x="7371" y="421"/>
                    <a:pt x="6236" y="1"/>
                    <a:pt x="5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4890346" y="3560832"/>
              <a:ext cx="53032" cy="10780"/>
            </a:xfrm>
            <a:custGeom>
              <a:rect b="b" l="l" r="r" t="t"/>
              <a:pathLst>
                <a:path extrusionOk="0" h="411" w="2022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1820" y="410"/>
                  </a:lnTo>
                  <a:cubicBezTo>
                    <a:pt x="1931" y="410"/>
                    <a:pt x="2022" y="319"/>
                    <a:pt x="2022" y="204"/>
                  </a:cubicBezTo>
                  <a:cubicBezTo>
                    <a:pt x="2022" y="93"/>
                    <a:pt x="1931" y="1"/>
                    <a:pt x="1820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5206859" y="3560858"/>
              <a:ext cx="53793" cy="10753"/>
            </a:xfrm>
            <a:custGeom>
              <a:rect b="b" l="l" r="r" t="t"/>
              <a:pathLst>
                <a:path extrusionOk="0" h="410" w="2051">
                  <a:moveTo>
                    <a:pt x="261" y="0"/>
                  </a:moveTo>
                  <a:cubicBezTo>
                    <a:pt x="1" y="15"/>
                    <a:pt x="1" y="395"/>
                    <a:pt x="261" y="409"/>
                  </a:cubicBezTo>
                  <a:lnTo>
                    <a:pt x="1796" y="409"/>
                  </a:lnTo>
                  <a:cubicBezTo>
                    <a:pt x="2051" y="395"/>
                    <a:pt x="2051" y="15"/>
                    <a:pt x="17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5070266" y="3382537"/>
              <a:ext cx="11120" cy="51275"/>
            </a:xfrm>
            <a:custGeom>
              <a:rect b="b" l="l" r="r" t="t"/>
              <a:pathLst>
                <a:path extrusionOk="0" h="1955" w="424">
                  <a:moveTo>
                    <a:pt x="212" y="0"/>
                  </a:moveTo>
                  <a:cubicBezTo>
                    <a:pt x="106" y="0"/>
                    <a:pt x="0" y="73"/>
                    <a:pt x="7" y="217"/>
                  </a:cubicBezTo>
                  <a:lnTo>
                    <a:pt x="7" y="1747"/>
                  </a:lnTo>
                  <a:cubicBezTo>
                    <a:pt x="7" y="1863"/>
                    <a:pt x="99" y="1954"/>
                    <a:pt x="214" y="1954"/>
                  </a:cubicBezTo>
                  <a:cubicBezTo>
                    <a:pt x="325" y="1954"/>
                    <a:pt x="416" y="1863"/>
                    <a:pt x="416" y="1747"/>
                  </a:cubicBezTo>
                  <a:lnTo>
                    <a:pt x="416" y="217"/>
                  </a:lnTo>
                  <a:cubicBezTo>
                    <a:pt x="424" y="73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4988043" y="3680140"/>
              <a:ext cx="25021" cy="30948"/>
            </a:xfrm>
            <a:custGeom>
              <a:rect b="b" l="l" r="r" t="t"/>
              <a:pathLst>
                <a:path extrusionOk="0" h="1180" w="954">
                  <a:moveTo>
                    <a:pt x="719" y="0"/>
                  </a:moveTo>
                  <a:cubicBezTo>
                    <a:pt x="647" y="0"/>
                    <a:pt x="580" y="38"/>
                    <a:pt x="544" y="105"/>
                  </a:cubicBezTo>
                  <a:lnTo>
                    <a:pt x="106" y="861"/>
                  </a:lnTo>
                  <a:cubicBezTo>
                    <a:pt x="1" y="1026"/>
                    <a:pt x="144" y="1179"/>
                    <a:pt x="286" y="1179"/>
                  </a:cubicBezTo>
                  <a:cubicBezTo>
                    <a:pt x="351" y="1179"/>
                    <a:pt x="417" y="1147"/>
                    <a:pt x="457" y="1068"/>
                  </a:cubicBezTo>
                  <a:lnTo>
                    <a:pt x="895" y="307"/>
                  </a:lnTo>
                  <a:cubicBezTo>
                    <a:pt x="953" y="211"/>
                    <a:pt x="919" y="86"/>
                    <a:pt x="823" y="28"/>
                  </a:cubicBezTo>
                  <a:cubicBezTo>
                    <a:pt x="790" y="9"/>
                    <a:pt x="754" y="0"/>
                    <a:pt x="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5138589" y="3421380"/>
              <a:ext cx="25021" cy="30948"/>
            </a:xfrm>
            <a:custGeom>
              <a:rect b="b" l="l" r="r" t="t"/>
              <a:pathLst>
                <a:path extrusionOk="0" h="1180" w="954">
                  <a:moveTo>
                    <a:pt x="668" y="1"/>
                  </a:moveTo>
                  <a:cubicBezTo>
                    <a:pt x="603" y="1"/>
                    <a:pt x="537" y="33"/>
                    <a:pt x="496" y="112"/>
                  </a:cubicBezTo>
                  <a:lnTo>
                    <a:pt x="59" y="872"/>
                  </a:lnTo>
                  <a:cubicBezTo>
                    <a:pt x="1" y="969"/>
                    <a:pt x="34" y="1094"/>
                    <a:pt x="131" y="1151"/>
                  </a:cubicBezTo>
                  <a:cubicBezTo>
                    <a:pt x="164" y="1171"/>
                    <a:pt x="200" y="1180"/>
                    <a:pt x="235" y="1180"/>
                  </a:cubicBezTo>
                  <a:cubicBezTo>
                    <a:pt x="306" y="1180"/>
                    <a:pt x="374" y="1142"/>
                    <a:pt x="410" y="1074"/>
                  </a:cubicBezTo>
                  <a:lnTo>
                    <a:pt x="848" y="319"/>
                  </a:lnTo>
                  <a:cubicBezTo>
                    <a:pt x="953" y="154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4928952" y="3480418"/>
              <a:ext cx="35145" cy="22241"/>
            </a:xfrm>
            <a:custGeom>
              <a:rect b="b" l="l" r="r" t="t"/>
              <a:pathLst>
                <a:path extrusionOk="0" h="848" w="1340">
                  <a:moveTo>
                    <a:pt x="296" y="1"/>
                  </a:moveTo>
                  <a:cubicBezTo>
                    <a:pt x="113" y="1"/>
                    <a:pt x="0" y="263"/>
                    <a:pt x="189" y="382"/>
                  </a:cubicBezTo>
                  <a:lnTo>
                    <a:pt x="949" y="820"/>
                  </a:lnTo>
                  <a:cubicBezTo>
                    <a:pt x="984" y="839"/>
                    <a:pt x="1019" y="848"/>
                    <a:pt x="1051" y="848"/>
                  </a:cubicBezTo>
                  <a:cubicBezTo>
                    <a:pt x="1229" y="848"/>
                    <a:pt x="1339" y="587"/>
                    <a:pt x="1151" y="464"/>
                  </a:cubicBezTo>
                  <a:lnTo>
                    <a:pt x="396" y="26"/>
                  </a:lnTo>
                  <a:cubicBezTo>
                    <a:pt x="361" y="9"/>
                    <a:pt x="328" y="1"/>
                    <a:pt x="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5186979" y="3629495"/>
              <a:ext cx="36246" cy="22713"/>
            </a:xfrm>
            <a:custGeom>
              <a:rect b="b" l="l" r="r" t="t"/>
              <a:pathLst>
                <a:path extrusionOk="0" h="866" w="1382">
                  <a:moveTo>
                    <a:pt x="305" y="0"/>
                  </a:moveTo>
                  <a:cubicBezTo>
                    <a:pt x="119" y="0"/>
                    <a:pt x="1" y="282"/>
                    <a:pt x="210" y="391"/>
                  </a:cubicBezTo>
                  <a:lnTo>
                    <a:pt x="971" y="829"/>
                  </a:lnTo>
                  <a:cubicBezTo>
                    <a:pt x="1010" y="854"/>
                    <a:pt x="1048" y="865"/>
                    <a:pt x="1084" y="865"/>
                  </a:cubicBezTo>
                  <a:cubicBezTo>
                    <a:pt x="1265" y="865"/>
                    <a:pt x="1382" y="585"/>
                    <a:pt x="1173" y="473"/>
                  </a:cubicBezTo>
                  <a:lnTo>
                    <a:pt x="417" y="35"/>
                  </a:lnTo>
                  <a:cubicBezTo>
                    <a:pt x="378" y="11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5137356" y="3679878"/>
              <a:ext cx="25729" cy="30844"/>
            </a:xfrm>
            <a:custGeom>
              <a:rect b="b" l="l" r="r" t="t"/>
              <a:pathLst>
                <a:path extrusionOk="0" h="1176" w="981">
                  <a:moveTo>
                    <a:pt x="283" y="1"/>
                  </a:moveTo>
                  <a:cubicBezTo>
                    <a:pt x="141" y="1"/>
                    <a:pt x="1" y="154"/>
                    <a:pt x="106" y="317"/>
                  </a:cubicBezTo>
                  <a:lnTo>
                    <a:pt x="543" y="1078"/>
                  </a:lnTo>
                  <a:cubicBezTo>
                    <a:pt x="587" y="1146"/>
                    <a:pt x="649" y="1175"/>
                    <a:pt x="711" y="1175"/>
                  </a:cubicBezTo>
                  <a:cubicBezTo>
                    <a:pt x="848" y="1175"/>
                    <a:pt x="981" y="1033"/>
                    <a:pt x="895" y="871"/>
                  </a:cubicBezTo>
                  <a:lnTo>
                    <a:pt x="457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4988069" y="3421301"/>
              <a:ext cx="26228" cy="31184"/>
            </a:xfrm>
            <a:custGeom>
              <a:rect b="b" l="l" r="r" t="t"/>
              <a:pathLst>
                <a:path extrusionOk="0" h="1189" w="1000">
                  <a:moveTo>
                    <a:pt x="283" y="1"/>
                  </a:moveTo>
                  <a:cubicBezTo>
                    <a:pt x="141" y="1"/>
                    <a:pt x="0" y="153"/>
                    <a:pt x="105" y="317"/>
                  </a:cubicBezTo>
                  <a:lnTo>
                    <a:pt x="543" y="1077"/>
                  </a:lnTo>
                  <a:cubicBezTo>
                    <a:pt x="584" y="1156"/>
                    <a:pt x="649" y="1189"/>
                    <a:pt x="715" y="1189"/>
                  </a:cubicBezTo>
                  <a:cubicBezTo>
                    <a:pt x="857" y="1189"/>
                    <a:pt x="1000" y="1035"/>
                    <a:pt x="894" y="871"/>
                  </a:cubicBezTo>
                  <a:lnTo>
                    <a:pt x="456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5187687" y="3480418"/>
              <a:ext cx="35014" cy="22293"/>
            </a:xfrm>
            <a:custGeom>
              <a:rect b="b" l="l" r="r" t="t"/>
              <a:pathLst>
                <a:path extrusionOk="0" h="850" w="1335">
                  <a:moveTo>
                    <a:pt x="1042" y="1"/>
                  </a:moveTo>
                  <a:cubicBezTo>
                    <a:pt x="1011" y="1"/>
                    <a:pt x="978" y="9"/>
                    <a:pt x="944" y="26"/>
                  </a:cubicBezTo>
                  <a:lnTo>
                    <a:pt x="183" y="464"/>
                  </a:lnTo>
                  <a:cubicBezTo>
                    <a:pt x="1" y="570"/>
                    <a:pt x="78" y="849"/>
                    <a:pt x="284" y="849"/>
                  </a:cubicBezTo>
                  <a:cubicBezTo>
                    <a:pt x="323" y="849"/>
                    <a:pt x="357" y="840"/>
                    <a:pt x="390" y="820"/>
                  </a:cubicBezTo>
                  <a:lnTo>
                    <a:pt x="1146" y="382"/>
                  </a:lnTo>
                  <a:cubicBezTo>
                    <a:pt x="1335" y="263"/>
                    <a:pt x="1222" y="1"/>
                    <a:pt x="10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4928428" y="3629495"/>
              <a:ext cx="36246" cy="22713"/>
            </a:xfrm>
            <a:custGeom>
              <a:rect b="b" l="l" r="r" t="t"/>
              <a:pathLst>
                <a:path extrusionOk="0" h="866" w="1382">
                  <a:moveTo>
                    <a:pt x="1080" y="0"/>
                  </a:moveTo>
                  <a:cubicBezTo>
                    <a:pt x="1045" y="0"/>
                    <a:pt x="1007" y="11"/>
                    <a:pt x="969" y="35"/>
                  </a:cubicBezTo>
                  <a:lnTo>
                    <a:pt x="209" y="473"/>
                  </a:lnTo>
                  <a:cubicBezTo>
                    <a:pt x="0" y="585"/>
                    <a:pt x="117" y="865"/>
                    <a:pt x="301" y="865"/>
                  </a:cubicBezTo>
                  <a:cubicBezTo>
                    <a:pt x="337" y="865"/>
                    <a:pt x="376" y="854"/>
                    <a:pt x="416" y="829"/>
                  </a:cubicBezTo>
                  <a:lnTo>
                    <a:pt x="1171" y="391"/>
                  </a:lnTo>
                  <a:cubicBezTo>
                    <a:pt x="1381" y="282"/>
                    <a:pt x="1263" y="0"/>
                    <a:pt x="10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5090776" y="3471737"/>
              <a:ext cx="76689" cy="65149"/>
            </a:xfrm>
            <a:custGeom>
              <a:rect b="b" l="l" r="r" t="t"/>
              <a:pathLst>
                <a:path extrusionOk="0" h="2484" w="2924">
                  <a:moveTo>
                    <a:pt x="289" y="0"/>
                  </a:moveTo>
                  <a:cubicBezTo>
                    <a:pt x="70" y="0"/>
                    <a:pt x="1" y="353"/>
                    <a:pt x="255" y="410"/>
                  </a:cubicBezTo>
                  <a:cubicBezTo>
                    <a:pt x="1266" y="670"/>
                    <a:pt x="2098" y="1397"/>
                    <a:pt x="2493" y="2364"/>
                  </a:cubicBezTo>
                  <a:cubicBezTo>
                    <a:pt x="2530" y="2448"/>
                    <a:pt x="2600" y="2484"/>
                    <a:pt x="2670" y="2484"/>
                  </a:cubicBezTo>
                  <a:cubicBezTo>
                    <a:pt x="2796" y="2484"/>
                    <a:pt x="2924" y="2368"/>
                    <a:pt x="2868" y="2210"/>
                  </a:cubicBezTo>
                  <a:cubicBezTo>
                    <a:pt x="2425" y="1122"/>
                    <a:pt x="1497" y="304"/>
                    <a:pt x="356" y="11"/>
                  </a:cubicBezTo>
                  <a:cubicBezTo>
                    <a:pt x="332" y="4"/>
                    <a:pt x="31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6" name="Google Shape;2306;p38"/>
          <p:cNvGrpSpPr/>
          <p:nvPr/>
        </p:nvGrpSpPr>
        <p:grpSpPr>
          <a:xfrm>
            <a:off x="7109496" y="4329413"/>
            <a:ext cx="490035" cy="359456"/>
            <a:chOff x="5332122" y="3431635"/>
            <a:chExt cx="367526" cy="269592"/>
          </a:xfrm>
        </p:grpSpPr>
        <p:sp>
          <p:nvSpPr>
            <p:cNvPr id="2307" name="Google Shape;2307;p38"/>
            <p:cNvSpPr/>
            <p:nvPr/>
          </p:nvSpPr>
          <p:spPr>
            <a:xfrm>
              <a:off x="5348225" y="3547088"/>
              <a:ext cx="10753" cy="37951"/>
            </a:xfrm>
            <a:custGeom>
              <a:rect b="b" l="l" r="r" t="t"/>
              <a:pathLst>
                <a:path extrusionOk="0" h="1447" w="410">
                  <a:moveTo>
                    <a:pt x="202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252"/>
                  </a:lnTo>
                  <a:cubicBezTo>
                    <a:pt x="5" y="1382"/>
                    <a:pt x="104" y="1447"/>
                    <a:pt x="203" y="1447"/>
                  </a:cubicBezTo>
                  <a:cubicBezTo>
                    <a:pt x="302" y="1447"/>
                    <a:pt x="402" y="1382"/>
                    <a:pt x="409" y="1252"/>
                  </a:cubicBezTo>
                  <a:lnTo>
                    <a:pt x="409" y="208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5343662" y="3523116"/>
              <a:ext cx="91901" cy="103389"/>
            </a:xfrm>
            <a:custGeom>
              <a:rect b="b" l="l" r="r" t="t"/>
              <a:pathLst>
                <a:path extrusionOk="0" h="3942" w="3504">
                  <a:moveTo>
                    <a:pt x="1752" y="1"/>
                  </a:moveTo>
                  <a:cubicBezTo>
                    <a:pt x="905" y="1"/>
                    <a:pt x="280" y="689"/>
                    <a:pt x="217" y="1531"/>
                  </a:cubicBezTo>
                  <a:cubicBezTo>
                    <a:pt x="184" y="2036"/>
                    <a:pt x="217" y="2844"/>
                    <a:pt x="1" y="3282"/>
                  </a:cubicBezTo>
                  <a:cubicBezTo>
                    <a:pt x="1" y="3282"/>
                    <a:pt x="217" y="3720"/>
                    <a:pt x="1026" y="3942"/>
                  </a:cubicBezTo>
                  <a:lnTo>
                    <a:pt x="2479" y="3942"/>
                  </a:lnTo>
                  <a:cubicBezTo>
                    <a:pt x="3282" y="3725"/>
                    <a:pt x="3504" y="3287"/>
                    <a:pt x="3504" y="3287"/>
                  </a:cubicBezTo>
                  <a:cubicBezTo>
                    <a:pt x="3282" y="2849"/>
                    <a:pt x="3321" y="2036"/>
                    <a:pt x="3282" y="1531"/>
                  </a:cubicBezTo>
                  <a:cubicBezTo>
                    <a:pt x="3225" y="689"/>
                    <a:pt x="2594" y="1"/>
                    <a:pt x="175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5343662" y="3523877"/>
              <a:ext cx="45085" cy="102628"/>
            </a:xfrm>
            <a:custGeom>
              <a:rect b="b" l="l" r="r" t="t"/>
              <a:pathLst>
                <a:path extrusionOk="0" h="3913" w="1719">
                  <a:moveTo>
                    <a:pt x="1464" y="1"/>
                  </a:moveTo>
                  <a:cubicBezTo>
                    <a:pt x="766" y="135"/>
                    <a:pt x="270" y="761"/>
                    <a:pt x="217" y="1502"/>
                  </a:cubicBezTo>
                  <a:cubicBezTo>
                    <a:pt x="184" y="2007"/>
                    <a:pt x="217" y="2815"/>
                    <a:pt x="1" y="3253"/>
                  </a:cubicBezTo>
                  <a:cubicBezTo>
                    <a:pt x="1" y="3253"/>
                    <a:pt x="217" y="3691"/>
                    <a:pt x="1026" y="3913"/>
                  </a:cubicBezTo>
                  <a:lnTo>
                    <a:pt x="1719" y="3913"/>
                  </a:lnTo>
                  <a:lnTo>
                    <a:pt x="1531" y="1502"/>
                  </a:lnTo>
                  <a:cubicBezTo>
                    <a:pt x="689" y="1083"/>
                    <a:pt x="862" y="256"/>
                    <a:pt x="146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5337997" y="3603504"/>
              <a:ext cx="103389" cy="91901"/>
            </a:xfrm>
            <a:custGeom>
              <a:rect b="b" l="l" r="r" t="t"/>
              <a:pathLst>
                <a:path extrusionOk="0" h="3504" w="3942">
                  <a:moveTo>
                    <a:pt x="1309" y="1"/>
                  </a:moveTo>
                  <a:lnTo>
                    <a:pt x="1309" y="660"/>
                  </a:lnTo>
                  <a:cubicBezTo>
                    <a:pt x="1309" y="824"/>
                    <a:pt x="1218" y="973"/>
                    <a:pt x="1069" y="1050"/>
                  </a:cubicBezTo>
                  <a:lnTo>
                    <a:pt x="361" y="1406"/>
                  </a:lnTo>
                  <a:cubicBezTo>
                    <a:pt x="140" y="1516"/>
                    <a:pt x="0" y="1743"/>
                    <a:pt x="0" y="1993"/>
                  </a:cubicBezTo>
                  <a:lnTo>
                    <a:pt x="0" y="3504"/>
                  </a:lnTo>
                  <a:lnTo>
                    <a:pt x="3941" y="3504"/>
                  </a:lnTo>
                  <a:lnTo>
                    <a:pt x="3941" y="1993"/>
                  </a:lnTo>
                  <a:cubicBezTo>
                    <a:pt x="3941" y="1743"/>
                    <a:pt x="3797" y="1512"/>
                    <a:pt x="3575" y="1406"/>
                  </a:cubicBezTo>
                  <a:lnTo>
                    <a:pt x="2863" y="1050"/>
                  </a:lnTo>
                  <a:cubicBezTo>
                    <a:pt x="2719" y="973"/>
                    <a:pt x="2623" y="824"/>
                    <a:pt x="2623" y="66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5337997" y="3628997"/>
              <a:ext cx="103389" cy="66408"/>
            </a:xfrm>
            <a:custGeom>
              <a:rect b="b" l="l" r="r" t="t"/>
              <a:pathLst>
                <a:path extrusionOk="0" h="2532" w="3942">
                  <a:moveTo>
                    <a:pt x="1179" y="1"/>
                  </a:moveTo>
                  <a:cubicBezTo>
                    <a:pt x="1146" y="30"/>
                    <a:pt x="1107" y="58"/>
                    <a:pt x="1069" y="78"/>
                  </a:cubicBezTo>
                  <a:lnTo>
                    <a:pt x="361" y="434"/>
                  </a:lnTo>
                  <a:cubicBezTo>
                    <a:pt x="140" y="544"/>
                    <a:pt x="0" y="771"/>
                    <a:pt x="0" y="1021"/>
                  </a:cubicBezTo>
                  <a:lnTo>
                    <a:pt x="0" y="2532"/>
                  </a:lnTo>
                  <a:lnTo>
                    <a:pt x="3941" y="2532"/>
                  </a:lnTo>
                  <a:lnTo>
                    <a:pt x="3941" y="1021"/>
                  </a:lnTo>
                  <a:lnTo>
                    <a:pt x="3936" y="1021"/>
                  </a:lnTo>
                  <a:cubicBezTo>
                    <a:pt x="3936" y="771"/>
                    <a:pt x="3797" y="544"/>
                    <a:pt x="3575" y="434"/>
                  </a:cubicBezTo>
                  <a:lnTo>
                    <a:pt x="2868" y="78"/>
                  </a:lnTo>
                  <a:cubicBezTo>
                    <a:pt x="2830" y="58"/>
                    <a:pt x="2791" y="30"/>
                    <a:pt x="2757" y="1"/>
                  </a:cubicBezTo>
                  <a:lnTo>
                    <a:pt x="2507" y="280"/>
                  </a:lnTo>
                  <a:cubicBezTo>
                    <a:pt x="2365" y="443"/>
                    <a:pt x="2167" y="525"/>
                    <a:pt x="1968" y="525"/>
                  </a:cubicBezTo>
                  <a:cubicBezTo>
                    <a:pt x="1770" y="525"/>
                    <a:pt x="1571" y="443"/>
                    <a:pt x="1429" y="28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5355280" y="3558550"/>
              <a:ext cx="68795" cy="56468"/>
            </a:xfrm>
            <a:custGeom>
              <a:rect b="b" l="l" r="r" t="t"/>
              <a:pathLst>
                <a:path extrusionOk="0" h="2153" w="2623">
                  <a:moveTo>
                    <a:pt x="1003" y="0"/>
                  </a:moveTo>
                  <a:cubicBezTo>
                    <a:pt x="920" y="0"/>
                    <a:pt x="845" y="47"/>
                    <a:pt x="809" y="127"/>
                  </a:cubicBezTo>
                  <a:cubicBezTo>
                    <a:pt x="737" y="276"/>
                    <a:pt x="636" y="411"/>
                    <a:pt x="511" y="521"/>
                  </a:cubicBezTo>
                  <a:cubicBezTo>
                    <a:pt x="462" y="565"/>
                    <a:pt x="410" y="603"/>
                    <a:pt x="357" y="642"/>
                  </a:cubicBezTo>
                  <a:cubicBezTo>
                    <a:pt x="92" y="825"/>
                    <a:pt x="1" y="1171"/>
                    <a:pt x="150" y="1460"/>
                  </a:cubicBezTo>
                  <a:cubicBezTo>
                    <a:pt x="376" y="1888"/>
                    <a:pt x="823" y="2153"/>
                    <a:pt x="1309" y="2153"/>
                  </a:cubicBezTo>
                  <a:cubicBezTo>
                    <a:pt x="1993" y="2153"/>
                    <a:pt x="2565" y="1623"/>
                    <a:pt x="2618" y="940"/>
                  </a:cubicBezTo>
                  <a:cubicBezTo>
                    <a:pt x="2623" y="873"/>
                    <a:pt x="2594" y="810"/>
                    <a:pt x="2541" y="767"/>
                  </a:cubicBezTo>
                  <a:cubicBezTo>
                    <a:pt x="2108" y="406"/>
                    <a:pt x="1603" y="146"/>
                    <a:pt x="1054" y="7"/>
                  </a:cubicBezTo>
                  <a:cubicBezTo>
                    <a:pt x="1037" y="2"/>
                    <a:pt x="1020" y="0"/>
                    <a:pt x="10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5355543" y="3558550"/>
              <a:ext cx="68532" cy="55969"/>
            </a:xfrm>
            <a:custGeom>
              <a:rect b="b" l="l" r="r" t="t"/>
              <a:pathLst>
                <a:path extrusionOk="0" h="2134" w="2613">
                  <a:moveTo>
                    <a:pt x="993" y="0"/>
                  </a:moveTo>
                  <a:cubicBezTo>
                    <a:pt x="910" y="0"/>
                    <a:pt x="835" y="47"/>
                    <a:pt x="799" y="127"/>
                  </a:cubicBezTo>
                  <a:cubicBezTo>
                    <a:pt x="746" y="233"/>
                    <a:pt x="679" y="329"/>
                    <a:pt x="597" y="420"/>
                  </a:cubicBezTo>
                  <a:cubicBezTo>
                    <a:pt x="568" y="454"/>
                    <a:pt x="534" y="488"/>
                    <a:pt x="501" y="521"/>
                  </a:cubicBezTo>
                  <a:cubicBezTo>
                    <a:pt x="452" y="560"/>
                    <a:pt x="404" y="598"/>
                    <a:pt x="351" y="637"/>
                  </a:cubicBezTo>
                  <a:cubicBezTo>
                    <a:pt x="43" y="849"/>
                    <a:pt x="0" y="1243"/>
                    <a:pt x="188" y="1537"/>
                  </a:cubicBezTo>
                  <a:cubicBezTo>
                    <a:pt x="390" y="1859"/>
                    <a:pt x="722" y="2076"/>
                    <a:pt x="1097" y="2133"/>
                  </a:cubicBezTo>
                  <a:cubicBezTo>
                    <a:pt x="837" y="1951"/>
                    <a:pt x="640" y="1710"/>
                    <a:pt x="640" y="1277"/>
                  </a:cubicBezTo>
                  <a:lnTo>
                    <a:pt x="640" y="1109"/>
                  </a:lnTo>
                  <a:cubicBezTo>
                    <a:pt x="693" y="1070"/>
                    <a:pt x="741" y="1032"/>
                    <a:pt x="789" y="988"/>
                  </a:cubicBezTo>
                  <a:cubicBezTo>
                    <a:pt x="914" y="878"/>
                    <a:pt x="1015" y="752"/>
                    <a:pt x="1107" y="618"/>
                  </a:cubicBezTo>
                  <a:cubicBezTo>
                    <a:pt x="1521" y="748"/>
                    <a:pt x="1910" y="959"/>
                    <a:pt x="2247" y="1238"/>
                  </a:cubicBezTo>
                  <a:cubicBezTo>
                    <a:pt x="2291" y="1272"/>
                    <a:pt x="2348" y="1325"/>
                    <a:pt x="2469" y="1441"/>
                  </a:cubicBezTo>
                  <a:cubicBezTo>
                    <a:pt x="2546" y="1320"/>
                    <a:pt x="2598" y="1080"/>
                    <a:pt x="2608" y="940"/>
                  </a:cubicBezTo>
                  <a:cubicBezTo>
                    <a:pt x="2613" y="873"/>
                    <a:pt x="2584" y="810"/>
                    <a:pt x="2531" y="767"/>
                  </a:cubicBezTo>
                  <a:cubicBezTo>
                    <a:pt x="2098" y="406"/>
                    <a:pt x="1593" y="146"/>
                    <a:pt x="1044" y="7"/>
                  </a:cubicBezTo>
                  <a:cubicBezTo>
                    <a:pt x="1027" y="2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5337865" y="3645415"/>
              <a:ext cx="23002" cy="49990"/>
            </a:xfrm>
            <a:custGeom>
              <a:rect b="b" l="l" r="r" t="t"/>
              <a:pathLst>
                <a:path extrusionOk="0" h="1906" w="877">
                  <a:moveTo>
                    <a:pt x="135" y="0"/>
                  </a:moveTo>
                  <a:cubicBezTo>
                    <a:pt x="49" y="111"/>
                    <a:pt x="1" y="250"/>
                    <a:pt x="1" y="395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804"/>
                  </a:lnTo>
                  <a:cubicBezTo>
                    <a:pt x="876" y="669"/>
                    <a:pt x="814" y="544"/>
                    <a:pt x="713" y="46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5418253" y="3645415"/>
              <a:ext cx="23002" cy="49990"/>
            </a:xfrm>
            <a:custGeom>
              <a:rect b="b" l="l" r="r" t="t"/>
              <a:pathLst>
                <a:path extrusionOk="0" h="1906" w="877">
                  <a:moveTo>
                    <a:pt x="742" y="0"/>
                  </a:moveTo>
                  <a:lnTo>
                    <a:pt x="164" y="462"/>
                  </a:lnTo>
                  <a:cubicBezTo>
                    <a:pt x="63" y="544"/>
                    <a:pt x="1" y="669"/>
                    <a:pt x="1" y="804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395"/>
                  </a:lnTo>
                  <a:cubicBezTo>
                    <a:pt x="876" y="250"/>
                    <a:pt x="828" y="111"/>
                    <a:pt x="742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5596206" y="3528939"/>
              <a:ext cx="28798" cy="63103"/>
            </a:xfrm>
            <a:custGeom>
              <a:rect b="b" l="l" r="r" t="t"/>
              <a:pathLst>
                <a:path extrusionOk="0" h="2406" w="1098">
                  <a:moveTo>
                    <a:pt x="655" y="0"/>
                  </a:moveTo>
                  <a:cubicBezTo>
                    <a:pt x="294" y="0"/>
                    <a:pt x="0" y="292"/>
                    <a:pt x="0" y="654"/>
                  </a:cubicBezTo>
                  <a:lnTo>
                    <a:pt x="0" y="808"/>
                  </a:lnTo>
                  <a:cubicBezTo>
                    <a:pt x="0" y="996"/>
                    <a:pt x="29" y="1184"/>
                    <a:pt x="92" y="1362"/>
                  </a:cubicBezTo>
                  <a:lnTo>
                    <a:pt x="438" y="2406"/>
                  </a:lnTo>
                  <a:lnTo>
                    <a:pt x="1097" y="2406"/>
                  </a:lnTo>
                  <a:lnTo>
                    <a:pt x="1097" y="0"/>
                  </a:lnTo>
                  <a:lnTo>
                    <a:pt x="664" y="0"/>
                  </a:lnTo>
                  <a:cubicBezTo>
                    <a:pt x="661" y="0"/>
                    <a:pt x="658" y="0"/>
                    <a:pt x="6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607799" y="3523116"/>
              <a:ext cx="68952" cy="68926"/>
            </a:xfrm>
            <a:custGeom>
              <a:rect b="b" l="l" r="r" t="t"/>
              <a:pathLst>
                <a:path extrusionOk="0" h="2628" w="2629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901"/>
                    <a:pt x="193" y="1093"/>
                    <a:pt x="439" y="1098"/>
                  </a:cubicBezTo>
                  <a:lnTo>
                    <a:pt x="2190" y="2628"/>
                  </a:lnTo>
                  <a:lnTo>
                    <a:pt x="2575" y="1271"/>
                  </a:lnTo>
                  <a:cubicBezTo>
                    <a:pt x="2609" y="1156"/>
                    <a:pt x="2628" y="1035"/>
                    <a:pt x="2628" y="910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5619286" y="3609195"/>
              <a:ext cx="34489" cy="34463"/>
            </a:xfrm>
            <a:custGeom>
              <a:rect b="b" l="l" r="r" t="t"/>
              <a:pathLst>
                <a:path extrusionOk="0" h="1314" w="1315">
                  <a:moveTo>
                    <a:pt x="1" y="0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579027" y="3623201"/>
              <a:ext cx="114876" cy="72204"/>
            </a:xfrm>
            <a:custGeom>
              <a:rect b="b" l="l" r="r" t="t"/>
              <a:pathLst>
                <a:path extrusionOk="0" h="2753" w="4380">
                  <a:moveTo>
                    <a:pt x="1536" y="0"/>
                  </a:moveTo>
                  <a:lnTo>
                    <a:pt x="477" y="304"/>
                  </a:lnTo>
                  <a:cubicBezTo>
                    <a:pt x="193" y="381"/>
                    <a:pt x="1" y="640"/>
                    <a:pt x="1" y="934"/>
                  </a:cubicBezTo>
                  <a:lnTo>
                    <a:pt x="1" y="2753"/>
                  </a:lnTo>
                  <a:lnTo>
                    <a:pt x="4379" y="2753"/>
                  </a:lnTo>
                  <a:lnTo>
                    <a:pt x="4379" y="934"/>
                  </a:lnTo>
                  <a:cubicBezTo>
                    <a:pt x="4379" y="640"/>
                    <a:pt x="4187" y="381"/>
                    <a:pt x="3903" y="304"/>
                  </a:cubicBezTo>
                  <a:lnTo>
                    <a:pt x="2849" y="0"/>
                  </a:lnTo>
                  <a:lnTo>
                    <a:pt x="2190" y="78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5602003" y="3551888"/>
              <a:ext cx="68926" cy="63130"/>
            </a:xfrm>
            <a:custGeom>
              <a:rect b="b" l="l" r="r" t="t"/>
              <a:pathLst>
                <a:path extrusionOk="0" h="2407" w="2628">
                  <a:moveTo>
                    <a:pt x="843" y="1"/>
                  </a:moveTo>
                  <a:cubicBezTo>
                    <a:pt x="722" y="1"/>
                    <a:pt x="612" y="44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820"/>
                    <a:pt x="588" y="2407"/>
                    <a:pt x="1314" y="2407"/>
                  </a:cubicBezTo>
                  <a:cubicBezTo>
                    <a:pt x="2041" y="2407"/>
                    <a:pt x="2628" y="1820"/>
                    <a:pt x="2628" y="1093"/>
                  </a:cubicBezTo>
                  <a:lnTo>
                    <a:pt x="2628" y="814"/>
                  </a:lnTo>
                  <a:cubicBezTo>
                    <a:pt x="2628" y="698"/>
                    <a:pt x="2584" y="588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5602003" y="3551888"/>
              <a:ext cx="68795" cy="61740"/>
            </a:xfrm>
            <a:custGeom>
              <a:rect b="b" l="l" r="r" t="t"/>
              <a:pathLst>
                <a:path extrusionOk="0" h="2354" w="2623">
                  <a:moveTo>
                    <a:pt x="826" y="0"/>
                  </a:moveTo>
                  <a:cubicBezTo>
                    <a:pt x="712" y="0"/>
                    <a:pt x="608" y="48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680"/>
                    <a:pt x="385" y="2195"/>
                    <a:pt x="948" y="2354"/>
                  </a:cubicBezTo>
                  <a:cubicBezTo>
                    <a:pt x="761" y="2123"/>
                    <a:pt x="655" y="1834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1"/>
                    <a:pt x="857" y="654"/>
                    <a:pt x="1096" y="654"/>
                  </a:cubicBezTo>
                  <a:cubicBezTo>
                    <a:pt x="1105" y="654"/>
                    <a:pt x="1113" y="655"/>
                    <a:pt x="1122" y="655"/>
                  </a:cubicBezTo>
                  <a:cubicBezTo>
                    <a:pt x="1564" y="684"/>
                    <a:pt x="2219" y="756"/>
                    <a:pt x="2623" y="954"/>
                  </a:cubicBezTo>
                  <a:cubicBezTo>
                    <a:pt x="2608" y="857"/>
                    <a:pt x="2570" y="569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ubicBezTo>
                    <a:pt x="837" y="1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5670902" y="3637835"/>
              <a:ext cx="23002" cy="57569"/>
            </a:xfrm>
            <a:custGeom>
              <a:rect b="b" l="l" r="r" t="t"/>
              <a:pathLst>
                <a:path extrusionOk="0" h="2195" w="877">
                  <a:moveTo>
                    <a:pt x="756" y="1"/>
                  </a:moveTo>
                  <a:lnTo>
                    <a:pt x="193" y="564"/>
                  </a:lnTo>
                  <a:cubicBezTo>
                    <a:pt x="68" y="684"/>
                    <a:pt x="1" y="852"/>
                    <a:pt x="1" y="1025"/>
                  </a:cubicBezTo>
                  <a:lnTo>
                    <a:pt x="1" y="2195"/>
                  </a:lnTo>
                  <a:lnTo>
                    <a:pt x="876" y="2195"/>
                  </a:lnTo>
                  <a:lnTo>
                    <a:pt x="876" y="376"/>
                  </a:lnTo>
                  <a:cubicBezTo>
                    <a:pt x="876" y="241"/>
                    <a:pt x="833" y="111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5418253" y="3614991"/>
              <a:ext cx="195395" cy="80414"/>
            </a:xfrm>
            <a:custGeom>
              <a:rect b="b" l="l" r="r" t="t"/>
              <a:pathLst>
                <a:path extrusionOk="0" h="3066" w="7450">
                  <a:moveTo>
                    <a:pt x="2411" y="1"/>
                  </a:moveTo>
                  <a:lnTo>
                    <a:pt x="578" y="669"/>
                  </a:lnTo>
                  <a:cubicBezTo>
                    <a:pt x="232" y="795"/>
                    <a:pt x="1" y="1122"/>
                    <a:pt x="1" y="1492"/>
                  </a:cubicBezTo>
                  <a:lnTo>
                    <a:pt x="1" y="3066"/>
                  </a:lnTo>
                  <a:lnTo>
                    <a:pt x="7449" y="3066"/>
                  </a:lnTo>
                  <a:lnTo>
                    <a:pt x="7449" y="1492"/>
                  </a:lnTo>
                  <a:cubicBezTo>
                    <a:pt x="7444" y="1122"/>
                    <a:pt x="7213" y="790"/>
                    <a:pt x="6867" y="669"/>
                  </a:cubicBezTo>
                  <a:lnTo>
                    <a:pt x="5038" y="1"/>
                  </a:lnTo>
                  <a:lnTo>
                    <a:pt x="3725" y="439"/>
                  </a:lnTo>
                  <a:lnTo>
                    <a:pt x="2411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5578896" y="3638465"/>
              <a:ext cx="34620" cy="56940"/>
            </a:xfrm>
            <a:custGeom>
              <a:rect b="b" l="l" r="r" t="t"/>
              <a:pathLst>
                <a:path extrusionOk="0" h="2171" w="1320">
                  <a:moveTo>
                    <a:pt x="1084" y="1"/>
                  </a:moveTo>
                  <a:lnTo>
                    <a:pt x="261" y="819"/>
                  </a:lnTo>
                  <a:cubicBezTo>
                    <a:pt x="97" y="982"/>
                    <a:pt x="1" y="1208"/>
                    <a:pt x="6" y="1439"/>
                  </a:cubicBezTo>
                  <a:lnTo>
                    <a:pt x="6" y="2171"/>
                  </a:lnTo>
                  <a:lnTo>
                    <a:pt x="1319" y="2171"/>
                  </a:lnTo>
                  <a:lnTo>
                    <a:pt x="1319" y="597"/>
                  </a:lnTo>
                  <a:cubicBezTo>
                    <a:pt x="1315" y="371"/>
                    <a:pt x="1233" y="159"/>
                    <a:pt x="10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5452716" y="3436933"/>
              <a:ext cx="126338" cy="92032"/>
            </a:xfrm>
            <a:custGeom>
              <a:rect b="b" l="l" r="r" t="t"/>
              <a:pathLst>
                <a:path extrusionOk="0" h="3509" w="4817">
                  <a:moveTo>
                    <a:pt x="1752" y="0"/>
                  </a:moveTo>
                  <a:cubicBezTo>
                    <a:pt x="785" y="0"/>
                    <a:pt x="0" y="785"/>
                    <a:pt x="0" y="1752"/>
                  </a:cubicBezTo>
                  <a:lnTo>
                    <a:pt x="0" y="2271"/>
                  </a:lnTo>
                  <a:cubicBezTo>
                    <a:pt x="0" y="2507"/>
                    <a:pt x="39" y="2743"/>
                    <a:pt x="111" y="2964"/>
                  </a:cubicBezTo>
                  <a:lnTo>
                    <a:pt x="188" y="3181"/>
                  </a:lnTo>
                  <a:cubicBezTo>
                    <a:pt x="207" y="3248"/>
                    <a:pt x="217" y="3320"/>
                    <a:pt x="222" y="3393"/>
                  </a:cubicBezTo>
                  <a:lnTo>
                    <a:pt x="222" y="3508"/>
                  </a:lnTo>
                  <a:lnTo>
                    <a:pt x="4600" y="3508"/>
                  </a:lnTo>
                  <a:lnTo>
                    <a:pt x="4600" y="3393"/>
                  </a:lnTo>
                  <a:cubicBezTo>
                    <a:pt x="4600" y="3320"/>
                    <a:pt x="4610" y="3253"/>
                    <a:pt x="4634" y="3186"/>
                  </a:cubicBezTo>
                  <a:lnTo>
                    <a:pt x="4706" y="2969"/>
                  </a:lnTo>
                  <a:cubicBezTo>
                    <a:pt x="4778" y="2743"/>
                    <a:pt x="4817" y="2512"/>
                    <a:pt x="4817" y="2276"/>
                  </a:cubicBezTo>
                  <a:lnTo>
                    <a:pt x="4817" y="438"/>
                  </a:lnTo>
                  <a:cubicBezTo>
                    <a:pt x="4817" y="198"/>
                    <a:pt x="4619" y="0"/>
                    <a:pt x="437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5481356" y="3436933"/>
              <a:ext cx="97697" cy="92032"/>
            </a:xfrm>
            <a:custGeom>
              <a:rect b="b" l="l" r="r" t="t"/>
              <a:pathLst>
                <a:path extrusionOk="0" h="3509" w="3725">
                  <a:moveTo>
                    <a:pt x="891" y="0"/>
                  </a:moveTo>
                  <a:cubicBezTo>
                    <a:pt x="400" y="0"/>
                    <a:pt x="0" y="400"/>
                    <a:pt x="5" y="890"/>
                  </a:cubicBezTo>
                  <a:cubicBezTo>
                    <a:pt x="5" y="1381"/>
                    <a:pt x="400" y="1781"/>
                    <a:pt x="891" y="1781"/>
                  </a:cubicBezTo>
                  <a:lnTo>
                    <a:pt x="1011" y="1781"/>
                  </a:lnTo>
                  <a:lnTo>
                    <a:pt x="1073" y="3508"/>
                  </a:lnTo>
                  <a:lnTo>
                    <a:pt x="3503" y="3508"/>
                  </a:lnTo>
                  <a:lnTo>
                    <a:pt x="3503" y="3393"/>
                  </a:lnTo>
                  <a:cubicBezTo>
                    <a:pt x="3503" y="3320"/>
                    <a:pt x="3513" y="3253"/>
                    <a:pt x="3537" y="3186"/>
                  </a:cubicBezTo>
                  <a:lnTo>
                    <a:pt x="3609" y="2969"/>
                  </a:lnTo>
                  <a:cubicBezTo>
                    <a:pt x="3686" y="2743"/>
                    <a:pt x="3725" y="2512"/>
                    <a:pt x="3725" y="2276"/>
                  </a:cubicBezTo>
                  <a:lnTo>
                    <a:pt x="3725" y="438"/>
                  </a:lnTo>
                  <a:cubicBezTo>
                    <a:pt x="3725" y="198"/>
                    <a:pt x="3527" y="0"/>
                    <a:pt x="328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5481356" y="3574732"/>
              <a:ext cx="68926" cy="51773"/>
            </a:xfrm>
            <a:custGeom>
              <a:rect b="b" l="l" r="r" t="t"/>
              <a:pathLst>
                <a:path extrusionOk="0" h="1974" w="2628">
                  <a:moveTo>
                    <a:pt x="0" y="1"/>
                  </a:moveTo>
                  <a:lnTo>
                    <a:pt x="0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5481487" y="3574863"/>
              <a:ext cx="68795" cy="34410"/>
            </a:xfrm>
            <a:custGeom>
              <a:rect b="b" l="l" r="r" t="t"/>
              <a:pathLst>
                <a:path extrusionOk="0" h="1312" w="2623">
                  <a:moveTo>
                    <a:pt x="0" y="1"/>
                  </a:moveTo>
                  <a:lnTo>
                    <a:pt x="0" y="987"/>
                  </a:lnTo>
                  <a:cubicBezTo>
                    <a:pt x="412" y="1203"/>
                    <a:pt x="862" y="1312"/>
                    <a:pt x="1311" y="1312"/>
                  </a:cubicBezTo>
                  <a:cubicBezTo>
                    <a:pt x="1761" y="1312"/>
                    <a:pt x="2211" y="1203"/>
                    <a:pt x="2623" y="987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5470000" y="3605445"/>
              <a:ext cx="45951" cy="41072"/>
            </a:xfrm>
            <a:custGeom>
              <a:rect b="b" l="l" r="r" t="t"/>
              <a:pathLst>
                <a:path extrusionOk="0" h="1566" w="1752">
                  <a:moveTo>
                    <a:pt x="387" y="1"/>
                  </a:moveTo>
                  <a:cubicBezTo>
                    <a:pt x="306" y="1"/>
                    <a:pt x="227" y="46"/>
                    <a:pt x="188" y="124"/>
                  </a:cubicBezTo>
                  <a:lnTo>
                    <a:pt x="0" y="523"/>
                  </a:lnTo>
                  <a:lnTo>
                    <a:pt x="722" y="1481"/>
                  </a:lnTo>
                  <a:cubicBezTo>
                    <a:pt x="767" y="1536"/>
                    <a:pt x="832" y="1565"/>
                    <a:pt x="897" y="1565"/>
                  </a:cubicBezTo>
                  <a:cubicBezTo>
                    <a:pt x="953" y="1565"/>
                    <a:pt x="1008" y="1544"/>
                    <a:pt x="1049" y="1500"/>
                  </a:cubicBezTo>
                  <a:lnTo>
                    <a:pt x="1752" y="803"/>
                  </a:lnTo>
                  <a:lnTo>
                    <a:pt x="501" y="33"/>
                  </a:lnTo>
                  <a:cubicBezTo>
                    <a:pt x="465" y="11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5515924" y="3605445"/>
              <a:ext cx="45846" cy="41072"/>
            </a:xfrm>
            <a:custGeom>
              <a:rect b="b" l="l" r="r" t="t"/>
              <a:pathLst>
                <a:path extrusionOk="0" h="1566" w="1748">
                  <a:moveTo>
                    <a:pt x="1361" y="1"/>
                  </a:moveTo>
                  <a:cubicBezTo>
                    <a:pt x="1322" y="1"/>
                    <a:pt x="1283" y="11"/>
                    <a:pt x="1247" y="33"/>
                  </a:cubicBezTo>
                  <a:lnTo>
                    <a:pt x="1" y="803"/>
                  </a:lnTo>
                  <a:lnTo>
                    <a:pt x="699" y="1500"/>
                  </a:lnTo>
                  <a:cubicBezTo>
                    <a:pt x="740" y="1544"/>
                    <a:pt x="795" y="1565"/>
                    <a:pt x="850" y="1565"/>
                  </a:cubicBezTo>
                  <a:cubicBezTo>
                    <a:pt x="916" y="1565"/>
                    <a:pt x="981" y="1536"/>
                    <a:pt x="1026" y="1481"/>
                  </a:cubicBezTo>
                  <a:lnTo>
                    <a:pt x="1748" y="523"/>
                  </a:lnTo>
                  <a:lnTo>
                    <a:pt x="1560" y="124"/>
                  </a:lnTo>
                  <a:cubicBezTo>
                    <a:pt x="1521" y="46"/>
                    <a:pt x="1442" y="1"/>
                    <a:pt x="1361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5458512" y="3483565"/>
              <a:ext cx="114876" cy="108477"/>
            </a:xfrm>
            <a:custGeom>
              <a:rect b="b" l="l" r="r" t="t"/>
              <a:pathLst>
                <a:path extrusionOk="0" h="4136" w="4380">
                  <a:moveTo>
                    <a:pt x="1862" y="1"/>
                  </a:moveTo>
                  <a:cubicBezTo>
                    <a:pt x="1175" y="1"/>
                    <a:pt x="655" y="195"/>
                    <a:pt x="655" y="195"/>
                  </a:cubicBezTo>
                  <a:lnTo>
                    <a:pt x="655" y="941"/>
                  </a:lnTo>
                  <a:cubicBezTo>
                    <a:pt x="655" y="1162"/>
                    <a:pt x="544" y="1364"/>
                    <a:pt x="361" y="1489"/>
                  </a:cubicBezTo>
                  <a:lnTo>
                    <a:pt x="1" y="1730"/>
                  </a:lnTo>
                  <a:lnTo>
                    <a:pt x="1" y="1942"/>
                  </a:lnTo>
                  <a:cubicBezTo>
                    <a:pt x="1" y="3154"/>
                    <a:pt x="977" y="4131"/>
                    <a:pt x="2190" y="4136"/>
                  </a:cubicBezTo>
                  <a:cubicBezTo>
                    <a:pt x="3398" y="4136"/>
                    <a:pt x="4379" y="3154"/>
                    <a:pt x="4379" y="1947"/>
                  </a:cubicBezTo>
                  <a:lnTo>
                    <a:pt x="4379" y="1725"/>
                  </a:lnTo>
                  <a:lnTo>
                    <a:pt x="4014" y="1485"/>
                  </a:lnTo>
                  <a:cubicBezTo>
                    <a:pt x="3831" y="1364"/>
                    <a:pt x="3720" y="1157"/>
                    <a:pt x="3725" y="941"/>
                  </a:cubicBezTo>
                  <a:lnTo>
                    <a:pt x="3725" y="633"/>
                  </a:lnTo>
                  <a:cubicBezTo>
                    <a:pt x="3125" y="136"/>
                    <a:pt x="2436" y="1"/>
                    <a:pt x="18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5418253" y="3638465"/>
              <a:ext cx="34489" cy="56940"/>
            </a:xfrm>
            <a:custGeom>
              <a:rect b="b" l="l" r="r" t="t"/>
              <a:pathLst>
                <a:path extrusionOk="0" h="2171" w="1315">
                  <a:moveTo>
                    <a:pt x="236" y="1"/>
                  </a:moveTo>
                  <a:cubicBezTo>
                    <a:pt x="87" y="159"/>
                    <a:pt x="1" y="371"/>
                    <a:pt x="1" y="597"/>
                  </a:cubicBezTo>
                  <a:lnTo>
                    <a:pt x="1" y="2171"/>
                  </a:lnTo>
                  <a:lnTo>
                    <a:pt x="1314" y="2171"/>
                  </a:lnTo>
                  <a:lnTo>
                    <a:pt x="1314" y="1439"/>
                  </a:lnTo>
                  <a:cubicBezTo>
                    <a:pt x="1314" y="1208"/>
                    <a:pt x="1218" y="982"/>
                    <a:pt x="1054" y="819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5458381" y="3483513"/>
              <a:ext cx="97697" cy="108031"/>
            </a:xfrm>
            <a:custGeom>
              <a:rect b="b" l="l" r="r" t="t"/>
              <a:pathLst>
                <a:path extrusionOk="0" h="4119" w="3725">
                  <a:moveTo>
                    <a:pt x="1869" y="1"/>
                  </a:moveTo>
                  <a:cubicBezTo>
                    <a:pt x="1182" y="1"/>
                    <a:pt x="660" y="197"/>
                    <a:pt x="660" y="197"/>
                  </a:cubicBezTo>
                  <a:lnTo>
                    <a:pt x="660" y="938"/>
                  </a:lnTo>
                  <a:cubicBezTo>
                    <a:pt x="660" y="1159"/>
                    <a:pt x="549" y="1366"/>
                    <a:pt x="366" y="1487"/>
                  </a:cubicBezTo>
                  <a:lnTo>
                    <a:pt x="1" y="1727"/>
                  </a:lnTo>
                  <a:lnTo>
                    <a:pt x="1" y="1949"/>
                  </a:lnTo>
                  <a:cubicBezTo>
                    <a:pt x="1" y="3055"/>
                    <a:pt x="828" y="3984"/>
                    <a:pt x="1925" y="4119"/>
                  </a:cubicBezTo>
                  <a:cubicBezTo>
                    <a:pt x="1531" y="3710"/>
                    <a:pt x="1314" y="3171"/>
                    <a:pt x="1314" y="2603"/>
                  </a:cubicBezTo>
                  <a:lnTo>
                    <a:pt x="1314" y="1159"/>
                  </a:lnTo>
                  <a:cubicBezTo>
                    <a:pt x="1314" y="938"/>
                    <a:pt x="1483" y="750"/>
                    <a:pt x="1704" y="722"/>
                  </a:cubicBezTo>
                  <a:cubicBezTo>
                    <a:pt x="1874" y="701"/>
                    <a:pt x="2090" y="683"/>
                    <a:pt x="2329" y="683"/>
                  </a:cubicBezTo>
                  <a:cubicBezTo>
                    <a:pt x="2760" y="683"/>
                    <a:pt x="3267" y="740"/>
                    <a:pt x="3725" y="938"/>
                  </a:cubicBezTo>
                  <a:lnTo>
                    <a:pt x="3725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5612362" y="3546459"/>
              <a:ext cx="48600" cy="16314"/>
            </a:xfrm>
            <a:custGeom>
              <a:rect b="b" l="l" r="r" t="t"/>
              <a:pathLst>
                <a:path extrusionOk="0" h="622" w="1853">
                  <a:moveTo>
                    <a:pt x="260" y="1"/>
                  </a:moveTo>
                  <a:cubicBezTo>
                    <a:pt x="0" y="15"/>
                    <a:pt x="0" y="395"/>
                    <a:pt x="260" y="410"/>
                  </a:cubicBezTo>
                  <a:cubicBezTo>
                    <a:pt x="491" y="415"/>
                    <a:pt x="1160" y="444"/>
                    <a:pt x="1482" y="607"/>
                  </a:cubicBezTo>
                  <a:cubicBezTo>
                    <a:pt x="1509" y="617"/>
                    <a:pt x="1536" y="622"/>
                    <a:pt x="1560" y="622"/>
                  </a:cubicBezTo>
                  <a:cubicBezTo>
                    <a:pt x="1750" y="622"/>
                    <a:pt x="1852" y="356"/>
                    <a:pt x="1665" y="241"/>
                  </a:cubicBezTo>
                  <a:cubicBezTo>
                    <a:pt x="1189" y="1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5332122" y="3431635"/>
              <a:ext cx="367526" cy="269592"/>
            </a:xfrm>
            <a:custGeom>
              <a:rect b="b" l="l" r="r" t="t"/>
              <a:pathLst>
                <a:path extrusionOk="0" h="10279" w="14013">
                  <a:moveTo>
                    <a:pt x="9213" y="409"/>
                  </a:moveTo>
                  <a:lnTo>
                    <a:pt x="9213" y="2392"/>
                  </a:lnTo>
                  <a:cubicBezTo>
                    <a:pt x="9213" y="2690"/>
                    <a:pt x="9145" y="2983"/>
                    <a:pt x="9015" y="3253"/>
                  </a:cubicBezTo>
                  <a:cubicBezTo>
                    <a:pt x="9001" y="3282"/>
                    <a:pt x="8996" y="3311"/>
                    <a:pt x="8996" y="3344"/>
                  </a:cubicBezTo>
                  <a:lnTo>
                    <a:pt x="8996" y="3927"/>
                  </a:lnTo>
                  <a:cubicBezTo>
                    <a:pt x="8996" y="4475"/>
                    <a:pt x="8770" y="5000"/>
                    <a:pt x="8366" y="5375"/>
                  </a:cubicBezTo>
                  <a:cubicBezTo>
                    <a:pt x="8318" y="5423"/>
                    <a:pt x="8265" y="5466"/>
                    <a:pt x="8207" y="5510"/>
                  </a:cubicBezTo>
                  <a:cubicBezTo>
                    <a:pt x="7864" y="5770"/>
                    <a:pt x="7447" y="5909"/>
                    <a:pt x="7015" y="5909"/>
                  </a:cubicBezTo>
                  <a:cubicBezTo>
                    <a:pt x="6968" y="5909"/>
                    <a:pt x="6921" y="5908"/>
                    <a:pt x="6874" y="5904"/>
                  </a:cubicBezTo>
                  <a:cubicBezTo>
                    <a:pt x="5840" y="5842"/>
                    <a:pt x="5026" y="4937"/>
                    <a:pt x="5026" y="3850"/>
                  </a:cubicBezTo>
                  <a:lnTo>
                    <a:pt x="5022" y="3850"/>
                  </a:lnTo>
                  <a:lnTo>
                    <a:pt x="5022" y="3344"/>
                  </a:lnTo>
                  <a:cubicBezTo>
                    <a:pt x="5022" y="3311"/>
                    <a:pt x="5017" y="3282"/>
                    <a:pt x="5002" y="3253"/>
                  </a:cubicBezTo>
                  <a:cubicBezTo>
                    <a:pt x="4872" y="2988"/>
                    <a:pt x="4805" y="2690"/>
                    <a:pt x="4805" y="2392"/>
                  </a:cubicBezTo>
                  <a:lnTo>
                    <a:pt x="4805" y="1954"/>
                  </a:lnTo>
                  <a:cubicBezTo>
                    <a:pt x="4805" y="1102"/>
                    <a:pt x="5498" y="409"/>
                    <a:pt x="6350" y="409"/>
                  </a:cubicBezTo>
                  <a:close/>
                  <a:moveTo>
                    <a:pt x="2192" y="3694"/>
                  </a:moveTo>
                  <a:cubicBezTo>
                    <a:pt x="2524" y="3694"/>
                    <a:pt x="2856" y="3823"/>
                    <a:pt x="3107" y="4081"/>
                  </a:cubicBezTo>
                  <a:cubicBezTo>
                    <a:pt x="3352" y="4340"/>
                    <a:pt x="3501" y="4677"/>
                    <a:pt x="3520" y="5038"/>
                  </a:cubicBezTo>
                  <a:cubicBezTo>
                    <a:pt x="3530" y="5149"/>
                    <a:pt x="3535" y="5283"/>
                    <a:pt x="3540" y="5423"/>
                  </a:cubicBezTo>
                  <a:lnTo>
                    <a:pt x="3540" y="5462"/>
                  </a:lnTo>
                  <a:cubicBezTo>
                    <a:pt x="3313" y="5120"/>
                    <a:pt x="2972" y="4865"/>
                    <a:pt x="2524" y="4721"/>
                  </a:cubicBezTo>
                  <a:cubicBezTo>
                    <a:pt x="2274" y="4639"/>
                    <a:pt x="2009" y="4600"/>
                    <a:pt x="1745" y="4600"/>
                  </a:cubicBezTo>
                  <a:cubicBezTo>
                    <a:pt x="1692" y="4600"/>
                    <a:pt x="1639" y="4619"/>
                    <a:pt x="1600" y="4658"/>
                  </a:cubicBezTo>
                  <a:lnTo>
                    <a:pt x="1235" y="5043"/>
                  </a:lnTo>
                  <a:cubicBezTo>
                    <a:pt x="1101" y="5191"/>
                    <a:pt x="1233" y="5385"/>
                    <a:pt x="1389" y="5385"/>
                  </a:cubicBezTo>
                  <a:cubicBezTo>
                    <a:pt x="1435" y="5385"/>
                    <a:pt x="1484" y="5368"/>
                    <a:pt x="1528" y="5327"/>
                  </a:cubicBezTo>
                  <a:lnTo>
                    <a:pt x="1836" y="5009"/>
                  </a:lnTo>
                  <a:cubicBezTo>
                    <a:pt x="2101" y="5019"/>
                    <a:pt x="2953" y="5120"/>
                    <a:pt x="3285" y="5851"/>
                  </a:cubicBezTo>
                  <a:cubicBezTo>
                    <a:pt x="3198" y="6396"/>
                    <a:pt x="2728" y="6788"/>
                    <a:pt x="2186" y="6788"/>
                  </a:cubicBezTo>
                  <a:cubicBezTo>
                    <a:pt x="2157" y="6788"/>
                    <a:pt x="2129" y="6787"/>
                    <a:pt x="2101" y="6785"/>
                  </a:cubicBezTo>
                  <a:cubicBezTo>
                    <a:pt x="1523" y="6741"/>
                    <a:pt x="1076" y="6255"/>
                    <a:pt x="1076" y="5678"/>
                  </a:cubicBezTo>
                  <a:cubicBezTo>
                    <a:pt x="1080" y="5562"/>
                    <a:pt x="988" y="5472"/>
                    <a:pt x="875" y="5472"/>
                  </a:cubicBezTo>
                  <a:cubicBezTo>
                    <a:pt x="862" y="5472"/>
                    <a:pt x="849" y="5473"/>
                    <a:pt x="835" y="5476"/>
                  </a:cubicBezTo>
                  <a:lnTo>
                    <a:pt x="835" y="5423"/>
                  </a:lnTo>
                  <a:cubicBezTo>
                    <a:pt x="850" y="5283"/>
                    <a:pt x="855" y="5154"/>
                    <a:pt x="864" y="5038"/>
                  </a:cubicBezTo>
                  <a:lnTo>
                    <a:pt x="859" y="5038"/>
                  </a:lnTo>
                  <a:cubicBezTo>
                    <a:pt x="884" y="4677"/>
                    <a:pt x="1028" y="4340"/>
                    <a:pt x="1278" y="4081"/>
                  </a:cubicBezTo>
                  <a:cubicBezTo>
                    <a:pt x="1528" y="3823"/>
                    <a:pt x="1860" y="3694"/>
                    <a:pt x="2192" y="3694"/>
                  </a:cubicBezTo>
                  <a:close/>
                  <a:moveTo>
                    <a:pt x="12927" y="3700"/>
                  </a:moveTo>
                  <a:lnTo>
                    <a:pt x="12927" y="4547"/>
                  </a:lnTo>
                  <a:cubicBezTo>
                    <a:pt x="12927" y="4687"/>
                    <a:pt x="12898" y="4822"/>
                    <a:pt x="12836" y="4947"/>
                  </a:cubicBezTo>
                  <a:lnTo>
                    <a:pt x="12730" y="5154"/>
                  </a:lnTo>
                  <a:cubicBezTo>
                    <a:pt x="12716" y="5182"/>
                    <a:pt x="12711" y="5211"/>
                    <a:pt x="12711" y="5245"/>
                  </a:cubicBezTo>
                  <a:lnTo>
                    <a:pt x="12711" y="5683"/>
                  </a:lnTo>
                  <a:cubicBezTo>
                    <a:pt x="12711" y="6297"/>
                    <a:pt x="12210" y="6790"/>
                    <a:pt x="11600" y="6790"/>
                  </a:cubicBezTo>
                  <a:cubicBezTo>
                    <a:pt x="11589" y="6790"/>
                    <a:pt x="11577" y="6790"/>
                    <a:pt x="11566" y="6790"/>
                  </a:cubicBezTo>
                  <a:cubicBezTo>
                    <a:pt x="10979" y="6770"/>
                    <a:pt x="10493" y="6246"/>
                    <a:pt x="10493" y="5625"/>
                  </a:cubicBezTo>
                  <a:lnTo>
                    <a:pt x="10493" y="5245"/>
                  </a:lnTo>
                  <a:cubicBezTo>
                    <a:pt x="10493" y="5216"/>
                    <a:pt x="10483" y="5182"/>
                    <a:pt x="10469" y="5154"/>
                  </a:cubicBezTo>
                  <a:lnTo>
                    <a:pt x="10343" y="4903"/>
                  </a:lnTo>
                  <a:cubicBezTo>
                    <a:pt x="10295" y="4807"/>
                    <a:pt x="10271" y="4706"/>
                    <a:pt x="10271" y="4600"/>
                  </a:cubicBezTo>
                  <a:lnTo>
                    <a:pt x="10271" y="4591"/>
                  </a:lnTo>
                  <a:cubicBezTo>
                    <a:pt x="10271" y="4095"/>
                    <a:pt x="10671" y="3700"/>
                    <a:pt x="11161" y="3700"/>
                  </a:cubicBezTo>
                  <a:close/>
                  <a:moveTo>
                    <a:pt x="787" y="6260"/>
                  </a:moveTo>
                  <a:cubicBezTo>
                    <a:pt x="903" y="6530"/>
                    <a:pt x="1090" y="6766"/>
                    <a:pt x="1331" y="6929"/>
                  </a:cubicBezTo>
                  <a:lnTo>
                    <a:pt x="1331" y="7175"/>
                  </a:lnTo>
                  <a:cubicBezTo>
                    <a:pt x="946" y="7035"/>
                    <a:pt x="754" y="6852"/>
                    <a:pt x="672" y="6751"/>
                  </a:cubicBezTo>
                  <a:cubicBezTo>
                    <a:pt x="730" y="6592"/>
                    <a:pt x="768" y="6429"/>
                    <a:pt x="787" y="6260"/>
                  </a:cubicBezTo>
                  <a:close/>
                  <a:moveTo>
                    <a:pt x="3593" y="6265"/>
                  </a:moveTo>
                  <a:cubicBezTo>
                    <a:pt x="3617" y="6429"/>
                    <a:pt x="3655" y="6592"/>
                    <a:pt x="3713" y="6751"/>
                  </a:cubicBezTo>
                  <a:cubicBezTo>
                    <a:pt x="3631" y="6852"/>
                    <a:pt x="3434" y="7035"/>
                    <a:pt x="3054" y="7175"/>
                  </a:cubicBezTo>
                  <a:lnTo>
                    <a:pt x="3054" y="6929"/>
                  </a:lnTo>
                  <a:cubicBezTo>
                    <a:pt x="3294" y="6766"/>
                    <a:pt x="3482" y="6535"/>
                    <a:pt x="3593" y="6265"/>
                  </a:cubicBezTo>
                  <a:close/>
                  <a:moveTo>
                    <a:pt x="5897" y="6044"/>
                  </a:moveTo>
                  <a:cubicBezTo>
                    <a:pt x="6191" y="6203"/>
                    <a:pt x="6518" y="6294"/>
                    <a:pt x="6850" y="6318"/>
                  </a:cubicBezTo>
                  <a:cubicBezTo>
                    <a:pt x="6903" y="6323"/>
                    <a:pt x="6956" y="6323"/>
                    <a:pt x="7009" y="6323"/>
                  </a:cubicBezTo>
                  <a:cubicBezTo>
                    <a:pt x="7399" y="6323"/>
                    <a:pt x="7779" y="6231"/>
                    <a:pt x="8116" y="6053"/>
                  </a:cubicBezTo>
                  <a:lnTo>
                    <a:pt x="8116" y="6424"/>
                  </a:lnTo>
                  <a:lnTo>
                    <a:pt x="7009" y="7184"/>
                  </a:lnTo>
                  <a:lnTo>
                    <a:pt x="5897" y="6424"/>
                  </a:lnTo>
                  <a:lnTo>
                    <a:pt x="5897" y="6044"/>
                  </a:lnTo>
                  <a:close/>
                  <a:moveTo>
                    <a:pt x="11147" y="7131"/>
                  </a:moveTo>
                  <a:cubicBezTo>
                    <a:pt x="11282" y="7175"/>
                    <a:pt x="11416" y="7194"/>
                    <a:pt x="11556" y="7199"/>
                  </a:cubicBezTo>
                  <a:lnTo>
                    <a:pt x="11556" y="7203"/>
                  </a:lnTo>
                  <a:lnTo>
                    <a:pt x="11599" y="7203"/>
                  </a:lnTo>
                  <a:cubicBezTo>
                    <a:pt x="11753" y="7203"/>
                    <a:pt x="11907" y="7179"/>
                    <a:pt x="12052" y="7136"/>
                  </a:cubicBezTo>
                  <a:lnTo>
                    <a:pt x="12052" y="7218"/>
                  </a:lnTo>
                  <a:cubicBezTo>
                    <a:pt x="12052" y="7256"/>
                    <a:pt x="12056" y="7295"/>
                    <a:pt x="12066" y="7338"/>
                  </a:cubicBezTo>
                  <a:lnTo>
                    <a:pt x="11599" y="7805"/>
                  </a:lnTo>
                  <a:lnTo>
                    <a:pt x="11137" y="7338"/>
                  </a:lnTo>
                  <a:cubicBezTo>
                    <a:pt x="11147" y="7300"/>
                    <a:pt x="11147" y="7256"/>
                    <a:pt x="11147" y="7218"/>
                  </a:cubicBezTo>
                  <a:lnTo>
                    <a:pt x="11147" y="7131"/>
                  </a:lnTo>
                  <a:close/>
                  <a:moveTo>
                    <a:pt x="2640" y="7131"/>
                  </a:moveTo>
                  <a:lnTo>
                    <a:pt x="2640" y="7348"/>
                  </a:lnTo>
                  <a:cubicBezTo>
                    <a:pt x="2640" y="7420"/>
                    <a:pt x="2659" y="7487"/>
                    <a:pt x="2688" y="7550"/>
                  </a:cubicBezTo>
                  <a:lnTo>
                    <a:pt x="2500" y="7728"/>
                  </a:lnTo>
                  <a:cubicBezTo>
                    <a:pt x="2414" y="7810"/>
                    <a:pt x="2302" y="7851"/>
                    <a:pt x="2190" y="7851"/>
                  </a:cubicBezTo>
                  <a:cubicBezTo>
                    <a:pt x="2078" y="7851"/>
                    <a:pt x="1966" y="7810"/>
                    <a:pt x="1880" y="7728"/>
                  </a:cubicBezTo>
                  <a:lnTo>
                    <a:pt x="1687" y="7550"/>
                  </a:lnTo>
                  <a:cubicBezTo>
                    <a:pt x="1721" y="7487"/>
                    <a:pt x="1740" y="7420"/>
                    <a:pt x="1740" y="7348"/>
                  </a:cubicBezTo>
                  <a:lnTo>
                    <a:pt x="1740" y="7131"/>
                  </a:lnTo>
                  <a:cubicBezTo>
                    <a:pt x="1887" y="7177"/>
                    <a:pt x="2038" y="7200"/>
                    <a:pt x="2190" y="7200"/>
                  </a:cubicBezTo>
                  <a:cubicBezTo>
                    <a:pt x="2341" y="7200"/>
                    <a:pt x="2493" y="7177"/>
                    <a:pt x="2640" y="7131"/>
                  </a:cubicBezTo>
                  <a:close/>
                  <a:moveTo>
                    <a:pt x="5724" y="6799"/>
                  </a:moveTo>
                  <a:lnTo>
                    <a:pt x="6691" y="7463"/>
                  </a:lnTo>
                  <a:lnTo>
                    <a:pt x="6176" y="7973"/>
                  </a:lnTo>
                  <a:cubicBezTo>
                    <a:pt x="6172" y="7978"/>
                    <a:pt x="6172" y="7978"/>
                    <a:pt x="6167" y="7978"/>
                  </a:cubicBezTo>
                  <a:cubicBezTo>
                    <a:pt x="6162" y="7978"/>
                    <a:pt x="6157" y="7978"/>
                    <a:pt x="6152" y="7973"/>
                  </a:cubicBezTo>
                  <a:lnTo>
                    <a:pt x="5517" y="7016"/>
                  </a:lnTo>
                  <a:lnTo>
                    <a:pt x="5724" y="6799"/>
                  </a:lnTo>
                  <a:close/>
                  <a:moveTo>
                    <a:pt x="8294" y="6804"/>
                  </a:moveTo>
                  <a:lnTo>
                    <a:pt x="8496" y="7016"/>
                  </a:lnTo>
                  <a:lnTo>
                    <a:pt x="7861" y="7973"/>
                  </a:lnTo>
                  <a:cubicBezTo>
                    <a:pt x="7861" y="7978"/>
                    <a:pt x="7856" y="7978"/>
                    <a:pt x="7851" y="7983"/>
                  </a:cubicBezTo>
                  <a:cubicBezTo>
                    <a:pt x="7846" y="7983"/>
                    <a:pt x="7841" y="7978"/>
                    <a:pt x="7836" y="7978"/>
                  </a:cubicBezTo>
                  <a:lnTo>
                    <a:pt x="7326" y="7463"/>
                  </a:lnTo>
                  <a:lnTo>
                    <a:pt x="8294" y="6804"/>
                  </a:lnTo>
                  <a:close/>
                  <a:moveTo>
                    <a:pt x="6354" y="0"/>
                  </a:moveTo>
                  <a:cubicBezTo>
                    <a:pt x="5272" y="0"/>
                    <a:pt x="4396" y="876"/>
                    <a:pt x="4396" y="1954"/>
                  </a:cubicBezTo>
                  <a:lnTo>
                    <a:pt x="4396" y="2392"/>
                  </a:lnTo>
                  <a:cubicBezTo>
                    <a:pt x="4396" y="2738"/>
                    <a:pt x="4473" y="3075"/>
                    <a:pt x="4617" y="3388"/>
                  </a:cubicBezTo>
                  <a:lnTo>
                    <a:pt x="4617" y="3850"/>
                  </a:lnTo>
                  <a:cubicBezTo>
                    <a:pt x="4613" y="4586"/>
                    <a:pt x="4935" y="5283"/>
                    <a:pt x="5493" y="5760"/>
                  </a:cubicBezTo>
                  <a:lnTo>
                    <a:pt x="5493" y="6448"/>
                  </a:lnTo>
                  <a:lnTo>
                    <a:pt x="5113" y="6852"/>
                  </a:lnTo>
                  <a:cubicBezTo>
                    <a:pt x="5070" y="6891"/>
                    <a:pt x="5050" y="6948"/>
                    <a:pt x="5055" y="7006"/>
                  </a:cubicBezTo>
                  <a:lnTo>
                    <a:pt x="3790" y="7468"/>
                  </a:lnTo>
                  <a:cubicBezTo>
                    <a:pt x="3703" y="7497"/>
                    <a:pt x="3617" y="7545"/>
                    <a:pt x="3540" y="7598"/>
                  </a:cubicBezTo>
                  <a:lnTo>
                    <a:pt x="3342" y="7502"/>
                  </a:lnTo>
                  <a:cubicBezTo>
                    <a:pt x="3929" y="7242"/>
                    <a:pt x="4117" y="6881"/>
                    <a:pt x="4122" y="6867"/>
                  </a:cubicBezTo>
                  <a:cubicBezTo>
                    <a:pt x="4151" y="6809"/>
                    <a:pt x="4151" y="6741"/>
                    <a:pt x="4122" y="6684"/>
                  </a:cubicBezTo>
                  <a:cubicBezTo>
                    <a:pt x="3973" y="6390"/>
                    <a:pt x="3958" y="5846"/>
                    <a:pt x="3944" y="5413"/>
                  </a:cubicBezTo>
                  <a:cubicBezTo>
                    <a:pt x="3939" y="5269"/>
                    <a:pt x="3934" y="5130"/>
                    <a:pt x="3925" y="5009"/>
                  </a:cubicBezTo>
                  <a:cubicBezTo>
                    <a:pt x="3852" y="4028"/>
                    <a:pt x="3107" y="3287"/>
                    <a:pt x="2188" y="3287"/>
                  </a:cubicBezTo>
                  <a:cubicBezTo>
                    <a:pt x="1264" y="3287"/>
                    <a:pt x="518" y="4028"/>
                    <a:pt x="450" y="5009"/>
                  </a:cubicBezTo>
                  <a:cubicBezTo>
                    <a:pt x="441" y="5130"/>
                    <a:pt x="436" y="5269"/>
                    <a:pt x="431" y="5413"/>
                  </a:cubicBezTo>
                  <a:cubicBezTo>
                    <a:pt x="417" y="5846"/>
                    <a:pt x="398" y="6390"/>
                    <a:pt x="248" y="6684"/>
                  </a:cubicBezTo>
                  <a:cubicBezTo>
                    <a:pt x="224" y="6741"/>
                    <a:pt x="224" y="6809"/>
                    <a:pt x="248" y="6867"/>
                  </a:cubicBezTo>
                  <a:cubicBezTo>
                    <a:pt x="258" y="6881"/>
                    <a:pt x="446" y="7242"/>
                    <a:pt x="1038" y="7497"/>
                  </a:cubicBezTo>
                  <a:lnTo>
                    <a:pt x="484" y="7776"/>
                  </a:lnTo>
                  <a:cubicBezTo>
                    <a:pt x="195" y="7920"/>
                    <a:pt x="8" y="8219"/>
                    <a:pt x="8" y="8546"/>
                  </a:cubicBezTo>
                  <a:lnTo>
                    <a:pt x="8" y="10057"/>
                  </a:lnTo>
                  <a:cubicBezTo>
                    <a:pt x="1" y="10201"/>
                    <a:pt x="108" y="10273"/>
                    <a:pt x="215" y="10273"/>
                  </a:cubicBezTo>
                  <a:cubicBezTo>
                    <a:pt x="322" y="10273"/>
                    <a:pt x="429" y="10201"/>
                    <a:pt x="422" y="10057"/>
                  </a:cubicBezTo>
                  <a:lnTo>
                    <a:pt x="422" y="8546"/>
                  </a:lnTo>
                  <a:cubicBezTo>
                    <a:pt x="417" y="8373"/>
                    <a:pt x="518" y="8219"/>
                    <a:pt x="672" y="8142"/>
                  </a:cubicBezTo>
                  <a:lnTo>
                    <a:pt x="1355" y="7800"/>
                  </a:lnTo>
                  <a:lnTo>
                    <a:pt x="1596" y="8026"/>
                  </a:lnTo>
                  <a:cubicBezTo>
                    <a:pt x="1762" y="8183"/>
                    <a:pt x="1975" y="8261"/>
                    <a:pt x="2188" y="8261"/>
                  </a:cubicBezTo>
                  <a:cubicBezTo>
                    <a:pt x="2402" y="8261"/>
                    <a:pt x="2616" y="8183"/>
                    <a:pt x="2784" y="8026"/>
                  </a:cubicBezTo>
                  <a:lnTo>
                    <a:pt x="3025" y="7800"/>
                  </a:lnTo>
                  <a:lnTo>
                    <a:pt x="3246" y="7911"/>
                  </a:lnTo>
                  <a:cubicBezTo>
                    <a:pt x="3140" y="8084"/>
                    <a:pt x="3082" y="8281"/>
                    <a:pt x="3082" y="8483"/>
                  </a:cubicBezTo>
                  <a:lnTo>
                    <a:pt x="3082" y="10057"/>
                  </a:lnTo>
                  <a:cubicBezTo>
                    <a:pt x="3090" y="10187"/>
                    <a:pt x="3188" y="10252"/>
                    <a:pt x="3287" y="10252"/>
                  </a:cubicBezTo>
                  <a:cubicBezTo>
                    <a:pt x="3386" y="10252"/>
                    <a:pt x="3484" y="10187"/>
                    <a:pt x="3491" y="10057"/>
                  </a:cubicBezTo>
                  <a:lnTo>
                    <a:pt x="3491" y="8483"/>
                  </a:lnTo>
                  <a:cubicBezTo>
                    <a:pt x="3491" y="8199"/>
                    <a:pt x="3670" y="7949"/>
                    <a:pt x="3934" y="7853"/>
                  </a:cubicBezTo>
                  <a:lnTo>
                    <a:pt x="5262" y="7372"/>
                  </a:lnTo>
                  <a:lnTo>
                    <a:pt x="5816" y="8199"/>
                  </a:lnTo>
                  <a:cubicBezTo>
                    <a:pt x="5883" y="8305"/>
                    <a:pt x="5998" y="8373"/>
                    <a:pt x="6124" y="8387"/>
                  </a:cubicBezTo>
                  <a:lnTo>
                    <a:pt x="6167" y="8387"/>
                  </a:lnTo>
                  <a:cubicBezTo>
                    <a:pt x="6282" y="8387"/>
                    <a:pt x="6388" y="8344"/>
                    <a:pt x="6470" y="8262"/>
                  </a:cubicBezTo>
                  <a:lnTo>
                    <a:pt x="6807" y="7925"/>
                  </a:lnTo>
                  <a:lnTo>
                    <a:pt x="6807" y="10057"/>
                  </a:lnTo>
                  <a:cubicBezTo>
                    <a:pt x="6800" y="10201"/>
                    <a:pt x="6905" y="10273"/>
                    <a:pt x="7011" y="10273"/>
                  </a:cubicBezTo>
                  <a:cubicBezTo>
                    <a:pt x="7117" y="10273"/>
                    <a:pt x="7223" y="10201"/>
                    <a:pt x="7216" y="10057"/>
                  </a:cubicBezTo>
                  <a:lnTo>
                    <a:pt x="7216" y="7925"/>
                  </a:lnTo>
                  <a:lnTo>
                    <a:pt x="7553" y="8262"/>
                  </a:lnTo>
                  <a:cubicBezTo>
                    <a:pt x="7634" y="8344"/>
                    <a:pt x="7740" y="8387"/>
                    <a:pt x="7856" y="8387"/>
                  </a:cubicBezTo>
                  <a:lnTo>
                    <a:pt x="7894" y="8387"/>
                  </a:lnTo>
                  <a:cubicBezTo>
                    <a:pt x="8024" y="8373"/>
                    <a:pt x="8135" y="8305"/>
                    <a:pt x="8207" y="8199"/>
                  </a:cubicBezTo>
                  <a:lnTo>
                    <a:pt x="8760" y="7372"/>
                  </a:lnTo>
                  <a:lnTo>
                    <a:pt x="10088" y="7853"/>
                  </a:lnTo>
                  <a:cubicBezTo>
                    <a:pt x="10353" y="7949"/>
                    <a:pt x="10531" y="8199"/>
                    <a:pt x="10531" y="8483"/>
                  </a:cubicBezTo>
                  <a:lnTo>
                    <a:pt x="10531" y="10062"/>
                  </a:lnTo>
                  <a:cubicBezTo>
                    <a:pt x="10538" y="10189"/>
                    <a:pt x="10637" y="10253"/>
                    <a:pt x="10736" y="10253"/>
                  </a:cubicBezTo>
                  <a:cubicBezTo>
                    <a:pt x="10834" y="10253"/>
                    <a:pt x="10933" y="10189"/>
                    <a:pt x="10940" y="10062"/>
                  </a:cubicBezTo>
                  <a:lnTo>
                    <a:pt x="10940" y="8483"/>
                  </a:lnTo>
                  <a:cubicBezTo>
                    <a:pt x="10940" y="8204"/>
                    <a:pt x="10834" y="7935"/>
                    <a:pt x="10642" y="7733"/>
                  </a:cubicBezTo>
                  <a:lnTo>
                    <a:pt x="10690" y="7718"/>
                  </a:lnTo>
                  <a:cubicBezTo>
                    <a:pt x="10757" y="7704"/>
                    <a:pt x="10820" y="7680"/>
                    <a:pt x="10882" y="7651"/>
                  </a:cubicBezTo>
                  <a:lnTo>
                    <a:pt x="11402" y="8175"/>
                  </a:lnTo>
                  <a:lnTo>
                    <a:pt x="11402" y="10062"/>
                  </a:lnTo>
                  <a:cubicBezTo>
                    <a:pt x="11409" y="10191"/>
                    <a:pt x="11509" y="10256"/>
                    <a:pt x="11609" y="10256"/>
                  </a:cubicBezTo>
                  <a:cubicBezTo>
                    <a:pt x="11709" y="10256"/>
                    <a:pt x="11809" y="10191"/>
                    <a:pt x="11816" y="10062"/>
                  </a:cubicBezTo>
                  <a:lnTo>
                    <a:pt x="11816" y="8175"/>
                  </a:lnTo>
                  <a:lnTo>
                    <a:pt x="12331" y="7656"/>
                  </a:lnTo>
                  <a:cubicBezTo>
                    <a:pt x="12360" y="7670"/>
                    <a:pt x="12388" y="7680"/>
                    <a:pt x="12422" y="7689"/>
                  </a:cubicBezTo>
                  <a:lnTo>
                    <a:pt x="13264" y="7930"/>
                  </a:lnTo>
                  <a:cubicBezTo>
                    <a:pt x="13461" y="7988"/>
                    <a:pt x="13591" y="8166"/>
                    <a:pt x="13596" y="8363"/>
                  </a:cubicBezTo>
                  <a:lnTo>
                    <a:pt x="13596" y="10062"/>
                  </a:lnTo>
                  <a:cubicBezTo>
                    <a:pt x="13587" y="10206"/>
                    <a:pt x="13692" y="10278"/>
                    <a:pt x="13799" y="10278"/>
                  </a:cubicBezTo>
                  <a:cubicBezTo>
                    <a:pt x="13905" y="10278"/>
                    <a:pt x="14012" y="10206"/>
                    <a:pt x="14005" y="10062"/>
                  </a:cubicBezTo>
                  <a:lnTo>
                    <a:pt x="14005" y="8363"/>
                  </a:lnTo>
                  <a:cubicBezTo>
                    <a:pt x="14000" y="7978"/>
                    <a:pt x="13745" y="7641"/>
                    <a:pt x="13375" y="7535"/>
                  </a:cubicBezTo>
                  <a:lnTo>
                    <a:pt x="12528" y="7295"/>
                  </a:lnTo>
                  <a:cubicBezTo>
                    <a:pt x="12489" y="7285"/>
                    <a:pt x="12465" y="7251"/>
                    <a:pt x="12465" y="7213"/>
                  </a:cubicBezTo>
                  <a:lnTo>
                    <a:pt x="12465" y="6929"/>
                  </a:lnTo>
                  <a:cubicBezTo>
                    <a:pt x="12538" y="6881"/>
                    <a:pt x="12600" y="6828"/>
                    <a:pt x="12663" y="6770"/>
                  </a:cubicBezTo>
                  <a:cubicBezTo>
                    <a:pt x="12961" y="6486"/>
                    <a:pt x="13125" y="6092"/>
                    <a:pt x="13125" y="5678"/>
                  </a:cubicBezTo>
                  <a:lnTo>
                    <a:pt x="13125" y="5288"/>
                  </a:lnTo>
                  <a:lnTo>
                    <a:pt x="13206" y="5125"/>
                  </a:lnTo>
                  <a:cubicBezTo>
                    <a:pt x="13298" y="4947"/>
                    <a:pt x="13341" y="4745"/>
                    <a:pt x="13341" y="4547"/>
                  </a:cubicBezTo>
                  <a:lnTo>
                    <a:pt x="13341" y="3489"/>
                  </a:lnTo>
                  <a:cubicBezTo>
                    <a:pt x="13341" y="3378"/>
                    <a:pt x="13250" y="3287"/>
                    <a:pt x="13139" y="3287"/>
                  </a:cubicBezTo>
                  <a:lnTo>
                    <a:pt x="11166" y="3287"/>
                  </a:lnTo>
                  <a:cubicBezTo>
                    <a:pt x="10449" y="3287"/>
                    <a:pt x="9867" y="3869"/>
                    <a:pt x="9867" y="4586"/>
                  </a:cubicBezTo>
                  <a:lnTo>
                    <a:pt x="9867" y="4595"/>
                  </a:lnTo>
                  <a:cubicBezTo>
                    <a:pt x="9867" y="4764"/>
                    <a:pt x="9906" y="4927"/>
                    <a:pt x="9983" y="5077"/>
                  </a:cubicBezTo>
                  <a:lnTo>
                    <a:pt x="10088" y="5288"/>
                  </a:lnTo>
                  <a:lnTo>
                    <a:pt x="10088" y="5620"/>
                  </a:lnTo>
                  <a:cubicBezTo>
                    <a:pt x="10084" y="6130"/>
                    <a:pt x="10329" y="6612"/>
                    <a:pt x="10743" y="6915"/>
                  </a:cubicBezTo>
                  <a:lnTo>
                    <a:pt x="10743" y="7208"/>
                  </a:lnTo>
                  <a:cubicBezTo>
                    <a:pt x="10743" y="7256"/>
                    <a:pt x="10743" y="7276"/>
                    <a:pt x="10574" y="7324"/>
                  </a:cubicBezTo>
                  <a:lnTo>
                    <a:pt x="10161" y="7444"/>
                  </a:lnTo>
                  <a:lnTo>
                    <a:pt x="8967" y="7011"/>
                  </a:lnTo>
                  <a:cubicBezTo>
                    <a:pt x="8972" y="6948"/>
                    <a:pt x="8953" y="6895"/>
                    <a:pt x="8910" y="6852"/>
                  </a:cubicBezTo>
                  <a:lnTo>
                    <a:pt x="8529" y="6453"/>
                  </a:lnTo>
                  <a:lnTo>
                    <a:pt x="8529" y="5779"/>
                  </a:lnTo>
                  <a:cubicBezTo>
                    <a:pt x="8573" y="5745"/>
                    <a:pt x="8611" y="5712"/>
                    <a:pt x="8650" y="5673"/>
                  </a:cubicBezTo>
                  <a:cubicBezTo>
                    <a:pt x="9131" y="5221"/>
                    <a:pt x="9405" y="4586"/>
                    <a:pt x="9410" y="3927"/>
                  </a:cubicBezTo>
                  <a:lnTo>
                    <a:pt x="9410" y="3388"/>
                  </a:lnTo>
                  <a:cubicBezTo>
                    <a:pt x="9554" y="3075"/>
                    <a:pt x="9626" y="2738"/>
                    <a:pt x="9626" y="2392"/>
                  </a:cubicBezTo>
                  <a:lnTo>
                    <a:pt x="9626" y="202"/>
                  </a:lnTo>
                  <a:cubicBezTo>
                    <a:pt x="9626" y="92"/>
                    <a:pt x="9535" y="0"/>
                    <a:pt x="94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5665473" y="3655644"/>
              <a:ext cx="10753" cy="44901"/>
            </a:xfrm>
            <a:custGeom>
              <a:rect b="b" l="l" r="r" t="t"/>
              <a:pathLst>
                <a:path extrusionOk="0" h="1712" w="41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1521"/>
                  </a:lnTo>
                  <a:cubicBezTo>
                    <a:pt x="8" y="1648"/>
                    <a:pt x="107" y="1712"/>
                    <a:pt x="205" y="1712"/>
                  </a:cubicBezTo>
                  <a:cubicBezTo>
                    <a:pt x="304" y="1712"/>
                    <a:pt x="403" y="1648"/>
                    <a:pt x="410" y="1521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5470052" y="3480366"/>
              <a:ext cx="93527" cy="31289"/>
            </a:xfrm>
            <a:custGeom>
              <a:rect b="b" l="l" r="r" t="t"/>
              <a:pathLst>
                <a:path extrusionOk="0" h="1193" w="3566">
                  <a:moveTo>
                    <a:pt x="1414" y="0"/>
                  </a:moveTo>
                  <a:cubicBezTo>
                    <a:pt x="995" y="0"/>
                    <a:pt x="616" y="44"/>
                    <a:pt x="369" y="81"/>
                  </a:cubicBezTo>
                  <a:cubicBezTo>
                    <a:pt x="162" y="110"/>
                    <a:pt x="8" y="293"/>
                    <a:pt x="8" y="505"/>
                  </a:cubicBezTo>
                  <a:lnTo>
                    <a:pt x="8" y="976"/>
                  </a:lnTo>
                  <a:cubicBezTo>
                    <a:pt x="1" y="1121"/>
                    <a:pt x="107" y="1193"/>
                    <a:pt x="213" y="1193"/>
                  </a:cubicBezTo>
                  <a:cubicBezTo>
                    <a:pt x="318" y="1193"/>
                    <a:pt x="424" y="1121"/>
                    <a:pt x="417" y="976"/>
                  </a:cubicBezTo>
                  <a:lnTo>
                    <a:pt x="417" y="505"/>
                  </a:lnTo>
                  <a:lnTo>
                    <a:pt x="422" y="500"/>
                  </a:lnTo>
                  <a:cubicBezTo>
                    <a:pt x="417" y="495"/>
                    <a:pt x="422" y="490"/>
                    <a:pt x="431" y="486"/>
                  </a:cubicBezTo>
                  <a:cubicBezTo>
                    <a:pt x="750" y="437"/>
                    <a:pt x="1073" y="413"/>
                    <a:pt x="1395" y="413"/>
                  </a:cubicBezTo>
                  <a:cubicBezTo>
                    <a:pt x="1517" y="413"/>
                    <a:pt x="1638" y="416"/>
                    <a:pt x="1760" y="423"/>
                  </a:cubicBezTo>
                  <a:cubicBezTo>
                    <a:pt x="2399" y="466"/>
                    <a:pt x="2861" y="625"/>
                    <a:pt x="3136" y="899"/>
                  </a:cubicBezTo>
                  <a:cubicBezTo>
                    <a:pt x="3180" y="941"/>
                    <a:pt x="3228" y="959"/>
                    <a:pt x="3275" y="959"/>
                  </a:cubicBezTo>
                  <a:cubicBezTo>
                    <a:pt x="3432" y="959"/>
                    <a:pt x="3565" y="759"/>
                    <a:pt x="3424" y="611"/>
                  </a:cubicBezTo>
                  <a:cubicBezTo>
                    <a:pt x="2938" y="124"/>
                    <a:pt x="2120" y="0"/>
                    <a:pt x="1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5447208" y="3667105"/>
              <a:ext cx="11147" cy="34017"/>
            </a:xfrm>
            <a:custGeom>
              <a:rect b="b" l="l" r="r" t="t"/>
              <a:pathLst>
                <a:path extrusionOk="0" h="1297" w="425">
                  <a:moveTo>
                    <a:pt x="210" y="1"/>
                  </a:moveTo>
                  <a:cubicBezTo>
                    <a:pt x="100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6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5573546" y="3667105"/>
              <a:ext cx="11120" cy="34017"/>
            </a:xfrm>
            <a:custGeom>
              <a:rect b="b" l="l" r="r" t="t"/>
              <a:pathLst>
                <a:path extrusionOk="0" h="1297" w="424">
                  <a:moveTo>
                    <a:pt x="215" y="1"/>
                  </a:moveTo>
                  <a:cubicBezTo>
                    <a:pt x="99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0" y="1225"/>
                    <a:pt x="106" y="1296"/>
                    <a:pt x="212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5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0" name="Google Shape;2340;p38"/>
          <p:cNvGrpSpPr/>
          <p:nvPr/>
        </p:nvGrpSpPr>
        <p:grpSpPr>
          <a:xfrm>
            <a:off x="7696816" y="4321650"/>
            <a:ext cx="489195" cy="374774"/>
            <a:chOff x="5772612" y="3425812"/>
            <a:chExt cx="366896" cy="281081"/>
          </a:xfrm>
        </p:grpSpPr>
        <p:sp>
          <p:nvSpPr>
            <p:cNvPr id="2341" name="Google Shape;2341;p38"/>
            <p:cNvSpPr/>
            <p:nvPr/>
          </p:nvSpPr>
          <p:spPr>
            <a:xfrm>
              <a:off x="5792178" y="3537384"/>
              <a:ext cx="23002" cy="57569"/>
            </a:xfrm>
            <a:custGeom>
              <a:rect b="b" l="l" r="r" t="t"/>
              <a:pathLst>
                <a:path extrusionOk="0" h="2195" w="877">
                  <a:moveTo>
                    <a:pt x="121" y="0"/>
                  </a:moveTo>
                  <a:cubicBezTo>
                    <a:pt x="39" y="111"/>
                    <a:pt x="1" y="241"/>
                    <a:pt x="1" y="376"/>
                  </a:cubicBezTo>
                  <a:lnTo>
                    <a:pt x="1" y="2195"/>
                  </a:lnTo>
                  <a:lnTo>
                    <a:pt x="877" y="2195"/>
                  </a:lnTo>
                  <a:lnTo>
                    <a:pt x="877" y="1030"/>
                  </a:lnTo>
                  <a:cubicBezTo>
                    <a:pt x="877" y="857"/>
                    <a:pt x="804" y="689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6059358" y="3505964"/>
              <a:ext cx="45951" cy="40154"/>
            </a:xfrm>
            <a:custGeom>
              <a:rect b="b" l="l" r="r" t="t"/>
              <a:pathLst>
                <a:path extrusionOk="0" h="1531" w="1752">
                  <a:moveTo>
                    <a:pt x="876" y="0"/>
                  </a:moveTo>
                  <a:cubicBezTo>
                    <a:pt x="390" y="0"/>
                    <a:pt x="0" y="342"/>
                    <a:pt x="0" y="765"/>
                  </a:cubicBezTo>
                  <a:cubicBezTo>
                    <a:pt x="0" y="1189"/>
                    <a:pt x="390" y="1530"/>
                    <a:pt x="876" y="1530"/>
                  </a:cubicBezTo>
                  <a:cubicBezTo>
                    <a:pt x="1357" y="1530"/>
                    <a:pt x="1752" y="1189"/>
                    <a:pt x="1752" y="765"/>
                  </a:cubicBezTo>
                  <a:cubicBezTo>
                    <a:pt x="1752" y="342"/>
                    <a:pt x="1357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6059358" y="3505937"/>
              <a:ext cx="31578" cy="40181"/>
            </a:xfrm>
            <a:custGeom>
              <a:rect b="b" l="l" r="r" t="t"/>
              <a:pathLst>
                <a:path extrusionOk="0" h="1532" w="1204">
                  <a:moveTo>
                    <a:pt x="910" y="1"/>
                  </a:moveTo>
                  <a:cubicBezTo>
                    <a:pt x="898" y="1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0" y="1531"/>
                    <a:pt x="876" y="1531"/>
                  </a:cubicBezTo>
                  <a:cubicBezTo>
                    <a:pt x="987" y="1531"/>
                    <a:pt x="1097" y="1512"/>
                    <a:pt x="1203" y="1474"/>
                  </a:cubicBezTo>
                  <a:cubicBezTo>
                    <a:pt x="881" y="1363"/>
                    <a:pt x="655" y="1089"/>
                    <a:pt x="655" y="766"/>
                  </a:cubicBezTo>
                  <a:cubicBezTo>
                    <a:pt x="655" y="444"/>
                    <a:pt x="881" y="170"/>
                    <a:pt x="1203" y="54"/>
                  </a:cubicBezTo>
                  <a:cubicBezTo>
                    <a:pt x="1108" y="20"/>
                    <a:pt x="1009" y="1"/>
                    <a:pt x="910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6030691" y="3609326"/>
              <a:ext cx="103389" cy="91901"/>
            </a:xfrm>
            <a:custGeom>
              <a:rect b="b" l="l" r="r" t="t"/>
              <a:pathLst>
                <a:path extrusionOk="0" h="3504" w="3942">
                  <a:moveTo>
                    <a:pt x="1310" y="0"/>
                  </a:moveTo>
                  <a:lnTo>
                    <a:pt x="1310" y="659"/>
                  </a:lnTo>
                  <a:cubicBezTo>
                    <a:pt x="1310" y="823"/>
                    <a:pt x="1218" y="972"/>
                    <a:pt x="1069" y="1049"/>
                  </a:cubicBezTo>
                  <a:lnTo>
                    <a:pt x="362" y="1405"/>
                  </a:lnTo>
                  <a:cubicBezTo>
                    <a:pt x="141" y="1516"/>
                    <a:pt x="1" y="1742"/>
                    <a:pt x="1" y="1992"/>
                  </a:cubicBezTo>
                  <a:lnTo>
                    <a:pt x="1" y="3503"/>
                  </a:lnTo>
                  <a:lnTo>
                    <a:pt x="3942" y="3503"/>
                  </a:lnTo>
                  <a:lnTo>
                    <a:pt x="3942" y="1992"/>
                  </a:lnTo>
                  <a:cubicBezTo>
                    <a:pt x="3942" y="1742"/>
                    <a:pt x="3797" y="1511"/>
                    <a:pt x="3576" y="1400"/>
                  </a:cubicBezTo>
                  <a:lnTo>
                    <a:pt x="2864" y="1044"/>
                  </a:lnTo>
                  <a:cubicBezTo>
                    <a:pt x="2720" y="972"/>
                    <a:pt x="2623" y="818"/>
                    <a:pt x="2623" y="655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6030691" y="3634688"/>
              <a:ext cx="103389" cy="66539"/>
            </a:xfrm>
            <a:custGeom>
              <a:rect b="b" l="l" r="r" t="t"/>
              <a:pathLst>
                <a:path extrusionOk="0" h="2537" w="3942">
                  <a:moveTo>
                    <a:pt x="1180" y="0"/>
                  </a:moveTo>
                  <a:cubicBezTo>
                    <a:pt x="1146" y="34"/>
                    <a:pt x="1108" y="58"/>
                    <a:pt x="1069" y="77"/>
                  </a:cubicBezTo>
                  <a:lnTo>
                    <a:pt x="362" y="433"/>
                  </a:lnTo>
                  <a:cubicBezTo>
                    <a:pt x="141" y="544"/>
                    <a:pt x="1" y="775"/>
                    <a:pt x="1" y="1020"/>
                  </a:cubicBezTo>
                  <a:lnTo>
                    <a:pt x="1" y="2536"/>
                  </a:lnTo>
                  <a:lnTo>
                    <a:pt x="3942" y="2536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9" y="77"/>
                  </a:lnTo>
                  <a:cubicBezTo>
                    <a:pt x="2830" y="58"/>
                    <a:pt x="2792" y="34"/>
                    <a:pt x="2758" y="0"/>
                  </a:cubicBezTo>
                  <a:lnTo>
                    <a:pt x="2508" y="279"/>
                  </a:lnTo>
                  <a:cubicBezTo>
                    <a:pt x="2368" y="448"/>
                    <a:pt x="2169" y="532"/>
                    <a:pt x="1969" y="532"/>
                  </a:cubicBezTo>
                  <a:cubicBezTo>
                    <a:pt x="1769" y="532"/>
                    <a:pt x="1570" y="448"/>
                    <a:pt x="1430" y="279"/>
                  </a:cubicBezTo>
                  <a:lnTo>
                    <a:pt x="1180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6042074" y="3528808"/>
              <a:ext cx="80414" cy="80414"/>
            </a:xfrm>
            <a:custGeom>
              <a:rect b="b" l="l" r="r" t="t"/>
              <a:pathLst>
                <a:path extrusionOk="0" h="3066" w="3066">
                  <a:moveTo>
                    <a:pt x="1535" y="0"/>
                  </a:moveTo>
                  <a:cubicBezTo>
                    <a:pt x="688" y="0"/>
                    <a:pt x="0" y="688"/>
                    <a:pt x="0" y="1535"/>
                  </a:cubicBezTo>
                  <a:cubicBezTo>
                    <a:pt x="0" y="2382"/>
                    <a:pt x="688" y="3065"/>
                    <a:pt x="1535" y="3065"/>
                  </a:cubicBezTo>
                  <a:cubicBezTo>
                    <a:pt x="2377" y="3065"/>
                    <a:pt x="3065" y="2382"/>
                    <a:pt x="3065" y="1535"/>
                  </a:cubicBezTo>
                  <a:cubicBezTo>
                    <a:pt x="3065" y="688"/>
                    <a:pt x="2377" y="0"/>
                    <a:pt x="153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6056866" y="3528939"/>
              <a:ext cx="67247" cy="72335"/>
            </a:xfrm>
            <a:custGeom>
              <a:rect b="b" l="l" r="r" t="t"/>
              <a:pathLst>
                <a:path extrusionOk="0" h="2758" w="2564">
                  <a:moveTo>
                    <a:pt x="971" y="0"/>
                  </a:moveTo>
                  <a:cubicBezTo>
                    <a:pt x="243" y="0"/>
                    <a:pt x="1" y="1006"/>
                    <a:pt x="658" y="1328"/>
                  </a:cubicBezTo>
                  <a:cubicBezTo>
                    <a:pt x="677" y="1338"/>
                    <a:pt x="697" y="1347"/>
                    <a:pt x="721" y="1357"/>
                  </a:cubicBezTo>
                  <a:lnTo>
                    <a:pt x="1481" y="2738"/>
                  </a:lnTo>
                  <a:cubicBezTo>
                    <a:pt x="1481" y="2738"/>
                    <a:pt x="1683" y="2752"/>
                    <a:pt x="1890" y="2757"/>
                  </a:cubicBezTo>
                  <a:cubicBezTo>
                    <a:pt x="2338" y="2425"/>
                    <a:pt x="2564" y="1872"/>
                    <a:pt x="2487" y="1318"/>
                  </a:cubicBezTo>
                  <a:cubicBezTo>
                    <a:pt x="2395" y="688"/>
                    <a:pt x="1929" y="178"/>
                    <a:pt x="1308" y="34"/>
                  </a:cubicBezTo>
                  <a:cubicBezTo>
                    <a:pt x="1202" y="10"/>
                    <a:pt x="1091" y="0"/>
                    <a:pt x="976" y="0"/>
                  </a:cubicBezTo>
                  <a:cubicBezTo>
                    <a:pt x="974" y="0"/>
                    <a:pt x="972" y="0"/>
                    <a:pt x="97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6048001" y="3564241"/>
              <a:ext cx="68795" cy="56573"/>
            </a:xfrm>
            <a:custGeom>
              <a:rect b="b" l="l" r="r" t="t"/>
              <a:pathLst>
                <a:path extrusionOk="0" h="2157" w="2623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6" y="276"/>
                    <a:pt x="635" y="410"/>
                    <a:pt x="510" y="521"/>
                  </a:cubicBezTo>
                  <a:cubicBezTo>
                    <a:pt x="462" y="564"/>
                    <a:pt x="409" y="608"/>
                    <a:pt x="356" y="641"/>
                  </a:cubicBezTo>
                  <a:cubicBezTo>
                    <a:pt x="92" y="824"/>
                    <a:pt x="0" y="1175"/>
                    <a:pt x="149" y="1459"/>
                  </a:cubicBezTo>
                  <a:cubicBezTo>
                    <a:pt x="375" y="1888"/>
                    <a:pt x="823" y="2157"/>
                    <a:pt x="1309" y="2157"/>
                  </a:cubicBezTo>
                  <a:cubicBezTo>
                    <a:pt x="1992" y="2157"/>
                    <a:pt x="2565" y="1628"/>
                    <a:pt x="2618" y="944"/>
                  </a:cubicBezTo>
                  <a:cubicBezTo>
                    <a:pt x="2623" y="877"/>
                    <a:pt x="2594" y="810"/>
                    <a:pt x="2541" y="771"/>
                  </a:cubicBezTo>
                  <a:cubicBezTo>
                    <a:pt x="2108" y="406"/>
                    <a:pt x="1602" y="146"/>
                    <a:pt x="1054" y="6"/>
                  </a:cubicBezTo>
                  <a:cubicBezTo>
                    <a:pt x="1037" y="2"/>
                    <a:pt x="1021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6048237" y="3564241"/>
              <a:ext cx="68559" cy="55943"/>
            </a:xfrm>
            <a:custGeom>
              <a:rect b="b" l="l" r="r" t="t"/>
              <a:pathLst>
                <a:path extrusionOk="0" h="2133" w="2614">
                  <a:moveTo>
                    <a:pt x="996" y="0"/>
                  </a:moveTo>
                  <a:cubicBezTo>
                    <a:pt x="913" y="0"/>
                    <a:pt x="836" y="50"/>
                    <a:pt x="800" y="126"/>
                  </a:cubicBezTo>
                  <a:cubicBezTo>
                    <a:pt x="747" y="232"/>
                    <a:pt x="679" y="333"/>
                    <a:pt x="597" y="420"/>
                  </a:cubicBezTo>
                  <a:cubicBezTo>
                    <a:pt x="569" y="458"/>
                    <a:pt x="535" y="492"/>
                    <a:pt x="501" y="521"/>
                  </a:cubicBezTo>
                  <a:cubicBezTo>
                    <a:pt x="453" y="564"/>
                    <a:pt x="405" y="603"/>
                    <a:pt x="352" y="636"/>
                  </a:cubicBezTo>
                  <a:cubicBezTo>
                    <a:pt x="49" y="853"/>
                    <a:pt x="1" y="1243"/>
                    <a:pt x="188" y="1541"/>
                  </a:cubicBezTo>
                  <a:cubicBezTo>
                    <a:pt x="391" y="1859"/>
                    <a:pt x="723" y="2075"/>
                    <a:pt x="1098" y="2133"/>
                  </a:cubicBezTo>
                  <a:cubicBezTo>
                    <a:pt x="838" y="1955"/>
                    <a:pt x="641" y="1714"/>
                    <a:pt x="641" y="1276"/>
                  </a:cubicBezTo>
                  <a:lnTo>
                    <a:pt x="641" y="1108"/>
                  </a:lnTo>
                  <a:cubicBezTo>
                    <a:pt x="694" y="1074"/>
                    <a:pt x="742" y="1036"/>
                    <a:pt x="790" y="988"/>
                  </a:cubicBezTo>
                  <a:cubicBezTo>
                    <a:pt x="915" y="882"/>
                    <a:pt x="1016" y="757"/>
                    <a:pt x="1107" y="617"/>
                  </a:cubicBezTo>
                  <a:cubicBezTo>
                    <a:pt x="1521" y="747"/>
                    <a:pt x="1911" y="959"/>
                    <a:pt x="2248" y="1238"/>
                  </a:cubicBezTo>
                  <a:cubicBezTo>
                    <a:pt x="2291" y="1276"/>
                    <a:pt x="2349" y="1329"/>
                    <a:pt x="2469" y="1440"/>
                  </a:cubicBezTo>
                  <a:cubicBezTo>
                    <a:pt x="2546" y="1320"/>
                    <a:pt x="2599" y="1079"/>
                    <a:pt x="2609" y="940"/>
                  </a:cubicBezTo>
                  <a:cubicBezTo>
                    <a:pt x="2614" y="872"/>
                    <a:pt x="2585" y="810"/>
                    <a:pt x="2532" y="771"/>
                  </a:cubicBezTo>
                  <a:cubicBezTo>
                    <a:pt x="2099" y="410"/>
                    <a:pt x="1593" y="146"/>
                    <a:pt x="1045" y="6"/>
                  </a:cubicBezTo>
                  <a:cubicBezTo>
                    <a:pt x="1028" y="2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6110973" y="3651080"/>
              <a:ext cx="22975" cy="50147"/>
            </a:xfrm>
            <a:custGeom>
              <a:rect b="b" l="l" r="r" t="t"/>
              <a:pathLst>
                <a:path extrusionOk="0" h="1912" w="876">
                  <a:moveTo>
                    <a:pt x="741" y="1"/>
                  </a:moveTo>
                  <a:lnTo>
                    <a:pt x="164" y="463"/>
                  </a:lnTo>
                  <a:cubicBezTo>
                    <a:pt x="63" y="549"/>
                    <a:pt x="0" y="674"/>
                    <a:pt x="0" y="804"/>
                  </a:cubicBezTo>
                  <a:lnTo>
                    <a:pt x="0" y="1911"/>
                  </a:lnTo>
                  <a:lnTo>
                    <a:pt x="876" y="1911"/>
                  </a:lnTo>
                  <a:lnTo>
                    <a:pt x="876" y="395"/>
                  </a:lnTo>
                  <a:cubicBezTo>
                    <a:pt x="876" y="256"/>
                    <a:pt x="828" y="116"/>
                    <a:pt x="74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5795089" y="3534604"/>
              <a:ext cx="28798" cy="63130"/>
            </a:xfrm>
            <a:custGeom>
              <a:rect b="b" l="l" r="r" t="t"/>
              <a:pathLst>
                <a:path extrusionOk="0" h="2407" w="1098">
                  <a:moveTo>
                    <a:pt x="660" y="1"/>
                  </a:moveTo>
                  <a:cubicBezTo>
                    <a:pt x="299" y="5"/>
                    <a:pt x="5" y="299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38" y="2406"/>
                  </a:lnTo>
                  <a:lnTo>
                    <a:pt x="1098" y="2406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5806577" y="3528939"/>
              <a:ext cx="69057" cy="68926"/>
            </a:xfrm>
            <a:custGeom>
              <a:rect b="b" l="l" r="r" t="t"/>
              <a:pathLst>
                <a:path extrusionOk="0" h="2628" w="2633">
                  <a:moveTo>
                    <a:pt x="660" y="0"/>
                  </a:moveTo>
                  <a:cubicBezTo>
                    <a:pt x="299" y="0"/>
                    <a:pt x="0" y="294"/>
                    <a:pt x="0" y="654"/>
                  </a:cubicBezTo>
                  <a:cubicBezTo>
                    <a:pt x="0" y="895"/>
                    <a:pt x="198" y="1092"/>
                    <a:pt x="443" y="1092"/>
                  </a:cubicBezTo>
                  <a:lnTo>
                    <a:pt x="2194" y="2627"/>
                  </a:lnTo>
                  <a:lnTo>
                    <a:pt x="2579" y="1270"/>
                  </a:lnTo>
                  <a:cubicBezTo>
                    <a:pt x="2613" y="1150"/>
                    <a:pt x="2628" y="1030"/>
                    <a:pt x="2632" y="909"/>
                  </a:cubicBezTo>
                  <a:lnTo>
                    <a:pt x="2632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5818065" y="3614991"/>
              <a:ext cx="34463" cy="34489"/>
            </a:xfrm>
            <a:custGeom>
              <a:rect b="b" l="l" r="r" t="t"/>
              <a:pathLst>
                <a:path extrusionOk="0" h="1315" w="1314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5777937" y="3628997"/>
              <a:ext cx="114850" cy="72231"/>
            </a:xfrm>
            <a:custGeom>
              <a:rect b="b" l="l" r="r" t="t"/>
              <a:pathLst>
                <a:path extrusionOk="0" h="2754" w="4379">
                  <a:moveTo>
                    <a:pt x="1535" y="1"/>
                  </a:moveTo>
                  <a:lnTo>
                    <a:pt x="476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753"/>
                  </a:lnTo>
                  <a:lnTo>
                    <a:pt x="4379" y="2753"/>
                  </a:lnTo>
                  <a:lnTo>
                    <a:pt x="4379" y="929"/>
                  </a:lnTo>
                  <a:cubicBezTo>
                    <a:pt x="4379" y="636"/>
                    <a:pt x="4186" y="381"/>
                    <a:pt x="3902" y="299"/>
                  </a:cubicBezTo>
                  <a:lnTo>
                    <a:pt x="2849" y="1"/>
                  </a:lnTo>
                  <a:lnTo>
                    <a:pt x="2189" y="780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5800886" y="3557684"/>
              <a:ext cx="68926" cy="63130"/>
            </a:xfrm>
            <a:custGeom>
              <a:rect b="b" l="l" r="r" t="t"/>
              <a:pathLst>
                <a:path extrusionOk="0" h="2407" w="2628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800886" y="3557684"/>
              <a:ext cx="68821" cy="61766"/>
            </a:xfrm>
            <a:custGeom>
              <a:rect b="b" l="l" r="r" t="t"/>
              <a:pathLst>
                <a:path extrusionOk="0" h="2355" w="2624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6"/>
                  </a:cubicBezTo>
                  <a:cubicBezTo>
                    <a:pt x="1565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5870048" y="3431241"/>
              <a:ext cx="171790" cy="201060"/>
            </a:xfrm>
            <a:custGeom>
              <a:rect b="b" l="l" r="r" t="t"/>
              <a:pathLst>
                <a:path extrusionOk="0" h="7666" w="6550">
                  <a:moveTo>
                    <a:pt x="3277" y="1"/>
                  </a:moveTo>
                  <a:cubicBezTo>
                    <a:pt x="1704" y="1"/>
                    <a:pt x="559" y="1088"/>
                    <a:pt x="429" y="2849"/>
                  </a:cubicBezTo>
                  <a:cubicBezTo>
                    <a:pt x="270" y="5015"/>
                    <a:pt x="87" y="6227"/>
                    <a:pt x="20" y="6631"/>
                  </a:cubicBezTo>
                  <a:cubicBezTo>
                    <a:pt x="1" y="6728"/>
                    <a:pt x="54" y="6824"/>
                    <a:pt x="140" y="6862"/>
                  </a:cubicBezTo>
                  <a:cubicBezTo>
                    <a:pt x="559" y="7079"/>
                    <a:pt x="1844" y="7666"/>
                    <a:pt x="3273" y="7666"/>
                  </a:cubicBezTo>
                  <a:cubicBezTo>
                    <a:pt x="4707" y="7666"/>
                    <a:pt x="5991" y="7079"/>
                    <a:pt x="6410" y="6862"/>
                  </a:cubicBezTo>
                  <a:cubicBezTo>
                    <a:pt x="6496" y="6824"/>
                    <a:pt x="6549" y="6728"/>
                    <a:pt x="6530" y="6631"/>
                  </a:cubicBezTo>
                  <a:cubicBezTo>
                    <a:pt x="6463" y="6227"/>
                    <a:pt x="6280" y="5010"/>
                    <a:pt x="6121" y="2849"/>
                  </a:cubicBezTo>
                  <a:cubicBezTo>
                    <a:pt x="5991" y="1088"/>
                    <a:pt x="4846" y="1"/>
                    <a:pt x="32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5910569" y="3431241"/>
              <a:ext cx="131269" cy="200981"/>
            </a:xfrm>
            <a:custGeom>
              <a:rect b="b" l="l" r="r" t="t"/>
              <a:pathLst>
                <a:path extrusionOk="0" h="7663" w="5005">
                  <a:moveTo>
                    <a:pt x="1732" y="1"/>
                  </a:moveTo>
                  <a:cubicBezTo>
                    <a:pt x="1622" y="1"/>
                    <a:pt x="1516" y="6"/>
                    <a:pt x="1410" y="15"/>
                  </a:cubicBezTo>
                  <a:cubicBezTo>
                    <a:pt x="183" y="136"/>
                    <a:pt x="0" y="1868"/>
                    <a:pt x="1179" y="2224"/>
                  </a:cubicBezTo>
                  <a:lnTo>
                    <a:pt x="1208" y="2233"/>
                  </a:lnTo>
                  <a:lnTo>
                    <a:pt x="1646" y="7661"/>
                  </a:lnTo>
                  <a:cubicBezTo>
                    <a:pt x="1680" y="7662"/>
                    <a:pt x="1714" y="7662"/>
                    <a:pt x="1748" y="7662"/>
                  </a:cubicBezTo>
                  <a:cubicBezTo>
                    <a:pt x="3174" y="7662"/>
                    <a:pt x="4451" y="7079"/>
                    <a:pt x="4870" y="6867"/>
                  </a:cubicBezTo>
                  <a:cubicBezTo>
                    <a:pt x="4956" y="6824"/>
                    <a:pt x="5004" y="6728"/>
                    <a:pt x="4990" y="6631"/>
                  </a:cubicBezTo>
                  <a:cubicBezTo>
                    <a:pt x="4923" y="6227"/>
                    <a:pt x="4740" y="5010"/>
                    <a:pt x="4581" y="2849"/>
                  </a:cubicBezTo>
                  <a:cubicBezTo>
                    <a:pt x="4451" y="1088"/>
                    <a:pt x="3306" y="1"/>
                    <a:pt x="17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5858324" y="3586351"/>
              <a:ext cx="195238" cy="114876"/>
            </a:xfrm>
            <a:custGeom>
              <a:rect b="b" l="l" r="r" t="t"/>
              <a:pathLst>
                <a:path extrusionOk="0" h="4380" w="7444">
                  <a:moveTo>
                    <a:pt x="2627" y="0"/>
                  </a:moveTo>
                  <a:lnTo>
                    <a:pt x="2627" y="963"/>
                  </a:lnTo>
                  <a:cubicBezTo>
                    <a:pt x="2627" y="1136"/>
                    <a:pt x="2526" y="1290"/>
                    <a:pt x="2368" y="1362"/>
                  </a:cubicBezTo>
                  <a:lnTo>
                    <a:pt x="520" y="2175"/>
                  </a:lnTo>
                  <a:cubicBezTo>
                    <a:pt x="207" y="2315"/>
                    <a:pt x="0" y="2632"/>
                    <a:pt x="0" y="2979"/>
                  </a:cubicBezTo>
                  <a:lnTo>
                    <a:pt x="0" y="4379"/>
                  </a:lnTo>
                  <a:lnTo>
                    <a:pt x="7444" y="4379"/>
                  </a:lnTo>
                  <a:lnTo>
                    <a:pt x="7444" y="2979"/>
                  </a:lnTo>
                  <a:cubicBezTo>
                    <a:pt x="7444" y="2632"/>
                    <a:pt x="7237" y="2315"/>
                    <a:pt x="6924" y="2175"/>
                  </a:cubicBezTo>
                  <a:lnTo>
                    <a:pt x="5077" y="1362"/>
                  </a:lnTo>
                  <a:cubicBezTo>
                    <a:pt x="4918" y="1290"/>
                    <a:pt x="4817" y="1136"/>
                    <a:pt x="4817" y="963"/>
                  </a:cubicBezTo>
                  <a:lnTo>
                    <a:pt x="481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5927224" y="3586351"/>
              <a:ext cx="57438" cy="28772"/>
            </a:xfrm>
            <a:custGeom>
              <a:rect b="b" l="l" r="r" t="t"/>
              <a:pathLst>
                <a:path extrusionOk="0" h="1097" w="2190">
                  <a:moveTo>
                    <a:pt x="0" y="0"/>
                  </a:moveTo>
                  <a:lnTo>
                    <a:pt x="0" y="876"/>
                  </a:lnTo>
                  <a:cubicBezTo>
                    <a:pt x="352" y="1023"/>
                    <a:pt x="723" y="1096"/>
                    <a:pt x="1095" y="1096"/>
                  </a:cubicBezTo>
                  <a:cubicBezTo>
                    <a:pt x="1467" y="1096"/>
                    <a:pt x="1838" y="1023"/>
                    <a:pt x="2190" y="876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858324" y="3627607"/>
              <a:ext cx="195238" cy="73489"/>
            </a:xfrm>
            <a:custGeom>
              <a:rect b="b" l="l" r="r" t="t"/>
              <a:pathLst>
                <a:path extrusionOk="0" h="2802" w="7444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5898452" y="3489676"/>
              <a:ext cx="114981" cy="108057"/>
            </a:xfrm>
            <a:custGeom>
              <a:rect b="b" l="l" r="r" t="t"/>
              <a:pathLst>
                <a:path extrusionOk="0" h="4120" w="4384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068" y="525"/>
                    <a:pt x="770" y="977"/>
                    <a:pt x="183" y="1377"/>
                  </a:cubicBezTo>
                  <a:cubicBezTo>
                    <a:pt x="68" y="1459"/>
                    <a:pt x="0" y="1593"/>
                    <a:pt x="5" y="1733"/>
                  </a:cubicBezTo>
                  <a:lnTo>
                    <a:pt x="5" y="1858"/>
                  </a:lnTo>
                  <a:cubicBezTo>
                    <a:pt x="5" y="3022"/>
                    <a:pt x="886" y="4042"/>
                    <a:pt x="2050" y="4115"/>
                  </a:cubicBezTo>
                  <a:cubicBezTo>
                    <a:pt x="2101" y="4118"/>
                    <a:pt x="2151" y="4120"/>
                    <a:pt x="2201" y="4120"/>
                  </a:cubicBezTo>
                  <a:cubicBezTo>
                    <a:pt x="3395" y="4120"/>
                    <a:pt x="4384" y="3145"/>
                    <a:pt x="4384" y="1930"/>
                  </a:cubicBezTo>
                  <a:lnTo>
                    <a:pt x="4384" y="1545"/>
                  </a:lnTo>
                  <a:cubicBezTo>
                    <a:pt x="4384" y="1358"/>
                    <a:pt x="4302" y="1179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5898452" y="3489676"/>
              <a:ext cx="114981" cy="107559"/>
            </a:xfrm>
            <a:custGeom>
              <a:rect b="b" l="l" r="r" t="t"/>
              <a:pathLst>
                <a:path extrusionOk="0" h="4101" w="4384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165" y="318"/>
                    <a:pt x="1121" y="400"/>
                    <a:pt x="1073" y="472"/>
                  </a:cubicBezTo>
                  <a:cubicBezTo>
                    <a:pt x="842" y="833"/>
                    <a:pt x="544" y="1141"/>
                    <a:pt x="188" y="1377"/>
                  </a:cubicBezTo>
                  <a:cubicBezTo>
                    <a:pt x="72" y="1459"/>
                    <a:pt x="0" y="1588"/>
                    <a:pt x="0" y="1733"/>
                  </a:cubicBezTo>
                  <a:lnTo>
                    <a:pt x="0" y="1858"/>
                  </a:lnTo>
                  <a:cubicBezTo>
                    <a:pt x="0" y="2979"/>
                    <a:pt x="823" y="3965"/>
                    <a:pt x="1925" y="4100"/>
                  </a:cubicBezTo>
                  <a:cubicBezTo>
                    <a:pt x="1535" y="3696"/>
                    <a:pt x="1319" y="3152"/>
                    <a:pt x="1319" y="2589"/>
                  </a:cubicBezTo>
                  <a:lnTo>
                    <a:pt x="1319" y="1213"/>
                  </a:lnTo>
                  <a:cubicBezTo>
                    <a:pt x="1314" y="987"/>
                    <a:pt x="1487" y="799"/>
                    <a:pt x="1708" y="775"/>
                  </a:cubicBezTo>
                  <a:cubicBezTo>
                    <a:pt x="1745" y="772"/>
                    <a:pt x="1787" y="770"/>
                    <a:pt x="1832" y="770"/>
                  </a:cubicBezTo>
                  <a:cubicBezTo>
                    <a:pt x="2441" y="770"/>
                    <a:pt x="3770" y="1090"/>
                    <a:pt x="4384" y="1497"/>
                  </a:cubicBezTo>
                  <a:cubicBezTo>
                    <a:pt x="4350" y="1439"/>
                    <a:pt x="4211" y="1102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5858324" y="3646543"/>
              <a:ext cx="40285" cy="54553"/>
            </a:xfrm>
            <a:custGeom>
              <a:rect b="b" l="l" r="r" t="t"/>
              <a:pathLst>
                <a:path extrusionOk="0" h="2080" w="1536">
                  <a:moveTo>
                    <a:pt x="327" y="1"/>
                  </a:moveTo>
                  <a:cubicBezTo>
                    <a:pt x="120" y="169"/>
                    <a:pt x="0" y="419"/>
                    <a:pt x="0" y="684"/>
                  </a:cubicBezTo>
                  <a:lnTo>
                    <a:pt x="0" y="2079"/>
                  </a:lnTo>
                  <a:lnTo>
                    <a:pt x="1535" y="2079"/>
                  </a:lnTo>
                  <a:lnTo>
                    <a:pt x="1535" y="1478"/>
                  </a:lnTo>
                  <a:cubicBezTo>
                    <a:pt x="1535" y="1305"/>
                    <a:pt x="1463" y="1141"/>
                    <a:pt x="1343" y="1016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6013407" y="3646543"/>
              <a:ext cx="40154" cy="54553"/>
            </a:xfrm>
            <a:custGeom>
              <a:rect b="b" l="l" r="r" t="t"/>
              <a:pathLst>
                <a:path extrusionOk="0" h="2080" w="1531">
                  <a:moveTo>
                    <a:pt x="1204" y="1"/>
                  </a:moveTo>
                  <a:lnTo>
                    <a:pt x="193" y="1016"/>
                  </a:lnTo>
                  <a:cubicBezTo>
                    <a:pt x="68" y="1141"/>
                    <a:pt x="1" y="1305"/>
                    <a:pt x="1" y="1478"/>
                  </a:cubicBezTo>
                  <a:lnTo>
                    <a:pt x="1" y="2079"/>
                  </a:lnTo>
                  <a:lnTo>
                    <a:pt x="1531" y="2079"/>
                  </a:lnTo>
                  <a:lnTo>
                    <a:pt x="1531" y="684"/>
                  </a:lnTo>
                  <a:cubicBezTo>
                    <a:pt x="1531" y="419"/>
                    <a:pt x="1411" y="169"/>
                    <a:pt x="120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5892944" y="3672797"/>
              <a:ext cx="11147" cy="34096"/>
            </a:xfrm>
            <a:custGeom>
              <a:rect b="b" l="l" r="r" t="t"/>
              <a:pathLst>
                <a:path extrusionOk="0" h="1300" w="425">
                  <a:moveTo>
                    <a:pt x="215" y="0"/>
                  </a:moveTo>
                  <a:cubicBezTo>
                    <a:pt x="100" y="0"/>
                    <a:pt x="8" y="92"/>
                    <a:pt x="8" y="207"/>
                  </a:cubicBezTo>
                  <a:lnTo>
                    <a:pt x="8" y="1083"/>
                  </a:lnTo>
                  <a:cubicBezTo>
                    <a:pt x="1" y="1227"/>
                    <a:pt x="107" y="1300"/>
                    <a:pt x="213" y="1300"/>
                  </a:cubicBezTo>
                  <a:cubicBezTo>
                    <a:pt x="319" y="1300"/>
                    <a:pt x="424" y="1227"/>
                    <a:pt x="417" y="1083"/>
                  </a:cubicBezTo>
                  <a:lnTo>
                    <a:pt x="417" y="207"/>
                  </a:lnTo>
                  <a:cubicBezTo>
                    <a:pt x="417" y="92"/>
                    <a:pt x="326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6007978" y="3672797"/>
              <a:ext cx="10753" cy="33440"/>
            </a:xfrm>
            <a:custGeom>
              <a:rect b="b" l="l" r="r" t="t"/>
              <a:pathLst>
                <a:path extrusionOk="0" h="1275" w="410">
                  <a:moveTo>
                    <a:pt x="208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8" y="1211"/>
                    <a:pt x="107" y="1274"/>
                    <a:pt x="205" y="1274"/>
                  </a:cubicBezTo>
                  <a:cubicBezTo>
                    <a:pt x="304" y="1274"/>
                    <a:pt x="403" y="1211"/>
                    <a:pt x="410" y="1083"/>
                  </a:cubicBezTo>
                  <a:lnTo>
                    <a:pt x="410" y="207"/>
                  </a:lnTo>
                  <a:cubicBezTo>
                    <a:pt x="410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5811246" y="3552281"/>
              <a:ext cx="48600" cy="16314"/>
            </a:xfrm>
            <a:custGeom>
              <a:rect b="b" l="l" r="r" t="t"/>
              <a:pathLst>
                <a:path extrusionOk="0" h="622" w="1853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491" y="409"/>
                    <a:pt x="1160" y="443"/>
                    <a:pt x="1487" y="607"/>
                  </a:cubicBezTo>
                  <a:cubicBezTo>
                    <a:pt x="1514" y="617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5795457" y="3661440"/>
              <a:ext cx="10884" cy="44875"/>
            </a:xfrm>
            <a:custGeom>
              <a:rect b="b" l="l" r="r" t="t"/>
              <a:pathLst>
                <a:path extrusionOk="0" h="1711" w="415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516"/>
                  </a:lnTo>
                  <a:cubicBezTo>
                    <a:pt x="8" y="1646"/>
                    <a:pt x="108" y="1711"/>
                    <a:pt x="208" y="1711"/>
                  </a:cubicBezTo>
                  <a:cubicBezTo>
                    <a:pt x="308" y="1711"/>
                    <a:pt x="407" y="1646"/>
                    <a:pt x="415" y="1516"/>
                  </a:cubicBezTo>
                  <a:lnTo>
                    <a:pt x="415" y="202"/>
                  </a:lnTo>
                  <a:cubicBezTo>
                    <a:pt x="415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5772612" y="3425812"/>
              <a:ext cx="366896" cy="280949"/>
            </a:xfrm>
            <a:custGeom>
              <a:rect b="b" l="l" r="r" t="t"/>
              <a:pathLst>
                <a:path extrusionOk="0" h="10712" w="13989">
                  <a:moveTo>
                    <a:pt x="11809" y="3258"/>
                  </a:moveTo>
                  <a:cubicBezTo>
                    <a:pt x="12175" y="3258"/>
                    <a:pt x="12478" y="3513"/>
                    <a:pt x="12478" y="3821"/>
                  </a:cubicBezTo>
                  <a:lnTo>
                    <a:pt x="12478" y="3860"/>
                  </a:lnTo>
                  <a:cubicBezTo>
                    <a:pt x="12264" y="3771"/>
                    <a:pt x="12036" y="3726"/>
                    <a:pt x="11809" y="3726"/>
                  </a:cubicBezTo>
                  <a:cubicBezTo>
                    <a:pt x="11582" y="3726"/>
                    <a:pt x="11354" y="3771"/>
                    <a:pt x="11140" y="3860"/>
                  </a:cubicBezTo>
                  <a:cubicBezTo>
                    <a:pt x="11140" y="3845"/>
                    <a:pt x="11140" y="3836"/>
                    <a:pt x="11140" y="3821"/>
                  </a:cubicBezTo>
                  <a:lnTo>
                    <a:pt x="11135" y="3821"/>
                  </a:lnTo>
                  <a:cubicBezTo>
                    <a:pt x="11135" y="3509"/>
                    <a:pt x="11438" y="3258"/>
                    <a:pt x="11809" y="3258"/>
                  </a:cubicBezTo>
                  <a:close/>
                  <a:moveTo>
                    <a:pt x="11802" y="4134"/>
                  </a:moveTo>
                  <a:cubicBezTo>
                    <a:pt x="11805" y="4134"/>
                    <a:pt x="11807" y="4134"/>
                    <a:pt x="11809" y="4134"/>
                  </a:cubicBezTo>
                  <a:cubicBezTo>
                    <a:pt x="12540" y="4134"/>
                    <a:pt x="13132" y="4731"/>
                    <a:pt x="13132" y="5462"/>
                  </a:cubicBezTo>
                  <a:cubicBezTo>
                    <a:pt x="13132" y="5602"/>
                    <a:pt x="13113" y="5741"/>
                    <a:pt x="13065" y="5876"/>
                  </a:cubicBezTo>
                  <a:cubicBezTo>
                    <a:pt x="12487" y="5284"/>
                    <a:pt x="11463" y="5053"/>
                    <a:pt x="11414" y="5044"/>
                  </a:cubicBezTo>
                  <a:cubicBezTo>
                    <a:pt x="11399" y="5040"/>
                    <a:pt x="11383" y="5038"/>
                    <a:pt x="11368" y="5038"/>
                  </a:cubicBezTo>
                  <a:cubicBezTo>
                    <a:pt x="11257" y="5038"/>
                    <a:pt x="11164" y="5127"/>
                    <a:pt x="11164" y="5246"/>
                  </a:cubicBezTo>
                  <a:cubicBezTo>
                    <a:pt x="11145" y="5356"/>
                    <a:pt x="11087" y="5462"/>
                    <a:pt x="11005" y="5539"/>
                  </a:cubicBezTo>
                  <a:cubicBezTo>
                    <a:pt x="10848" y="5686"/>
                    <a:pt x="10987" y="5897"/>
                    <a:pt x="11147" y="5897"/>
                  </a:cubicBezTo>
                  <a:cubicBezTo>
                    <a:pt x="11197" y="5897"/>
                    <a:pt x="11248" y="5877"/>
                    <a:pt x="11294" y="5828"/>
                  </a:cubicBezTo>
                  <a:cubicBezTo>
                    <a:pt x="11390" y="5732"/>
                    <a:pt x="11467" y="5621"/>
                    <a:pt x="11515" y="5496"/>
                  </a:cubicBezTo>
                  <a:cubicBezTo>
                    <a:pt x="11862" y="5597"/>
                    <a:pt x="12579" y="5857"/>
                    <a:pt x="12901" y="6309"/>
                  </a:cubicBezTo>
                  <a:cubicBezTo>
                    <a:pt x="12807" y="6843"/>
                    <a:pt x="12341" y="7228"/>
                    <a:pt x="11805" y="7228"/>
                  </a:cubicBezTo>
                  <a:cubicBezTo>
                    <a:pt x="11795" y="7228"/>
                    <a:pt x="11785" y="7228"/>
                    <a:pt x="11775" y="7228"/>
                  </a:cubicBezTo>
                  <a:cubicBezTo>
                    <a:pt x="11222" y="7209"/>
                    <a:pt x="10770" y="6790"/>
                    <a:pt x="10707" y="6242"/>
                  </a:cubicBezTo>
                  <a:cubicBezTo>
                    <a:pt x="10702" y="6208"/>
                    <a:pt x="10693" y="6179"/>
                    <a:pt x="10678" y="6155"/>
                  </a:cubicBezTo>
                  <a:cubicBezTo>
                    <a:pt x="10131" y="5272"/>
                    <a:pt x="10767" y="4134"/>
                    <a:pt x="11802" y="4134"/>
                  </a:cubicBezTo>
                  <a:close/>
                  <a:moveTo>
                    <a:pt x="3720" y="4134"/>
                  </a:moveTo>
                  <a:lnTo>
                    <a:pt x="3720" y="4986"/>
                  </a:lnTo>
                  <a:cubicBezTo>
                    <a:pt x="3720" y="5125"/>
                    <a:pt x="3687" y="5260"/>
                    <a:pt x="3624" y="5385"/>
                  </a:cubicBezTo>
                  <a:lnTo>
                    <a:pt x="3523" y="5592"/>
                  </a:lnTo>
                  <a:cubicBezTo>
                    <a:pt x="3509" y="5621"/>
                    <a:pt x="3499" y="5650"/>
                    <a:pt x="3499" y="5684"/>
                  </a:cubicBezTo>
                  <a:lnTo>
                    <a:pt x="3499" y="6121"/>
                  </a:lnTo>
                  <a:cubicBezTo>
                    <a:pt x="3499" y="6735"/>
                    <a:pt x="3003" y="7229"/>
                    <a:pt x="2394" y="7229"/>
                  </a:cubicBezTo>
                  <a:cubicBezTo>
                    <a:pt x="2382" y="7229"/>
                    <a:pt x="2370" y="7228"/>
                    <a:pt x="2359" y="7228"/>
                  </a:cubicBezTo>
                  <a:cubicBezTo>
                    <a:pt x="1767" y="7209"/>
                    <a:pt x="1286" y="6689"/>
                    <a:pt x="1286" y="6064"/>
                  </a:cubicBezTo>
                  <a:lnTo>
                    <a:pt x="1286" y="5684"/>
                  </a:lnTo>
                  <a:cubicBezTo>
                    <a:pt x="1286" y="5650"/>
                    <a:pt x="1276" y="5621"/>
                    <a:pt x="1262" y="5592"/>
                  </a:cubicBezTo>
                  <a:lnTo>
                    <a:pt x="1137" y="5337"/>
                  </a:lnTo>
                  <a:cubicBezTo>
                    <a:pt x="1088" y="5246"/>
                    <a:pt x="1064" y="5140"/>
                    <a:pt x="1064" y="5039"/>
                  </a:cubicBezTo>
                  <a:lnTo>
                    <a:pt x="1064" y="5024"/>
                  </a:lnTo>
                  <a:cubicBezTo>
                    <a:pt x="1064" y="4534"/>
                    <a:pt x="1464" y="4134"/>
                    <a:pt x="1955" y="4134"/>
                  </a:cubicBezTo>
                  <a:close/>
                  <a:moveTo>
                    <a:pt x="6992" y="415"/>
                  </a:moveTo>
                  <a:cubicBezTo>
                    <a:pt x="7714" y="415"/>
                    <a:pt x="8345" y="655"/>
                    <a:pt x="8811" y="1117"/>
                  </a:cubicBezTo>
                  <a:cubicBezTo>
                    <a:pt x="9288" y="1589"/>
                    <a:pt x="9572" y="2262"/>
                    <a:pt x="9634" y="3071"/>
                  </a:cubicBezTo>
                  <a:cubicBezTo>
                    <a:pt x="9793" y="5255"/>
                    <a:pt x="9976" y="6473"/>
                    <a:pt x="10048" y="6896"/>
                  </a:cubicBezTo>
                  <a:cubicBezTo>
                    <a:pt x="10048" y="6901"/>
                    <a:pt x="10048" y="6906"/>
                    <a:pt x="10043" y="6906"/>
                  </a:cubicBezTo>
                  <a:cubicBezTo>
                    <a:pt x="9648" y="7151"/>
                    <a:pt x="9215" y="7334"/>
                    <a:pt x="8768" y="7445"/>
                  </a:cubicBezTo>
                  <a:lnTo>
                    <a:pt x="8431" y="7300"/>
                  </a:lnTo>
                  <a:cubicBezTo>
                    <a:pt x="8345" y="7262"/>
                    <a:pt x="8292" y="7175"/>
                    <a:pt x="8292" y="7084"/>
                  </a:cubicBezTo>
                  <a:lnTo>
                    <a:pt x="8292" y="6376"/>
                  </a:lnTo>
                  <a:cubicBezTo>
                    <a:pt x="8975" y="5939"/>
                    <a:pt x="9389" y="5178"/>
                    <a:pt x="9389" y="4370"/>
                  </a:cubicBezTo>
                  <a:lnTo>
                    <a:pt x="9389" y="3985"/>
                  </a:lnTo>
                  <a:cubicBezTo>
                    <a:pt x="9389" y="3735"/>
                    <a:pt x="9283" y="3499"/>
                    <a:pt x="9095" y="3335"/>
                  </a:cubicBezTo>
                  <a:cubicBezTo>
                    <a:pt x="8686" y="2975"/>
                    <a:pt x="7753" y="2354"/>
                    <a:pt x="6136" y="2195"/>
                  </a:cubicBezTo>
                  <a:cubicBezTo>
                    <a:pt x="6131" y="2195"/>
                    <a:pt x="6126" y="2195"/>
                    <a:pt x="6122" y="2195"/>
                  </a:cubicBezTo>
                  <a:cubicBezTo>
                    <a:pt x="5875" y="2195"/>
                    <a:pt x="5842" y="2566"/>
                    <a:pt x="6097" y="2604"/>
                  </a:cubicBezTo>
                  <a:cubicBezTo>
                    <a:pt x="7599" y="2753"/>
                    <a:pt x="8450" y="3326"/>
                    <a:pt x="8826" y="3648"/>
                  </a:cubicBezTo>
                  <a:cubicBezTo>
                    <a:pt x="8922" y="3735"/>
                    <a:pt x="8980" y="3855"/>
                    <a:pt x="8975" y="3985"/>
                  </a:cubicBezTo>
                  <a:lnTo>
                    <a:pt x="8975" y="4370"/>
                  </a:lnTo>
                  <a:cubicBezTo>
                    <a:pt x="8975" y="5467"/>
                    <a:pt x="8089" y="6352"/>
                    <a:pt x="6992" y="6352"/>
                  </a:cubicBezTo>
                  <a:cubicBezTo>
                    <a:pt x="5895" y="6352"/>
                    <a:pt x="5005" y="5467"/>
                    <a:pt x="5005" y="4370"/>
                  </a:cubicBezTo>
                  <a:lnTo>
                    <a:pt x="5005" y="4197"/>
                  </a:lnTo>
                  <a:cubicBezTo>
                    <a:pt x="5010" y="4115"/>
                    <a:pt x="5053" y="4043"/>
                    <a:pt x="5125" y="4004"/>
                  </a:cubicBezTo>
                  <a:cubicBezTo>
                    <a:pt x="5472" y="3812"/>
                    <a:pt x="5741" y="3494"/>
                    <a:pt x="5871" y="3119"/>
                  </a:cubicBezTo>
                  <a:cubicBezTo>
                    <a:pt x="5936" y="2953"/>
                    <a:pt x="5803" y="2836"/>
                    <a:pt x="5672" y="2836"/>
                  </a:cubicBezTo>
                  <a:cubicBezTo>
                    <a:pt x="5591" y="2836"/>
                    <a:pt x="5511" y="2882"/>
                    <a:pt x="5482" y="2989"/>
                  </a:cubicBezTo>
                  <a:cubicBezTo>
                    <a:pt x="5385" y="3273"/>
                    <a:pt x="5183" y="3509"/>
                    <a:pt x="4919" y="3653"/>
                  </a:cubicBezTo>
                  <a:cubicBezTo>
                    <a:pt x="4721" y="3764"/>
                    <a:pt x="4601" y="3971"/>
                    <a:pt x="4596" y="4202"/>
                  </a:cubicBezTo>
                  <a:lnTo>
                    <a:pt x="4596" y="4370"/>
                  </a:lnTo>
                  <a:cubicBezTo>
                    <a:pt x="4596" y="5183"/>
                    <a:pt x="5010" y="5939"/>
                    <a:pt x="5693" y="6381"/>
                  </a:cubicBezTo>
                  <a:lnTo>
                    <a:pt x="5693" y="7084"/>
                  </a:lnTo>
                  <a:cubicBezTo>
                    <a:pt x="5693" y="7180"/>
                    <a:pt x="5636" y="7262"/>
                    <a:pt x="5554" y="7300"/>
                  </a:cubicBezTo>
                  <a:lnTo>
                    <a:pt x="5217" y="7449"/>
                  </a:lnTo>
                  <a:cubicBezTo>
                    <a:pt x="4765" y="7334"/>
                    <a:pt x="4332" y="7156"/>
                    <a:pt x="3937" y="6911"/>
                  </a:cubicBezTo>
                  <a:cubicBezTo>
                    <a:pt x="3932" y="6906"/>
                    <a:pt x="3932" y="6901"/>
                    <a:pt x="3932" y="6896"/>
                  </a:cubicBezTo>
                  <a:cubicBezTo>
                    <a:pt x="4004" y="6477"/>
                    <a:pt x="4187" y="5255"/>
                    <a:pt x="4351" y="3071"/>
                  </a:cubicBezTo>
                  <a:cubicBezTo>
                    <a:pt x="4409" y="2262"/>
                    <a:pt x="4692" y="1589"/>
                    <a:pt x="5169" y="1117"/>
                  </a:cubicBezTo>
                  <a:cubicBezTo>
                    <a:pt x="5636" y="655"/>
                    <a:pt x="6266" y="415"/>
                    <a:pt x="6992" y="415"/>
                  </a:cubicBezTo>
                  <a:close/>
                  <a:moveTo>
                    <a:pt x="3566" y="7084"/>
                  </a:moveTo>
                  <a:cubicBezTo>
                    <a:pt x="3600" y="7151"/>
                    <a:pt x="3653" y="7209"/>
                    <a:pt x="3716" y="7252"/>
                  </a:cubicBezTo>
                  <a:cubicBezTo>
                    <a:pt x="4004" y="7435"/>
                    <a:pt x="4317" y="7584"/>
                    <a:pt x="4644" y="7695"/>
                  </a:cubicBezTo>
                  <a:lnTo>
                    <a:pt x="4072" y="7950"/>
                  </a:lnTo>
                  <a:lnTo>
                    <a:pt x="3422" y="7767"/>
                  </a:lnTo>
                  <a:cubicBezTo>
                    <a:pt x="3254" y="7719"/>
                    <a:pt x="3254" y="7700"/>
                    <a:pt x="3254" y="7652"/>
                  </a:cubicBezTo>
                  <a:lnTo>
                    <a:pt x="3254" y="7372"/>
                  </a:lnTo>
                  <a:cubicBezTo>
                    <a:pt x="3369" y="7291"/>
                    <a:pt x="3475" y="7194"/>
                    <a:pt x="3566" y="7084"/>
                  </a:cubicBezTo>
                  <a:close/>
                  <a:moveTo>
                    <a:pt x="10447" y="6800"/>
                  </a:moveTo>
                  <a:lnTo>
                    <a:pt x="10447" y="6800"/>
                  </a:lnTo>
                  <a:cubicBezTo>
                    <a:pt x="10563" y="7026"/>
                    <a:pt x="10731" y="7223"/>
                    <a:pt x="10943" y="7372"/>
                  </a:cubicBezTo>
                  <a:lnTo>
                    <a:pt x="10943" y="7786"/>
                  </a:lnTo>
                  <a:cubicBezTo>
                    <a:pt x="10943" y="7791"/>
                    <a:pt x="10943" y="7796"/>
                    <a:pt x="10938" y="7801"/>
                  </a:cubicBezTo>
                  <a:lnTo>
                    <a:pt x="10293" y="8118"/>
                  </a:lnTo>
                  <a:lnTo>
                    <a:pt x="10274" y="8109"/>
                  </a:lnTo>
                  <a:lnTo>
                    <a:pt x="9336" y="7695"/>
                  </a:lnTo>
                  <a:cubicBezTo>
                    <a:pt x="9663" y="7584"/>
                    <a:pt x="9976" y="7435"/>
                    <a:pt x="10264" y="7252"/>
                  </a:cubicBezTo>
                  <a:cubicBezTo>
                    <a:pt x="10409" y="7161"/>
                    <a:pt x="10481" y="6992"/>
                    <a:pt x="10452" y="6829"/>
                  </a:cubicBezTo>
                  <a:lnTo>
                    <a:pt x="10447" y="6800"/>
                  </a:lnTo>
                  <a:close/>
                  <a:moveTo>
                    <a:pt x="1940" y="7565"/>
                  </a:moveTo>
                  <a:cubicBezTo>
                    <a:pt x="2070" y="7608"/>
                    <a:pt x="2210" y="7632"/>
                    <a:pt x="2344" y="7637"/>
                  </a:cubicBezTo>
                  <a:lnTo>
                    <a:pt x="2392" y="7637"/>
                  </a:lnTo>
                  <a:cubicBezTo>
                    <a:pt x="2546" y="7637"/>
                    <a:pt x="2700" y="7613"/>
                    <a:pt x="2845" y="7570"/>
                  </a:cubicBezTo>
                  <a:lnTo>
                    <a:pt x="2845" y="7652"/>
                  </a:lnTo>
                  <a:cubicBezTo>
                    <a:pt x="2845" y="7690"/>
                    <a:pt x="2850" y="7733"/>
                    <a:pt x="2859" y="7772"/>
                  </a:cubicBezTo>
                  <a:lnTo>
                    <a:pt x="2392" y="8239"/>
                  </a:lnTo>
                  <a:lnTo>
                    <a:pt x="1926" y="7772"/>
                  </a:lnTo>
                  <a:cubicBezTo>
                    <a:pt x="1935" y="7729"/>
                    <a:pt x="1940" y="7690"/>
                    <a:pt x="1940" y="7652"/>
                  </a:cubicBezTo>
                  <a:lnTo>
                    <a:pt x="1940" y="7565"/>
                  </a:lnTo>
                  <a:close/>
                  <a:moveTo>
                    <a:pt x="12256" y="7570"/>
                  </a:moveTo>
                  <a:lnTo>
                    <a:pt x="12256" y="7786"/>
                  </a:lnTo>
                  <a:cubicBezTo>
                    <a:pt x="12256" y="7858"/>
                    <a:pt x="12276" y="7926"/>
                    <a:pt x="12305" y="7988"/>
                  </a:cubicBezTo>
                  <a:lnTo>
                    <a:pt x="12117" y="8171"/>
                  </a:lnTo>
                  <a:cubicBezTo>
                    <a:pt x="12031" y="8252"/>
                    <a:pt x="11920" y="8293"/>
                    <a:pt x="11809" y="8293"/>
                  </a:cubicBezTo>
                  <a:cubicBezTo>
                    <a:pt x="11696" y="8293"/>
                    <a:pt x="11583" y="8251"/>
                    <a:pt x="11496" y="8166"/>
                  </a:cubicBezTo>
                  <a:lnTo>
                    <a:pt x="11304" y="7988"/>
                  </a:lnTo>
                  <a:cubicBezTo>
                    <a:pt x="11337" y="7926"/>
                    <a:pt x="11357" y="7858"/>
                    <a:pt x="11352" y="7786"/>
                  </a:cubicBezTo>
                  <a:lnTo>
                    <a:pt x="11352" y="7570"/>
                  </a:lnTo>
                  <a:cubicBezTo>
                    <a:pt x="11501" y="7615"/>
                    <a:pt x="11654" y="7638"/>
                    <a:pt x="11806" y="7638"/>
                  </a:cubicBezTo>
                  <a:cubicBezTo>
                    <a:pt x="11958" y="7638"/>
                    <a:pt x="12110" y="7615"/>
                    <a:pt x="12256" y="7570"/>
                  </a:cubicBezTo>
                  <a:close/>
                  <a:moveTo>
                    <a:pt x="7883" y="6593"/>
                  </a:moveTo>
                  <a:lnTo>
                    <a:pt x="7883" y="7084"/>
                  </a:lnTo>
                  <a:cubicBezTo>
                    <a:pt x="7883" y="7339"/>
                    <a:pt x="8032" y="7565"/>
                    <a:pt x="8268" y="7671"/>
                  </a:cubicBezTo>
                  <a:lnTo>
                    <a:pt x="8566" y="7801"/>
                  </a:lnTo>
                  <a:cubicBezTo>
                    <a:pt x="8263" y="8393"/>
                    <a:pt x="7652" y="8763"/>
                    <a:pt x="6988" y="8763"/>
                  </a:cubicBezTo>
                  <a:cubicBezTo>
                    <a:pt x="6328" y="8763"/>
                    <a:pt x="5722" y="8393"/>
                    <a:pt x="5419" y="7801"/>
                  </a:cubicBezTo>
                  <a:lnTo>
                    <a:pt x="5717" y="7671"/>
                  </a:lnTo>
                  <a:cubicBezTo>
                    <a:pt x="5953" y="7565"/>
                    <a:pt x="6102" y="7339"/>
                    <a:pt x="6102" y="7084"/>
                  </a:cubicBezTo>
                  <a:lnTo>
                    <a:pt x="6102" y="6593"/>
                  </a:lnTo>
                  <a:cubicBezTo>
                    <a:pt x="6389" y="6706"/>
                    <a:pt x="6690" y="6763"/>
                    <a:pt x="6992" y="6763"/>
                  </a:cubicBezTo>
                  <a:cubicBezTo>
                    <a:pt x="7294" y="6763"/>
                    <a:pt x="7596" y="6706"/>
                    <a:pt x="7883" y="6593"/>
                  </a:cubicBezTo>
                  <a:close/>
                  <a:moveTo>
                    <a:pt x="6988" y="1"/>
                  </a:moveTo>
                  <a:cubicBezTo>
                    <a:pt x="6160" y="1"/>
                    <a:pt x="5424" y="290"/>
                    <a:pt x="4885" y="824"/>
                  </a:cubicBezTo>
                  <a:cubicBezTo>
                    <a:pt x="4341" y="1363"/>
                    <a:pt x="4009" y="2132"/>
                    <a:pt x="3942" y="3037"/>
                  </a:cubicBezTo>
                  <a:cubicBezTo>
                    <a:pt x="3923" y="3278"/>
                    <a:pt x="3903" y="3509"/>
                    <a:pt x="3884" y="3725"/>
                  </a:cubicBezTo>
                  <a:lnTo>
                    <a:pt x="1955" y="3725"/>
                  </a:lnTo>
                  <a:cubicBezTo>
                    <a:pt x="1238" y="3725"/>
                    <a:pt x="655" y="4307"/>
                    <a:pt x="655" y="5024"/>
                  </a:cubicBezTo>
                  <a:lnTo>
                    <a:pt x="655" y="5039"/>
                  </a:lnTo>
                  <a:cubicBezTo>
                    <a:pt x="655" y="5202"/>
                    <a:pt x="694" y="5371"/>
                    <a:pt x="771" y="5520"/>
                  </a:cubicBezTo>
                  <a:lnTo>
                    <a:pt x="872" y="5727"/>
                  </a:lnTo>
                  <a:lnTo>
                    <a:pt x="872" y="6064"/>
                  </a:lnTo>
                  <a:cubicBezTo>
                    <a:pt x="872" y="6574"/>
                    <a:pt x="1117" y="7055"/>
                    <a:pt x="1531" y="7353"/>
                  </a:cubicBezTo>
                  <a:lnTo>
                    <a:pt x="1531" y="7652"/>
                  </a:lnTo>
                  <a:cubicBezTo>
                    <a:pt x="1531" y="7690"/>
                    <a:pt x="1507" y="7724"/>
                    <a:pt x="1469" y="7733"/>
                  </a:cubicBezTo>
                  <a:lnTo>
                    <a:pt x="626" y="7974"/>
                  </a:lnTo>
                  <a:cubicBezTo>
                    <a:pt x="256" y="8080"/>
                    <a:pt x="1" y="8417"/>
                    <a:pt x="1" y="8802"/>
                  </a:cubicBezTo>
                  <a:lnTo>
                    <a:pt x="1" y="10495"/>
                  </a:lnTo>
                  <a:cubicBezTo>
                    <a:pt x="6" y="10625"/>
                    <a:pt x="104" y="10690"/>
                    <a:pt x="204" y="10690"/>
                  </a:cubicBezTo>
                  <a:cubicBezTo>
                    <a:pt x="303" y="10690"/>
                    <a:pt x="403" y="10625"/>
                    <a:pt x="410" y="10495"/>
                  </a:cubicBezTo>
                  <a:lnTo>
                    <a:pt x="410" y="8802"/>
                  </a:lnTo>
                  <a:cubicBezTo>
                    <a:pt x="410" y="8599"/>
                    <a:pt x="540" y="8421"/>
                    <a:pt x="737" y="8368"/>
                  </a:cubicBezTo>
                  <a:lnTo>
                    <a:pt x="1584" y="8128"/>
                  </a:lnTo>
                  <a:cubicBezTo>
                    <a:pt x="1613" y="8118"/>
                    <a:pt x="1642" y="8104"/>
                    <a:pt x="1671" y="8094"/>
                  </a:cubicBezTo>
                  <a:lnTo>
                    <a:pt x="2190" y="8609"/>
                  </a:lnTo>
                  <a:lnTo>
                    <a:pt x="2190" y="10495"/>
                  </a:lnTo>
                  <a:cubicBezTo>
                    <a:pt x="2181" y="10640"/>
                    <a:pt x="2287" y="10712"/>
                    <a:pt x="2393" y="10712"/>
                  </a:cubicBezTo>
                  <a:cubicBezTo>
                    <a:pt x="2499" y="10712"/>
                    <a:pt x="2607" y="10640"/>
                    <a:pt x="2599" y="10495"/>
                  </a:cubicBezTo>
                  <a:lnTo>
                    <a:pt x="2599" y="8609"/>
                  </a:lnTo>
                  <a:lnTo>
                    <a:pt x="3119" y="8089"/>
                  </a:lnTo>
                  <a:cubicBezTo>
                    <a:pt x="3182" y="8118"/>
                    <a:pt x="3244" y="8138"/>
                    <a:pt x="3311" y="8157"/>
                  </a:cubicBezTo>
                  <a:lnTo>
                    <a:pt x="3518" y="8219"/>
                  </a:lnTo>
                  <a:cubicBezTo>
                    <a:pt x="3234" y="8421"/>
                    <a:pt x="3066" y="8749"/>
                    <a:pt x="3066" y="9100"/>
                  </a:cubicBezTo>
                  <a:lnTo>
                    <a:pt x="3066" y="10495"/>
                  </a:lnTo>
                  <a:cubicBezTo>
                    <a:pt x="3071" y="10625"/>
                    <a:pt x="3169" y="10690"/>
                    <a:pt x="3269" y="10690"/>
                  </a:cubicBezTo>
                  <a:cubicBezTo>
                    <a:pt x="3368" y="10690"/>
                    <a:pt x="3468" y="10625"/>
                    <a:pt x="3475" y="10495"/>
                  </a:cubicBezTo>
                  <a:lnTo>
                    <a:pt x="3475" y="9100"/>
                  </a:lnTo>
                  <a:cubicBezTo>
                    <a:pt x="3475" y="8830"/>
                    <a:pt x="3629" y="8590"/>
                    <a:pt x="3874" y="8484"/>
                  </a:cubicBezTo>
                  <a:lnTo>
                    <a:pt x="5044" y="7969"/>
                  </a:lnTo>
                  <a:cubicBezTo>
                    <a:pt x="5414" y="8705"/>
                    <a:pt x="6165" y="9172"/>
                    <a:pt x="6992" y="9172"/>
                  </a:cubicBezTo>
                  <a:cubicBezTo>
                    <a:pt x="7815" y="9172"/>
                    <a:pt x="8571" y="8705"/>
                    <a:pt x="8936" y="7969"/>
                  </a:cubicBezTo>
                  <a:lnTo>
                    <a:pt x="10106" y="8484"/>
                  </a:lnTo>
                  <a:cubicBezTo>
                    <a:pt x="10351" y="8590"/>
                    <a:pt x="10510" y="8830"/>
                    <a:pt x="10510" y="9100"/>
                  </a:cubicBezTo>
                  <a:lnTo>
                    <a:pt x="10510" y="10495"/>
                  </a:lnTo>
                  <a:cubicBezTo>
                    <a:pt x="10500" y="10640"/>
                    <a:pt x="10606" y="10712"/>
                    <a:pt x="10712" y="10712"/>
                  </a:cubicBezTo>
                  <a:cubicBezTo>
                    <a:pt x="10819" y="10712"/>
                    <a:pt x="10926" y="10640"/>
                    <a:pt x="10919" y="10495"/>
                  </a:cubicBezTo>
                  <a:lnTo>
                    <a:pt x="10919" y="9100"/>
                  </a:lnTo>
                  <a:cubicBezTo>
                    <a:pt x="10919" y="8840"/>
                    <a:pt x="10827" y="8595"/>
                    <a:pt x="10659" y="8397"/>
                  </a:cubicBezTo>
                  <a:lnTo>
                    <a:pt x="10977" y="8239"/>
                  </a:lnTo>
                  <a:lnTo>
                    <a:pt x="11217" y="8465"/>
                  </a:lnTo>
                  <a:cubicBezTo>
                    <a:pt x="11383" y="8623"/>
                    <a:pt x="11597" y="8703"/>
                    <a:pt x="11811" y="8703"/>
                  </a:cubicBezTo>
                  <a:cubicBezTo>
                    <a:pt x="12025" y="8703"/>
                    <a:pt x="12240" y="8623"/>
                    <a:pt x="12406" y="8465"/>
                  </a:cubicBezTo>
                  <a:lnTo>
                    <a:pt x="12646" y="8239"/>
                  </a:lnTo>
                  <a:lnTo>
                    <a:pt x="13329" y="8580"/>
                  </a:lnTo>
                  <a:cubicBezTo>
                    <a:pt x="13483" y="8657"/>
                    <a:pt x="13580" y="8811"/>
                    <a:pt x="13580" y="8984"/>
                  </a:cubicBezTo>
                  <a:lnTo>
                    <a:pt x="13580" y="10495"/>
                  </a:lnTo>
                  <a:cubicBezTo>
                    <a:pt x="13587" y="10625"/>
                    <a:pt x="13686" y="10690"/>
                    <a:pt x="13784" y="10690"/>
                  </a:cubicBezTo>
                  <a:cubicBezTo>
                    <a:pt x="13883" y="10690"/>
                    <a:pt x="13981" y="10625"/>
                    <a:pt x="13989" y="10495"/>
                  </a:cubicBezTo>
                  <a:lnTo>
                    <a:pt x="13989" y="8984"/>
                  </a:lnTo>
                  <a:cubicBezTo>
                    <a:pt x="13989" y="8657"/>
                    <a:pt x="13801" y="8359"/>
                    <a:pt x="13508" y="8214"/>
                  </a:cubicBezTo>
                  <a:lnTo>
                    <a:pt x="12675" y="7801"/>
                  </a:lnTo>
                  <a:cubicBezTo>
                    <a:pt x="12670" y="7796"/>
                    <a:pt x="12670" y="7791"/>
                    <a:pt x="12670" y="7786"/>
                  </a:cubicBezTo>
                  <a:lnTo>
                    <a:pt x="12670" y="7372"/>
                  </a:lnTo>
                  <a:cubicBezTo>
                    <a:pt x="13017" y="7132"/>
                    <a:pt x="13252" y="6752"/>
                    <a:pt x="13310" y="6328"/>
                  </a:cubicBezTo>
                  <a:cubicBezTo>
                    <a:pt x="13753" y="5573"/>
                    <a:pt x="13556" y="4601"/>
                    <a:pt x="12848" y="4076"/>
                  </a:cubicBezTo>
                  <a:cubicBezTo>
                    <a:pt x="12877" y="3995"/>
                    <a:pt x="12887" y="3908"/>
                    <a:pt x="12887" y="3821"/>
                  </a:cubicBezTo>
                  <a:cubicBezTo>
                    <a:pt x="12887" y="3287"/>
                    <a:pt x="12401" y="2849"/>
                    <a:pt x="11804" y="2849"/>
                  </a:cubicBezTo>
                  <a:cubicBezTo>
                    <a:pt x="11207" y="2849"/>
                    <a:pt x="10722" y="3282"/>
                    <a:pt x="10722" y="3821"/>
                  </a:cubicBezTo>
                  <a:cubicBezTo>
                    <a:pt x="10722" y="3908"/>
                    <a:pt x="10736" y="3995"/>
                    <a:pt x="10760" y="4076"/>
                  </a:cubicBezTo>
                  <a:cubicBezTo>
                    <a:pt x="10505" y="4264"/>
                    <a:pt x="10308" y="4524"/>
                    <a:pt x="10192" y="4817"/>
                  </a:cubicBezTo>
                  <a:cubicBezTo>
                    <a:pt x="10139" y="4317"/>
                    <a:pt x="10086" y="3725"/>
                    <a:pt x="10038" y="3037"/>
                  </a:cubicBezTo>
                  <a:cubicBezTo>
                    <a:pt x="9971" y="2132"/>
                    <a:pt x="9644" y="1367"/>
                    <a:pt x="9095" y="824"/>
                  </a:cubicBezTo>
                  <a:cubicBezTo>
                    <a:pt x="8542" y="285"/>
                    <a:pt x="7820" y="1"/>
                    <a:pt x="6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6105361" y="3668391"/>
              <a:ext cx="11252" cy="38502"/>
            </a:xfrm>
            <a:custGeom>
              <a:rect b="b" l="l" r="r" t="t"/>
              <a:pathLst>
                <a:path extrusionOk="0" h="1468" w="429">
                  <a:moveTo>
                    <a:pt x="214" y="0"/>
                  </a:moveTo>
                  <a:cubicBezTo>
                    <a:pt x="99" y="0"/>
                    <a:pt x="7" y="91"/>
                    <a:pt x="7" y="207"/>
                  </a:cubicBezTo>
                  <a:lnTo>
                    <a:pt x="7" y="1251"/>
                  </a:lnTo>
                  <a:cubicBezTo>
                    <a:pt x="0" y="1395"/>
                    <a:pt x="107" y="1468"/>
                    <a:pt x="214" y="1468"/>
                  </a:cubicBezTo>
                  <a:cubicBezTo>
                    <a:pt x="321" y="1468"/>
                    <a:pt x="428" y="1395"/>
                    <a:pt x="421" y="1251"/>
                  </a:cubicBezTo>
                  <a:lnTo>
                    <a:pt x="421" y="207"/>
                  </a:lnTo>
                  <a:cubicBezTo>
                    <a:pt x="421" y="91"/>
                    <a:pt x="325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2" name="Google Shape;2372;p38"/>
          <p:cNvGrpSpPr/>
          <p:nvPr/>
        </p:nvGrpSpPr>
        <p:grpSpPr>
          <a:xfrm>
            <a:off x="8283579" y="4303815"/>
            <a:ext cx="489020" cy="410443"/>
            <a:chOff x="6212684" y="3412436"/>
            <a:chExt cx="366765" cy="307832"/>
          </a:xfrm>
        </p:grpSpPr>
        <p:sp>
          <p:nvSpPr>
            <p:cNvPr id="2373" name="Google Shape;2373;p38"/>
            <p:cNvSpPr/>
            <p:nvPr/>
          </p:nvSpPr>
          <p:spPr>
            <a:xfrm>
              <a:off x="6455367" y="3465311"/>
              <a:ext cx="71208" cy="118653"/>
            </a:xfrm>
            <a:custGeom>
              <a:rect b="b" l="l" r="r" t="t"/>
              <a:pathLst>
                <a:path extrusionOk="0" h="4524" w="2715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40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6467222" y="3583938"/>
              <a:ext cx="47472" cy="77266"/>
            </a:xfrm>
            <a:custGeom>
              <a:rect b="b" l="l" r="r" t="t"/>
              <a:pathLst>
                <a:path extrusionOk="0" h="2946" w="1810">
                  <a:moveTo>
                    <a:pt x="1" y="1"/>
                  </a:moveTo>
                  <a:lnTo>
                    <a:pt x="1" y="2946"/>
                  </a:lnTo>
                  <a:lnTo>
                    <a:pt x="1810" y="2946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6487915" y="3494974"/>
              <a:ext cx="5980" cy="88990"/>
            </a:xfrm>
            <a:custGeom>
              <a:rect b="b" l="l" r="r" t="t"/>
              <a:pathLst>
                <a:path extrusionOk="0" h="3393" w="228">
                  <a:moveTo>
                    <a:pt x="1" y="1"/>
                  </a:moveTo>
                  <a:lnTo>
                    <a:pt x="1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6479103" y="3465311"/>
              <a:ext cx="23605" cy="29690"/>
            </a:xfrm>
            <a:custGeom>
              <a:rect b="b" l="l" r="r" t="t"/>
              <a:pathLst>
                <a:path extrusionOk="0" h="1132" w="90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2" y="1132"/>
                    <a:pt x="452" y="1132"/>
                  </a:cubicBezTo>
                  <a:cubicBezTo>
                    <a:pt x="703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6467222" y="3417997"/>
              <a:ext cx="47472" cy="53294"/>
            </a:xfrm>
            <a:custGeom>
              <a:rect b="b" l="l" r="r" t="t"/>
              <a:pathLst>
                <a:path extrusionOk="0" h="2032" w="181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6467117" y="3417865"/>
              <a:ext cx="32706" cy="53452"/>
            </a:xfrm>
            <a:custGeom>
              <a:rect b="b" l="l" r="r" t="t"/>
              <a:pathLst>
                <a:path extrusionOk="0" h="2038" w="1247">
                  <a:moveTo>
                    <a:pt x="683" y="1"/>
                  </a:moveTo>
                  <a:cubicBezTo>
                    <a:pt x="308" y="1"/>
                    <a:pt x="5" y="304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6" y="2038"/>
                    <a:pt x="1132" y="2016"/>
                    <a:pt x="1246" y="1969"/>
                  </a:cubicBezTo>
                  <a:cubicBezTo>
                    <a:pt x="905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47"/>
                    <a:pt x="924" y="68"/>
                    <a:pt x="1246" y="10"/>
                  </a:cubicBezTo>
                  <a:cubicBezTo>
                    <a:pt x="1208" y="6"/>
                    <a:pt x="1174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6467222" y="3417865"/>
              <a:ext cx="47472" cy="23762"/>
            </a:xfrm>
            <a:custGeom>
              <a:rect b="b" l="l" r="r" t="t"/>
              <a:pathLst>
                <a:path extrusionOk="0" h="906" w="181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6467222" y="3417865"/>
              <a:ext cx="32601" cy="21611"/>
            </a:xfrm>
            <a:custGeom>
              <a:rect b="b" l="l" r="r" t="t"/>
              <a:pathLst>
                <a:path extrusionOk="0" h="824" w="1243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22" y="747"/>
                    <a:pt x="448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0"/>
                  </a:cubicBezTo>
                  <a:cubicBezTo>
                    <a:pt x="1204" y="6"/>
                    <a:pt x="1170" y="1"/>
                    <a:pt x="113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6455367" y="3495368"/>
              <a:ext cx="17808" cy="88596"/>
            </a:xfrm>
            <a:custGeom>
              <a:rect b="b" l="l" r="r" t="t"/>
              <a:pathLst>
                <a:path extrusionOk="0" h="3378" w="679">
                  <a:moveTo>
                    <a:pt x="92" y="0"/>
                  </a:moveTo>
                  <a:cubicBezTo>
                    <a:pt x="34" y="77"/>
                    <a:pt x="0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496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6508740" y="3495368"/>
              <a:ext cx="17835" cy="88596"/>
            </a:xfrm>
            <a:custGeom>
              <a:rect b="b" l="l" r="r" t="t"/>
              <a:pathLst>
                <a:path extrusionOk="0" h="3378" w="680">
                  <a:moveTo>
                    <a:pt x="588" y="0"/>
                  </a:moveTo>
                  <a:lnTo>
                    <a:pt x="184" y="303"/>
                  </a:lnTo>
                  <a:cubicBezTo>
                    <a:pt x="68" y="390"/>
                    <a:pt x="1" y="520"/>
                    <a:pt x="1" y="664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6" y="77"/>
                    <a:pt x="588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6265558" y="3465311"/>
              <a:ext cx="71077" cy="118653"/>
            </a:xfrm>
            <a:custGeom>
              <a:rect b="b" l="l" r="r" t="t"/>
              <a:pathLst>
                <a:path extrusionOk="0" h="4524" w="271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1" y="1242"/>
                    <a:pt x="1" y="1411"/>
                  </a:cubicBezTo>
                  <a:lnTo>
                    <a:pt x="1" y="4524"/>
                  </a:lnTo>
                  <a:lnTo>
                    <a:pt x="2710" y="4524"/>
                  </a:lnTo>
                  <a:lnTo>
                    <a:pt x="2710" y="1411"/>
                  </a:lnTo>
                  <a:cubicBezTo>
                    <a:pt x="2710" y="1242"/>
                    <a:pt x="2613" y="1084"/>
                    <a:pt x="2459" y="1007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40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6277308" y="3583938"/>
              <a:ext cx="47472" cy="77266"/>
            </a:xfrm>
            <a:custGeom>
              <a:rect b="b" l="l" r="r" t="t"/>
              <a:pathLst>
                <a:path extrusionOk="0" h="2946" w="1810">
                  <a:moveTo>
                    <a:pt x="0" y="1"/>
                  </a:moveTo>
                  <a:lnTo>
                    <a:pt x="0" y="2946"/>
                  </a:lnTo>
                  <a:lnTo>
                    <a:pt x="1809" y="2946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6298133" y="3494974"/>
              <a:ext cx="5954" cy="88990"/>
            </a:xfrm>
            <a:custGeom>
              <a:rect b="b" l="l" r="r" t="t"/>
              <a:pathLst>
                <a:path extrusionOk="0" h="3393" w="227">
                  <a:moveTo>
                    <a:pt x="0" y="1"/>
                  </a:moveTo>
                  <a:lnTo>
                    <a:pt x="0" y="3393"/>
                  </a:lnTo>
                  <a:lnTo>
                    <a:pt x="226" y="339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6289163" y="3465311"/>
              <a:ext cx="23762" cy="29690"/>
            </a:xfrm>
            <a:custGeom>
              <a:rect b="b" l="l" r="r" t="t"/>
              <a:pathLst>
                <a:path extrusionOk="0" h="1132" w="906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3" y="1132"/>
                    <a:pt x="453" y="1132"/>
                  </a:cubicBezTo>
                  <a:cubicBezTo>
                    <a:pt x="703" y="1132"/>
                    <a:pt x="905" y="930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6277413" y="3417997"/>
              <a:ext cx="47498" cy="53294"/>
            </a:xfrm>
            <a:custGeom>
              <a:rect b="b" l="l" r="r" t="t"/>
              <a:pathLst>
                <a:path extrusionOk="0" h="2032" w="1811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1" y="2031"/>
                  </a:cubicBezTo>
                  <a:cubicBezTo>
                    <a:pt x="904" y="2031"/>
                    <a:pt x="907" y="2031"/>
                    <a:pt x="909" y="2031"/>
                  </a:cubicBezTo>
                  <a:cubicBezTo>
                    <a:pt x="1406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6277308" y="3417865"/>
              <a:ext cx="32706" cy="53452"/>
            </a:xfrm>
            <a:custGeom>
              <a:rect b="b" l="l" r="r" t="t"/>
              <a:pathLst>
                <a:path extrusionOk="0" h="2038" w="1247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8"/>
                    <a:pt x="901" y="2038"/>
                  </a:cubicBezTo>
                  <a:cubicBezTo>
                    <a:pt x="1015" y="2038"/>
                    <a:pt x="1131" y="2016"/>
                    <a:pt x="1246" y="1969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6277308" y="3417865"/>
              <a:ext cx="47472" cy="23762"/>
            </a:xfrm>
            <a:custGeom>
              <a:rect b="b" l="l" r="r" t="t"/>
              <a:pathLst>
                <a:path extrusionOk="0" h="906" w="1810">
                  <a:moveTo>
                    <a:pt x="679" y="1"/>
                  </a:moveTo>
                  <a:cubicBezTo>
                    <a:pt x="308" y="1"/>
                    <a:pt x="0" y="304"/>
                    <a:pt x="0" y="679"/>
                  </a:cubicBezTo>
                  <a:cubicBezTo>
                    <a:pt x="0" y="679"/>
                    <a:pt x="679" y="905"/>
                    <a:pt x="1809" y="905"/>
                  </a:cubicBezTo>
                  <a:lnTo>
                    <a:pt x="1809" y="679"/>
                  </a:lnTo>
                  <a:cubicBezTo>
                    <a:pt x="1809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6277308" y="3417865"/>
              <a:ext cx="32706" cy="21611"/>
            </a:xfrm>
            <a:custGeom>
              <a:rect b="b" l="l" r="r" t="t"/>
              <a:pathLst>
                <a:path extrusionOk="0" h="824" w="1247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221" y="747"/>
                    <a:pt x="452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6265427" y="3495368"/>
              <a:ext cx="17835" cy="88596"/>
            </a:xfrm>
            <a:custGeom>
              <a:rect b="b" l="l" r="r" t="t"/>
              <a:pathLst>
                <a:path extrusionOk="0" h="3378" w="680">
                  <a:moveTo>
                    <a:pt x="92" y="0"/>
                  </a:moveTo>
                  <a:cubicBezTo>
                    <a:pt x="34" y="77"/>
                    <a:pt x="1" y="169"/>
                    <a:pt x="1" y="265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501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6318826" y="3495368"/>
              <a:ext cx="17940" cy="88596"/>
            </a:xfrm>
            <a:custGeom>
              <a:rect b="b" l="l" r="r" t="t"/>
              <a:pathLst>
                <a:path extrusionOk="0" h="3378" w="684">
                  <a:moveTo>
                    <a:pt x="587" y="0"/>
                  </a:moveTo>
                  <a:lnTo>
                    <a:pt x="183" y="303"/>
                  </a:lnTo>
                  <a:cubicBezTo>
                    <a:pt x="68" y="390"/>
                    <a:pt x="0" y="520"/>
                    <a:pt x="5" y="664"/>
                  </a:cubicBezTo>
                  <a:lnTo>
                    <a:pt x="5" y="3378"/>
                  </a:lnTo>
                  <a:lnTo>
                    <a:pt x="683" y="3378"/>
                  </a:lnTo>
                  <a:lnTo>
                    <a:pt x="683" y="265"/>
                  </a:lnTo>
                  <a:cubicBezTo>
                    <a:pt x="679" y="169"/>
                    <a:pt x="650" y="77"/>
                    <a:pt x="58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6360476" y="3465311"/>
              <a:ext cx="71181" cy="118653"/>
            </a:xfrm>
            <a:custGeom>
              <a:rect b="b" l="l" r="r" t="t"/>
              <a:pathLst>
                <a:path extrusionOk="0" h="4524" w="2714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7"/>
                  </a:lnTo>
                  <a:cubicBezTo>
                    <a:pt x="96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4" y="742"/>
                  </a:lnTo>
                  <a:cubicBezTo>
                    <a:pt x="1857" y="703"/>
                    <a:pt x="1809" y="626"/>
                    <a:pt x="1809" y="540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6372199" y="3583938"/>
              <a:ext cx="47603" cy="77266"/>
            </a:xfrm>
            <a:custGeom>
              <a:rect b="b" l="l" r="r" t="t"/>
              <a:pathLst>
                <a:path extrusionOk="0" h="2946" w="1815">
                  <a:moveTo>
                    <a:pt x="1" y="1"/>
                  </a:moveTo>
                  <a:lnTo>
                    <a:pt x="1" y="2946"/>
                  </a:lnTo>
                  <a:lnTo>
                    <a:pt x="1815" y="294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6393024" y="3494974"/>
              <a:ext cx="5954" cy="88990"/>
            </a:xfrm>
            <a:custGeom>
              <a:rect b="b" l="l" r="r" t="t"/>
              <a:pathLst>
                <a:path extrusionOk="0" h="3393" w="227">
                  <a:moveTo>
                    <a:pt x="0" y="1"/>
                  </a:moveTo>
                  <a:lnTo>
                    <a:pt x="0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6384185" y="3465311"/>
              <a:ext cx="23631" cy="29690"/>
            </a:xfrm>
            <a:custGeom>
              <a:rect b="b" l="l" r="r" t="t"/>
              <a:pathLst>
                <a:path extrusionOk="0" h="1132" w="901">
                  <a:moveTo>
                    <a:pt x="1" y="1"/>
                  </a:moveTo>
                  <a:lnTo>
                    <a:pt x="1" y="679"/>
                  </a:lnTo>
                  <a:cubicBezTo>
                    <a:pt x="1" y="930"/>
                    <a:pt x="203" y="1132"/>
                    <a:pt x="453" y="1132"/>
                  </a:cubicBezTo>
                  <a:cubicBezTo>
                    <a:pt x="698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6372330" y="3417997"/>
              <a:ext cx="47472" cy="53294"/>
            </a:xfrm>
            <a:custGeom>
              <a:rect b="b" l="l" r="r" t="t"/>
              <a:pathLst>
                <a:path extrusionOk="0" h="2032" w="1810">
                  <a:moveTo>
                    <a:pt x="1140" y="0"/>
                  </a:moveTo>
                  <a:cubicBezTo>
                    <a:pt x="1137" y="0"/>
                    <a:pt x="1134" y="1"/>
                    <a:pt x="1131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05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7"/>
                    <a:pt x="1511" y="0"/>
                    <a:pt x="114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6372199" y="3417865"/>
              <a:ext cx="32706" cy="53452"/>
            </a:xfrm>
            <a:custGeom>
              <a:rect b="b" l="l" r="r" t="t"/>
              <a:pathLst>
                <a:path extrusionOk="0" h="2038" w="1247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7" y="2038"/>
                    <a:pt x="1133" y="2016"/>
                    <a:pt x="1247" y="1969"/>
                  </a:cubicBezTo>
                  <a:cubicBezTo>
                    <a:pt x="905" y="1834"/>
                    <a:pt x="679" y="1502"/>
                    <a:pt x="684" y="1131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6372330" y="3417865"/>
              <a:ext cx="47472" cy="23762"/>
            </a:xfrm>
            <a:custGeom>
              <a:rect b="b" l="l" r="r" t="t"/>
              <a:pathLst>
                <a:path extrusionOk="0" h="906" w="181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6372199" y="3417865"/>
              <a:ext cx="32706" cy="21611"/>
            </a:xfrm>
            <a:custGeom>
              <a:rect b="b" l="l" r="r" t="t"/>
              <a:pathLst>
                <a:path extrusionOk="0" h="824" w="1247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cubicBezTo>
                    <a:pt x="227" y="747"/>
                    <a:pt x="453" y="795"/>
                    <a:pt x="684" y="824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6360344" y="3495368"/>
              <a:ext cx="17808" cy="88596"/>
            </a:xfrm>
            <a:custGeom>
              <a:rect b="b" l="l" r="r" t="t"/>
              <a:pathLst>
                <a:path extrusionOk="0" h="3378" w="679">
                  <a:moveTo>
                    <a:pt x="96" y="0"/>
                  </a:moveTo>
                  <a:cubicBezTo>
                    <a:pt x="34" y="77"/>
                    <a:pt x="5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1" y="390"/>
                    <a:pt x="501" y="30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6413849" y="3495368"/>
              <a:ext cx="17808" cy="88596"/>
            </a:xfrm>
            <a:custGeom>
              <a:rect b="b" l="l" r="r" t="t"/>
              <a:pathLst>
                <a:path extrusionOk="0" h="3378" w="679">
                  <a:moveTo>
                    <a:pt x="587" y="0"/>
                  </a:moveTo>
                  <a:lnTo>
                    <a:pt x="178" y="303"/>
                  </a:lnTo>
                  <a:cubicBezTo>
                    <a:pt x="68" y="390"/>
                    <a:pt x="0" y="520"/>
                    <a:pt x="0" y="664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5" y="77"/>
                    <a:pt x="587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217982" y="3566156"/>
              <a:ext cx="71339" cy="148448"/>
            </a:xfrm>
            <a:custGeom>
              <a:rect b="b" l="l" r="r" t="t"/>
              <a:pathLst>
                <a:path extrusionOk="0" h="5660" w="2720">
                  <a:moveTo>
                    <a:pt x="910" y="1"/>
                  </a:moveTo>
                  <a:lnTo>
                    <a:pt x="910" y="539"/>
                  </a:lnTo>
                  <a:cubicBezTo>
                    <a:pt x="910" y="626"/>
                    <a:pt x="862" y="703"/>
                    <a:pt x="785" y="742"/>
                  </a:cubicBezTo>
                  <a:lnTo>
                    <a:pt x="256" y="1006"/>
                  </a:lnTo>
                  <a:cubicBezTo>
                    <a:pt x="102" y="1083"/>
                    <a:pt x="1" y="1242"/>
                    <a:pt x="5" y="1415"/>
                  </a:cubicBezTo>
                  <a:lnTo>
                    <a:pt x="5" y="3643"/>
                  </a:lnTo>
                  <a:cubicBezTo>
                    <a:pt x="5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8" y="4601"/>
                    <a:pt x="458" y="4730"/>
                  </a:cubicBezTo>
                  <a:lnTo>
                    <a:pt x="458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5" y="4466"/>
                    <a:pt x="2382" y="4355"/>
                  </a:cubicBezTo>
                  <a:lnTo>
                    <a:pt x="2604" y="4018"/>
                  </a:lnTo>
                  <a:cubicBezTo>
                    <a:pt x="2681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9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6217982" y="3596186"/>
              <a:ext cx="17835" cy="94550"/>
            </a:xfrm>
            <a:custGeom>
              <a:rect b="b" l="l" r="r" t="t"/>
              <a:pathLst>
                <a:path extrusionOk="0" h="3605" w="68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7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6271355" y="3596186"/>
              <a:ext cx="17835" cy="94550"/>
            </a:xfrm>
            <a:custGeom>
              <a:rect b="b" l="l" r="r" t="t"/>
              <a:pathLst>
                <a:path extrusionOk="0" h="3605" w="68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66" y="3321"/>
                    <a:pt x="343" y="3210"/>
                  </a:cubicBezTo>
                  <a:lnTo>
                    <a:pt x="564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6229836" y="3678855"/>
              <a:ext cx="47498" cy="35748"/>
            </a:xfrm>
            <a:custGeom>
              <a:rect b="b" l="l" r="r" t="t"/>
              <a:pathLst>
                <a:path extrusionOk="0" h="1363" w="1811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6250661" y="3690841"/>
              <a:ext cx="5954" cy="23762"/>
            </a:xfrm>
            <a:custGeom>
              <a:rect b="b" l="l" r="r" t="t"/>
              <a:pathLst>
                <a:path extrusionOk="0" h="906" w="227">
                  <a:moveTo>
                    <a:pt x="111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6250661" y="3595819"/>
              <a:ext cx="5954" cy="83194"/>
            </a:xfrm>
            <a:custGeom>
              <a:rect b="b" l="l" r="r" t="t"/>
              <a:pathLst>
                <a:path extrusionOk="0" h="3172" w="227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6241717" y="3566156"/>
              <a:ext cx="23736" cy="29690"/>
            </a:xfrm>
            <a:custGeom>
              <a:rect b="b" l="l" r="r" t="t"/>
              <a:pathLst>
                <a:path extrusionOk="0" h="1132" w="905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2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6229968" y="3518841"/>
              <a:ext cx="47472" cy="53268"/>
            </a:xfrm>
            <a:custGeom>
              <a:rect b="b" l="l" r="r" t="t"/>
              <a:pathLst>
                <a:path extrusionOk="0" h="2031" w="181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6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6229863" y="3518710"/>
              <a:ext cx="32706" cy="53452"/>
            </a:xfrm>
            <a:custGeom>
              <a:rect b="b" l="l" r="r" t="t"/>
              <a:pathLst>
                <a:path extrusionOk="0" h="2038" w="1247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3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78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8" y="5"/>
                    <a:pt x="1169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6229836" y="3518710"/>
              <a:ext cx="47498" cy="23736"/>
            </a:xfrm>
            <a:custGeom>
              <a:rect b="b" l="l" r="r" t="t"/>
              <a:pathLst>
                <a:path extrusionOk="0" h="905" w="1811">
                  <a:moveTo>
                    <a:pt x="684" y="0"/>
                  </a:moveTo>
                  <a:cubicBezTo>
                    <a:pt x="309" y="0"/>
                    <a:pt x="6" y="303"/>
                    <a:pt x="6" y="679"/>
                  </a:cubicBezTo>
                  <a:lnTo>
                    <a:pt x="1" y="679"/>
                  </a:ln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6229968" y="3518710"/>
              <a:ext cx="32601" cy="21611"/>
            </a:xfrm>
            <a:custGeom>
              <a:rect b="b" l="l" r="r" t="t"/>
              <a:pathLst>
                <a:path extrusionOk="0" h="824" w="1243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4" y="5"/>
                    <a:pt x="1165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6313004" y="3566156"/>
              <a:ext cx="71208" cy="148448"/>
            </a:xfrm>
            <a:custGeom>
              <a:rect b="b" l="l" r="r" t="t"/>
              <a:pathLst>
                <a:path extrusionOk="0" h="5660" w="2715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39" y="3908"/>
                    <a:pt x="116" y="4018"/>
                  </a:cubicBezTo>
                  <a:lnTo>
                    <a:pt x="338" y="4355"/>
                  </a:lnTo>
                  <a:cubicBezTo>
                    <a:pt x="415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1" y="4466"/>
                    <a:pt x="2378" y="4355"/>
                  </a:cubicBezTo>
                  <a:lnTo>
                    <a:pt x="2599" y="4018"/>
                  </a:lnTo>
                  <a:cubicBezTo>
                    <a:pt x="2676" y="3908"/>
                    <a:pt x="2715" y="3778"/>
                    <a:pt x="2715" y="3643"/>
                  </a:cubicBezTo>
                  <a:lnTo>
                    <a:pt x="2715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39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6313004" y="3596186"/>
              <a:ext cx="17835" cy="94550"/>
            </a:xfrm>
            <a:custGeom>
              <a:rect b="b" l="l" r="r" t="t"/>
              <a:pathLst>
                <a:path extrusionOk="0" h="3605" w="680">
                  <a:moveTo>
                    <a:pt x="92" y="1"/>
                  </a:moveTo>
                  <a:cubicBezTo>
                    <a:pt x="35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0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6366272" y="3596186"/>
              <a:ext cx="17808" cy="94550"/>
            </a:xfrm>
            <a:custGeom>
              <a:rect b="b" l="l" r="r" t="t"/>
              <a:pathLst>
                <a:path extrusionOk="0" h="3605" w="679">
                  <a:moveTo>
                    <a:pt x="587" y="1"/>
                  </a:moveTo>
                  <a:lnTo>
                    <a:pt x="183" y="304"/>
                  </a:lnTo>
                  <a:cubicBezTo>
                    <a:pt x="68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8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6324754" y="3678855"/>
              <a:ext cx="47603" cy="35748"/>
            </a:xfrm>
            <a:custGeom>
              <a:rect b="b" l="l" r="r" t="t"/>
              <a:pathLst>
                <a:path extrusionOk="0" h="1363" w="1815">
                  <a:moveTo>
                    <a:pt x="0" y="0"/>
                  </a:moveTo>
                  <a:lnTo>
                    <a:pt x="0" y="1362"/>
                  </a:lnTo>
                  <a:lnTo>
                    <a:pt x="1814" y="1362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6345578" y="3690841"/>
              <a:ext cx="5954" cy="23762"/>
            </a:xfrm>
            <a:custGeom>
              <a:rect b="b" l="l" r="r" t="t"/>
              <a:pathLst>
                <a:path extrusionOk="0" h="906" w="227">
                  <a:moveTo>
                    <a:pt x="111" y="1"/>
                  </a:moveTo>
                  <a:cubicBezTo>
                    <a:pt x="48" y="1"/>
                    <a:pt x="0" y="49"/>
                    <a:pt x="0" y="111"/>
                  </a:cubicBezTo>
                  <a:lnTo>
                    <a:pt x="0" y="905"/>
                  </a:lnTo>
                  <a:lnTo>
                    <a:pt x="226" y="905"/>
                  </a:lnTo>
                  <a:lnTo>
                    <a:pt x="226" y="111"/>
                  </a:lnTo>
                  <a:cubicBezTo>
                    <a:pt x="226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6345578" y="3595819"/>
              <a:ext cx="5954" cy="83194"/>
            </a:xfrm>
            <a:custGeom>
              <a:rect b="b" l="l" r="r" t="t"/>
              <a:pathLst>
                <a:path extrusionOk="0" h="3172" w="227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6336609" y="3566156"/>
              <a:ext cx="23762" cy="29690"/>
            </a:xfrm>
            <a:custGeom>
              <a:rect b="b" l="l" r="r" t="t"/>
              <a:pathLst>
                <a:path extrusionOk="0" h="1132" w="906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324885" y="3518841"/>
              <a:ext cx="47472" cy="53268"/>
            </a:xfrm>
            <a:custGeom>
              <a:rect b="b" l="l" r="r" t="t"/>
              <a:pathLst>
                <a:path extrusionOk="0" h="2031" w="1810">
                  <a:moveTo>
                    <a:pt x="679" y="0"/>
                  </a:moveTo>
                  <a:cubicBezTo>
                    <a:pt x="303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26"/>
                    <a:pt x="404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5" y="2031"/>
                    <a:pt x="1809" y="1628"/>
                    <a:pt x="1809" y="1131"/>
                  </a:cubicBezTo>
                  <a:lnTo>
                    <a:pt x="1809" y="679"/>
                  </a:lnTo>
                  <a:cubicBezTo>
                    <a:pt x="1809" y="303"/>
                    <a:pt x="1506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6324754" y="3518710"/>
              <a:ext cx="32706" cy="53452"/>
            </a:xfrm>
            <a:custGeom>
              <a:rect b="b" l="l" r="r" t="t"/>
              <a:pathLst>
                <a:path extrusionOk="0" h="2038" w="1247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7"/>
                    <a:pt x="901" y="2037"/>
                  </a:cubicBezTo>
                  <a:cubicBezTo>
                    <a:pt x="1015" y="2037"/>
                    <a:pt x="1132" y="2016"/>
                    <a:pt x="1247" y="1968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52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6324754" y="3518710"/>
              <a:ext cx="47603" cy="23736"/>
            </a:xfrm>
            <a:custGeom>
              <a:rect b="b" l="l" r="r" t="t"/>
              <a:pathLst>
                <a:path extrusionOk="0" h="905" w="1815">
                  <a:moveTo>
                    <a:pt x="684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0" y="679"/>
                    <a:pt x="679" y="905"/>
                    <a:pt x="1814" y="905"/>
                  </a:cubicBezTo>
                  <a:lnTo>
                    <a:pt x="1814" y="679"/>
                  </a:lnTo>
                  <a:cubicBezTo>
                    <a:pt x="1814" y="303"/>
                    <a:pt x="1506" y="0"/>
                    <a:pt x="113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6324754" y="3518710"/>
              <a:ext cx="32706" cy="21611"/>
            </a:xfrm>
            <a:custGeom>
              <a:rect b="b" l="l" r="r" t="t"/>
              <a:pathLst>
                <a:path extrusionOk="0" h="824" w="1247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226" y="746"/>
                    <a:pt x="453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6407921" y="3566156"/>
              <a:ext cx="71208" cy="148448"/>
            </a:xfrm>
            <a:custGeom>
              <a:rect b="b" l="l" r="r" t="t"/>
              <a:pathLst>
                <a:path extrusionOk="0" h="5660" w="2715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6"/>
                  </a:lnTo>
                  <a:cubicBezTo>
                    <a:pt x="96" y="1083"/>
                    <a:pt x="0" y="1242"/>
                    <a:pt x="0" y="1415"/>
                  </a:cubicBezTo>
                  <a:lnTo>
                    <a:pt x="0" y="3643"/>
                  </a:lnTo>
                  <a:cubicBezTo>
                    <a:pt x="0" y="3778"/>
                    <a:pt x="39" y="3908"/>
                    <a:pt x="116" y="4018"/>
                  </a:cubicBezTo>
                  <a:lnTo>
                    <a:pt x="337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5" y="4466"/>
                    <a:pt x="2377" y="4355"/>
                  </a:cubicBezTo>
                  <a:lnTo>
                    <a:pt x="2603" y="4018"/>
                  </a:lnTo>
                  <a:cubicBezTo>
                    <a:pt x="2676" y="3908"/>
                    <a:pt x="2714" y="3778"/>
                    <a:pt x="2714" y="3643"/>
                  </a:cubicBezTo>
                  <a:lnTo>
                    <a:pt x="2714" y="1410"/>
                  </a:lnTo>
                  <a:cubicBezTo>
                    <a:pt x="2714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09" y="626"/>
                    <a:pt x="1809" y="539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6407921" y="3596186"/>
              <a:ext cx="17808" cy="94550"/>
            </a:xfrm>
            <a:custGeom>
              <a:rect b="b" l="l" r="r" t="t"/>
              <a:pathLst>
                <a:path extrusionOk="0" h="3605" w="679">
                  <a:moveTo>
                    <a:pt x="92" y="1"/>
                  </a:moveTo>
                  <a:cubicBezTo>
                    <a:pt x="34" y="73"/>
                    <a:pt x="0" y="169"/>
                    <a:pt x="0" y="265"/>
                  </a:cubicBezTo>
                  <a:lnTo>
                    <a:pt x="0" y="2493"/>
                  </a:lnTo>
                  <a:cubicBezTo>
                    <a:pt x="0" y="2628"/>
                    <a:pt x="39" y="2758"/>
                    <a:pt x="111" y="2873"/>
                  </a:cubicBezTo>
                  <a:lnTo>
                    <a:pt x="337" y="3210"/>
                  </a:lnTo>
                  <a:cubicBezTo>
                    <a:pt x="409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1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6461163" y="3596186"/>
              <a:ext cx="17835" cy="94550"/>
            </a:xfrm>
            <a:custGeom>
              <a:rect b="b" l="l" r="r" t="t"/>
              <a:pathLst>
                <a:path extrusionOk="0" h="3605" w="68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9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6419776" y="3678855"/>
              <a:ext cx="47472" cy="35748"/>
            </a:xfrm>
            <a:custGeom>
              <a:rect b="b" l="l" r="r" t="t"/>
              <a:pathLst>
                <a:path extrusionOk="0" h="1363" w="181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440469" y="3690841"/>
              <a:ext cx="6085" cy="23762"/>
            </a:xfrm>
            <a:custGeom>
              <a:rect b="b" l="l" r="r" t="t"/>
              <a:pathLst>
                <a:path extrusionOk="0" h="906" w="232">
                  <a:moveTo>
                    <a:pt x="124" y="0"/>
                  </a:moveTo>
                  <a:cubicBezTo>
                    <a:pt x="121" y="0"/>
                    <a:pt x="119" y="0"/>
                    <a:pt x="116" y="1"/>
                  </a:cubicBezTo>
                  <a:cubicBezTo>
                    <a:pt x="54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32" y="905"/>
                  </a:lnTo>
                  <a:lnTo>
                    <a:pt x="232" y="111"/>
                  </a:lnTo>
                  <a:cubicBezTo>
                    <a:pt x="232" y="51"/>
                    <a:pt x="183" y="0"/>
                    <a:pt x="124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6440469" y="3595819"/>
              <a:ext cx="5954" cy="83194"/>
            </a:xfrm>
            <a:custGeom>
              <a:rect b="b" l="l" r="r" t="t"/>
              <a:pathLst>
                <a:path extrusionOk="0" h="3172" w="227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6431631" y="3566156"/>
              <a:ext cx="23631" cy="29690"/>
            </a:xfrm>
            <a:custGeom>
              <a:rect b="b" l="l" r="r" t="t"/>
              <a:pathLst>
                <a:path extrusionOk="0" h="1132" w="901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699" y="1131"/>
                    <a:pt x="901" y="929"/>
                    <a:pt x="901" y="67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6419776" y="3518841"/>
              <a:ext cx="47472" cy="53268"/>
            </a:xfrm>
            <a:custGeom>
              <a:rect b="b" l="l" r="r" t="t"/>
              <a:pathLst>
                <a:path extrusionOk="0" h="2031" w="181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6419671" y="3518710"/>
              <a:ext cx="32679" cy="53452"/>
            </a:xfrm>
            <a:custGeom>
              <a:rect b="b" l="l" r="r" t="t"/>
              <a:pathLst>
                <a:path extrusionOk="0" h="2038" w="1246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2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7" y="5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6419645" y="3518710"/>
              <a:ext cx="47472" cy="23736"/>
            </a:xfrm>
            <a:custGeom>
              <a:rect b="b" l="l" r="r" t="t"/>
              <a:pathLst>
                <a:path extrusionOk="0" h="905" w="181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6419776" y="3518710"/>
              <a:ext cx="32575" cy="21611"/>
            </a:xfrm>
            <a:custGeom>
              <a:rect b="b" l="l" r="r" t="t"/>
              <a:pathLst>
                <a:path extrusionOk="0" h="824" w="1242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3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6502812" y="3566156"/>
              <a:ext cx="71339" cy="148448"/>
            </a:xfrm>
            <a:custGeom>
              <a:rect b="b" l="l" r="r" t="t"/>
              <a:pathLst>
                <a:path extrusionOk="0" h="5660" w="272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6" y="4466"/>
                    <a:pt x="2378" y="4355"/>
                  </a:cubicBezTo>
                  <a:lnTo>
                    <a:pt x="2604" y="4018"/>
                  </a:lnTo>
                  <a:cubicBezTo>
                    <a:pt x="2676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6502812" y="3596186"/>
              <a:ext cx="17835" cy="94550"/>
            </a:xfrm>
            <a:custGeom>
              <a:rect b="b" l="l" r="r" t="t"/>
              <a:pathLst>
                <a:path extrusionOk="0" h="3605" w="68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6556211" y="3596186"/>
              <a:ext cx="17808" cy="94550"/>
            </a:xfrm>
            <a:custGeom>
              <a:rect b="b" l="l" r="r" t="t"/>
              <a:pathLst>
                <a:path extrusionOk="0" h="3605" w="679">
                  <a:moveTo>
                    <a:pt x="587" y="1"/>
                  </a:moveTo>
                  <a:lnTo>
                    <a:pt x="178" y="304"/>
                  </a:lnTo>
                  <a:cubicBezTo>
                    <a:pt x="67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6" y="3605"/>
                  </a:lnTo>
                  <a:lnTo>
                    <a:pt x="226" y="3585"/>
                  </a:lnTo>
                  <a:cubicBezTo>
                    <a:pt x="226" y="3451"/>
                    <a:pt x="265" y="3321"/>
                    <a:pt x="342" y="3210"/>
                  </a:cubicBezTo>
                  <a:lnTo>
                    <a:pt x="563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6514667" y="3678855"/>
              <a:ext cx="47498" cy="35748"/>
            </a:xfrm>
            <a:custGeom>
              <a:rect b="b" l="l" r="r" t="t"/>
              <a:pathLst>
                <a:path extrusionOk="0" h="1363" w="1811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6535492" y="3690841"/>
              <a:ext cx="5980" cy="23762"/>
            </a:xfrm>
            <a:custGeom>
              <a:rect b="b" l="l" r="r" t="t"/>
              <a:pathLst>
                <a:path extrusionOk="0" h="906" w="228">
                  <a:moveTo>
                    <a:pt x="112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6535387" y="3595819"/>
              <a:ext cx="5954" cy="83194"/>
            </a:xfrm>
            <a:custGeom>
              <a:rect b="b" l="l" r="r" t="t"/>
              <a:pathLst>
                <a:path extrusionOk="0" h="3172" w="227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6526548" y="3566156"/>
              <a:ext cx="23736" cy="29690"/>
            </a:xfrm>
            <a:custGeom>
              <a:rect b="b" l="l" r="r" t="t"/>
              <a:pathLst>
                <a:path extrusionOk="0" h="1132" w="905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6514798" y="3518841"/>
              <a:ext cx="47367" cy="53268"/>
            </a:xfrm>
            <a:custGeom>
              <a:rect b="b" l="l" r="r" t="t"/>
              <a:pathLst>
                <a:path extrusionOk="0" h="2031" w="1806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0" y="2031"/>
                    <a:pt x="901" y="2031"/>
                  </a:cubicBezTo>
                  <a:cubicBezTo>
                    <a:pt x="1401" y="2031"/>
                    <a:pt x="1805" y="1626"/>
                    <a:pt x="1805" y="1131"/>
                  </a:cubicBezTo>
                  <a:lnTo>
                    <a:pt x="1805" y="679"/>
                  </a:lnTo>
                  <a:cubicBezTo>
                    <a:pt x="1805" y="303"/>
                    <a:pt x="1497" y="0"/>
                    <a:pt x="112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6514588" y="3518710"/>
              <a:ext cx="32811" cy="53452"/>
            </a:xfrm>
            <a:custGeom>
              <a:rect b="b" l="l" r="r" t="t"/>
              <a:pathLst>
                <a:path extrusionOk="0" h="2038" w="1251">
                  <a:moveTo>
                    <a:pt x="682" y="0"/>
                  </a:moveTo>
                  <a:cubicBezTo>
                    <a:pt x="307" y="0"/>
                    <a:pt x="4" y="303"/>
                    <a:pt x="4" y="679"/>
                  </a:cubicBezTo>
                  <a:lnTo>
                    <a:pt x="4" y="1131"/>
                  </a:lnTo>
                  <a:cubicBezTo>
                    <a:pt x="0" y="1652"/>
                    <a:pt x="426" y="2037"/>
                    <a:pt x="904" y="2037"/>
                  </a:cubicBezTo>
                  <a:cubicBezTo>
                    <a:pt x="1018" y="2037"/>
                    <a:pt x="1135" y="2016"/>
                    <a:pt x="1250" y="1968"/>
                  </a:cubicBezTo>
                  <a:cubicBezTo>
                    <a:pt x="904" y="1834"/>
                    <a:pt x="682" y="1502"/>
                    <a:pt x="682" y="1131"/>
                  </a:cubicBezTo>
                  <a:lnTo>
                    <a:pt x="682" y="679"/>
                  </a:lnTo>
                  <a:cubicBezTo>
                    <a:pt x="682" y="352"/>
                    <a:pt x="923" y="68"/>
                    <a:pt x="1245" y="15"/>
                  </a:cubicBezTo>
                  <a:cubicBezTo>
                    <a:pt x="1212" y="5"/>
                    <a:pt x="1173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6514667" y="3518710"/>
              <a:ext cx="47498" cy="23736"/>
            </a:xfrm>
            <a:custGeom>
              <a:rect b="b" l="l" r="r" t="t"/>
              <a:pathLst>
                <a:path extrusionOk="0" h="905" w="1811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6514667" y="3518710"/>
              <a:ext cx="32601" cy="21611"/>
            </a:xfrm>
            <a:custGeom>
              <a:rect b="b" l="l" r="r" t="t"/>
              <a:pathLst>
                <a:path extrusionOk="0" h="824" w="1243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5"/>
                  </a:cubicBezTo>
                  <a:cubicBezTo>
                    <a:pt x="1209" y="5"/>
                    <a:pt x="1170" y="0"/>
                    <a:pt x="113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6212684" y="3412436"/>
              <a:ext cx="366765" cy="307832"/>
            </a:xfrm>
            <a:custGeom>
              <a:rect b="b" l="l" r="r" t="t"/>
              <a:pathLst>
                <a:path extrusionOk="0" h="11737" w="13984">
                  <a:moveTo>
                    <a:pt x="3595" y="410"/>
                  </a:moveTo>
                  <a:cubicBezTo>
                    <a:pt x="3860" y="415"/>
                    <a:pt x="4071" y="626"/>
                    <a:pt x="4071" y="886"/>
                  </a:cubicBezTo>
                  <a:lnTo>
                    <a:pt x="4071" y="1338"/>
                  </a:lnTo>
                  <a:cubicBezTo>
                    <a:pt x="4071" y="1723"/>
                    <a:pt x="3758" y="2036"/>
                    <a:pt x="3369" y="2036"/>
                  </a:cubicBezTo>
                  <a:cubicBezTo>
                    <a:pt x="2984" y="2036"/>
                    <a:pt x="2671" y="1723"/>
                    <a:pt x="2671" y="1338"/>
                  </a:cubicBezTo>
                  <a:lnTo>
                    <a:pt x="2671" y="886"/>
                  </a:lnTo>
                  <a:cubicBezTo>
                    <a:pt x="2671" y="626"/>
                    <a:pt x="2883" y="415"/>
                    <a:pt x="3143" y="410"/>
                  </a:cubicBezTo>
                  <a:close/>
                  <a:moveTo>
                    <a:pt x="7218" y="415"/>
                  </a:moveTo>
                  <a:cubicBezTo>
                    <a:pt x="7478" y="415"/>
                    <a:pt x="7690" y="626"/>
                    <a:pt x="7694" y="886"/>
                  </a:cubicBezTo>
                  <a:lnTo>
                    <a:pt x="7694" y="1338"/>
                  </a:lnTo>
                  <a:cubicBezTo>
                    <a:pt x="7690" y="1723"/>
                    <a:pt x="7377" y="2041"/>
                    <a:pt x="6992" y="2041"/>
                  </a:cubicBezTo>
                  <a:cubicBezTo>
                    <a:pt x="6607" y="2041"/>
                    <a:pt x="6294" y="1723"/>
                    <a:pt x="6289" y="1338"/>
                  </a:cubicBezTo>
                  <a:lnTo>
                    <a:pt x="6289" y="886"/>
                  </a:lnTo>
                  <a:cubicBezTo>
                    <a:pt x="6294" y="626"/>
                    <a:pt x="6506" y="415"/>
                    <a:pt x="6766" y="415"/>
                  </a:cubicBezTo>
                  <a:close/>
                  <a:moveTo>
                    <a:pt x="10841" y="415"/>
                  </a:moveTo>
                  <a:cubicBezTo>
                    <a:pt x="11101" y="415"/>
                    <a:pt x="11313" y="626"/>
                    <a:pt x="11313" y="886"/>
                  </a:cubicBezTo>
                  <a:lnTo>
                    <a:pt x="11313" y="1338"/>
                  </a:lnTo>
                  <a:cubicBezTo>
                    <a:pt x="11313" y="1728"/>
                    <a:pt x="11000" y="2041"/>
                    <a:pt x="10615" y="2041"/>
                  </a:cubicBezTo>
                  <a:cubicBezTo>
                    <a:pt x="10225" y="2041"/>
                    <a:pt x="9913" y="1728"/>
                    <a:pt x="9913" y="1338"/>
                  </a:cubicBezTo>
                  <a:lnTo>
                    <a:pt x="9913" y="886"/>
                  </a:lnTo>
                  <a:cubicBezTo>
                    <a:pt x="9913" y="626"/>
                    <a:pt x="10124" y="415"/>
                    <a:pt x="10389" y="415"/>
                  </a:cubicBezTo>
                  <a:close/>
                  <a:moveTo>
                    <a:pt x="3619" y="2450"/>
                  </a:moveTo>
                  <a:lnTo>
                    <a:pt x="3619" y="2556"/>
                  </a:lnTo>
                  <a:cubicBezTo>
                    <a:pt x="3619" y="2633"/>
                    <a:pt x="3638" y="2710"/>
                    <a:pt x="3677" y="2777"/>
                  </a:cubicBezTo>
                  <a:lnTo>
                    <a:pt x="3383" y="3071"/>
                  </a:lnTo>
                  <a:cubicBezTo>
                    <a:pt x="3381" y="3076"/>
                    <a:pt x="3376" y="3078"/>
                    <a:pt x="3371" y="3078"/>
                  </a:cubicBezTo>
                  <a:cubicBezTo>
                    <a:pt x="3365" y="3078"/>
                    <a:pt x="3359" y="3076"/>
                    <a:pt x="3354" y="3071"/>
                  </a:cubicBezTo>
                  <a:lnTo>
                    <a:pt x="3061" y="2777"/>
                  </a:lnTo>
                  <a:cubicBezTo>
                    <a:pt x="3099" y="2710"/>
                    <a:pt x="3123" y="2633"/>
                    <a:pt x="3123" y="2556"/>
                  </a:cubicBezTo>
                  <a:lnTo>
                    <a:pt x="3123" y="2450"/>
                  </a:lnTo>
                  <a:close/>
                  <a:moveTo>
                    <a:pt x="7237" y="2450"/>
                  </a:moveTo>
                  <a:lnTo>
                    <a:pt x="7237" y="2556"/>
                  </a:lnTo>
                  <a:cubicBezTo>
                    <a:pt x="7237" y="2633"/>
                    <a:pt x="7261" y="2710"/>
                    <a:pt x="7300" y="2777"/>
                  </a:cubicBezTo>
                  <a:lnTo>
                    <a:pt x="7006" y="3071"/>
                  </a:lnTo>
                  <a:cubicBezTo>
                    <a:pt x="7002" y="3076"/>
                    <a:pt x="6997" y="3078"/>
                    <a:pt x="6992" y="3078"/>
                  </a:cubicBezTo>
                  <a:cubicBezTo>
                    <a:pt x="6987" y="3078"/>
                    <a:pt x="6982" y="3076"/>
                    <a:pt x="6978" y="3071"/>
                  </a:cubicBezTo>
                  <a:lnTo>
                    <a:pt x="6684" y="2777"/>
                  </a:lnTo>
                  <a:cubicBezTo>
                    <a:pt x="6722" y="2710"/>
                    <a:pt x="6747" y="2633"/>
                    <a:pt x="6742" y="2556"/>
                  </a:cubicBezTo>
                  <a:lnTo>
                    <a:pt x="6742" y="2450"/>
                  </a:lnTo>
                  <a:close/>
                  <a:moveTo>
                    <a:pt x="10861" y="2450"/>
                  </a:moveTo>
                  <a:lnTo>
                    <a:pt x="10861" y="2556"/>
                  </a:lnTo>
                  <a:cubicBezTo>
                    <a:pt x="10861" y="2638"/>
                    <a:pt x="10880" y="2710"/>
                    <a:pt x="10923" y="2777"/>
                  </a:cubicBezTo>
                  <a:lnTo>
                    <a:pt x="10630" y="3071"/>
                  </a:lnTo>
                  <a:cubicBezTo>
                    <a:pt x="10625" y="3076"/>
                    <a:pt x="10619" y="3078"/>
                    <a:pt x="10613" y="3078"/>
                  </a:cubicBezTo>
                  <a:cubicBezTo>
                    <a:pt x="10608" y="3078"/>
                    <a:pt x="10603" y="3076"/>
                    <a:pt x="10601" y="3071"/>
                  </a:cubicBezTo>
                  <a:lnTo>
                    <a:pt x="10307" y="2777"/>
                  </a:lnTo>
                  <a:cubicBezTo>
                    <a:pt x="10346" y="2710"/>
                    <a:pt x="10365" y="2638"/>
                    <a:pt x="10365" y="2556"/>
                  </a:cubicBezTo>
                  <a:lnTo>
                    <a:pt x="10365" y="2450"/>
                  </a:lnTo>
                  <a:close/>
                  <a:moveTo>
                    <a:pt x="1790" y="4259"/>
                  </a:moveTo>
                  <a:cubicBezTo>
                    <a:pt x="2050" y="4259"/>
                    <a:pt x="2262" y="4471"/>
                    <a:pt x="2262" y="4736"/>
                  </a:cubicBezTo>
                  <a:lnTo>
                    <a:pt x="2262" y="5183"/>
                  </a:lnTo>
                  <a:cubicBezTo>
                    <a:pt x="2262" y="5573"/>
                    <a:pt x="1944" y="5886"/>
                    <a:pt x="1559" y="5886"/>
                  </a:cubicBezTo>
                  <a:cubicBezTo>
                    <a:pt x="1175" y="5886"/>
                    <a:pt x="862" y="5573"/>
                    <a:pt x="862" y="5183"/>
                  </a:cubicBezTo>
                  <a:lnTo>
                    <a:pt x="862" y="4731"/>
                  </a:lnTo>
                  <a:cubicBezTo>
                    <a:pt x="862" y="4471"/>
                    <a:pt x="1074" y="4259"/>
                    <a:pt x="1338" y="4259"/>
                  </a:cubicBezTo>
                  <a:close/>
                  <a:moveTo>
                    <a:pt x="5409" y="4259"/>
                  </a:moveTo>
                  <a:cubicBezTo>
                    <a:pt x="5669" y="4259"/>
                    <a:pt x="5880" y="4471"/>
                    <a:pt x="5880" y="4731"/>
                  </a:cubicBezTo>
                  <a:lnTo>
                    <a:pt x="5880" y="5183"/>
                  </a:lnTo>
                  <a:cubicBezTo>
                    <a:pt x="5880" y="5573"/>
                    <a:pt x="5568" y="5886"/>
                    <a:pt x="5183" y="5886"/>
                  </a:cubicBezTo>
                  <a:cubicBezTo>
                    <a:pt x="4798" y="5886"/>
                    <a:pt x="4480" y="5573"/>
                    <a:pt x="4480" y="5183"/>
                  </a:cubicBezTo>
                  <a:lnTo>
                    <a:pt x="4480" y="4731"/>
                  </a:lnTo>
                  <a:cubicBezTo>
                    <a:pt x="4480" y="4471"/>
                    <a:pt x="4697" y="4259"/>
                    <a:pt x="4957" y="4259"/>
                  </a:cubicBezTo>
                  <a:close/>
                  <a:moveTo>
                    <a:pt x="9032" y="4259"/>
                  </a:moveTo>
                  <a:cubicBezTo>
                    <a:pt x="9292" y="4259"/>
                    <a:pt x="9504" y="4471"/>
                    <a:pt x="9504" y="4731"/>
                  </a:cubicBezTo>
                  <a:lnTo>
                    <a:pt x="9504" y="5183"/>
                  </a:lnTo>
                  <a:cubicBezTo>
                    <a:pt x="9504" y="5573"/>
                    <a:pt x="9191" y="5886"/>
                    <a:pt x="8806" y="5886"/>
                  </a:cubicBezTo>
                  <a:cubicBezTo>
                    <a:pt x="8416" y="5886"/>
                    <a:pt x="8103" y="5573"/>
                    <a:pt x="8103" y="5183"/>
                  </a:cubicBezTo>
                  <a:lnTo>
                    <a:pt x="8103" y="4731"/>
                  </a:lnTo>
                  <a:cubicBezTo>
                    <a:pt x="8103" y="4471"/>
                    <a:pt x="8315" y="4259"/>
                    <a:pt x="8580" y="4259"/>
                  </a:cubicBezTo>
                  <a:close/>
                  <a:moveTo>
                    <a:pt x="12646" y="4259"/>
                  </a:moveTo>
                  <a:cubicBezTo>
                    <a:pt x="12906" y="4259"/>
                    <a:pt x="13117" y="4471"/>
                    <a:pt x="13117" y="4736"/>
                  </a:cubicBezTo>
                  <a:lnTo>
                    <a:pt x="13117" y="5188"/>
                  </a:lnTo>
                  <a:cubicBezTo>
                    <a:pt x="13117" y="5573"/>
                    <a:pt x="12805" y="5886"/>
                    <a:pt x="12420" y="5886"/>
                  </a:cubicBezTo>
                  <a:cubicBezTo>
                    <a:pt x="12030" y="5886"/>
                    <a:pt x="11717" y="5573"/>
                    <a:pt x="11717" y="5188"/>
                  </a:cubicBezTo>
                  <a:lnTo>
                    <a:pt x="11717" y="4736"/>
                  </a:lnTo>
                  <a:lnTo>
                    <a:pt x="11722" y="4736"/>
                  </a:lnTo>
                  <a:cubicBezTo>
                    <a:pt x="11722" y="4471"/>
                    <a:pt x="11938" y="4259"/>
                    <a:pt x="12198" y="4259"/>
                  </a:cubicBezTo>
                  <a:close/>
                  <a:moveTo>
                    <a:pt x="1810" y="6295"/>
                  </a:moveTo>
                  <a:lnTo>
                    <a:pt x="1810" y="6400"/>
                  </a:lnTo>
                  <a:cubicBezTo>
                    <a:pt x="1810" y="6477"/>
                    <a:pt x="1829" y="6554"/>
                    <a:pt x="1867" y="6622"/>
                  </a:cubicBezTo>
                  <a:lnTo>
                    <a:pt x="1574" y="6915"/>
                  </a:lnTo>
                  <a:cubicBezTo>
                    <a:pt x="1572" y="6920"/>
                    <a:pt x="1567" y="6923"/>
                    <a:pt x="1561" y="6923"/>
                  </a:cubicBezTo>
                  <a:cubicBezTo>
                    <a:pt x="1556" y="6923"/>
                    <a:pt x="1550" y="6920"/>
                    <a:pt x="1545" y="6915"/>
                  </a:cubicBezTo>
                  <a:lnTo>
                    <a:pt x="1252" y="6622"/>
                  </a:lnTo>
                  <a:cubicBezTo>
                    <a:pt x="1290" y="6554"/>
                    <a:pt x="1314" y="6477"/>
                    <a:pt x="1314" y="6400"/>
                  </a:cubicBezTo>
                  <a:lnTo>
                    <a:pt x="1314" y="6295"/>
                  </a:lnTo>
                  <a:close/>
                  <a:moveTo>
                    <a:pt x="5428" y="6295"/>
                  </a:moveTo>
                  <a:lnTo>
                    <a:pt x="5428" y="6400"/>
                  </a:lnTo>
                  <a:cubicBezTo>
                    <a:pt x="5428" y="6482"/>
                    <a:pt x="5452" y="6554"/>
                    <a:pt x="5491" y="6622"/>
                  </a:cubicBezTo>
                  <a:lnTo>
                    <a:pt x="5197" y="6915"/>
                  </a:lnTo>
                  <a:cubicBezTo>
                    <a:pt x="5192" y="6920"/>
                    <a:pt x="5186" y="6923"/>
                    <a:pt x="5181" y="6923"/>
                  </a:cubicBezTo>
                  <a:cubicBezTo>
                    <a:pt x="5176" y="6923"/>
                    <a:pt x="5171" y="6920"/>
                    <a:pt x="5168" y="6915"/>
                  </a:cubicBezTo>
                  <a:lnTo>
                    <a:pt x="4875" y="6622"/>
                  </a:lnTo>
                  <a:cubicBezTo>
                    <a:pt x="4913" y="6554"/>
                    <a:pt x="4933" y="6482"/>
                    <a:pt x="4933" y="6400"/>
                  </a:cubicBezTo>
                  <a:lnTo>
                    <a:pt x="4933" y="6295"/>
                  </a:lnTo>
                  <a:close/>
                  <a:moveTo>
                    <a:pt x="9051" y="6295"/>
                  </a:moveTo>
                  <a:lnTo>
                    <a:pt x="9051" y="6400"/>
                  </a:lnTo>
                  <a:cubicBezTo>
                    <a:pt x="9051" y="6482"/>
                    <a:pt x="9071" y="6554"/>
                    <a:pt x="9114" y="6622"/>
                  </a:cubicBezTo>
                  <a:lnTo>
                    <a:pt x="8820" y="6915"/>
                  </a:lnTo>
                  <a:cubicBezTo>
                    <a:pt x="8816" y="6920"/>
                    <a:pt x="8810" y="6923"/>
                    <a:pt x="8804" y="6923"/>
                  </a:cubicBezTo>
                  <a:cubicBezTo>
                    <a:pt x="8798" y="6923"/>
                    <a:pt x="8792" y="6920"/>
                    <a:pt x="8787" y="6915"/>
                  </a:cubicBezTo>
                  <a:lnTo>
                    <a:pt x="8498" y="6622"/>
                  </a:lnTo>
                  <a:cubicBezTo>
                    <a:pt x="8537" y="6554"/>
                    <a:pt x="8556" y="6482"/>
                    <a:pt x="8556" y="6400"/>
                  </a:cubicBezTo>
                  <a:lnTo>
                    <a:pt x="8556" y="6295"/>
                  </a:lnTo>
                  <a:close/>
                  <a:moveTo>
                    <a:pt x="12670" y="6295"/>
                  </a:moveTo>
                  <a:lnTo>
                    <a:pt x="12670" y="6405"/>
                  </a:lnTo>
                  <a:cubicBezTo>
                    <a:pt x="12670" y="6482"/>
                    <a:pt x="12694" y="6559"/>
                    <a:pt x="12732" y="6627"/>
                  </a:cubicBezTo>
                  <a:lnTo>
                    <a:pt x="12439" y="6915"/>
                  </a:lnTo>
                  <a:cubicBezTo>
                    <a:pt x="12434" y="6920"/>
                    <a:pt x="12428" y="6923"/>
                    <a:pt x="12423" y="6923"/>
                  </a:cubicBezTo>
                  <a:cubicBezTo>
                    <a:pt x="12417" y="6923"/>
                    <a:pt x="12412" y="6920"/>
                    <a:pt x="12410" y="6915"/>
                  </a:cubicBezTo>
                  <a:lnTo>
                    <a:pt x="12116" y="6627"/>
                  </a:lnTo>
                  <a:cubicBezTo>
                    <a:pt x="12155" y="6559"/>
                    <a:pt x="12174" y="6482"/>
                    <a:pt x="12174" y="6405"/>
                  </a:cubicBezTo>
                  <a:lnTo>
                    <a:pt x="12174" y="6295"/>
                  </a:lnTo>
                  <a:close/>
                  <a:moveTo>
                    <a:pt x="3152" y="1"/>
                  </a:moveTo>
                  <a:cubicBezTo>
                    <a:pt x="2666" y="6"/>
                    <a:pt x="2267" y="400"/>
                    <a:pt x="2267" y="886"/>
                  </a:cubicBezTo>
                  <a:lnTo>
                    <a:pt x="2267" y="1338"/>
                  </a:lnTo>
                  <a:cubicBezTo>
                    <a:pt x="2267" y="1690"/>
                    <a:pt x="2435" y="2022"/>
                    <a:pt x="2719" y="2233"/>
                  </a:cubicBezTo>
                  <a:lnTo>
                    <a:pt x="2719" y="2556"/>
                  </a:lnTo>
                  <a:cubicBezTo>
                    <a:pt x="2719" y="2565"/>
                    <a:pt x="2714" y="2570"/>
                    <a:pt x="2710" y="2575"/>
                  </a:cubicBezTo>
                  <a:lnTo>
                    <a:pt x="2180" y="2840"/>
                  </a:lnTo>
                  <a:cubicBezTo>
                    <a:pt x="1954" y="2950"/>
                    <a:pt x="1815" y="3177"/>
                    <a:pt x="1819" y="3427"/>
                  </a:cubicBezTo>
                  <a:lnTo>
                    <a:pt x="1819" y="3850"/>
                  </a:lnTo>
                  <a:lnTo>
                    <a:pt x="1338" y="3850"/>
                  </a:lnTo>
                  <a:cubicBezTo>
                    <a:pt x="847" y="3850"/>
                    <a:pt x="453" y="4245"/>
                    <a:pt x="453" y="4731"/>
                  </a:cubicBezTo>
                  <a:lnTo>
                    <a:pt x="453" y="5183"/>
                  </a:lnTo>
                  <a:cubicBezTo>
                    <a:pt x="453" y="5539"/>
                    <a:pt x="621" y="5866"/>
                    <a:pt x="905" y="6078"/>
                  </a:cubicBezTo>
                  <a:lnTo>
                    <a:pt x="905" y="6400"/>
                  </a:lnTo>
                  <a:cubicBezTo>
                    <a:pt x="905" y="6410"/>
                    <a:pt x="900" y="6420"/>
                    <a:pt x="891" y="6420"/>
                  </a:cubicBezTo>
                  <a:lnTo>
                    <a:pt x="361" y="6684"/>
                  </a:lnTo>
                  <a:cubicBezTo>
                    <a:pt x="140" y="6795"/>
                    <a:pt x="0" y="7026"/>
                    <a:pt x="0" y="7271"/>
                  </a:cubicBezTo>
                  <a:lnTo>
                    <a:pt x="0" y="9504"/>
                  </a:lnTo>
                  <a:cubicBezTo>
                    <a:pt x="0" y="9677"/>
                    <a:pt x="53" y="9846"/>
                    <a:pt x="150" y="9995"/>
                  </a:cubicBezTo>
                  <a:lnTo>
                    <a:pt x="376" y="10332"/>
                  </a:lnTo>
                  <a:cubicBezTo>
                    <a:pt x="429" y="10409"/>
                    <a:pt x="453" y="10500"/>
                    <a:pt x="453" y="10591"/>
                  </a:cubicBezTo>
                  <a:lnTo>
                    <a:pt x="453" y="11520"/>
                  </a:lnTo>
                  <a:cubicBezTo>
                    <a:pt x="446" y="11664"/>
                    <a:pt x="553" y="11737"/>
                    <a:pt x="659" y="11737"/>
                  </a:cubicBezTo>
                  <a:cubicBezTo>
                    <a:pt x="766" y="11737"/>
                    <a:pt x="871" y="11664"/>
                    <a:pt x="862" y="11520"/>
                  </a:cubicBezTo>
                  <a:lnTo>
                    <a:pt x="862" y="10591"/>
                  </a:lnTo>
                  <a:cubicBezTo>
                    <a:pt x="862" y="10418"/>
                    <a:pt x="814" y="10250"/>
                    <a:pt x="717" y="10101"/>
                  </a:cubicBezTo>
                  <a:lnTo>
                    <a:pt x="491" y="9764"/>
                  </a:lnTo>
                  <a:cubicBezTo>
                    <a:pt x="438" y="9687"/>
                    <a:pt x="409" y="9595"/>
                    <a:pt x="409" y="9504"/>
                  </a:cubicBezTo>
                  <a:lnTo>
                    <a:pt x="409" y="7271"/>
                  </a:lnTo>
                  <a:cubicBezTo>
                    <a:pt x="409" y="7180"/>
                    <a:pt x="462" y="7093"/>
                    <a:pt x="549" y="7050"/>
                  </a:cubicBezTo>
                  <a:lnTo>
                    <a:pt x="920" y="6867"/>
                  </a:lnTo>
                  <a:lnTo>
                    <a:pt x="1261" y="7204"/>
                  </a:lnTo>
                  <a:cubicBezTo>
                    <a:pt x="1345" y="7288"/>
                    <a:pt x="1455" y="7330"/>
                    <a:pt x="1564" y="7330"/>
                  </a:cubicBezTo>
                  <a:cubicBezTo>
                    <a:pt x="1674" y="7330"/>
                    <a:pt x="1783" y="7288"/>
                    <a:pt x="1867" y="7204"/>
                  </a:cubicBezTo>
                  <a:lnTo>
                    <a:pt x="2209" y="6867"/>
                  </a:lnTo>
                  <a:lnTo>
                    <a:pt x="2580" y="7050"/>
                  </a:lnTo>
                  <a:cubicBezTo>
                    <a:pt x="2666" y="7093"/>
                    <a:pt x="2719" y="7180"/>
                    <a:pt x="2719" y="7271"/>
                  </a:cubicBezTo>
                  <a:lnTo>
                    <a:pt x="2719" y="9504"/>
                  </a:lnTo>
                  <a:cubicBezTo>
                    <a:pt x="2719" y="9595"/>
                    <a:pt x="2690" y="9687"/>
                    <a:pt x="2637" y="9764"/>
                  </a:cubicBezTo>
                  <a:lnTo>
                    <a:pt x="2411" y="10101"/>
                  </a:lnTo>
                  <a:cubicBezTo>
                    <a:pt x="2315" y="10250"/>
                    <a:pt x="2262" y="10418"/>
                    <a:pt x="2267" y="10591"/>
                  </a:cubicBezTo>
                  <a:lnTo>
                    <a:pt x="2267" y="11520"/>
                  </a:lnTo>
                  <a:cubicBezTo>
                    <a:pt x="2257" y="11664"/>
                    <a:pt x="2363" y="11737"/>
                    <a:pt x="2470" y="11737"/>
                  </a:cubicBezTo>
                  <a:cubicBezTo>
                    <a:pt x="2576" y="11737"/>
                    <a:pt x="2683" y="11664"/>
                    <a:pt x="2676" y="11520"/>
                  </a:cubicBezTo>
                  <a:lnTo>
                    <a:pt x="2676" y="10591"/>
                  </a:lnTo>
                  <a:cubicBezTo>
                    <a:pt x="2676" y="10500"/>
                    <a:pt x="2700" y="10409"/>
                    <a:pt x="2753" y="10332"/>
                  </a:cubicBezTo>
                  <a:lnTo>
                    <a:pt x="2979" y="9995"/>
                  </a:lnTo>
                  <a:cubicBezTo>
                    <a:pt x="3075" y="9846"/>
                    <a:pt x="3128" y="9677"/>
                    <a:pt x="3128" y="9504"/>
                  </a:cubicBezTo>
                  <a:lnTo>
                    <a:pt x="3128" y="7271"/>
                  </a:lnTo>
                  <a:cubicBezTo>
                    <a:pt x="3128" y="7026"/>
                    <a:pt x="2989" y="6795"/>
                    <a:pt x="2767" y="6684"/>
                  </a:cubicBezTo>
                  <a:lnTo>
                    <a:pt x="2238" y="6420"/>
                  </a:lnTo>
                  <a:cubicBezTo>
                    <a:pt x="2228" y="6420"/>
                    <a:pt x="2224" y="6410"/>
                    <a:pt x="2224" y="6400"/>
                  </a:cubicBezTo>
                  <a:lnTo>
                    <a:pt x="2224" y="6078"/>
                  </a:lnTo>
                  <a:cubicBezTo>
                    <a:pt x="2507" y="5866"/>
                    <a:pt x="2676" y="5539"/>
                    <a:pt x="2676" y="5183"/>
                  </a:cubicBezTo>
                  <a:lnTo>
                    <a:pt x="2676" y="4731"/>
                  </a:lnTo>
                  <a:cubicBezTo>
                    <a:pt x="2676" y="4413"/>
                    <a:pt x="2503" y="4115"/>
                    <a:pt x="2224" y="3961"/>
                  </a:cubicBezTo>
                  <a:lnTo>
                    <a:pt x="2224" y="3427"/>
                  </a:lnTo>
                  <a:cubicBezTo>
                    <a:pt x="2224" y="3335"/>
                    <a:pt x="2276" y="3249"/>
                    <a:pt x="2363" y="3205"/>
                  </a:cubicBezTo>
                  <a:lnTo>
                    <a:pt x="2734" y="3023"/>
                  </a:lnTo>
                  <a:lnTo>
                    <a:pt x="3070" y="3359"/>
                  </a:lnTo>
                  <a:cubicBezTo>
                    <a:pt x="3155" y="3444"/>
                    <a:pt x="3265" y="3486"/>
                    <a:pt x="3376" y="3486"/>
                  </a:cubicBezTo>
                  <a:cubicBezTo>
                    <a:pt x="3487" y="3486"/>
                    <a:pt x="3597" y="3444"/>
                    <a:pt x="3681" y="3359"/>
                  </a:cubicBezTo>
                  <a:lnTo>
                    <a:pt x="4023" y="3023"/>
                  </a:lnTo>
                  <a:lnTo>
                    <a:pt x="4394" y="3205"/>
                  </a:lnTo>
                  <a:cubicBezTo>
                    <a:pt x="4475" y="3249"/>
                    <a:pt x="4528" y="3335"/>
                    <a:pt x="4528" y="3427"/>
                  </a:cubicBezTo>
                  <a:lnTo>
                    <a:pt x="4528" y="3961"/>
                  </a:lnTo>
                  <a:cubicBezTo>
                    <a:pt x="4249" y="4115"/>
                    <a:pt x="4076" y="4408"/>
                    <a:pt x="4076" y="4731"/>
                  </a:cubicBezTo>
                  <a:lnTo>
                    <a:pt x="4076" y="5183"/>
                  </a:lnTo>
                  <a:cubicBezTo>
                    <a:pt x="4076" y="5534"/>
                    <a:pt x="4244" y="5866"/>
                    <a:pt x="4528" y="6073"/>
                  </a:cubicBezTo>
                  <a:lnTo>
                    <a:pt x="4528" y="6400"/>
                  </a:lnTo>
                  <a:cubicBezTo>
                    <a:pt x="4528" y="6405"/>
                    <a:pt x="4524" y="6415"/>
                    <a:pt x="4519" y="6420"/>
                  </a:cubicBezTo>
                  <a:lnTo>
                    <a:pt x="3989" y="6684"/>
                  </a:lnTo>
                  <a:cubicBezTo>
                    <a:pt x="3763" y="6795"/>
                    <a:pt x="3624" y="7021"/>
                    <a:pt x="3629" y="7271"/>
                  </a:cubicBezTo>
                  <a:lnTo>
                    <a:pt x="3629" y="9499"/>
                  </a:lnTo>
                  <a:cubicBezTo>
                    <a:pt x="3629" y="9677"/>
                    <a:pt x="3677" y="9846"/>
                    <a:pt x="3778" y="9990"/>
                  </a:cubicBezTo>
                  <a:lnTo>
                    <a:pt x="3999" y="10327"/>
                  </a:lnTo>
                  <a:cubicBezTo>
                    <a:pt x="4052" y="10404"/>
                    <a:pt x="4081" y="10495"/>
                    <a:pt x="4081" y="10591"/>
                  </a:cubicBezTo>
                  <a:lnTo>
                    <a:pt x="4081" y="11515"/>
                  </a:lnTo>
                  <a:cubicBezTo>
                    <a:pt x="4088" y="11645"/>
                    <a:pt x="4187" y="11710"/>
                    <a:pt x="4285" y="11710"/>
                  </a:cubicBezTo>
                  <a:cubicBezTo>
                    <a:pt x="4384" y="11710"/>
                    <a:pt x="4483" y="11645"/>
                    <a:pt x="4490" y="11515"/>
                  </a:cubicBezTo>
                  <a:lnTo>
                    <a:pt x="4490" y="10591"/>
                  </a:lnTo>
                  <a:cubicBezTo>
                    <a:pt x="4490" y="10418"/>
                    <a:pt x="4437" y="10250"/>
                    <a:pt x="4341" y="10101"/>
                  </a:cubicBezTo>
                  <a:lnTo>
                    <a:pt x="4115" y="9764"/>
                  </a:lnTo>
                  <a:cubicBezTo>
                    <a:pt x="4062" y="9687"/>
                    <a:pt x="4038" y="9595"/>
                    <a:pt x="4038" y="9504"/>
                  </a:cubicBezTo>
                  <a:lnTo>
                    <a:pt x="4038" y="7271"/>
                  </a:lnTo>
                  <a:cubicBezTo>
                    <a:pt x="4038" y="7180"/>
                    <a:pt x="4090" y="7093"/>
                    <a:pt x="4172" y="7050"/>
                  </a:cubicBezTo>
                  <a:lnTo>
                    <a:pt x="4548" y="6867"/>
                  </a:lnTo>
                  <a:lnTo>
                    <a:pt x="4884" y="7204"/>
                  </a:lnTo>
                  <a:cubicBezTo>
                    <a:pt x="4969" y="7288"/>
                    <a:pt x="5079" y="7330"/>
                    <a:pt x="5190" y="7330"/>
                  </a:cubicBezTo>
                  <a:cubicBezTo>
                    <a:pt x="5301" y="7330"/>
                    <a:pt x="5411" y="7288"/>
                    <a:pt x="5496" y="7204"/>
                  </a:cubicBezTo>
                  <a:lnTo>
                    <a:pt x="5832" y="6867"/>
                  </a:lnTo>
                  <a:lnTo>
                    <a:pt x="6203" y="7050"/>
                  </a:lnTo>
                  <a:cubicBezTo>
                    <a:pt x="6289" y="7093"/>
                    <a:pt x="6342" y="7180"/>
                    <a:pt x="6342" y="7271"/>
                  </a:cubicBezTo>
                  <a:lnTo>
                    <a:pt x="6342" y="9504"/>
                  </a:lnTo>
                  <a:cubicBezTo>
                    <a:pt x="6342" y="9595"/>
                    <a:pt x="6313" y="9687"/>
                    <a:pt x="6261" y="9764"/>
                  </a:cubicBezTo>
                  <a:lnTo>
                    <a:pt x="6039" y="10101"/>
                  </a:lnTo>
                  <a:cubicBezTo>
                    <a:pt x="5943" y="10250"/>
                    <a:pt x="5890" y="10418"/>
                    <a:pt x="5890" y="10591"/>
                  </a:cubicBezTo>
                  <a:lnTo>
                    <a:pt x="5890" y="11520"/>
                  </a:lnTo>
                  <a:cubicBezTo>
                    <a:pt x="5897" y="11648"/>
                    <a:pt x="5996" y="11711"/>
                    <a:pt x="6095" y="11711"/>
                  </a:cubicBezTo>
                  <a:cubicBezTo>
                    <a:pt x="6193" y="11711"/>
                    <a:pt x="6292" y="11648"/>
                    <a:pt x="6299" y="11520"/>
                  </a:cubicBezTo>
                  <a:lnTo>
                    <a:pt x="6299" y="10591"/>
                  </a:lnTo>
                  <a:cubicBezTo>
                    <a:pt x="6299" y="10500"/>
                    <a:pt x="6328" y="10409"/>
                    <a:pt x="6381" y="10332"/>
                  </a:cubicBezTo>
                  <a:lnTo>
                    <a:pt x="6602" y="9995"/>
                  </a:lnTo>
                  <a:cubicBezTo>
                    <a:pt x="6698" y="9846"/>
                    <a:pt x="6751" y="9677"/>
                    <a:pt x="6751" y="9504"/>
                  </a:cubicBezTo>
                  <a:lnTo>
                    <a:pt x="6751" y="7271"/>
                  </a:lnTo>
                  <a:cubicBezTo>
                    <a:pt x="6751" y="7026"/>
                    <a:pt x="6612" y="6795"/>
                    <a:pt x="6390" y="6684"/>
                  </a:cubicBezTo>
                  <a:lnTo>
                    <a:pt x="5861" y="6420"/>
                  </a:lnTo>
                  <a:cubicBezTo>
                    <a:pt x="5852" y="6420"/>
                    <a:pt x="5847" y="6410"/>
                    <a:pt x="5847" y="6400"/>
                  </a:cubicBezTo>
                  <a:lnTo>
                    <a:pt x="5847" y="6078"/>
                  </a:lnTo>
                  <a:cubicBezTo>
                    <a:pt x="6131" y="5866"/>
                    <a:pt x="6299" y="5539"/>
                    <a:pt x="6299" y="5183"/>
                  </a:cubicBezTo>
                  <a:lnTo>
                    <a:pt x="6299" y="4731"/>
                  </a:lnTo>
                  <a:cubicBezTo>
                    <a:pt x="6299" y="4413"/>
                    <a:pt x="6126" y="4115"/>
                    <a:pt x="5847" y="3961"/>
                  </a:cubicBezTo>
                  <a:lnTo>
                    <a:pt x="5847" y="3427"/>
                  </a:lnTo>
                  <a:cubicBezTo>
                    <a:pt x="5847" y="3335"/>
                    <a:pt x="5900" y="3249"/>
                    <a:pt x="5986" y="3205"/>
                  </a:cubicBezTo>
                  <a:lnTo>
                    <a:pt x="6357" y="3023"/>
                  </a:lnTo>
                  <a:lnTo>
                    <a:pt x="6698" y="3359"/>
                  </a:lnTo>
                  <a:cubicBezTo>
                    <a:pt x="6783" y="3444"/>
                    <a:pt x="6892" y="3486"/>
                    <a:pt x="7002" y="3486"/>
                  </a:cubicBezTo>
                  <a:cubicBezTo>
                    <a:pt x="7111" y="3486"/>
                    <a:pt x="7221" y="3444"/>
                    <a:pt x="7305" y="3359"/>
                  </a:cubicBezTo>
                  <a:lnTo>
                    <a:pt x="7646" y="3023"/>
                  </a:lnTo>
                  <a:lnTo>
                    <a:pt x="8017" y="3205"/>
                  </a:lnTo>
                  <a:cubicBezTo>
                    <a:pt x="8103" y="3249"/>
                    <a:pt x="8156" y="3335"/>
                    <a:pt x="8156" y="3427"/>
                  </a:cubicBezTo>
                  <a:lnTo>
                    <a:pt x="8156" y="3961"/>
                  </a:lnTo>
                  <a:cubicBezTo>
                    <a:pt x="7873" y="4115"/>
                    <a:pt x="7704" y="4408"/>
                    <a:pt x="7704" y="4731"/>
                  </a:cubicBezTo>
                  <a:lnTo>
                    <a:pt x="7704" y="5183"/>
                  </a:lnTo>
                  <a:cubicBezTo>
                    <a:pt x="7704" y="5534"/>
                    <a:pt x="7868" y="5866"/>
                    <a:pt x="8156" y="6073"/>
                  </a:cubicBezTo>
                  <a:lnTo>
                    <a:pt x="8156" y="6400"/>
                  </a:lnTo>
                  <a:cubicBezTo>
                    <a:pt x="8156" y="6405"/>
                    <a:pt x="8152" y="6415"/>
                    <a:pt x="8142" y="6420"/>
                  </a:cubicBezTo>
                  <a:lnTo>
                    <a:pt x="7613" y="6684"/>
                  </a:lnTo>
                  <a:cubicBezTo>
                    <a:pt x="7391" y="6795"/>
                    <a:pt x="7252" y="7021"/>
                    <a:pt x="7252" y="7271"/>
                  </a:cubicBezTo>
                  <a:lnTo>
                    <a:pt x="7252" y="9499"/>
                  </a:lnTo>
                  <a:cubicBezTo>
                    <a:pt x="7252" y="9677"/>
                    <a:pt x="7305" y="9846"/>
                    <a:pt x="7401" y="9990"/>
                  </a:cubicBezTo>
                  <a:lnTo>
                    <a:pt x="7622" y="10327"/>
                  </a:lnTo>
                  <a:cubicBezTo>
                    <a:pt x="7675" y="10404"/>
                    <a:pt x="7704" y="10495"/>
                    <a:pt x="7704" y="10591"/>
                  </a:cubicBezTo>
                  <a:lnTo>
                    <a:pt x="7704" y="11515"/>
                  </a:lnTo>
                  <a:cubicBezTo>
                    <a:pt x="7711" y="11645"/>
                    <a:pt x="7810" y="11710"/>
                    <a:pt x="7909" y="11710"/>
                  </a:cubicBezTo>
                  <a:cubicBezTo>
                    <a:pt x="8007" y="11710"/>
                    <a:pt x="8106" y="11645"/>
                    <a:pt x="8113" y="11515"/>
                  </a:cubicBezTo>
                  <a:lnTo>
                    <a:pt x="8113" y="10591"/>
                  </a:lnTo>
                  <a:cubicBezTo>
                    <a:pt x="8113" y="10418"/>
                    <a:pt x="8060" y="10250"/>
                    <a:pt x="7964" y="10101"/>
                  </a:cubicBezTo>
                  <a:lnTo>
                    <a:pt x="7743" y="9764"/>
                  </a:lnTo>
                  <a:cubicBezTo>
                    <a:pt x="7690" y="9687"/>
                    <a:pt x="7661" y="9595"/>
                    <a:pt x="7661" y="9504"/>
                  </a:cubicBezTo>
                  <a:lnTo>
                    <a:pt x="7661" y="7271"/>
                  </a:lnTo>
                  <a:cubicBezTo>
                    <a:pt x="7661" y="7180"/>
                    <a:pt x="7714" y="7093"/>
                    <a:pt x="7800" y="7050"/>
                  </a:cubicBezTo>
                  <a:lnTo>
                    <a:pt x="8171" y="6867"/>
                  </a:lnTo>
                  <a:lnTo>
                    <a:pt x="8493" y="7209"/>
                  </a:lnTo>
                  <a:cubicBezTo>
                    <a:pt x="8577" y="7293"/>
                    <a:pt x="8688" y="7335"/>
                    <a:pt x="8799" y="7335"/>
                  </a:cubicBezTo>
                  <a:cubicBezTo>
                    <a:pt x="8909" y="7335"/>
                    <a:pt x="9020" y="7293"/>
                    <a:pt x="9104" y="7209"/>
                  </a:cubicBezTo>
                  <a:lnTo>
                    <a:pt x="9441" y="6867"/>
                  </a:lnTo>
                  <a:lnTo>
                    <a:pt x="9812" y="7055"/>
                  </a:lnTo>
                  <a:cubicBezTo>
                    <a:pt x="9898" y="7093"/>
                    <a:pt x="9951" y="7180"/>
                    <a:pt x="9951" y="7276"/>
                  </a:cubicBezTo>
                  <a:lnTo>
                    <a:pt x="9951" y="9504"/>
                  </a:lnTo>
                  <a:cubicBezTo>
                    <a:pt x="9951" y="9600"/>
                    <a:pt x="9922" y="9692"/>
                    <a:pt x="9869" y="9769"/>
                  </a:cubicBezTo>
                  <a:lnTo>
                    <a:pt x="9648" y="10105"/>
                  </a:lnTo>
                  <a:cubicBezTo>
                    <a:pt x="9552" y="10250"/>
                    <a:pt x="9499" y="10418"/>
                    <a:pt x="9499" y="10596"/>
                  </a:cubicBezTo>
                  <a:lnTo>
                    <a:pt x="9499" y="11520"/>
                  </a:lnTo>
                  <a:cubicBezTo>
                    <a:pt x="9506" y="11650"/>
                    <a:pt x="9605" y="11715"/>
                    <a:pt x="9703" y="11715"/>
                  </a:cubicBezTo>
                  <a:cubicBezTo>
                    <a:pt x="9802" y="11715"/>
                    <a:pt x="9901" y="11650"/>
                    <a:pt x="9908" y="11520"/>
                  </a:cubicBezTo>
                  <a:lnTo>
                    <a:pt x="9908" y="10591"/>
                  </a:lnTo>
                  <a:cubicBezTo>
                    <a:pt x="9908" y="10500"/>
                    <a:pt x="9937" y="10409"/>
                    <a:pt x="9990" y="10332"/>
                  </a:cubicBezTo>
                  <a:lnTo>
                    <a:pt x="10211" y="9995"/>
                  </a:lnTo>
                  <a:cubicBezTo>
                    <a:pt x="10307" y="9846"/>
                    <a:pt x="10360" y="9677"/>
                    <a:pt x="10360" y="9504"/>
                  </a:cubicBezTo>
                  <a:lnTo>
                    <a:pt x="10360" y="7271"/>
                  </a:lnTo>
                  <a:cubicBezTo>
                    <a:pt x="10360" y="7026"/>
                    <a:pt x="10221" y="6795"/>
                    <a:pt x="9999" y="6684"/>
                  </a:cubicBezTo>
                  <a:lnTo>
                    <a:pt x="9470" y="6420"/>
                  </a:lnTo>
                  <a:cubicBezTo>
                    <a:pt x="9460" y="6420"/>
                    <a:pt x="9456" y="6410"/>
                    <a:pt x="9456" y="6400"/>
                  </a:cubicBezTo>
                  <a:lnTo>
                    <a:pt x="9456" y="6078"/>
                  </a:lnTo>
                  <a:cubicBezTo>
                    <a:pt x="9739" y="5866"/>
                    <a:pt x="9908" y="5539"/>
                    <a:pt x="9908" y="5183"/>
                  </a:cubicBezTo>
                  <a:lnTo>
                    <a:pt x="9908" y="4731"/>
                  </a:lnTo>
                  <a:cubicBezTo>
                    <a:pt x="9908" y="4413"/>
                    <a:pt x="9735" y="4115"/>
                    <a:pt x="9456" y="3961"/>
                  </a:cubicBezTo>
                  <a:lnTo>
                    <a:pt x="9456" y="3427"/>
                  </a:lnTo>
                  <a:cubicBezTo>
                    <a:pt x="9456" y="3331"/>
                    <a:pt x="9508" y="3244"/>
                    <a:pt x="9595" y="3205"/>
                  </a:cubicBezTo>
                  <a:lnTo>
                    <a:pt x="9966" y="3018"/>
                  </a:lnTo>
                  <a:lnTo>
                    <a:pt x="10302" y="3359"/>
                  </a:lnTo>
                  <a:cubicBezTo>
                    <a:pt x="10387" y="3444"/>
                    <a:pt x="10497" y="3486"/>
                    <a:pt x="10608" y="3486"/>
                  </a:cubicBezTo>
                  <a:cubicBezTo>
                    <a:pt x="10719" y="3486"/>
                    <a:pt x="10829" y="3444"/>
                    <a:pt x="10914" y="3359"/>
                  </a:cubicBezTo>
                  <a:lnTo>
                    <a:pt x="11250" y="3018"/>
                  </a:lnTo>
                  <a:lnTo>
                    <a:pt x="11626" y="3205"/>
                  </a:lnTo>
                  <a:cubicBezTo>
                    <a:pt x="11707" y="3249"/>
                    <a:pt x="11760" y="3331"/>
                    <a:pt x="11760" y="3427"/>
                  </a:cubicBezTo>
                  <a:lnTo>
                    <a:pt x="11760" y="3961"/>
                  </a:lnTo>
                  <a:cubicBezTo>
                    <a:pt x="11481" y="4115"/>
                    <a:pt x="11308" y="4408"/>
                    <a:pt x="11308" y="4731"/>
                  </a:cubicBezTo>
                  <a:lnTo>
                    <a:pt x="11308" y="5183"/>
                  </a:lnTo>
                  <a:cubicBezTo>
                    <a:pt x="11308" y="5534"/>
                    <a:pt x="11476" y="5866"/>
                    <a:pt x="11760" y="6073"/>
                  </a:cubicBezTo>
                  <a:lnTo>
                    <a:pt x="11760" y="6400"/>
                  </a:lnTo>
                  <a:cubicBezTo>
                    <a:pt x="11760" y="6405"/>
                    <a:pt x="11756" y="6415"/>
                    <a:pt x="11751" y="6420"/>
                  </a:cubicBezTo>
                  <a:lnTo>
                    <a:pt x="11221" y="6684"/>
                  </a:lnTo>
                  <a:cubicBezTo>
                    <a:pt x="10995" y="6795"/>
                    <a:pt x="10856" y="7021"/>
                    <a:pt x="10861" y="7271"/>
                  </a:cubicBezTo>
                  <a:lnTo>
                    <a:pt x="10861" y="9499"/>
                  </a:lnTo>
                  <a:cubicBezTo>
                    <a:pt x="10856" y="9677"/>
                    <a:pt x="10909" y="9846"/>
                    <a:pt x="11005" y="9990"/>
                  </a:cubicBezTo>
                  <a:lnTo>
                    <a:pt x="11231" y="10327"/>
                  </a:lnTo>
                  <a:cubicBezTo>
                    <a:pt x="11284" y="10404"/>
                    <a:pt x="11313" y="10495"/>
                    <a:pt x="11313" y="10591"/>
                  </a:cubicBezTo>
                  <a:lnTo>
                    <a:pt x="11313" y="11515"/>
                  </a:lnTo>
                  <a:cubicBezTo>
                    <a:pt x="11303" y="11660"/>
                    <a:pt x="11409" y="11732"/>
                    <a:pt x="11516" y="11732"/>
                  </a:cubicBezTo>
                  <a:cubicBezTo>
                    <a:pt x="11622" y="11732"/>
                    <a:pt x="11729" y="11660"/>
                    <a:pt x="11722" y="11515"/>
                  </a:cubicBezTo>
                  <a:lnTo>
                    <a:pt x="11722" y="10591"/>
                  </a:lnTo>
                  <a:cubicBezTo>
                    <a:pt x="11722" y="10418"/>
                    <a:pt x="11669" y="10250"/>
                    <a:pt x="11573" y="10101"/>
                  </a:cubicBezTo>
                  <a:lnTo>
                    <a:pt x="11347" y="9764"/>
                  </a:lnTo>
                  <a:cubicBezTo>
                    <a:pt x="11294" y="9687"/>
                    <a:pt x="11270" y="9595"/>
                    <a:pt x="11270" y="9504"/>
                  </a:cubicBezTo>
                  <a:lnTo>
                    <a:pt x="11270" y="7271"/>
                  </a:lnTo>
                  <a:cubicBezTo>
                    <a:pt x="11270" y="7180"/>
                    <a:pt x="11323" y="7093"/>
                    <a:pt x="11404" y="7050"/>
                  </a:cubicBezTo>
                  <a:lnTo>
                    <a:pt x="11775" y="6867"/>
                  </a:lnTo>
                  <a:lnTo>
                    <a:pt x="12116" y="7204"/>
                  </a:lnTo>
                  <a:cubicBezTo>
                    <a:pt x="12201" y="7288"/>
                    <a:pt x="12310" y="7330"/>
                    <a:pt x="12420" y="7330"/>
                  </a:cubicBezTo>
                  <a:cubicBezTo>
                    <a:pt x="12530" y="7330"/>
                    <a:pt x="12641" y="7288"/>
                    <a:pt x="12728" y="7204"/>
                  </a:cubicBezTo>
                  <a:lnTo>
                    <a:pt x="13064" y="6867"/>
                  </a:lnTo>
                  <a:lnTo>
                    <a:pt x="13435" y="7050"/>
                  </a:lnTo>
                  <a:cubicBezTo>
                    <a:pt x="13521" y="7093"/>
                    <a:pt x="13574" y="7180"/>
                    <a:pt x="13574" y="7271"/>
                  </a:cubicBezTo>
                  <a:lnTo>
                    <a:pt x="13574" y="9504"/>
                  </a:lnTo>
                  <a:cubicBezTo>
                    <a:pt x="13574" y="9595"/>
                    <a:pt x="13546" y="9687"/>
                    <a:pt x="13493" y="9764"/>
                  </a:cubicBezTo>
                  <a:lnTo>
                    <a:pt x="13271" y="10101"/>
                  </a:lnTo>
                  <a:cubicBezTo>
                    <a:pt x="13170" y="10250"/>
                    <a:pt x="13122" y="10418"/>
                    <a:pt x="13122" y="10591"/>
                  </a:cubicBezTo>
                  <a:lnTo>
                    <a:pt x="13122" y="11520"/>
                  </a:lnTo>
                  <a:cubicBezTo>
                    <a:pt x="13112" y="11664"/>
                    <a:pt x="13218" y="11737"/>
                    <a:pt x="13325" y="11737"/>
                  </a:cubicBezTo>
                  <a:cubicBezTo>
                    <a:pt x="13431" y="11737"/>
                    <a:pt x="13538" y="11664"/>
                    <a:pt x="13531" y="11520"/>
                  </a:cubicBezTo>
                  <a:lnTo>
                    <a:pt x="13531" y="10591"/>
                  </a:lnTo>
                  <a:cubicBezTo>
                    <a:pt x="13531" y="10500"/>
                    <a:pt x="13555" y="10409"/>
                    <a:pt x="13608" y="10332"/>
                  </a:cubicBezTo>
                  <a:lnTo>
                    <a:pt x="13834" y="9995"/>
                  </a:lnTo>
                  <a:cubicBezTo>
                    <a:pt x="13930" y="9846"/>
                    <a:pt x="13983" y="9677"/>
                    <a:pt x="13983" y="9504"/>
                  </a:cubicBezTo>
                  <a:lnTo>
                    <a:pt x="13983" y="7271"/>
                  </a:lnTo>
                  <a:cubicBezTo>
                    <a:pt x="13983" y="7026"/>
                    <a:pt x="13844" y="6795"/>
                    <a:pt x="13618" y="6684"/>
                  </a:cubicBezTo>
                  <a:lnTo>
                    <a:pt x="13088" y="6420"/>
                  </a:lnTo>
                  <a:cubicBezTo>
                    <a:pt x="13079" y="6420"/>
                    <a:pt x="13074" y="6410"/>
                    <a:pt x="13079" y="6400"/>
                  </a:cubicBezTo>
                  <a:lnTo>
                    <a:pt x="13079" y="6078"/>
                  </a:lnTo>
                  <a:cubicBezTo>
                    <a:pt x="13363" y="5866"/>
                    <a:pt x="13526" y="5539"/>
                    <a:pt x="13531" y="5183"/>
                  </a:cubicBezTo>
                  <a:lnTo>
                    <a:pt x="13531" y="4731"/>
                  </a:lnTo>
                  <a:cubicBezTo>
                    <a:pt x="13526" y="4245"/>
                    <a:pt x="13132" y="3850"/>
                    <a:pt x="12646" y="3850"/>
                  </a:cubicBezTo>
                  <a:lnTo>
                    <a:pt x="12169" y="3850"/>
                  </a:lnTo>
                  <a:lnTo>
                    <a:pt x="12169" y="3427"/>
                  </a:lnTo>
                  <a:cubicBezTo>
                    <a:pt x="12174" y="3177"/>
                    <a:pt x="12035" y="2950"/>
                    <a:pt x="11809" y="2840"/>
                  </a:cubicBezTo>
                  <a:lnTo>
                    <a:pt x="11279" y="2575"/>
                  </a:lnTo>
                  <a:cubicBezTo>
                    <a:pt x="11274" y="2570"/>
                    <a:pt x="11270" y="2565"/>
                    <a:pt x="11270" y="2556"/>
                  </a:cubicBezTo>
                  <a:lnTo>
                    <a:pt x="11270" y="2233"/>
                  </a:lnTo>
                  <a:cubicBezTo>
                    <a:pt x="11553" y="2022"/>
                    <a:pt x="11722" y="1690"/>
                    <a:pt x="11722" y="1338"/>
                  </a:cubicBezTo>
                  <a:lnTo>
                    <a:pt x="11722" y="886"/>
                  </a:lnTo>
                  <a:cubicBezTo>
                    <a:pt x="11722" y="400"/>
                    <a:pt x="11323" y="6"/>
                    <a:pt x="10837" y="1"/>
                  </a:cubicBezTo>
                  <a:lnTo>
                    <a:pt x="10384" y="1"/>
                  </a:lnTo>
                  <a:cubicBezTo>
                    <a:pt x="9898" y="6"/>
                    <a:pt x="9504" y="400"/>
                    <a:pt x="9504" y="886"/>
                  </a:cubicBezTo>
                  <a:lnTo>
                    <a:pt x="9504" y="1338"/>
                  </a:lnTo>
                  <a:cubicBezTo>
                    <a:pt x="9504" y="1690"/>
                    <a:pt x="9667" y="2022"/>
                    <a:pt x="9956" y="2233"/>
                  </a:cubicBezTo>
                  <a:lnTo>
                    <a:pt x="9956" y="2556"/>
                  </a:lnTo>
                  <a:cubicBezTo>
                    <a:pt x="9956" y="2565"/>
                    <a:pt x="9951" y="2570"/>
                    <a:pt x="9942" y="2575"/>
                  </a:cubicBezTo>
                  <a:lnTo>
                    <a:pt x="9412" y="2840"/>
                  </a:lnTo>
                  <a:cubicBezTo>
                    <a:pt x="9191" y="2950"/>
                    <a:pt x="9051" y="3177"/>
                    <a:pt x="9051" y="3427"/>
                  </a:cubicBezTo>
                  <a:lnTo>
                    <a:pt x="9051" y="3850"/>
                  </a:lnTo>
                  <a:lnTo>
                    <a:pt x="8556" y="3850"/>
                  </a:lnTo>
                  <a:lnTo>
                    <a:pt x="8556" y="3427"/>
                  </a:lnTo>
                  <a:cubicBezTo>
                    <a:pt x="8556" y="3177"/>
                    <a:pt x="8416" y="2950"/>
                    <a:pt x="8195" y="2840"/>
                  </a:cubicBezTo>
                  <a:lnTo>
                    <a:pt x="7661" y="2575"/>
                  </a:lnTo>
                  <a:cubicBezTo>
                    <a:pt x="7656" y="2570"/>
                    <a:pt x="7651" y="2565"/>
                    <a:pt x="7651" y="2556"/>
                  </a:cubicBezTo>
                  <a:lnTo>
                    <a:pt x="7651" y="2233"/>
                  </a:lnTo>
                  <a:cubicBezTo>
                    <a:pt x="7935" y="2022"/>
                    <a:pt x="8103" y="1690"/>
                    <a:pt x="8103" y="1338"/>
                  </a:cubicBezTo>
                  <a:lnTo>
                    <a:pt x="8103" y="886"/>
                  </a:lnTo>
                  <a:cubicBezTo>
                    <a:pt x="8103" y="400"/>
                    <a:pt x="7709" y="6"/>
                    <a:pt x="7218" y="1"/>
                  </a:cubicBezTo>
                  <a:lnTo>
                    <a:pt x="6766" y="1"/>
                  </a:lnTo>
                  <a:cubicBezTo>
                    <a:pt x="6280" y="6"/>
                    <a:pt x="5885" y="400"/>
                    <a:pt x="5885" y="886"/>
                  </a:cubicBezTo>
                  <a:lnTo>
                    <a:pt x="5885" y="1338"/>
                  </a:lnTo>
                  <a:cubicBezTo>
                    <a:pt x="5885" y="1690"/>
                    <a:pt x="6054" y="2022"/>
                    <a:pt x="6338" y="2233"/>
                  </a:cubicBezTo>
                  <a:lnTo>
                    <a:pt x="6338" y="2556"/>
                  </a:lnTo>
                  <a:cubicBezTo>
                    <a:pt x="6338" y="2565"/>
                    <a:pt x="6333" y="2570"/>
                    <a:pt x="6323" y="2575"/>
                  </a:cubicBezTo>
                  <a:lnTo>
                    <a:pt x="5794" y="2840"/>
                  </a:lnTo>
                  <a:cubicBezTo>
                    <a:pt x="5572" y="2950"/>
                    <a:pt x="5433" y="3177"/>
                    <a:pt x="5433" y="3427"/>
                  </a:cubicBezTo>
                  <a:lnTo>
                    <a:pt x="5433" y="3850"/>
                  </a:lnTo>
                  <a:lnTo>
                    <a:pt x="4937" y="3850"/>
                  </a:lnTo>
                  <a:lnTo>
                    <a:pt x="4937" y="3427"/>
                  </a:lnTo>
                  <a:cubicBezTo>
                    <a:pt x="4937" y="3177"/>
                    <a:pt x="4798" y="2950"/>
                    <a:pt x="4576" y="2840"/>
                  </a:cubicBezTo>
                  <a:lnTo>
                    <a:pt x="4047" y="2575"/>
                  </a:lnTo>
                  <a:cubicBezTo>
                    <a:pt x="4038" y="2570"/>
                    <a:pt x="4033" y="2565"/>
                    <a:pt x="4038" y="2556"/>
                  </a:cubicBezTo>
                  <a:lnTo>
                    <a:pt x="4038" y="2233"/>
                  </a:lnTo>
                  <a:cubicBezTo>
                    <a:pt x="4321" y="2022"/>
                    <a:pt x="4485" y="1690"/>
                    <a:pt x="4490" y="1338"/>
                  </a:cubicBezTo>
                  <a:lnTo>
                    <a:pt x="4490" y="886"/>
                  </a:lnTo>
                  <a:cubicBezTo>
                    <a:pt x="4485" y="400"/>
                    <a:pt x="4090" y="6"/>
                    <a:pt x="3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8" name="Google Shape;2448;p38"/>
          <p:cNvGrpSpPr/>
          <p:nvPr/>
        </p:nvGrpSpPr>
        <p:grpSpPr>
          <a:xfrm>
            <a:off x="9456892" y="4302662"/>
            <a:ext cx="489195" cy="412436"/>
            <a:chOff x="7092669" y="3411571"/>
            <a:chExt cx="366896" cy="309327"/>
          </a:xfrm>
        </p:grpSpPr>
        <p:sp>
          <p:nvSpPr>
            <p:cNvPr id="2449" name="Google Shape;2449;p38"/>
            <p:cNvSpPr/>
            <p:nvPr/>
          </p:nvSpPr>
          <p:spPr>
            <a:xfrm>
              <a:off x="7098098" y="3416869"/>
              <a:ext cx="356038" cy="298600"/>
            </a:xfrm>
            <a:custGeom>
              <a:rect b="b" l="l" r="r" t="t"/>
              <a:pathLst>
                <a:path extrusionOk="0" h="11385" w="13575">
                  <a:moveTo>
                    <a:pt x="660" y="0"/>
                  </a:moveTo>
                  <a:cubicBezTo>
                    <a:pt x="294" y="0"/>
                    <a:pt x="1" y="294"/>
                    <a:pt x="1" y="659"/>
                  </a:cubicBezTo>
                  <a:lnTo>
                    <a:pt x="1" y="10730"/>
                  </a:lnTo>
                  <a:cubicBezTo>
                    <a:pt x="1" y="11091"/>
                    <a:pt x="294" y="11385"/>
                    <a:pt x="660" y="11385"/>
                  </a:cubicBezTo>
                  <a:lnTo>
                    <a:pt x="12920" y="11385"/>
                  </a:lnTo>
                  <a:cubicBezTo>
                    <a:pt x="13281" y="11385"/>
                    <a:pt x="13575" y="11091"/>
                    <a:pt x="13575" y="10730"/>
                  </a:cubicBezTo>
                  <a:lnTo>
                    <a:pt x="13575" y="1973"/>
                  </a:lnTo>
                  <a:cubicBezTo>
                    <a:pt x="13575" y="1607"/>
                    <a:pt x="13281" y="1314"/>
                    <a:pt x="12920" y="1314"/>
                  </a:cubicBezTo>
                  <a:lnTo>
                    <a:pt x="8979" y="1314"/>
                  </a:lnTo>
                  <a:lnTo>
                    <a:pt x="7921" y="260"/>
                  </a:lnTo>
                  <a:cubicBezTo>
                    <a:pt x="7757" y="92"/>
                    <a:pt x="7531" y="0"/>
                    <a:pt x="7300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184308" y="3491565"/>
              <a:ext cx="183750" cy="183776"/>
            </a:xfrm>
            <a:custGeom>
              <a:rect b="b" l="l" r="r" t="t"/>
              <a:pathLst>
                <a:path extrusionOk="0" h="7007" w="7006">
                  <a:moveTo>
                    <a:pt x="3503" y="1"/>
                  </a:moveTo>
                  <a:cubicBezTo>
                    <a:pt x="1569" y="1"/>
                    <a:pt x="0" y="1569"/>
                    <a:pt x="0" y="3504"/>
                  </a:cubicBezTo>
                  <a:cubicBezTo>
                    <a:pt x="0" y="5438"/>
                    <a:pt x="1569" y="7007"/>
                    <a:pt x="3503" y="7007"/>
                  </a:cubicBezTo>
                  <a:cubicBezTo>
                    <a:pt x="5437" y="7007"/>
                    <a:pt x="7006" y="5438"/>
                    <a:pt x="7006" y="3504"/>
                  </a:cubicBezTo>
                  <a:cubicBezTo>
                    <a:pt x="7006" y="1569"/>
                    <a:pt x="5437" y="1"/>
                    <a:pt x="3503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207257" y="3514540"/>
              <a:ext cx="137852" cy="137826"/>
            </a:xfrm>
            <a:custGeom>
              <a:rect b="b" l="l" r="r" t="t"/>
              <a:pathLst>
                <a:path extrusionOk="0" h="5255" w="5256">
                  <a:moveTo>
                    <a:pt x="2628" y="1"/>
                  </a:moveTo>
                  <a:cubicBezTo>
                    <a:pt x="1175" y="1"/>
                    <a:pt x="1" y="1175"/>
                    <a:pt x="1" y="2628"/>
                  </a:cubicBezTo>
                  <a:cubicBezTo>
                    <a:pt x="1" y="4076"/>
                    <a:pt x="1175" y="5255"/>
                    <a:pt x="2628" y="5255"/>
                  </a:cubicBezTo>
                  <a:cubicBezTo>
                    <a:pt x="4076" y="5255"/>
                    <a:pt x="5255" y="4076"/>
                    <a:pt x="5255" y="2628"/>
                  </a:cubicBezTo>
                  <a:cubicBezTo>
                    <a:pt x="5255" y="1175"/>
                    <a:pt x="4076" y="1"/>
                    <a:pt x="2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7241720" y="3589131"/>
              <a:ext cx="68926" cy="63182"/>
            </a:xfrm>
            <a:custGeom>
              <a:rect b="b" l="l" r="r" t="t"/>
              <a:pathLst>
                <a:path extrusionOk="0" h="2409" w="2628">
                  <a:moveTo>
                    <a:pt x="876" y="0"/>
                  </a:moveTo>
                  <a:lnTo>
                    <a:pt x="876" y="438"/>
                  </a:lnTo>
                  <a:cubicBezTo>
                    <a:pt x="876" y="520"/>
                    <a:pt x="828" y="597"/>
                    <a:pt x="756" y="635"/>
                  </a:cubicBezTo>
                  <a:lnTo>
                    <a:pt x="241" y="890"/>
                  </a:lnTo>
                  <a:cubicBezTo>
                    <a:pt x="97" y="963"/>
                    <a:pt x="0" y="1117"/>
                    <a:pt x="0" y="1280"/>
                  </a:cubicBezTo>
                  <a:lnTo>
                    <a:pt x="0" y="2055"/>
                  </a:lnTo>
                  <a:cubicBezTo>
                    <a:pt x="407" y="2291"/>
                    <a:pt x="861" y="2409"/>
                    <a:pt x="1314" y="2409"/>
                  </a:cubicBezTo>
                  <a:cubicBezTo>
                    <a:pt x="1768" y="2409"/>
                    <a:pt x="2221" y="2291"/>
                    <a:pt x="2628" y="2055"/>
                  </a:cubicBezTo>
                  <a:lnTo>
                    <a:pt x="2628" y="1280"/>
                  </a:lnTo>
                  <a:cubicBezTo>
                    <a:pt x="2628" y="1117"/>
                    <a:pt x="2531" y="963"/>
                    <a:pt x="2382" y="890"/>
                  </a:cubicBezTo>
                  <a:lnTo>
                    <a:pt x="1872" y="635"/>
                  </a:lnTo>
                  <a:cubicBezTo>
                    <a:pt x="1795" y="597"/>
                    <a:pt x="1752" y="520"/>
                    <a:pt x="1752" y="438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7203480" y="3416869"/>
              <a:ext cx="130141" cy="34463"/>
            </a:xfrm>
            <a:custGeom>
              <a:rect b="b" l="l" r="r" t="t"/>
              <a:pathLst>
                <a:path extrusionOk="0" h="1314" w="4962">
                  <a:moveTo>
                    <a:pt x="0" y="0"/>
                  </a:moveTo>
                  <a:cubicBezTo>
                    <a:pt x="231" y="0"/>
                    <a:pt x="453" y="92"/>
                    <a:pt x="616" y="260"/>
                  </a:cubicBezTo>
                  <a:lnTo>
                    <a:pt x="1482" y="1121"/>
                  </a:lnTo>
                  <a:cubicBezTo>
                    <a:pt x="1608" y="1246"/>
                    <a:pt x="1771" y="1314"/>
                    <a:pt x="1949" y="1314"/>
                  </a:cubicBezTo>
                  <a:lnTo>
                    <a:pt x="4961" y="1314"/>
                  </a:lnTo>
                  <a:lnTo>
                    <a:pt x="3903" y="260"/>
                  </a:lnTo>
                  <a:cubicBezTo>
                    <a:pt x="3739" y="92"/>
                    <a:pt x="3513" y="0"/>
                    <a:pt x="328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7247385" y="3416869"/>
              <a:ext cx="86236" cy="34463"/>
            </a:xfrm>
            <a:custGeom>
              <a:rect b="b" l="l" r="r" t="t"/>
              <a:pathLst>
                <a:path extrusionOk="0" h="1314" w="3288">
                  <a:moveTo>
                    <a:pt x="1" y="0"/>
                  </a:moveTo>
                  <a:cubicBezTo>
                    <a:pt x="232" y="0"/>
                    <a:pt x="458" y="92"/>
                    <a:pt x="622" y="255"/>
                  </a:cubicBezTo>
                  <a:lnTo>
                    <a:pt x="1488" y="1121"/>
                  </a:lnTo>
                  <a:cubicBezTo>
                    <a:pt x="1608" y="1246"/>
                    <a:pt x="1776" y="1314"/>
                    <a:pt x="1950" y="1314"/>
                  </a:cubicBezTo>
                  <a:lnTo>
                    <a:pt x="3287" y="1314"/>
                  </a:lnTo>
                  <a:lnTo>
                    <a:pt x="2229" y="255"/>
                  </a:lnTo>
                  <a:cubicBezTo>
                    <a:pt x="2065" y="92"/>
                    <a:pt x="1844" y="0"/>
                    <a:pt x="160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7098098" y="3686802"/>
              <a:ext cx="356038" cy="28667"/>
            </a:xfrm>
            <a:custGeom>
              <a:rect b="b" l="l" r="r" t="t"/>
              <a:pathLst>
                <a:path extrusionOk="0" h="1093" w="13575">
                  <a:moveTo>
                    <a:pt x="1" y="1"/>
                  </a:moveTo>
                  <a:lnTo>
                    <a:pt x="1" y="438"/>
                  </a:lnTo>
                  <a:cubicBezTo>
                    <a:pt x="1" y="799"/>
                    <a:pt x="294" y="1093"/>
                    <a:pt x="660" y="1093"/>
                  </a:cubicBezTo>
                  <a:lnTo>
                    <a:pt x="12920" y="1093"/>
                  </a:lnTo>
                  <a:cubicBezTo>
                    <a:pt x="13281" y="1093"/>
                    <a:pt x="13575" y="799"/>
                    <a:pt x="13575" y="438"/>
                  </a:cubicBezTo>
                  <a:lnTo>
                    <a:pt x="13575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7241720" y="3607307"/>
              <a:ext cx="68926" cy="45006"/>
            </a:xfrm>
            <a:custGeom>
              <a:rect b="b" l="l" r="r" t="t"/>
              <a:pathLst>
                <a:path extrusionOk="0" h="1716" w="2628">
                  <a:moveTo>
                    <a:pt x="640" y="0"/>
                  </a:moveTo>
                  <a:lnTo>
                    <a:pt x="241" y="197"/>
                  </a:lnTo>
                  <a:cubicBezTo>
                    <a:pt x="92" y="270"/>
                    <a:pt x="0" y="424"/>
                    <a:pt x="0" y="587"/>
                  </a:cubicBezTo>
                  <a:lnTo>
                    <a:pt x="0" y="1362"/>
                  </a:lnTo>
                  <a:cubicBezTo>
                    <a:pt x="407" y="1598"/>
                    <a:pt x="861" y="1716"/>
                    <a:pt x="1314" y="1716"/>
                  </a:cubicBezTo>
                  <a:cubicBezTo>
                    <a:pt x="1768" y="1716"/>
                    <a:pt x="2221" y="1598"/>
                    <a:pt x="2628" y="1362"/>
                  </a:cubicBezTo>
                  <a:lnTo>
                    <a:pt x="2628" y="587"/>
                  </a:lnTo>
                  <a:cubicBezTo>
                    <a:pt x="2628" y="424"/>
                    <a:pt x="2531" y="270"/>
                    <a:pt x="2382" y="197"/>
                  </a:cubicBezTo>
                  <a:lnTo>
                    <a:pt x="1983" y="0"/>
                  </a:lnTo>
                  <a:cubicBezTo>
                    <a:pt x="1810" y="212"/>
                    <a:pt x="1561" y="318"/>
                    <a:pt x="1312" y="318"/>
                  </a:cubicBezTo>
                  <a:cubicBezTo>
                    <a:pt x="1063" y="318"/>
                    <a:pt x="814" y="212"/>
                    <a:pt x="640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7253207" y="3543180"/>
              <a:ext cx="45951" cy="51773"/>
            </a:xfrm>
            <a:custGeom>
              <a:rect b="b" l="l" r="r" t="t"/>
              <a:pathLst>
                <a:path extrusionOk="0" h="1974" w="1752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0" y="1974"/>
                    <a:pt x="876" y="1974"/>
                  </a:cubicBezTo>
                  <a:cubicBezTo>
                    <a:pt x="1357" y="1974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253102" y="3543180"/>
              <a:ext cx="31683" cy="51747"/>
            </a:xfrm>
            <a:custGeom>
              <a:rect b="b" l="l" r="r" t="t"/>
              <a:pathLst>
                <a:path extrusionOk="0" h="1973" w="1208">
                  <a:moveTo>
                    <a:pt x="659" y="1"/>
                  </a:moveTo>
                  <a:cubicBezTo>
                    <a:pt x="298" y="1"/>
                    <a:pt x="4" y="294"/>
                    <a:pt x="4" y="660"/>
                  </a:cubicBezTo>
                  <a:lnTo>
                    <a:pt x="4" y="1098"/>
                  </a:lnTo>
                  <a:cubicBezTo>
                    <a:pt x="0" y="1600"/>
                    <a:pt x="411" y="1972"/>
                    <a:pt x="874" y="1972"/>
                  </a:cubicBezTo>
                  <a:cubicBezTo>
                    <a:pt x="984" y="1972"/>
                    <a:pt x="1097" y="1951"/>
                    <a:pt x="1207" y="1906"/>
                  </a:cubicBezTo>
                  <a:cubicBezTo>
                    <a:pt x="875" y="1771"/>
                    <a:pt x="659" y="1454"/>
                    <a:pt x="659" y="1098"/>
                  </a:cubicBezTo>
                  <a:lnTo>
                    <a:pt x="659" y="660"/>
                  </a:lnTo>
                  <a:cubicBezTo>
                    <a:pt x="659" y="338"/>
                    <a:pt x="890" y="63"/>
                    <a:pt x="1207" y="10"/>
                  </a:cubicBezTo>
                  <a:cubicBezTo>
                    <a:pt x="1169" y="6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7253207" y="3543180"/>
              <a:ext cx="45951" cy="23002"/>
            </a:xfrm>
            <a:custGeom>
              <a:rect b="b" l="l" r="r" t="t"/>
              <a:pathLst>
                <a:path extrusionOk="0" h="877" w="1752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55" y="877"/>
                    <a:pt x="1752" y="877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7253207" y="3543180"/>
              <a:ext cx="31578" cy="20982"/>
            </a:xfrm>
            <a:custGeom>
              <a:rect b="b" l="l" r="r" t="t"/>
              <a:pathLst>
                <a:path extrusionOk="0" h="800" w="1204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2" y="723"/>
                    <a:pt x="433" y="771"/>
                    <a:pt x="655" y="800"/>
                  </a:cubicBezTo>
                  <a:lnTo>
                    <a:pt x="655" y="660"/>
                  </a:lnTo>
                  <a:cubicBezTo>
                    <a:pt x="655" y="338"/>
                    <a:pt x="886" y="63"/>
                    <a:pt x="1203" y="10"/>
                  </a:cubicBezTo>
                  <a:cubicBezTo>
                    <a:pt x="1165" y="6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7241720" y="3617509"/>
              <a:ext cx="17179" cy="32601"/>
            </a:xfrm>
            <a:custGeom>
              <a:rect b="b" l="l" r="r" t="t"/>
              <a:pathLst>
                <a:path extrusionOk="0" h="1243" w="655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973"/>
                  </a:lnTo>
                  <a:cubicBezTo>
                    <a:pt x="203" y="1093"/>
                    <a:pt x="424" y="1185"/>
                    <a:pt x="655" y="1242"/>
                  </a:cubicBezTo>
                  <a:lnTo>
                    <a:pt x="655" y="670"/>
                  </a:lnTo>
                  <a:cubicBezTo>
                    <a:pt x="655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7293335" y="3617509"/>
              <a:ext cx="17310" cy="32601"/>
            </a:xfrm>
            <a:custGeom>
              <a:rect b="b" l="l" r="r" t="t"/>
              <a:pathLst>
                <a:path extrusionOk="0" h="1243" w="660">
                  <a:moveTo>
                    <a:pt x="607" y="1"/>
                  </a:moveTo>
                  <a:lnTo>
                    <a:pt x="178" y="323"/>
                  </a:lnTo>
                  <a:cubicBezTo>
                    <a:pt x="68" y="405"/>
                    <a:pt x="0" y="535"/>
                    <a:pt x="0" y="670"/>
                  </a:cubicBezTo>
                  <a:lnTo>
                    <a:pt x="0" y="1242"/>
                  </a:lnTo>
                  <a:cubicBezTo>
                    <a:pt x="231" y="1185"/>
                    <a:pt x="453" y="1093"/>
                    <a:pt x="660" y="973"/>
                  </a:cubicBezTo>
                  <a:lnTo>
                    <a:pt x="660" y="203"/>
                  </a:lnTo>
                  <a:cubicBezTo>
                    <a:pt x="655" y="131"/>
                    <a:pt x="640" y="63"/>
                    <a:pt x="60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7092669" y="3411571"/>
              <a:ext cx="366896" cy="309327"/>
            </a:xfrm>
            <a:custGeom>
              <a:rect b="b" l="l" r="r" t="t"/>
              <a:pathLst>
                <a:path extrusionOk="0" h="11794" w="13989">
                  <a:moveTo>
                    <a:pt x="5900" y="409"/>
                  </a:moveTo>
                  <a:cubicBezTo>
                    <a:pt x="6078" y="409"/>
                    <a:pt x="6251" y="481"/>
                    <a:pt x="6376" y="606"/>
                  </a:cubicBezTo>
                  <a:lnTo>
                    <a:pt x="7084" y="1314"/>
                  </a:lnTo>
                  <a:lnTo>
                    <a:pt x="6174" y="1314"/>
                  </a:lnTo>
                  <a:cubicBezTo>
                    <a:pt x="6054" y="1314"/>
                    <a:pt x="5938" y="1266"/>
                    <a:pt x="5852" y="1179"/>
                  </a:cubicBezTo>
                  <a:lnTo>
                    <a:pt x="5082" y="409"/>
                  </a:lnTo>
                  <a:close/>
                  <a:moveTo>
                    <a:pt x="7512" y="409"/>
                  </a:moveTo>
                  <a:cubicBezTo>
                    <a:pt x="7690" y="409"/>
                    <a:pt x="7858" y="481"/>
                    <a:pt x="7983" y="606"/>
                  </a:cubicBezTo>
                  <a:lnTo>
                    <a:pt x="8691" y="1314"/>
                  </a:lnTo>
                  <a:lnTo>
                    <a:pt x="8527" y="1314"/>
                  </a:lnTo>
                  <a:cubicBezTo>
                    <a:pt x="8523" y="1314"/>
                    <a:pt x="8518" y="1313"/>
                    <a:pt x="8514" y="1313"/>
                  </a:cubicBezTo>
                  <a:cubicBezTo>
                    <a:pt x="8249" y="1313"/>
                    <a:pt x="8248" y="1723"/>
                    <a:pt x="8509" y="1723"/>
                  </a:cubicBezTo>
                  <a:cubicBezTo>
                    <a:pt x="8515" y="1723"/>
                    <a:pt x="8521" y="1723"/>
                    <a:pt x="8527" y="1723"/>
                  </a:cubicBezTo>
                  <a:lnTo>
                    <a:pt x="13127" y="1723"/>
                  </a:lnTo>
                  <a:cubicBezTo>
                    <a:pt x="13377" y="1723"/>
                    <a:pt x="13579" y="1925"/>
                    <a:pt x="13579" y="2175"/>
                  </a:cubicBezTo>
                  <a:lnTo>
                    <a:pt x="13579" y="10932"/>
                  </a:lnTo>
                  <a:cubicBezTo>
                    <a:pt x="13579" y="11183"/>
                    <a:pt x="13377" y="11385"/>
                    <a:pt x="13127" y="11385"/>
                  </a:cubicBezTo>
                  <a:lnTo>
                    <a:pt x="867" y="11385"/>
                  </a:lnTo>
                  <a:cubicBezTo>
                    <a:pt x="617" y="11385"/>
                    <a:pt x="415" y="11183"/>
                    <a:pt x="415" y="10932"/>
                  </a:cubicBezTo>
                  <a:lnTo>
                    <a:pt x="415" y="861"/>
                  </a:lnTo>
                  <a:cubicBezTo>
                    <a:pt x="415" y="611"/>
                    <a:pt x="617" y="409"/>
                    <a:pt x="867" y="409"/>
                  </a:cubicBezTo>
                  <a:lnTo>
                    <a:pt x="4225" y="409"/>
                  </a:lnTo>
                  <a:cubicBezTo>
                    <a:pt x="4404" y="409"/>
                    <a:pt x="4572" y="477"/>
                    <a:pt x="4697" y="606"/>
                  </a:cubicBezTo>
                  <a:lnTo>
                    <a:pt x="5563" y="1473"/>
                  </a:lnTo>
                  <a:cubicBezTo>
                    <a:pt x="5722" y="1631"/>
                    <a:pt x="5943" y="1723"/>
                    <a:pt x="6174" y="1723"/>
                  </a:cubicBezTo>
                  <a:lnTo>
                    <a:pt x="7579" y="1723"/>
                  </a:lnTo>
                  <a:cubicBezTo>
                    <a:pt x="7757" y="1723"/>
                    <a:pt x="7849" y="1501"/>
                    <a:pt x="7724" y="1371"/>
                  </a:cubicBezTo>
                  <a:lnTo>
                    <a:pt x="6761" y="409"/>
                  </a:lnTo>
                  <a:close/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lnTo>
                    <a:pt x="1" y="10932"/>
                  </a:lnTo>
                  <a:cubicBezTo>
                    <a:pt x="1" y="11409"/>
                    <a:pt x="391" y="11794"/>
                    <a:pt x="867" y="11794"/>
                  </a:cubicBezTo>
                  <a:lnTo>
                    <a:pt x="13127" y="11794"/>
                  </a:lnTo>
                  <a:cubicBezTo>
                    <a:pt x="13599" y="11794"/>
                    <a:pt x="13988" y="11409"/>
                    <a:pt x="13988" y="10932"/>
                  </a:cubicBezTo>
                  <a:lnTo>
                    <a:pt x="13988" y="2175"/>
                  </a:lnTo>
                  <a:cubicBezTo>
                    <a:pt x="13988" y="1699"/>
                    <a:pt x="13599" y="1314"/>
                    <a:pt x="13127" y="1314"/>
                  </a:cubicBezTo>
                  <a:lnTo>
                    <a:pt x="9268" y="1314"/>
                  </a:lnTo>
                  <a:lnTo>
                    <a:pt x="8272" y="318"/>
                  </a:lnTo>
                  <a:cubicBezTo>
                    <a:pt x="8070" y="111"/>
                    <a:pt x="7796" y="0"/>
                    <a:pt x="7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7196031" y="3509111"/>
              <a:ext cx="154375" cy="148631"/>
            </a:xfrm>
            <a:custGeom>
              <a:rect b="b" l="l" r="r" t="t"/>
              <a:pathLst>
                <a:path extrusionOk="0" h="5667" w="5886">
                  <a:moveTo>
                    <a:pt x="3273" y="1507"/>
                  </a:moveTo>
                  <a:cubicBezTo>
                    <a:pt x="3523" y="1507"/>
                    <a:pt x="3725" y="1709"/>
                    <a:pt x="3725" y="1959"/>
                  </a:cubicBezTo>
                  <a:lnTo>
                    <a:pt x="3725" y="2397"/>
                  </a:lnTo>
                  <a:cubicBezTo>
                    <a:pt x="3725" y="2767"/>
                    <a:pt x="3427" y="3066"/>
                    <a:pt x="3056" y="3066"/>
                  </a:cubicBezTo>
                  <a:cubicBezTo>
                    <a:pt x="2686" y="3066"/>
                    <a:pt x="2382" y="2767"/>
                    <a:pt x="2382" y="2397"/>
                  </a:cubicBezTo>
                  <a:lnTo>
                    <a:pt x="2382" y="1959"/>
                  </a:lnTo>
                  <a:cubicBezTo>
                    <a:pt x="2382" y="1709"/>
                    <a:pt x="2584" y="1507"/>
                    <a:pt x="2835" y="1507"/>
                  </a:cubicBezTo>
                  <a:close/>
                  <a:moveTo>
                    <a:pt x="3287" y="3451"/>
                  </a:moveTo>
                  <a:lnTo>
                    <a:pt x="3287" y="3571"/>
                  </a:lnTo>
                  <a:cubicBezTo>
                    <a:pt x="3287" y="3648"/>
                    <a:pt x="3306" y="3720"/>
                    <a:pt x="3345" y="3783"/>
                  </a:cubicBezTo>
                  <a:lnTo>
                    <a:pt x="3066" y="4062"/>
                  </a:lnTo>
                  <a:cubicBezTo>
                    <a:pt x="3061" y="4067"/>
                    <a:pt x="3057" y="4069"/>
                    <a:pt x="3054" y="4069"/>
                  </a:cubicBezTo>
                  <a:cubicBezTo>
                    <a:pt x="3051" y="4069"/>
                    <a:pt x="3049" y="4067"/>
                    <a:pt x="3046" y="4062"/>
                  </a:cubicBezTo>
                  <a:lnTo>
                    <a:pt x="2763" y="3783"/>
                  </a:lnTo>
                  <a:cubicBezTo>
                    <a:pt x="2801" y="3720"/>
                    <a:pt x="2820" y="3648"/>
                    <a:pt x="2820" y="3571"/>
                  </a:cubicBezTo>
                  <a:lnTo>
                    <a:pt x="2820" y="3451"/>
                  </a:lnTo>
                  <a:cubicBezTo>
                    <a:pt x="2897" y="3470"/>
                    <a:pt x="2974" y="3475"/>
                    <a:pt x="3056" y="3475"/>
                  </a:cubicBezTo>
                  <a:cubicBezTo>
                    <a:pt x="3133" y="3475"/>
                    <a:pt x="3210" y="3470"/>
                    <a:pt x="3287" y="3451"/>
                  </a:cubicBezTo>
                  <a:close/>
                  <a:moveTo>
                    <a:pt x="3056" y="410"/>
                  </a:moveTo>
                  <a:cubicBezTo>
                    <a:pt x="4086" y="410"/>
                    <a:pt x="5000" y="1054"/>
                    <a:pt x="5342" y="2026"/>
                  </a:cubicBezTo>
                  <a:cubicBezTo>
                    <a:pt x="5683" y="2994"/>
                    <a:pt x="5375" y="4071"/>
                    <a:pt x="4577" y="4716"/>
                  </a:cubicBezTo>
                  <a:lnTo>
                    <a:pt x="4572" y="4721"/>
                  </a:lnTo>
                  <a:lnTo>
                    <a:pt x="4572" y="4418"/>
                  </a:lnTo>
                  <a:cubicBezTo>
                    <a:pt x="4572" y="4177"/>
                    <a:pt x="4437" y="3951"/>
                    <a:pt x="4216" y="3845"/>
                  </a:cubicBezTo>
                  <a:lnTo>
                    <a:pt x="3706" y="3590"/>
                  </a:lnTo>
                  <a:cubicBezTo>
                    <a:pt x="3701" y="3585"/>
                    <a:pt x="3696" y="3581"/>
                    <a:pt x="3696" y="3576"/>
                  </a:cubicBezTo>
                  <a:lnTo>
                    <a:pt x="3696" y="3263"/>
                  </a:lnTo>
                  <a:cubicBezTo>
                    <a:pt x="3970" y="3061"/>
                    <a:pt x="4134" y="2738"/>
                    <a:pt x="4134" y="2397"/>
                  </a:cubicBezTo>
                  <a:lnTo>
                    <a:pt x="4134" y="1959"/>
                  </a:lnTo>
                  <a:cubicBezTo>
                    <a:pt x="4134" y="1483"/>
                    <a:pt x="3749" y="1093"/>
                    <a:pt x="3273" y="1093"/>
                  </a:cubicBezTo>
                  <a:lnTo>
                    <a:pt x="2835" y="1093"/>
                  </a:lnTo>
                  <a:cubicBezTo>
                    <a:pt x="2358" y="1098"/>
                    <a:pt x="1978" y="1483"/>
                    <a:pt x="1978" y="1959"/>
                  </a:cubicBezTo>
                  <a:lnTo>
                    <a:pt x="1978" y="2397"/>
                  </a:lnTo>
                  <a:cubicBezTo>
                    <a:pt x="1978" y="2738"/>
                    <a:pt x="2137" y="3061"/>
                    <a:pt x="2416" y="3263"/>
                  </a:cubicBezTo>
                  <a:lnTo>
                    <a:pt x="2416" y="3571"/>
                  </a:lnTo>
                  <a:cubicBezTo>
                    <a:pt x="2416" y="3576"/>
                    <a:pt x="2411" y="3585"/>
                    <a:pt x="2406" y="3585"/>
                  </a:cubicBezTo>
                  <a:lnTo>
                    <a:pt x="1892" y="3840"/>
                  </a:lnTo>
                  <a:cubicBezTo>
                    <a:pt x="1675" y="3951"/>
                    <a:pt x="1536" y="4172"/>
                    <a:pt x="1540" y="4418"/>
                  </a:cubicBezTo>
                  <a:lnTo>
                    <a:pt x="1540" y="4716"/>
                  </a:lnTo>
                  <a:cubicBezTo>
                    <a:pt x="737" y="4071"/>
                    <a:pt x="429" y="2994"/>
                    <a:pt x="770" y="2026"/>
                  </a:cubicBezTo>
                  <a:cubicBezTo>
                    <a:pt x="1112" y="1054"/>
                    <a:pt x="2031" y="410"/>
                    <a:pt x="3056" y="410"/>
                  </a:cubicBezTo>
                  <a:close/>
                  <a:moveTo>
                    <a:pt x="3682" y="4028"/>
                  </a:moveTo>
                  <a:lnTo>
                    <a:pt x="4038" y="4211"/>
                  </a:lnTo>
                  <a:cubicBezTo>
                    <a:pt x="4115" y="4249"/>
                    <a:pt x="4168" y="4331"/>
                    <a:pt x="4163" y="4418"/>
                  </a:cubicBezTo>
                  <a:lnTo>
                    <a:pt x="4163" y="4986"/>
                  </a:lnTo>
                  <a:cubicBezTo>
                    <a:pt x="3816" y="5166"/>
                    <a:pt x="3436" y="5256"/>
                    <a:pt x="3056" y="5256"/>
                  </a:cubicBezTo>
                  <a:cubicBezTo>
                    <a:pt x="2676" y="5256"/>
                    <a:pt x="2296" y="5166"/>
                    <a:pt x="1949" y="4986"/>
                  </a:cubicBezTo>
                  <a:lnTo>
                    <a:pt x="1945" y="4986"/>
                  </a:lnTo>
                  <a:lnTo>
                    <a:pt x="1945" y="4418"/>
                  </a:lnTo>
                  <a:cubicBezTo>
                    <a:pt x="1945" y="4331"/>
                    <a:pt x="1997" y="4249"/>
                    <a:pt x="2074" y="4211"/>
                  </a:cubicBezTo>
                  <a:lnTo>
                    <a:pt x="2431" y="4028"/>
                  </a:lnTo>
                  <a:lnTo>
                    <a:pt x="2753" y="4355"/>
                  </a:lnTo>
                  <a:cubicBezTo>
                    <a:pt x="2837" y="4439"/>
                    <a:pt x="2947" y="4482"/>
                    <a:pt x="3055" y="4482"/>
                  </a:cubicBezTo>
                  <a:cubicBezTo>
                    <a:pt x="3164" y="4482"/>
                    <a:pt x="3273" y="4439"/>
                    <a:pt x="3354" y="4355"/>
                  </a:cubicBezTo>
                  <a:lnTo>
                    <a:pt x="3682" y="4028"/>
                  </a:lnTo>
                  <a:close/>
                  <a:moveTo>
                    <a:pt x="3056" y="1"/>
                  </a:moveTo>
                  <a:cubicBezTo>
                    <a:pt x="1911" y="1"/>
                    <a:pt x="876" y="694"/>
                    <a:pt x="438" y="1752"/>
                  </a:cubicBezTo>
                  <a:cubicBezTo>
                    <a:pt x="1" y="2811"/>
                    <a:pt x="241" y="4028"/>
                    <a:pt x="1050" y="4836"/>
                  </a:cubicBezTo>
                  <a:cubicBezTo>
                    <a:pt x="1594" y="5378"/>
                    <a:pt x="2321" y="5667"/>
                    <a:pt x="3059" y="5667"/>
                  </a:cubicBezTo>
                  <a:cubicBezTo>
                    <a:pt x="3423" y="5667"/>
                    <a:pt x="3789" y="5597"/>
                    <a:pt x="4139" y="5452"/>
                  </a:cubicBezTo>
                  <a:cubicBezTo>
                    <a:pt x="5197" y="5014"/>
                    <a:pt x="5885" y="3980"/>
                    <a:pt x="5885" y="2835"/>
                  </a:cubicBezTo>
                  <a:cubicBezTo>
                    <a:pt x="5885" y="1271"/>
                    <a:pt x="4620" y="5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7169279" y="3486162"/>
              <a:ext cx="170662" cy="158886"/>
            </a:xfrm>
            <a:custGeom>
              <a:rect b="b" l="l" r="r" t="t"/>
              <a:pathLst>
                <a:path extrusionOk="0" h="6058" w="6507">
                  <a:moveTo>
                    <a:pt x="4073" y="0"/>
                  </a:moveTo>
                  <a:cubicBezTo>
                    <a:pt x="3120" y="0"/>
                    <a:pt x="2171" y="367"/>
                    <a:pt x="1454" y="1087"/>
                  </a:cubicBezTo>
                  <a:cubicBezTo>
                    <a:pt x="130" y="2406"/>
                    <a:pt x="0" y="4504"/>
                    <a:pt x="1146" y="5981"/>
                  </a:cubicBezTo>
                  <a:cubicBezTo>
                    <a:pt x="1190" y="6035"/>
                    <a:pt x="1245" y="6057"/>
                    <a:pt x="1298" y="6057"/>
                  </a:cubicBezTo>
                  <a:cubicBezTo>
                    <a:pt x="1443" y="6057"/>
                    <a:pt x="1578" y="5886"/>
                    <a:pt x="1468" y="5731"/>
                  </a:cubicBezTo>
                  <a:cubicBezTo>
                    <a:pt x="453" y="4417"/>
                    <a:pt x="568" y="2550"/>
                    <a:pt x="1742" y="1376"/>
                  </a:cubicBezTo>
                  <a:cubicBezTo>
                    <a:pt x="2382" y="737"/>
                    <a:pt x="3226" y="411"/>
                    <a:pt x="4075" y="411"/>
                  </a:cubicBezTo>
                  <a:cubicBezTo>
                    <a:pt x="4785" y="411"/>
                    <a:pt x="5499" y="639"/>
                    <a:pt x="6097" y="1102"/>
                  </a:cubicBezTo>
                  <a:cubicBezTo>
                    <a:pt x="6137" y="1131"/>
                    <a:pt x="6178" y="1144"/>
                    <a:pt x="6217" y="1144"/>
                  </a:cubicBezTo>
                  <a:cubicBezTo>
                    <a:pt x="6383" y="1144"/>
                    <a:pt x="6507" y="916"/>
                    <a:pt x="6347" y="779"/>
                  </a:cubicBezTo>
                  <a:cubicBezTo>
                    <a:pt x="5674" y="257"/>
                    <a:pt x="4872" y="0"/>
                    <a:pt x="4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7211532" y="3521700"/>
              <a:ext cx="171554" cy="159070"/>
            </a:xfrm>
            <a:custGeom>
              <a:rect b="b" l="l" r="r" t="t"/>
              <a:pathLst>
                <a:path extrusionOk="0" h="6065" w="6541">
                  <a:moveTo>
                    <a:pt x="5230" y="1"/>
                  </a:moveTo>
                  <a:cubicBezTo>
                    <a:pt x="5187" y="1"/>
                    <a:pt x="5143" y="15"/>
                    <a:pt x="5107" y="45"/>
                  </a:cubicBezTo>
                  <a:cubicBezTo>
                    <a:pt x="5015" y="112"/>
                    <a:pt x="5001" y="242"/>
                    <a:pt x="5068" y="334"/>
                  </a:cubicBezTo>
                  <a:cubicBezTo>
                    <a:pt x="6088" y="1643"/>
                    <a:pt x="5973" y="3510"/>
                    <a:pt x="4794" y="4688"/>
                  </a:cubicBezTo>
                  <a:cubicBezTo>
                    <a:pt x="4155" y="5327"/>
                    <a:pt x="3312" y="5652"/>
                    <a:pt x="2464" y="5652"/>
                  </a:cubicBezTo>
                  <a:cubicBezTo>
                    <a:pt x="1753" y="5652"/>
                    <a:pt x="1039" y="5423"/>
                    <a:pt x="439" y="4958"/>
                  </a:cubicBezTo>
                  <a:cubicBezTo>
                    <a:pt x="396" y="4921"/>
                    <a:pt x="350" y="4906"/>
                    <a:pt x="307" y="4906"/>
                  </a:cubicBezTo>
                  <a:cubicBezTo>
                    <a:pt x="135" y="4906"/>
                    <a:pt x="1" y="5151"/>
                    <a:pt x="189" y="5285"/>
                  </a:cubicBezTo>
                  <a:cubicBezTo>
                    <a:pt x="862" y="5807"/>
                    <a:pt x="1664" y="6064"/>
                    <a:pt x="2463" y="6064"/>
                  </a:cubicBezTo>
                  <a:cubicBezTo>
                    <a:pt x="3418" y="6064"/>
                    <a:pt x="4367" y="5697"/>
                    <a:pt x="5087" y="4977"/>
                  </a:cubicBezTo>
                  <a:cubicBezTo>
                    <a:pt x="6411" y="3654"/>
                    <a:pt x="6541" y="1556"/>
                    <a:pt x="5391" y="79"/>
                  </a:cubicBezTo>
                  <a:cubicBezTo>
                    <a:pt x="5351" y="28"/>
                    <a:pt x="5291" y="1"/>
                    <a:pt x="5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7" name="Google Shape;2467;p38"/>
          <p:cNvGrpSpPr/>
          <p:nvPr/>
        </p:nvGrpSpPr>
        <p:grpSpPr>
          <a:xfrm>
            <a:off x="10043653" y="4294898"/>
            <a:ext cx="489195" cy="427788"/>
            <a:chOff x="7532740" y="3405748"/>
            <a:chExt cx="366896" cy="320841"/>
          </a:xfrm>
        </p:grpSpPr>
        <p:sp>
          <p:nvSpPr>
            <p:cNvPr id="2468" name="Google Shape;2468;p38"/>
            <p:cNvSpPr/>
            <p:nvPr/>
          </p:nvSpPr>
          <p:spPr>
            <a:xfrm>
              <a:off x="7538169" y="3491565"/>
              <a:ext cx="356038" cy="229727"/>
            </a:xfrm>
            <a:custGeom>
              <a:rect b="b" l="l" r="r" t="t"/>
              <a:pathLst>
                <a:path extrusionOk="0" h="8759" w="13575">
                  <a:moveTo>
                    <a:pt x="438" y="1"/>
                  </a:moveTo>
                  <a:cubicBezTo>
                    <a:pt x="197" y="1"/>
                    <a:pt x="0" y="198"/>
                    <a:pt x="0" y="439"/>
                  </a:cubicBezTo>
                  <a:lnTo>
                    <a:pt x="0" y="8320"/>
                  </a:lnTo>
                  <a:cubicBezTo>
                    <a:pt x="0" y="8561"/>
                    <a:pt x="197" y="8758"/>
                    <a:pt x="438" y="8758"/>
                  </a:cubicBezTo>
                  <a:lnTo>
                    <a:pt x="13136" y="8758"/>
                  </a:lnTo>
                  <a:cubicBezTo>
                    <a:pt x="13377" y="8758"/>
                    <a:pt x="13574" y="8561"/>
                    <a:pt x="13574" y="8320"/>
                  </a:cubicBezTo>
                  <a:lnTo>
                    <a:pt x="13574" y="439"/>
                  </a:lnTo>
                  <a:cubicBezTo>
                    <a:pt x="13574" y="198"/>
                    <a:pt x="13377" y="1"/>
                    <a:pt x="13136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7538169" y="3491565"/>
              <a:ext cx="355907" cy="17205"/>
            </a:xfrm>
            <a:custGeom>
              <a:rect b="b" l="l" r="r" t="t"/>
              <a:pathLst>
                <a:path extrusionOk="0" h="656" w="13570">
                  <a:moveTo>
                    <a:pt x="438" y="1"/>
                  </a:moveTo>
                  <a:cubicBezTo>
                    <a:pt x="193" y="1"/>
                    <a:pt x="0" y="193"/>
                    <a:pt x="0" y="439"/>
                  </a:cubicBezTo>
                  <a:lnTo>
                    <a:pt x="0" y="655"/>
                  </a:lnTo>
                  <a:lnTo>
                    <a:pt x="13569" y="655"/>
                  </a:lnTo>
                  <a:lnTo>
                    <a:pt x="13569" y="439"/>
                  </a:lnTo>
                  <a:cubicBezTo>
                    <a:pt x="13569" y="193"/>
                    <a:pt x="13377" y="1"/>
                    <a:pt x="1313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7572501" y="3537515"/>
              <a:ext cx="114981" cy="149313"/>
            </a:xfrm>
            <a:custGeom>
              <a:rect b="b" l="l" r="r" t="t"/>
              <a:pathLst>
                <a:path extrusionOk="0" h="5693" w="4384">
                  <a:moveTo>
                    <a:pt x="221" y="0"/>
                  </a:moveTo>
                  <a:cubicBezTo>
                    <a:pt x="101" y="0"/>
                    <a:pt x="0" y="96"/>
                    <a:pt x="0" y="217"/>
                  </a:cubicBezTo>
                  <a:lnTo>
                    <a:pt x="0" y="5471"/>
                  </a:lnTo>
                  <a:cubicBezTo>
                    <a:pt x="0" y="5591"/>
                    <a:pt x="101" y="5693"/>
                    <a:pt x="221" y="5693"/>
                  </a:cubicBezTo>
                  <a:lnTo>
                    <a:pt x="4162" y="5693"/>
                  </a:lnTo>
                  <a:cubicBezTo>
                    <a:pt x="4282" y="5693"/>
                    <a:pt x="4383" y="5591"/>
                    <a:pt x="4383" y="5471"/>
                  </a:cubicBezTo>
                  <a:lnTo>
                    <a:pt x="4383" y="217"/>
                  </a:lnTo>
                  <a:cubicBezTo>
                    <a:pt x="4383" y="96"/>
                    <a:pt x="4282" y="0"/>
                    <a:pt x="4162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7721919" y="3537384"/>
              <a:ext cx="137826" cy="23106"/>
            </a:xfrm>
            <a:custGeom>
              <a:rect b="b" l="l" r="r" t="t"/>
              <a:pathLst>
                <a:path extrusionOk="0" h="881" w="5255">
                  <a:moveTo>
                    <a:pt x="221" y="0"/>
                  </a:moveTo>
                  <a:cubicBezTo>
                    <a:pt x="96" y="0"/>
                    <a:pt x="0" y="101"/>
                    <a:pt x="0" y="222"/>
                  </a:cubicBezTo>
                  <a:lnTo>
                    <a:pt x="0" y="660"/>
                  </a:lnTo>
                  <a:cubicBezTo>
                    <a:pt x="0" y="780"/>
                    <a:pt x="96" y="876"/>
                    <a:pt x="221" y="881"/>
                  </a:cubicBezTo>
                  <a:lnTo>
                    <a:pt x="5038" y="881"/>
                  </a:lnTo>
                  <a:cubicBezTo>
                    <a:pt x="5158" y="881"/>
                    <a:pt x="5255" y="780"/>
                    <a:pt x="5255" y="660"/>
                  </a:cubicBezTo>
                  <a:lnTo>
                    <a:pt x="5255" y="222"/>
                  </a:lnTo>
                  <a:cubicBezTo>
                    <a:pt x="5255" y="101"/>
                    <a:pt x="5158" y="5"/>
                    <a:pt x="503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38"/>
            <p:cNvSpPr/>
            <p:nvPr/>
          </p:nvSpPr>
          <p:spPr>
            <a:xfrm>
              <a:off x="7721919" y="3583440"/>
              <a:ext cx="103363" cy="23002"/>
            </a:xfrm>
            <a:custGeom>
              <a:rect b="b" l="l" r="r" t="t"/>
              <a:pathLst>
                <a:path extrusionOk="0" h="877" w="3941">
                  <a:moveTo>
                    <a:pt x="221" y="1"/>
                  </a:moveTo>
                  <a:cubicBezTo>
                    <a:pt x="96" y="1"/>
                    <a:pt x="0" y="97"/>
                    <a:pt x="0" y="217"/>
                  </a:cubicBezTo>
                  <a:lnTo>
                    <a:pt x="0" y="655"/>
                  </a:lnTo>
                  <a:cubicBezTo>
                    <a:pt x="0" y="775"/>
                    <a:pt x="96" y="876"/>
                    <a:pt x="221" y="876"/>
                  </a:cubicBezTo>
                  <a:lnTo>
                    <a:pt x="3724" y="876"/>
                  </a:lnTo>
                  <a:cubicBezTo>
                    <a:pt x="3845" y="876"/>
                    <a:pt x="3941" y="775"/>
                    <a:pt x="3941" y="655"/>
                  </a:cubicBezTo>
                  <a:lnTo>
                    <a:pt x="3941" y="217"/>
                  </a:lnTo>
                  <a:cubicBezTo>
                    <a:pt x="3941" y="97"/>
                    <a:pt x="3845" y="1"/>
                    <a:pt x="3724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7687456" y="3411177"/>
              <a:ext cx="57438" cy="103389"/>
            </a:xfrm>
            <a:custGeom>
              <a:rect b="b" l="l" r="r" t="t"/>
              <a:pathLst>
                <a:path extrusionOk="0" h="3942" w="2190">
                  <a:moveTo>
                    <a:pt x="0" y="1"/>
                  </a:moveTo>
                  <a:lnTo>
                    <a:pt x="438" y="3942"/>
                  </a:lnTo>
                  <a:lnTo>
                    <a:pt x="1752" y="3942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38"/>
            <p:cNvSpPr/>
            <p:nvPr/>
          </p:nvSpPr>
          <p:spPr>
            <a:xfrm>
              <a:off x="7595581" y="3612080"/>
              <a:ext cx="69057" cy="74748"/>
            </a:xfrm>
            <a:custGeom>
              <a:rect b="b" l="l" r="r" t="t"/>
              <a:pathLst>
                <a:path extrusionOk="0" h="2850" w="2633">
                  <a:moveTo>
                    <a:pt x="876" y="1"/>
                  </a:moveTo>
                  <a:lnTo>
                    <a:pt x="876" y="439"/>
                  </a:lnTo>
                  <a:cubicBezTo>
                    <a:pt x="876" y="521"/>
                    <a:pt x="828" y="598"/>
                    <a:pt x="756" y="636"/>
                  </a:cubicBezTo>
                  <a:lnTo>
                    <a:pt x="241" y="891"/>
                  </a:lnTo>
                  <a:cubicBezTo>
                    <a:pt x="97" y="968"/>
                    <a:pt x="1" y="1117"/>
                    <a:pt x="1" y="1286"/>
                  </a:cubicBezTo>
                  <a:lnTo>
                    <a:pt x="1" y="2850"/>
                  </a:lnTo>
                  <a:lnTo>
                    <a:pt x="2633" y="2850"/>
                  </a:lnTo>
                  <a:lnTo>
                    <a:pt x="2633" y="1286"/>
                  </a:lnTo>
                  <a:cubicBezTo>
                    <a:pt x="2628" y="1117"/>
                    <a:pt x="2536" y="968"/>
                    <a:pt x="2387" y="891"/>
                  </a:cubicBezTo>
                  <a:lnTo>
                    <a:pt x="1872" y="636"/>
                  </a:lnTo>
                  <a:cubicBezTo>
                    <a:pt x="1800" y="598"/>
                    <a:pt x="1752" y="521"/>
                    <a:pt x="1752" y="439"/>
                  </a:cubicBezTo>
                  <a:lnTo>
                    <a:pt x="1752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38"/>
            <p:cNvSpPr/>
            <p:nvPr/>
          </p:nvSpPr>
          <p:spPr>
            <a:xfrm>
              <a:off x="7595581" y="3630256"/>
              <a:ext cx="68926" cy="56573"/>
            </a:xfrm>
            <a:custGeom>
              <a:rect b="b" l="l" r="r" t="t"/>
              <a:pathLst>
                <a:path extrusionOk="0" h="2157" w="2628">
                  <a:moveTo>
                    <a:pt x="641" y="1"/>
                  </a:moveTo>
                  <a:lnTo>
                    <a:pt x="241" y="198"/>
                  </a:lnTo>
                  <a:cubicBezTo>
                    <a:pt x="97" y="275"/>
                    <a:pt x="1" y="424"/>
                    <a:pt x="1" y="593"/>
                  </a:cubicBezTo>
                  <a:lnTo>
                    <a:pt x="1" y="2157"/>
                  </a:lnTo>
                  <a:lnTo>
                    <a:pt x="2628" y="2157"/>
                  </a:lnTo>
                  <a:lnTo>
                    <a:pt x="2628" y="593"/>
                  </a:lnTo>
                  <a:cubicBezTo>
                    <a:pt x="2628" y="424"/>
                    <a:pt x="2536" y="275"/>
                    <a:pt x="2387" y="198"/>
                  </a:cubicBezTo>
                  <a:lnTo>
                    <a:pt x="1988" y="1"/>
                  </a:lnTo>
                  <a:cubicBezTo>
                    <a:pt x="1824" y="193"/>
                    <a:pt x="1588" y="622"/>
                    <a:pt x="1314" y="622"/>
                  </a:cubicBezTo>
                  <a:cubicBezTo>
                    <a:pt x="1045" y="622"/>
                    <a:pt x="804" y="193"/>
                    <a:pt x="64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8"/>
            <p:cNvSpPr/>
            <p:nvPr/>
          </p:nvSpPr>
          <p:spPr>
            <a:xfrm>
              <a:off x="7595581" y="3640484"/>
              <a:ext cx="17310" cy="46344"/>
            </a:xfrm>
            <a:custGeom>
              <a:rect b="b" l="l" r="r" t="t"/>
              <a:pathLst>
                <a:path extrusionOk="0" h="1767" w="660">
                  <a:moveTo>
                    <a:pt x="53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767"/>
                  </a:lnTo>
                  <a:lnTo>
                    <a:pt x="660" y="1767"/>
                  </a:lnTo>
                  <a:lnTo>
                    <a:pt x="660" y="669"/>
                  </a:lnTo>
                  <a:cubicBezTo>
                    <a:pt x="660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38"/>
            <p:cNvSpPr/>
            <p:nvPr/>
          </p:nvSpPr>
          <p:spPr>
            <a:xfrm>
              <a:off x="7647328" y="3640484"/>
              <a:ext cx="17179" cy="46344"/>
            </a:xfrm>
            <a:custGeom>
              <a:rect b="b" l="l" r="r" t="t"/>
              <a:pathLst>
                <a:path extrusionOk="0" h="1767" w="655">
                  <a:moveTo>
                    <a:pt x="602" y="1"/>
                  </a:moveTo>
                  <a:lnTo>
                    <a:pt x="174" y="323"/>
                  </a:lnTo>
                  <a:cubicBezTo>
                    <a:pt x="63" y="405"/>
                    <a:pt x="0" y="535"/>
                    <a:pt x="0" y="669"/>
                  </a:cubicBezTo>
                  <a:lnTo>
                    <a:pt x="0" y="1767"/>
                  </a:lnTo>
                  <a:lnTo>
                    <a:pt x="655" y="1767"/>
                  </a:lnTo>
                  <a:lnTo>
                    <a:pt x="655" y="203"/>
                  </a:lnTo>
                  <a:cubicBezTo>
                    <a:pt x="655" y="131"/>
                    <a:pt x="636" y="63"/>
                    <a:pt x="602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38"/>
            <p:cNvSpPr/>
            <p:nvPr/>
          </p:nvSpPr>
          <p:spPr>
            <a:xfrm>
              <a:off x="7607069" y="3566156"/>
              <a:ext cx="45951" cy="51773"/>
            </a:xfrm>
            <a:custGeom>
              <a:rect b="b" l="l" r="r" t="t"/>
              <a:pathLst>
                <a:path extrusionOk="0" h="1974" w="1752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5" y="1973"/>
                    <a:pt x="876" y="1973"/>
                  </a:cubicBezTo>
                  <a:cubicBezTo>
                    <a:pt x="1362" y="1973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38"/>
            <p:cNvSpPr/>
            <p:nvPr/>
          </p:nvSpPr>
          <p:spPr>
            <a:xfrm>
              <a:off x="7607069" y="3566156"/>
              <a:ext cx="31578" cy="51747"/>
            </a:xfrm>
            <a:custGeom>
              <a:rect b="b" l="l" r="r" t="t"/>
              <a:pathLst>
                <a:path extrusionOk="0" h="1973" w="1204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99"/>
                    <a:pt x="412" y="1972"/>
                    <a:pt x="873" y="1972"/>
                  </a:cubicBezTo>
                  <a:cubicBezTo>
                    <a:pt x="982" y="1972"/>
                    <a:pt x="1094" y="1951"/>
                    <a:pt x="1203" y="1906"/>
                  </a:cubicBezTo>
                  <a:cubicBezTo>
                    <a:pt x="876" y="1771"/>
                    <a:pt x="660" y="1454"/>
                    <a:pt x="660" y="1098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38"/>
            <p:cNvSpPr/>
            <p:nvPr/>
          </p:nvSpPr>
          <p:spPr>
            <a:xfrm>
              <a:off x="7607069" y="3566156"/>
              <a:ext cx="45951" cy="23002"/>
            </a:xfrm>
            <a:custGeom>
              <a:rect b="b" l="l" r="r" t="t"/>
              <a:pathLst>
                <a:path extrusionOk="0" h="877" w="1752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60" y="876"/>
                    <a:pt x="1752" y="876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38"/>
            <p:cNvSpPr/>
            <p:nvPr/>
          </p:nvSpPr>
          <p:spPr>
            <a:xfrm>
              <a:off x="7607069" y="3566156"/>
              <a:ext cx="31578" cy="20982"/>
            </a:xfrm>
            <a:custGeom>
              <a:rect b="b" l="l" r="r" t="t"/>
              <a:pathLst>
                <a:path extrusionOk="0" h="800" w="1204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7" y="722"/>
                    <a:pt x="433" y="770"/>
                    <a:pt x="660" y="799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38"/>
            <p:cNvSpPr/>
            <p:nvPr/>
          </p:nvSpPr>
          <p:spPr>
            <a:xfrm>
              <a:off x="7532740" y="3405748"/>
              <a:ext cx="366896" cy="320841"/>
            </a:xfrm>
            <a:custGeom>
              <a:rect b="b" l="l" r="r" t="t"/>
              <a:pathLst>
                <a:path extrusionOk="0" h="12233" w="13989">
                  <a:moveTo>
                    <a:pt x="7863" y="410"/>
                  </a:moveTo>
                  <a:lnTo>
                    <a:pt x="7468" y="3932"/>
                  </a:lnTo>
                  <a:cubicBezTo>
                    <a:pt x="7468" y="3937"/>
                    <a:pt x="7463" y="3942"/>
                    <a:pt x="7459" y="3942"/>
                  </a:cubicBezTo>
                  <a:lnTo>
                    <a:pt x="6535" y="3942"/>
                  </a:lnTo>
                  <a:cubicBezTo>
                    <a:pt x="6530" y="3942"/>
                    <a:pt x="6520" y="3937"/>
                    <a:pt x="6520" y="3932"/>
                  </a:cubicBezTo>
                  <a:lnTo>
                    <a:pt x="6130" y="410"/>
                  </a:lnTo>
                  <a:close/>
                  <a:moveTo>
                    <a:pt x="13348" y="3480"/>
                  </a:moveTo>
                  <a:cubicBezTo>
                    <a:pt x="13473" y="3480"/>
                    <a:pt x="13579" y="3586"/>
                    <a:pt x="13579" y="3711"/>
                  </a:cubicBezTo>
                  <a:lnTo>
                    <a:pt x="13579" y="11592"/>
                  </a:lnTo>
                  <a:lnTo>
                    <a:pt x="13574" y="11592"/>
                  </a:lnTo>
                  <a:cubicBezTo>
                    <a:pt x="13574" y="11717"/>
                    <a:pt x="13468" y="11823"/>
                    <a:pt x="13343" y="11823"/>
                  </a:cubicBezTo>
                  <a:lnTo>
                    <a:pt x="645" y="11823"/>
                  </a:lnTo>
                  <a:cubicBezTo>
                    <a:pt x="515" y="11823"/>
                    <a:pt x="414" y="11717"/>
                    <a:pt x="414" y="11592"/>
                  </a:cubicBezTo>
                  <a:lnTo>
                    <a:pt x="414" y="3711"/>
                  </a:lnTo>
                  <a:cubicBezTo>
                    <a:pt x="414" y="3586"/>
                    <a:pt x="515" y="3480"/>
                    <a:pt x="645" y="3480"/>
                  </a:cubicBezTo>
                  <a:lnTo>
                    <a:pt x="6058" y="3480"/>
                  </a:lnTo>
                  <a:lnTo>
                    <a:pt x="6116" y="3980"/>
                  </a:lnTo>
                  <a:cubicBezTo>
                    <a:pt x="6135" y="4192"/>
                    <a:pt x="6318" y="4355"/>
                    <a:pt x="6535" y="4355"/>
                  </a:cubicBezTo>
                  <a:lnTo>
                    <a:pt x="7459" y="4355"/>
                  </a:lnTo>
                  <a:cubicBezTo>
                    <a:pt x="7675" y="4355"/>
                    <a:pt x="7853" y="4192"/>
                    <a:pt x="7877" y="3980"/>
                  </a:cubicBezTo>
                  <a:lnTo>
                    <a:pt x="7935" y="3480"/>
                  </a:lnTo>
                  <a:close/>
                  <a:moveTo>
                    <a:pt x="5899" y="1"/>
                  </a:moveTo>
                  <a:cubicBezTo>
                    <a:pt x="5779" y="1"/>
                    <a:pt x="5683" y="107"/>
                    <a:pt x="5697" y="232"/>
                  </a:cubicBezTo>
                  <a:lnTo>
                    <a:pt x="6010" y="3066"/>
                  </a:lnTo>
                  <a:lnTo>
                    <a:pt x="645" y="3066"/>
                  </a:lnTo>
                  <a:cubicBezTo>
                    <a:pt x="289" y="3066"/>
                    <a:pt x="5" y="3355"/>
                    <a:pt x="0" y="3711"/>
                  </a:cubicBezTo>
                  <a:lnTo>
                    <a:pt x="0" y="11587"/>
                  </a:lnTo>
                  <a:cubicBezTo>
                    <a:pt x="5" y="11944"/>
                    <a:pt x="289" y="12232"/>
                    <a:pt x="645" y="12232"/>
                  </a:cubicBezTo>
                  <a:lnTo>
                    <a:pt x="13343" y="12232"/>
                  </a:lnTo>
                  <a:cubicBezTo>
                    <a:pt x="13699" y="12232"/>
                    <a:pt x="13988" y="11944"/>
                    <a:pt x="13988" y="11587"/>
                  </a:cubicBezTo>
                  <a:lnTo>
                    <a:pt x="13988" y="3711"/>
                  </a:lnTo>
                  <a:cubicBezTo>
                    <a:pt x="13988" y="3355"/>
                    <a:pt x="13699" y="3066"/>
                    <a:pt x="13343" y="3066"/>
                  </a:cubicBezTo>
                  <a:lnTo>
                    <a:pt x="7978" y="3066"/>
                  </a:lnTo>
                  <a:lnTo>
                    <a:pt x="8291" y="232"/>
                  </a:lnTo>
                  <a:cubicBezTo>
                    <a:pt x="8305" y="107"/>
                    <a:pt x="8209" y="1"/>
                    <a:pt x="80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7567177" y="3532086"/>
              <a:ext cx="125603" cy="159909"/>
            </a:xfrm>
            <a:custGeom>
              <a:rect b="b" l="l" r="r" t="t"/>
              <a:pathLst>
                <a:path extrusionOk="0" h="6097" w="4789">
                  <a:moveTo>
                    <a:pt x="2614" y="1511"/>
                  </a:moveTo>
                  <a:cubicBezTo>
                    <a:pt x="2864" y="1511"/>
                    <a:pt x="3066" y="1713"/>
                    <a:pt x="3066" y="1959"/>
                  </a:cubicBezTo>
                  <a:lnTo>
                    <a:pt x="3066" y="2397"/>
                  </a:lnTo>
                  <a:cubicBezTo>
                    <a:pt x="3061" y="2767"/>
                    <a:pt x="2768" y="3065"/>
                    <a:pt x="2397" y="3065"/>
                  </a:cubicBezTo>
                  <a:lnTo>
                    <a:pt x="2397" y="3070"/>
                  </a:lnTo>
                  <a:cubicBezTo>
                    <a:pt x="2027" y="3070"/>
                    <a:pt x="1724" y="2767"/>
                    <a:pt x="1724" y="2397"/>
                  </a:cubicBezTo>
                  <a:lnTo>
                    <a:pt x="1724" y="1959"/>
                  </a:lnTo>
                  <a:cubicBezTo>
                    <a:pt x="1724" y="1713"/>
                    <a:pt x="1926" y="1511"/>
                    <a:pt x="2176" y="1511"/>
                  </a:cubicBezTo>
                  <a:close/>
                  <a:moveTo>
                    <a:pt x="2628" y="3450"/>
                  </a:moveTo>
                  <a:lnTo>
                    <a:pt x="2628" y="3571"/>
                  </a:lnTo>
                  <a:cubicBezTo>
                    <a:pt x="2628" y="3648"/>
                    <a:pt x="2647" y="3720"/>
                    <a:pt x="2686" y="3787"/>
                  </a:cubicBezTo>
                  <a:lnTo>
                    <a:pt x="2407" y="4066"/>
                  </a:lnTo>
                  <a:cubicBezTo>
                    <a:pt x="2402" y="4069"/>
                    <a:pt x="2398" y="4070"/>
                    <a:pt x="2395" y="4070"/>
                  </a:cubicBezTo>
                  <a:cubicBezTo>
                    <a:pt x="2392" y="4070"/>
                    <a:pt x="2390" y="4069"/>
                    <a:pt x="2388" y="4066"/>
                  </a:cubicBezTo>
                  <a:lnTo>
                    <a:pt x="2104" y="3782"/>
                  </a:lnTo>
                  <a:cubicBezTo>
                    <a:pt x="2142" y="3720"/>
                    <a:pt x="2161" y="3648"/>
                    <a:pt x="2161" y="3571"/>
                  </a:cubicBezTo>
                  <a:lnTo>
                    <a:pt x="2161" y="3450"/>
                  </a:lnTo>
                  <a:cubicBezTo>
                    <a:pt x="2225" y="3466"/>
                    <a:pt x="2292" y="3476"/>
                    <a:pt x="2357" y="3476"/>
                  </a:cubicBezTo>
                  <a:cubicBezTo>
                    <a:pt x="2371" y="3476"/>
                    <a:pt x="2384" y="3475"/>
                    <a:pt x="2397" y="3474"/>
                  </a:cubicBezTo>
                  <a:lnTo>
                    <a:pt x="2397" y="3479"/>
                  </a:lnTo>
                  <a:cubicBezTo>
                    <a:pt x="2474" y="3479"/>
                    <a:pt x="2551" y="3470"/>
                    <a:pt x="2628" y="3450"/>
                  </a:cubicBezTo>
                  <a:close/>
                  <a:moveTo>
                    <a:pt x="3023" y="4033"/>
                  </a:moveTo>
                  <a:lnTo>
                    <a:pt x="3379" y="4215"/>
                  </a:lnTo>
                  <a:cubicBezTo>
                    <a:pt x="3456" y="4254"/>
                    <a:pt x="3504" y="4336"/>
                    <a:pt x="3504" y="4422"/>
                  </a:cubicBezTo>
                  <a:lnTo>
                    <a:pt x="3504" y="5697"/>
                  </a:lnTo>
                  <a:lnTo>
                    <a:pt x="1286" y="5697"/>
                  </a:lnTo>
                  <a:lnTo>
                    <a:pt x="1286" y="4422"/>
                  </a:lnTo>
                  <a:cubicBezTo>
                    <a:pt x="1286" y="4331"/>
                    <a:pt x="1339" y="4249"/>
                    <a:pt x="1420" y="4211"/>
                  </a:cubicBezTo>
                  <a:lnTo>
                    <a:pt x="1772" y="4033"/>
                  </a:lnTo>
                  <a:lnTo>
                    <a:pt x="2094" y="4360"/>
                  </a:lnTo>
                  <a:cubicBezTo>
                    <a:pt x="2178" y="4442"/>
                    <a:pt x="2288" y="4482"/>
                    <a:pt x="2397" y="4482"/>
                  </a:cubicBezTo>
                  <a:cubicBezTo>
                    <a:pt x="2505" y="4482"/>
                    <a:pt x="2614" y="4442"/>
                    <a:pt x="2695" y="4360"/>
                  </a:cubicBezTo>
                  <a:lnTo>
                    <a:pt x="3023" y="4033"/>
                  </a:lnTo>
                  <a:close/>
                  <a:moveTo>
                    <a:pt x="4365" y="409"/>
                  </a:moveTo>
                  <a:cubicBezTo>
                    <a:pt x="4375" y="409"/>
                    <a:pt x="4380" y="419"/>
                    <a:pt x="4380" y="424"/>
                  </a:cubicBezTo>
                  <a:lnTo>
                    <a:pt x="4380" y="5678"/>
                  </a:lnTo>
                  <a:lnTo>
                    <a:pt x="4380" y="5683"/>
                  </a:lnTo>
                  <a:cubicBezTo>
                    <a:pt x="4380" y="5688"/>
                    <a:pt x="4375" y="5697"/>
                    <a:pt x="4365" y="5697"/>
                  </a:cubicBezTo>
                  <a:lnTo>
                    <a:pt x="3913" y="5697"/>
                  </a:lnTo>
                  <a:lnTo>
                    <a:pt x="3913" y="4418"/>
                  </a:lnTo>
                  <a:cubicBezTo>
                    <a:pt x="3913" y="4177"/>
                    <a:pt x="3778" y="3951"/>
                    <a:pt x="3557" y="3845"/>
                  </a:cubicBezTo>
                  <a:lnTo>
                    <a:pt x="3047" y="3590"/>
                  </a:lnTo>
                  <a:cubicBezTo>
                    <a:pt x="3042" y="3585"/>
                    <a:pt x="3037" y="3580"/>
                    <a:pt x="3037" y="3575"/>
                  </a:cubicBezTo>
                  <a:lnTo>
                    <a:pt x="3037" y="3277"/>
                  </a:lnTo>
                  <a:lnTo>
                    <a:pt x="3037" y="3268"/>
                  </a:lnTo>
                  <a:cubicBezTo>
                    <a:pt x="3311" y="3065"/>
                    <a:pt x="3475" y="2743"/>
                    <a:pt x="3475" y="2401"/>
                  </a:cubicBezTo>
                  <a:lnTo>
                    <a:pt x="3475" y="1964"/>
                  </a:lnTo>
                  <a:cubicBezTo>
                    <a:pt x="3475" y="1487"/>
                    <a:pt x="3090" y="1097"/>
                    <a:pt x="2614" y="1097"/>
                  </a:cubicBezTo>
                  <a:lnTo>
                    <a:pt x="2176" y="1097"/>
                  </a:lnTo>
                  <a:cubicBezTo>
                    <a:pt x="1699" y="1097"/>
                    <a:pt x="1315" y="1487"/>
                    <a:pt x="1315" y="1964"/>
                  </a:cubicBezTo>
                  <a:lnTo>
                    <a:pt x="1315" y="2401"/>
                  </a:lnTo>
                  <a:cubicBezTo>
                    <a:pt x="1315" y="2743"/>
                    <a:pt x="1478" y="3065"/>
                    <a:pt x="1752" y="3268"/>
                  </a:cubicBezTo>
                  <a:lnTo>
                    <a:pt x="1752" y="3277"/>
                  </a:lnTo>
                  <a:lnTo>
                    <a:pt x="1752" y="3575"/>
                  </a:lnTo>
                  <a:cubicBezTo>
                    <a:pt x="1752" y="3580"/>
                    <a:pt x="1752" y="3585"/>
                    <a:pt x="1743" y="3590"/>
                  </a:cubicBezTo>
                  <a:lnTo>
                    <a:pt x="1233" y="3845"/>
                  </a:lnTo>
                  <a:cubicBezTo>
                    <a:pt x="1016" y="3951"/>
                    <a:pt x="877" y="4177"/>
                    <a:pt x="877" y="4418"/>
                  </a:cubicBezTo>
                  <a:lnTo>
                    <a:pt x="877" y="5697"/>
                  </a:lnTo>
                  <a:lnTo>
                    <a:pt x="424" y="5697"/>
                  </a:lnTo>
                  <a:cubicBezTo>
                    <a:pt x="420" y="5697"/>
                    <a:pt x="410" y="5688"/>
                    <a:pt x="410" y="5683"/>
                  </a:cubicBezTo>
                  <a:lnTo>
                    <a:pt x="410" y="424"/>
                  </a:lnTo>
                  <a:cubicBezTo>
                    <a:pt x="410" y="419"/>
                    <a:pt x="420" y="409"/>
                    <a:pt x="424" y="409"/>
                  </a:cubicBezTo>
                  <a:close/>
                  <a:moveTo>
                    <a:pt x="424" y="0"/>
                  </a:moveTo>
                  <a:cubicBezTo>
                    <a:pt x="193" y="5"/>
                    <a:pt x="6" y="193"/>
                    <a:pt x="1" y="424"/>
                  </a:cubicBezTo>
                  <a:lnTo>
                    <a:pt x="1" y="5678"/>
                  </a:lnTo>
                  <a:cubicBezTo>
                    <a:pt x="6" y="5909"/>
                    <a:pt x="193" y="6097"/>
                    <a:pt x="424" y="6097"/>
                  </a:cubicBezTo>
                  <a:lnTo>
                    <a:pt x="4365" y="6097"/>
                  </a:lnTo>
                  <a:cubicBezTo>
                    <a:pt x="4596" y="6097"/>
                    <a:pt x="4784" y="5909"/>
                    <a:pt x="4789" y="5678"/>
                  </a:cubicBezTo>
                  <a:lnTo>
                    <a:pt x="4789" y="424"/>
                  </a:lnTo>
                  <a:cubicBezTo>
                    <a:pt x="4784" y="193"/>
                    <a:pt x="4596" y="5"/>
                    <a:pt x="4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7716621" y="3532086"/>
              <a:ext cx="148421" cy="33597"/>
            </a:xfrm>
            <a:custGeom>
              <a:rect b="b" l="l" r="r" t="t"/>
              <a:pathLst>
                <a:path extrusionOk="0" h="1281" w="5659">
                  <a:moveTo>
                    <a:pt x="5240" y="409"/>
                  </a:moveTo>
                  <a:cubicBezTo>
                    <a:pt x="5245" y="409"/>
                    <a:pt x="5250" y="419"/>
                    <a:pt x="5250" y="424"/>
                  </a:cubicBezTo>
                  <a:lnTo>
                    <a:pt x="5250" y="862"/>
                  </a:lnTo>
                  <a:cubicBezTo>
                    <a:pt x="5250" y="871"/>
                    <a:pt x="5245" y="876"/>
                    <a:pt x="5240" y="876"/>
                  </a:cubicBezTo>
                  <a:lnTo>
                    <a:pt x="423" y="876"/>
                  </a:lnTo>
                  <a:cubicBezTo>
                    <a:pt x="414" y="876"/>
                    <a:pt x="409" y="871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09"/>
                    <a:pt x="423" y="409"/>
                  </a:cubicBezTo>
                  <a:close/>
                  <a:moveTo>
                    <a:pt x="423" y="0"/>
                  </a:moveTo>
                  <a:cubicBezTo>
                    <a:pt x="188" y="5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0"/>
                    <a:pt x="423" y="1280"/>
                  </a:cubicBezTo>
                  <a:lnTo>
                    <a:pt x="5240" y="1280"/>
                  </a:lnTo>
                  <a:cubicBezTo>
                    <a:pt x="5471" y="1280"/>
                    <a:pt x="5659" y="1093"/>
                    <a:pt x="5659" y="862"/>
                  </a:cubicBezTo>
                  <a:lnTo>
                    <a:pt x="5659" y="424"/>
                  </a:lnTo>
                  <a:cubicBezTo>
                    <a:pt x="5659" y="193"/>
                    <a:pt x="5471" y="5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7716621" y="3578011"/>
              <a:ext cx="113958" cy="33597"/>
            </a:xfrm>
            <a:custGeom>
              <a:rect b="b" l="l" r="r" t="t"/>
              <a:pathLst>
                <a:path extrusionOk="0" h="1281" w="4345">
                  <a:moveTo>
                    <a:pt x="3926" y="415"/>
                  </a:moveTo>
                  <a:cubicBezTo>
                    <a:pt x="3931" y="415"/>
                    <a:pt x="3936" y="419"/>
                    <a:pt x="3936" y="424"/>
                  </a:cubicBezTo>
                  <a:lnTo>
                    <a:pt x="3936" y="862"/>
                  </a:lnTo>
                  <a:cubicBezTo>
                    <a:pt x="3936" y="872"/>
                    <a:pt x="3931" y="877"/>
                    <a:pt x="3926" y="877"/>
                  </a:cubicBezTo>
                  <a:lnTo>
                    <a:pt x="423" y="877"/>
                  </a:lnTo>
                  <a:cubicBezTo>
                    <a:pt x="414" y="877"/>
                    <a:pt x="409" y="872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15"/>
                    <a:pt x="423" y="415"/>
                  </a:cubicBezTo>
                  <a:close/>
                  <a:moveTo>
                    <a:pt x="423" y="1"/>
                  </a:moveTo>
                  <a:cubicBezTo>
                    <a:pt x="188" y="6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1"/>
                    <a:pt x="423" y="1281"/>
                  </a:cubicBezTo>
                  <a:lnTo>
                    <a:pt x="3926" y="1281"/>
                  </a:lnTo>
                  <a:cubicBezTo>
                    <a:pt x="4157" y="1281"/>
                    <a:pt x="4345" y="1093"/>
                    <a:pt x="4345" y="862"/>
                  </a:cubicBezTo>
                  <a:lnTo>
                    <a:pt x="4345" y="424"/>
                  </a:lnTo>
                  <a:cubicBezTo>
                    <a:pt x="4345" y="193"/>
                    <a:pt x="4157" y="6"/>
                    <a:pt x="3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7714444" y="3623935"/>
              <a:ext cx="72362" cy="10780"/>
            </a:xfrm>
            <a:custGeom>
              <a:rect b="b" l="l" r="r" t="t"/>
              <a:pathLst>
                <a:path extrusionOk="0" h="411" w="2759">
                  <a:moveTo>
                    <a:pt x="271" y="1"/>
                  </a:moveTo>
                  <a:cubicBezTo>
                    <a:pt x="2" y="1"/>
                    <a:pt x="1" y="411"/>
                    <a:pt x="267" y="411"/>
                  </a:cubicBezTo>
                  <a:cubicBezTo>
                    <a:pt x="273" y="411"/>
                    <a:pt x="279" y="411"/>
                    <a:pt x="285" y="410"/>
                  </a:cubicBezTo>
                  <a:lnTo>
                    <a:pt x="2474" y="410"/>
                  </a:lnTo>
                  <a:cubicBezTo>
                    <a:pt x="2481" y="411"/>
                    <a:pt x="2487" y="411"/>
                    <a:pt x="2492" y="411"/>
                  </a:cubicBezTo>
                  <a:cubicBezTo>
                    <a:pt x="2759" y="411"/>
                    <a:pt x="2757" y="1"/>
                    <a:pt x="2488" y="1"/>
                  </a:cubicBezTo>
                  <a:cubicBezTo>
                    <a:pt x="2484" y="1"/>
                    <a:pt x="2479" y="1"/>
                    <a:pt x="2474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7794831" y="3623935"/>
              <a:ext cx="37138" cy="10780"/>
            </a:xfrm>
            <a:custGeom>
              <a:rect b="b" l="l" r="r" t="t"/>
              <a:pathLst>
                <a:path extrusionOk="0" h="411" w="1416">
                  <a:moveTo>
                    <a:pt x="267" y="1"/>
                  </a:moveTo>
                  <a:cubicBezTo>
                    <a:pt x="2" y="1"/>
                    <a:pt x="1" y="411"/>
                    <a:pt x="263" y="411"/>
                  </a:cubicBezTo>
                  <a:cubicBezTo>
                    <a:pt x="268" y="411"/>
                    <a:pt x="274" y="411"/>
                    <a:pt x="280" y="410"/>
                  </a:cubicBezTo>
                  <a:lnTo>
                    <a:pt x="1161" y="410"/>
                  </a:lnTo>
                  <a:cubicBezTo>
                    <a:pt x="1416" y="396"/>
                    <a:pt x="1416" y="16"/>
                    <a:pt x="1161" y="1"/>
                  </a:cubicBezTo>
                  <a:lnTo>
                    <a:pt x="280" y="1"/>
                  </a:lnTo>
                  <a:cubicBezTo>
                    <a:pt x="276" y="1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7714444" y="3658398"/>
              <a:ext cx="26437" cy="10780"/>
            </a:xfrm>
            <a:custGeom>
              <a:rect b="b" l="l" r="r" t="t"/>
              <a:pathLst>
                <a:path extrusionOk="0" h="411" w="1008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1"/>
                    <a:pt x="737" y="1"/>
                  </a:cubicBezTo>
                  <a:cubicBezTo>
                    <a:pt x="732" y="1"/>
                    <a:pt x="728" y="1"/>
                    <a:pt x="72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7748907" y="3658398"/>
              <a:ext cx="60218" cy="10780"/>
            </a:xfrm>
            <a:custGeom>
              <a:rect b="b" l="l" r="r" t="t"/>
              <a:pathLst>
                <a:path extrusionOk="0" h="411" w="2296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7714444" y="3681373"/>
              <a:ext cx="26437" cy="10780"/>
            </a:xfrm>
            <a:custGeom>
              <a:rect b="b" l="l" r="r" t="t"/>
              <a:pathLst>
                <a:path extrusionOk="0" h="411" w="1008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0"/>
                    <a:pt x="737" y="0"/>
                  </a:cubicBezTo>
                  <a:cubicBezTo>
                    <a:pt x="732" y="0"/>
                    <a:pt x="728" y="0"/>
                    <a:pt x="723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7748907" y="3681373"/>
              <a:ext cx="60218" cy="10780"/>
            </a:xfrm>
            <a:custGeom>
              <a:rect b="b" l="l" r="r" t="t"/>
              <a:pathLst>
                <a:path extrusionOk="0" h="411" w="2296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7709408" y="3486136"/>
              <a:ext cx="14294" cy="10780"/>
            </a:xfrm>
            <a:custGeom>
              <a:rect b="b" l="l" r="r" t="t"/>
              <a:pathLst>
                <a:path extrusionOk="0" h="411" w="545">
                  <a:moveTo>
                    <a:pt x="274" y="1"/>
                  </a:moveTo>
                  <a:cubicBezTo>
                    <a:pt x="270" y="1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7" y="410"/>
                    <a:pt x="273" y="410"/>
                    <a:pt x="279" y="410"/>
                  </a:cubicBezTo>
                  <a:cubicBezTo>
                    <a:pt x="545" y="410"/>
                    <a:pt x="543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3" name="Google Shape;2493;p38"/>
          <p:cNvGrpSpPr/>
          <p:nvPr/>
        </p:nvGrpSpPr>
        <p:grpSpPr>
          <a:xfrm>
            <a:off x="10630380" y="4279757"/>
            <a:ext cx="489195" cy="458247"/>
            <a:chOff x="7972785" y="3394392"/>
            <a:chExt cx="366896" cy="343685"/>
          </a:xfrm>
        </p:grpSpPr>
        <p:sp>
          <p:nvSpPr>
            <p:cNvPr id="2494" name="Google Shape;2494;p38"/>
            <p:cNvSpPr/>
            <p:nvPr/>
          </p:nvSpPr>
          <p:spPr>
            <a:xfrm>
              <a:off x="7978345" y="3469350"/>
              <a:ext cx="355907" cy="263167"/>
            </a:xfrm>
            <a:custGeom>
              <a:rect b="b" l="l" r="r" t="t"/>
              <a:pathLst>
                <a:path extrusionOk="0" h="10034" w="13570">
                  <a:moveTo>
                    <a:pt x="12554" y="1"/>
                  </a:moveTo>
                  <a:cubicBezTo>
                    <a:pt x="12551" y="1"/>
                    <a:pt x="12548" y="1"/>
                    <a:pt x="12545" y="1"/>
                  </a:cubicBezTo>
                  <a:lnTo>
                    <a:pt x="1021" y="1"/>
                  </a:lnTo>
                  <a:cubicBezTo>
                    <a:pt x="458" y="1"/>
                    <a:pt x="1" y="458"/>
                    <a:pt x="1" y="1021"/>
                  </a:cubicBezTo>
                  <a:lnTo>
                    <a:pt x="1" y="9013"/>
                  </a:lnTo>
                  <a:cubicBezTo>
                    <a:pt x="1" y="9576"/>
                    <a:pt x="458" y="10033"/>
                    <a:pt x="1021" y="10033"/>
                  </a:cubicBezTo>
                  <a:lnTo>
                    <a:pt x="12545" y="10033"/>
                  </a:lnTo>
                  <a:cubicBezTo>
                    <a:pt x="13108" y="10033"/>
                    <a:pt x="13570" y="9576"/>
                    <a:pt x="13570" y="9013"/>
                  </a:cubicBezTo>
                  <a:lnTo>
                    <a:pt x="13570" y="1021"/>
                  </a:lnTo>
                  <a:cubicBezTo>
                    <a:pt x="13570" y="461"/>
                    <a:pt x="13117" y="1"/>
                    <a:pt x="1255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7978083" y="3469350"/>
              <a:ext cx="178242" cy="263167"/>
            </a:xfrm>
            <a:custGeom>
              <a:rect b="b" l="l" r="r" t="t"/>
              <a:pathLst>
                <a:path extrusionOk="0" h="10034" w="6796">
                  <a:moveTo>
                    <a:pt x="1011" y="1"/>
                  </a:moveTo>
                  <a:cubicBezTo>
                    <a:pt x="453" y="6"/>
                    <a:pt x="1" y="463"/>
                    <a:pt x="6" y="1021"/>
                  </a:cubicBezTo>
                  <a:lnTo>
                    <a:pt x="6" y="9013"/>
                  </a:lnTo>
                  <a:cubicBezTo>
                    <a:pt x="1" y="9571"/>
                    <a:pt x="453" y="10029"/>
                    <a:pt x="1011" y="10033"/>
                  </a:cubicBezTo>
                  <a:lnTo>
                    <a:pt x="6795" y="10033"/>
                  </a:lnTo>
                  <a:lnTo>
                    <a:pt x="6795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8009136" y="3500141"/>
              <a:ext cx="294194" cy="201585"/>
            </a:xfrm>
            <a:custGeom>
              <a:rect b="b" l="l" r="r" t="t"/>
              <a:pathLst>
                <a:path extrusionOk="0" h="7686" w="11217">
                  <a:moveTo>
                    <a:pt x="275" y="1"/>
                  </a:moveTo>
                  <a:cubicBezTo>
                    <a:pt x="121" y="1"/>
                    <a:pt x="1" y="121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21" y="7685"/>
                    <a:pt x="275" y="7685"/>
                  </a:cubicBezTo>
                  <a:lnTo>
                    <a:pt x="10947" y="7685"/>
                  </a:lnTo>
                  <a:cubicBezTo>
                    <a:pt x="11096" y="7685"/>
                    <a:pt x="11217" y="7560"/>
                    <a:pt x="11217" y="7411"/>
                  </a:cubicBezTo>
                  <a:lnTo>
                    <a:pt x="11217" y="275"/>
                  </a:lnTo>
                  <a:cubicBezTo>
                    <a:pt x="11217" y="121"/>
                    <a:pt x="11096" y="1"/>
                    <a:pt x="10947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8009136" y="3500141"/>
              <a:ext cx="147189" cy="201585"/>
            </a:xfrm>
            <a:custGeom>
              <a:rect b="b" l="l" r="r" t="t"/>
              <a:pathLst>
                <a:path extrusionOk="0" h="7686" w="5612">
                  <a:moveTo>
                    <a:pt x="265" y="1"/>
                  </a:moveTo>
                  <a:cubicBezTo>
                    <a:pt x="116" y="6"/>
                    <a:pt x="1" y="126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16" y="7680"/>
                    <a:pt x="265" y="7685"/>
                  </a:cubicBezTo>
                  <a:lnTo>
                    <a:pt x="5611" y="7685"/>
                  </a:lnTo>
                  <a:lnTo>
                    <a:pt x="5611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8086376" y="3399821"/>
              <a:ext cx="139714" cy="116634"/>
            </a:xfrm>
            <a:custGeom>
              <a:rect b="b" l="l" r="r" t="t"/>
              <a:pathLst>
                <a:path extrusionOk="0" h="4447" w="5327">
                  <a:moveTo>
                    <a:pt x="2262" y="1"/>
                  </a:moveTo>
                  <a:cubicBezTo>
                    <a:pt x="1660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2" y="2060"/>
                    <a:pt x="0" y="2286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2" y="4447"/>
                    <a:pt x="501" y="4447"/>
                  </a:cubicBezTo>
                  <a:lnTo>
                    <a:pt x="4827" y="4447"/>
                  </a:lnTo>
                  <a:cubicBezTo>
                    <a:pt x="5101" y="4447"/>
                    <a:pt x="5327" y="4221"/>
                    <a:pt x="5327" y="3946"/>
                  </a:cubicBezTo>
                  <a:lnTo>
                    <a:pt x="5327" y="2560"/>
                  </a:lnTo>
                  <a:cubicBezTo>
                    <a:pt x="5327" y="2286"/>
                    <a:pt x="5101" y="2060"/>
                    <a:pt x="4827" y="2060"/>
                  </a:cubicBezTo>
                  <a:lnTo>
                    <a:pt x="4620" y="2060"/>
                  </a:lnTo>
                  <a:cubicBezTo>
                    <a:pt x="4360" y="2060"/>
                    <a:pt x="4148" y="1848"/>
                    <a:pt x="4148" y="1593"/>
                  </a:cubicBezTo>
                  <a:lnTo>
                    <a:pt x="4148" y="1083"/>
                  </a:lnTo>
                  <a:cubicBezTo>
                    <a:pt x="4148" y="487"/>
                    <a:pt x="3667" y="1"/>
                    <a:pt x="306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8077170" y="3622178"/>
              <a:ext cx="40521" cy="34778"/>
            </a:xfrm>
            <a:custGeom>
              <a:rect b="b" l="l" r="r" t="t"/>
              <a:pathLst>
                <a:path extrusionOk="0" h="1326" w="1545">
                  <a:moveTo>
                    <a:pt x="659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1061"/>
                    <a:pt x="327" y="1325"/>
                    <a:pt x="666" y="1325"/>
                  </a:cubicBezTo>
                  <a:cubicBezTo>
                    <a:pt x="828" y="1325"/>
                    <a:pt x="993" y="1265"/>
                    <a:pt x="1126" y="1132"/>
                  </a:cubicBezTo>
                  <a:cubicBezTo>
                    <a:pt x="1545" y="713"/>
                    <a:pt x="1251" y="1"/>
                    <a:pt x="659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8140169" y="3556373"/>
              <a:ext cx="39840" cy="35014"/>
            </a:xfrm>
            <a:custGeom>
              <a:rect b="b" l="l" r="r" t="t"/>
              <a:pathLst>
                <a:path extrusionOk="0" h="1335" w="1519">
                  <a:moveTo>
                    <a:pt x="321" y="0"/>
                  </a:moveTo>
                  <a:cubicBezTo>
                    <a:pt x="150" y="0"/>
                    <a:pt x="0" y="224"/>
                    <a:pt x="163" y="383"/>
                  </a:cubicBezTo>
                  <a:lnTo>
                    <a:pt x="447" y="667"/>
                  </a:lnTo>
                  <a:lnTo>
                    <a:pt x="163" y="956"/>
                  </a:lnTo>
                  <a:cubicBezTo>
                    <a:pt x="76" y="1042"/>
                    <a:pt x="76" y="1182"/>
                    <a:pt x="163" y="1268"/>
                  </a:cubicBezTo>
                  <a:cubicBezTo>
                    <a:pt x="206" y="1312"/>
                    <a:pt x="263" y="1333"/>
                    <a:pt x="319" y="1333"/>
                  </a:cubicBezTo>
                  <a:cubicBezTo>
                    <a:pt x="376" y="1333"/>
                    <a:pt x="432" y="1312"/>
                    <a:pt x="476" y="1268"/>
                  </a:cubicBezTo>
                  <a:lnTo>
                    <a:pt x="759" y="980"/>
                  </a:lnTo>
                  <a:lnTo>
                    <a:pt x="1048" y="1268"/>
                  </a:lnTo>
                  <a:cubicBezTo>
                    <a:pt x="1096" y="1315"/>
                    <a:pt x="1149" y="1334"/>
                    <a:pt x="1199" y="1334"/>
                  </a:cubicBezTo>
                  <a:cubicBezTo>
                    <a:pt x="1369" y="1334"/>
                    <a:pt x="1515" y="1115"/>
                    <a:pt x="1356" y="956"/>
                  </a:cubicBezTo>
                  <a:lnTo>
                    <a:pt x="1072" y="667"/>
                  </a:lnTo>
                  <a:lnTo>
                    <a:pt x="1356" y="383"/>
                  </a:lnTo>
                  <a:cubicBezTo>
                    <a:pt x="1519" y="224"/>
                    <a:pt x="1372" y="0"/>
                    <a:pt x="1202" y="0"/>
                  </a:cubicBezTo>
                  <a:cubicBezTo>
                    <a:pt x="1150" y="0"/>
                    <a:pt x="1096" y="21"/>
                    <a:pt x="1048" y="70"/>
                  </a:cubicBezTo>
                  <a:lnTo>
                    <a:pt x="759" y="354"/>
                  </a:lnTo>
                  <a:lnTo>
                    <a:pt x="476" y="70"/>
                  </a:lnTo>
                  <a:cubicBezTo>
                    <a:pt x="427" y="21"/>
                    <a:pt x="373" y="0"/>
                    <a:pt x="3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8086376" y="3399821"/>
              <a:ext cx="69949" cy="116634"/>
            </a:xfrm>
            <a:custGeom>
              <a:rect b="b" l="l" r="r" t="t"/>
              <a:pathLst>
                <a:path extrusionOk="0" h="4447" w="2667">
                  <a:moveTo>
                    <a:pt x="2262" y="1"/>
                  </a:moveTo>
                  <a:cubicBezTo>
                    <a:pt x="1665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7" y="2060"/>
                    <a:pt x="0" y="2281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7" y="4442"/>
                    <a:pt x="501" y="4447"/>
                  </a:cubicBezTo>
                  <a:lnTo>
                    <a:pt x="2666" y="4447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8135081" y="3461665"/>
              <a:ext cx="37007" cy="31578"/>
            </a:xfrm>
            <a:custGeom>
              <a:rect b="b" l="l" r="r" t="t"/>
              <a:pathLst>
                <a:path extrusionOk="0" h="1204" w="1411">
                  <a:moveTo>
                    <a:pt x="803" y="0"/>
                  </a:moveTo>
                  <a:cubicBezTo>
                    <a:pt x="655" y="0"/>
                    <a:pt x="504" y="55"/>
                    <a:pt x="381" y="178"/>
                  </a:cubicBezTo>
                  <a:cubicBezTo>
                    <a:pt x="1" y="554"/>
                    <a:pt x="270" y="1203"/>
                    <a:pt x="809" y="1203"/>
                  </a:cubicBezTo>
                  <a:cubicBezTo>
                    <a:pt x="1141" y="1203"/>
                    <a:pt x="1411" y="934"/>
                    <a:pt x="1411" y="602"/>
                  </a:cubicBezTo>
                  <a:cubicBezTo>
                    <a:pt x="1411" y="241"/>
                    <a:pt x="1113" y="0"/>
                    <a:pt x="8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8065552" y="3549108"/>
              <a:ext cx="190831" cy="119388"/>
            </a:xfrm>
            <a:custGeom>
              <a:rect b="b" l="l" r="r" t="t"/>
              <a:pathLst>
                <a:path extrusionOk="0" h="4552" w="7276">
                  <a:moveTo>
                    <a:pt x="1102" y="2787"/>
                  </a:moveTo>
                  <a:cubicBezTo>
                    <a:pt x="1694" y="2787"/>
                    <a:pt x="1988" y="3499"/>
                    <a:pt x="1569" y="3918"/>
                  </a:cubicBezTo>
                  <a:cubicBezTo>
                    <a:pt x="1435" y="4051"/>
                    <a:pt x="1271" y="4111"/>
                    <a:pt x="1109" y="4111"/>
                  </a:cubicBezTo>
                  <a:cubicBezTo>
                    <a:pt x="770" y="4111"/>
                    <a:pt x="443" y="3848"/>
                    <a:pt x="443" y="3451"/>
                  </a:cubicBezTo>
                  <a:cubicBezTo>
                    <a:pt x="443" y="3085"/>
                    <a:pt x="737" y="2787"/>
                    <a:pt x="1102" y="2787"/>
                  </a:cubicBezTo>
                  <a:close/>
                  <a:moveTo>
                    <a:pt x="6660" y="1"/>
                  </a:moveTo>
                  <a:lnTo>
                    <a:pt x="6636" y="6"/>
                  </a:lnTo>
                  <a:lnTo>
                    <a:pt x="6626" y="6"/>
                  </a:lnTo>
                  <a:cubicBezTo>
                    <a:pt x="6621" y="11"/>
                    <a:pt x="6612" y="15"/>
                    <a:pt x="6602" y="20"/>
                  </a:cubicBezTo>
                  <a:lnTo>
                    <a:pt x="6015" y="314"/>
                  </a:lnTo>
                  <a:cubicBezTo>
                    <a:pt x="5787" y="426"/>
                    <a:pt x="5902" y="734"/>
                    <a:pt x="6108" y="734"/>
                  </a:cubicBezTo>
                  <a:cubicBezTo>
                    <a:pt x="6141" y="734"/>
                    <a:pt x="6176" y="726"/>
                    <a:pt x="6212" y="708"/>
                  </a:cubicBezTo>
                  <a:lnTo>
                    <a:pt x="6366" y="631"/>
                  </a:lnTo>
                  <a:lnTo>
                    <a:pt x="6366" y="631"/>
                  </a:lnTo>
                  <a:cubicBezTo>
                    <a:pt x="6078" y="1598"/>
                    <a:pt x="5577" y="2315"/>
                    <a:pt x="4870" y="2763"/>
                  </a:cubicBezTo>
                  <a:cubicBezTo>
                    <a:pt x="4170" y="3210"/>
                    <a:pt x="3391" y="3313"/>
                    <a:pt x="2828" y="3313"/>
                  </a:cubicBezTo>
                  <a:cubicBezTo>
                    <a:pt x="2555" y="3313"/>
                    <a:pt x="2333" y="3289"/>
                    <a:pt x="2195" y="3268"/>
                  </a:cubicBezTo>
                  <a:cubicBezTo>
                    <a:pt x="2104" y="2731"/>
                    <a:pt x="1639" y="2345"/>
                    <a:pt x="1104" y="2345"/>
                  </a:cubicBezTo>
                  <a:cubicBezTo>
                    <a:pt x="1073" y="2345"/>
                    <a:pt x="1042" y="2346"/>
                    <a:pt x="1011" y="2349"/>
                  </a:cubicBezTo>
                  <a:cubicBezTo>
                    <a:pt x="438" y="2402"/>
                    <a:pt x="0" y="2878"/>
                    <a:pt x="5" y="3456"/>
                  </a:cubicBezTo>
                  <a:lnTo>
                    <a:pt x="0" y="3451"/>
                  </a:lnTo>
                  <a:lnTo>
                    <a:pt x="0" y="3451"/>
                  </a:lnTo>
                  <a:cubicBezTo>
                    <a:pt x="0" y="4009"/>
                    <a:pt x="419" y="4481"/>
                    <a:pt x="972" y="4543"/>
                  </a:cubicBezTo>
                  <a:cubicBezTo>
                    <a:pt x="1017" y="4549"/>
                    <a:pt x="1062" y="4551"/>
                    <a:pt x="1106" y="4551"/>
                  </a:cubicBezTo>
                  <a:cubicBezTo>
                    <a:pt x="1611" y="4551"/>
                    <a:pt x="2056" y="4206"/>
                    <a:pt x="2175" y="3706"/>
                  </a:cubicBezTo>
                  <a:cubicBezTo>
                    <a:pt x="2397" y="3735"/>
                    <a:pt x="2618" y="3749"/>
                    <a:pt x="2839" y="3749"/>
                  </a:cubicBezTo>
                  <a:cubicBezTo>
                    <a:pt x="3460" y="3749"/>
                    <a:pt x="4312" y="3634"/>
                    <a:pt x="5101" y="3133"/>
                  </a:cubicBezTo>
                  <a:cubicBezTo>
                    <a:pt x="5885" y="2633"/>
                    <a:pt x="6434" y="1868"/>
                    <a:pt x="6761" y="833"/>
                  </a:cubicBezTo>
                  <a:lnTo>
                    <a:pt x="6795" y="896"/>
                  </a:lnTo>
                  <a:cubicBezTo>
                    <a:pt x="6838" y="984"/>
                    <a:pt x="6911" y="1021"/>
                    <a:pt x="6984" y="1021"/>
                  </a:cubicBezTo>
                  <a:cubicBezTo>
                    <a:pt x="7130" y="1021"/>
                    <a:pt x="7276" y="875"/>
                    <a:pt x="7189" y="699"/>
                  </a:cubicBezTo>
                  <a:lnTo>
                    <a:pt x="6896" y="112"/>
                  </a:lnTo>
                  <a:lnTo>
                    <a:pt x="6891" y="107"/>
                  </a:lnTo>
                  <a:cubicBezTo>
                    <a:pt x="6886" y="97"/>
                    <a:pt x="6881" y="92"/>
                    <a:pt x="6876" y="88"/>
                  </a:cubicBezTo>
                  <a:lnTo>
                    <a:pt x="6872" y="83"/>
                  </a:lnTo>
                  <a:cubicBezTo>
                    <a:pt x="6862" y="68"/>
                    <a:pt x="6848" y="54"/>
                    <a:pt x="6833" y="39"/>
                  </a:cubicBezTo>
                  <a:cubicBezTo>
                    <a:pt x="6828" y="35"/>
                    <a:pt x="6819" y="30"/>
                    <a:pt x="6809" y="25"/>
                  </a:cubicBezTo>
                  <a:cubicBezTo>
                    <a:pt x="6804" y="20"/>
                    <a:pt x="6795" y="15"/>
                    <a:pt x="6785" y="15"/>
                  </a:cubicBezTo>
                  <a:lnTo>
                    <a:pt x="6780" y="15"/>
                  </a:lnTo>
                  <a:lnTo>
                    <a:pt x="6756" y="6"/>
                  </a:lnTo>
                  <a:lnTo>
                    <a:pt x="6751" y="6"/>
                  </a:lnTo>
                  <a:lnTo>
                    <a:pt x="672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8039927" y="3540977"/>
              <a:ext cx="39761" cy="35014"/>
            </a:xfrm>
            <a:custGeom>
              <a:rect b="b" l="l" r="r" t="t"/>
              <a:pathLst>
                <a:path extrusionOk="0" h="1335" w="1516">
                  <a:moveTo>
                    <a:pt x="1194" y="0"/>
                  </a:moveTo>
                  <a:cubicBezTo>
                    <a:pt x="1142" y="0"/>
                    <a:pt x="1088" y="21"/>
                    <a:pt x="1040" y="70"/>
                  </a:cubicBezTo>
                  <a:lnTo>
                    <a:pt x="756" y="354"/>
                  </a:lnTo>
                  <a:lnTo>
                    <a:pt x="467" y="70"/>
                  </a:lnTo>
                  <a:cubicBezTo>
                    <a:pt x="420" y="22"/>
                    <a:pt x="366" y="2"/>
                    <a:pt x="315" y="2"/>
                  </a:cubicBezTo>
                  <a:cubicBezTo>
                    <a:pt x="146" y="2"/>
                    <a:pt x="0" y="224"/>
                    <a:pt x="159" y="383"/>
                  </a:cubicBezTo>
                  <a:lnTo>
                    <a:pt x="443" y="667"/>
                  </a:lnTo>
                  <a:lnTo>
                    <a:pt x="159" y="956"/>
                  </a:lnTo>
                  <a:cubicBezTo>
                    <a:pt x="73" y="1038"/>
                    <a:pt x="73" y="1177"/>
                    <a:pt x="159" y="1264"/>
                  </a:cubicBezTo>
                  <a:cubicBezTo>
                    <a:pt x="203" y="1307"/>
                    <a:pt x="259" y="1329"/>
                    <a:pt x="315" y="1329"/>
                  </a:cubicBezTo>
                  <a:cubicBezTo>
                    <a:pt x="371" y="1329"/>
                    <a:pt x="427" y="1307"/>
                    <a:pt x="467" y="1264"/>
                  </a:cubicBezTo>
                  <a:lnTo>
                    <a:pt x="756" y="980"/>
                  </a:lnTo>
                  <a:lnTo>
                    <a:pt x="1040" y="1264"/>
                  </a:lnTo>
                  <a:cubicBezTo>
                    <a:pt x="1089" y="1313"/>
                    <a:pt x="1143" y="1334"/>
                    <a:pt x="1196" y="1334"/>
                  </a:cubicBezTo>
                  <a:cubicBezTo>
                    <a:pt x="1367" y="1334"/>
                    <a:pt x="1515" y="1114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5" y="224"/>
                    <a:pt x="1366" y="0"/>
                    <a:pt x="1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8240699" y="3633613"/>
              <a:ext cx="39761" cy="35066"/>
            </a:xfrm>
            <a:custGeom>
              <a:rect b="b" l="l" r="r" t="t"/>
              <a:pathLst>
                <a:path extrusionOk="0" h="1337" w="1516">
                  <a:moveTo>
                    <a:pt x="1195" y="0"/>
                  </a:moveTo>
                  <a:cubicBezTo>
                    <a:pt x="1143" y="0"/>
                    <a:pt x="1089" y="21"/>
                    <a:pt x="1041" y="70"/>
                  </a:cubicBezTo>
                  <a:lnTo>
                    <a:pt x="757" y="354"/>
                  </a:lnTo>
                  <a:lnTo>
                    <a:pt x="468" y="70"/>
                  </a:lnTo>
                  <a:cubicBezTo>
                    <a:pt x="425" y="27"/>
                    <a:pt x="368" y="5"/>
                    <a:pt x="312" y="5"/>
                  </a:cubicBezTo>
                  <a:cubicBezTo>
                    <a:pt x="256" y="5"/>
                    <a:pt x="201" y="27"/>
                    <a:pt x="160" y="70"/>
                  </a:cubicBezTo>
                  <a:cubicBezTo>
                    <a:pt x="73" y="157"/>
                    <a:pt x="73" y="296"/>
                    <a:pt x="160" y="383"/>
                  </a:cubicBezTo>
                  <a:lnTo>
                    <a:pt x="444" y="667"/>
                  </a:lnTo>
                  <a:lnTo>
                    <a:pt x="160" y="956"/>
                  </a:lnTo>
                  <a:cubicBezTo>
                    <a:pt x="1" y="1115"/>
                    <a:pt x="147" y="1334"/>
                    <a:pt x="317" y="1334"/>
                  </a:cubicBezTo>
                  <a:cubicBezTo>
                    <a:pt x="368" y="1334"/>
                    <a:pt x="420" y="1315"/>
                    <a:pt x="468" y="1268"/>
                  </a:cubicBezTo>
                  <a:lnTo>
                    <a:pt x="757" y="980"/>
                  </a:lnTo>
                  <a:lnTo>
                    <a:pt x="1041" y="1268"/>
                  </a:lnTo>
                  <a:cubicBezTo>
                    <a:pt x="1088" y="1316"/>
                    <a:pt x="1142" y="1336"/>
                    <a:pt x="1194" y="1336"/>
                  </a:cubicBezTo>
                  <a:cubicBezTo>
                    <a:pt x="1366" y="1336"/>
                    <a:pt x="1516" y="1115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6" y="224"/>
                    <a:pt x="1367" y="0"/>
                    <a:pt x="1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7972785" y="3394392"/>
              <a:ext cx="366896" cy="343685"/>
            </a:xfrm>
            <a:custGeom>
              <a:rect b="b" l="l" r="r" t="t"/>
              <a:pathLst>
                <a:path extrusionOk="0" h="13104" w="13989">
                  <a:moveTo>
                    <a:pt x="7396" y="443"/>
                  </a:moveTo>
                  <a:cubicBezTo>
                    <a:pt x="7868" y="443"/>
                    <a:pt x="8248" y="824"/>
                    <a:pt x="8248" y="1290"/>
                  </a:cubicBezTo>
                  <a:lnTo>
                    <a:pt x="8248" y="1796"/>
                  </a:lnTo>
                  <a:cubicBezTo>
                    <a:pt x="8248" y="2185"/>
                    <a:pt x="8561" y="2503"/>
                    <a:pt x="8951" y="2503"/>
                  </a:cubicBezTo>
                  <a:lnTo>
                    <a:pt x="9162" y="2503"/>
                  </a:lnTo>
                  <a:cubicBezTo>
                    <a:pt x="9307" y="2503"/>
                    <a:pt x="9427" y="2623"/>
                    <a:pt x="9427" y="2767"/>
                  </a:cubicBezTo>
                  <a:lnTo>
                    <a:pt x="9427" y="4153"/>
                  </a:lnTo>
                  <a:cubicBezTo>
                    <a:pt x="9427" y="4298"/>
                    <a:pt x="9307" y="4418"/>
                    <a:pt x="9162" y="4418"/>
                  </a:cubicBezTo>
                  <a:lnTo>
                    <a:pt x="4832" y="4418"/>
                  </a:lnTo>
                  <a:cubicBezTo>
                    <a:pt x="4687" y="4418"/>
                    <a:pt x="4567" y="4298"/>
                    <a:pt x="4567" y="4153"/>
                  </a:cubicBezTo>
                  <a:lnTo>
                    <a:pt x="4567" y="2767"/>
                  </a:lnTo>
                  <a:cubicBezTo>
                    <a:pt x="4567" y="2623"/>
                    <a:pt x="4683" y="2503"/>
                    <a:pt x="4832" y="2503"/>
                  </a:cubicBezTo>
                  <a:lnTo>
                    <a:pt x="5039" y="2503"/>
                  </a:lnTo>
                  <a:cubicBezTo>
                    <a:pt x="5428" y="2503"/>
                    <a:pt x="5746" y="2185"/>
                    <a:pt x="5746" y="1796"/>
                  </a:cubicBezTo>
                  <a:lnTo>
                    <a:pt x="5746" y="1290"/>
                  </a:lnTo>
                  <a:cubicBezTo>
                    <a:pt x="5746" y="824"/>
                    <a:pt x="6126" y="443"/>
                    <a:pt x="6593" y="443"/>
                  </a:cubicBezTo>
                  <a:close/>
                  <a:moveTo>
                    <a:pt x="12757" y="3090"/>
                  </a:moveTo>
                  <a:cubicBezTo>
                    <a:pt x="13195" y="3090"/>
                    <a:pt x="13546" y="3446"/>
                    <a:pt x="13546" y="3879"/>
                  </a:cubicBezTo>
                  <a:lnTo>
                    <a:pt x="13546" y="11871"/>
                  </a:lnTo>
                  <a:cubicBezTo>
                    <a:pt x="13546" y="12309"/>
                    <a:pt x="13195" y="12660"/>
                    <a:pt x="12757" y="12660"/>
                  </a:cubicBezTo>
                  <a:lnTo>
                    <a:pt x="1233" y="12660"/>
                  </a:lnTo>
                  <a:cubicBezTo>
                    <a:pt x="800" y="12660"/>
                    <a:pt x="444" y="12309"/>
                    <a:pt x="444" y="11871"/>
                  </a:cubicBezTo>
                  <a:lnTo>
                    <a:pt x="444" y="3879"/>
                  </a:lnTo>
                  <a:cubicBezTo>
                    <a:pt x="444" y="3446"/>
                    <a:pt x="800" y="3090"/>
                    <a:pt x="1233" y="3090"/>
                  </a:cubicBezTo>
                  <a:lnTo>
                    <a:pt x="4125" y="3090"/>
                  </a:lnTo>
                  <a:lnTo>
                    <a:pt x="4125" y="3826"/>
                  </a:lnTo>
                  <a:lnTo>
                    <a:pt x="1401" y="3826"/>
                  </a:lnTo>
                  <a:cubicBezTo>
                    <a:pt x="1281" y="3826"/>
                    <a:pt x="1180" y="3927"/>
                    <a:pt x="1180" y="4047"/>
                  </a:cubicBezTo>
                  <a:lnTo>
                    <a:pt x="1180" y="11703"/>
                  </a:lnTo>
                  <a:cubicBezTo>
                    <a:pt x="1180" y="11823"/>
                    <a:pt x="1281" y="11924"/>
                    <a:pt x="1401" y="11924"/>
                  </a:cubicBezTo>
                  <a:lnTo>
                    <a:pt x="8854" y="11924"/>
                  </a:lnTo>
                  <a:cubicBezTo>
                    <a:pt x="8980" y="11924"/>
                    <a:pt x="9076" y="11823"/>
                    <a:pt x="9076" y="11703"/>
                  </a:cubicBezTo>
                  <a:cubicBezTo>
                    <a:pt x="9076" y="11583"/>
                    <a:pt x="8980" y="11482"/>
                    <a:pt x="8854" y="11482"/>
                  </a:cubicBezTo>
                  <a:lnTo>
                    <a:pt x="1622" y="11482"/>
                  </a:lnTo>
                  <a:lnTo>
                    <a:pt x="1622" y="4269"/>
                  </a:lnTo>
                  <a:lnTo>
                    <a:pt x="4134" y="4269"/>
                  </a:lnTo>
                  <a:cubicBezTo>
                    <a:pt x="4192" y="4610"/>
                    <a:pt x="4485" y="4856"/>
                    <a:pt x="4832" y="4861"/>
                  </a:cubicBezTo>
                  <a:lnTo>
                    <a:pt x="9162" y="4861"/>
                  </a:lnTo>
                  <a:cubicBezTo>
                    <a:pt x="9504" y="4856"/>
                    <a:pt x="9798" y="4610"/>
                    <a:pt x="9855" y="4269"/>
                  </a:cubicBezTo>
                  <a:lnTo>
                    <a:pt x="12367" y="4269"/>
                  </a:lnTo>
                  <a:lnTo>
                    <a:pt x="12367" y="11482"/>
                  </a:lnTo>
                  <a:lnTo>
                    <a:pt x="9932" y="11482"/>
                  </a:lnTo>
                  <a:cubicBezTo>
                    <a:pt x="9812" y="11482"/>
                    <a:pt x="9711" y="11583"/>
                    <a:pt x="9711" y="11703"/>
                  </a:cubicBezTo>
                  <a:cubicBezTo>
                    <a:pt x="9711" y="11823"/>
                    <a:pt x="9812" y="11924"/>
                    <a:pt x="9932" y="11924"/>
                  </a:cubicBezTo>
                  <a:lnTo>
                    <a:pt x="12588" y="11924"/>
                  </a:lnTo>
                  <a:cubicBezTo>
                    <a:pt x="12713" y="11924"/>
                    <a:pt x="12810" y="11823"/>
                    <a:pt x="12810" y="11703"/>
                  </a:cubicBezTo>
                  <a:lnTo>
                    <a:pt x="12810" y="4047"/>
                  </a:lnTo>
                  <a:cubicBezTo>
                    <a:pt x="12810" y="3927"/>
                    <a:pt x="12713" y="3826"/>
                    <a:pt x="12588" y="3826"/>
                  </a:cubicBezTo>
                  <a:lnTo>
                    <a:pt x="9865" y="3826"/>
                  </a:lnTo>
                  <a:lnTo>
                    <a:pt x="9865" y="3090"/>
                  </a:lnTo>
                  <a:close/>
                  <a:moveTo>
                    <a:pt x="6593" y="1"/>
                  </a:moveTo>
                  <a:cubicBezTo>
                    <a:pt x="5881" y="1"/>
                    <a:pt x="5303" y="578"/>
                    <a:pt x="5303" y="1290"/>
                  </a:cubicBezTo>
                  <a:lnTo>
                    <a:pt x="5303" y="1796"/>
                  </a:lnTo>
                  <a:cubicBezTo>
                    <a:pt x="5303" y="1945"/>
                    <a:pt x="5183" y="2060"/>
                    <a:pt x="5039" y="2060"/>
                  </a:cubicBezTo>
                  <a:lnTo>
                    <a:pt x="4832" y="2060"/>
                  </a:lnTo>
                  <a:cubicBezTo>
                    <a:pt x="4485" y="2060"/>
                    <a:pt x="4192" y="2310"/>
                    <a:pt x="4134" y="2652"/>
                  </a:cubicBezTo>
                  <a:lnTo>
                    <a:pt x="1233" y="2652"/>
                  </a:lnTo>
                  <a:cubicBezTo>
                    <a:pt x="554" y="2652"/>
                    <a:pt x="6" y="3201"/>
                    <a:pt x="1" y="3879"/>
                  </a:cubicBezTo>
                  <a:lnTo>
                    <a:pt x="1" y="11871"/>
                  </a:lnTo>
                  <a:cubicBezTo>
                    <a:pt x="6" y="12550"/>
                    <a:pt x="554" y="13098"/>
                    <a:pt x="1233" y="13103"/>
                  </a:cubicBezTo>
                  <a:lnTo>
                    <a:pt x="12757" y="13103"/>
                  </a:lnTo>
                  <a:cubicBezTo>
                    <a:pt x="13435" y="13098"/>
                    <a:pt x="13984" y="12550"/>
                    <a:pt x="13989" y="11871"/>
                  </a:cubicBezTo>
                  <a:lnTo>
                    <a:pt x="13989" y="3879"/>
                  </a:lnTo>
                  <a:cubicBezTo>
                    <a:pt x="13984" y="3201"/>
                    <a:pt x="13435" y="2652"/>
                    <a:pt x="12757" y="2652"/>
                  </a:cubicBezTo>
                  <a:lnTo>
                    <a:pt x="9855" y="2652"/>
                  </a:lnTo>
                  <a:cubicBezTo>
                    <a:pt x="9798" y="2310"/>
                    <a:pt x="9504" y="2060"/>
                    <a:pt x="9162" y="2060"/>
                  </a:cubicBezTo>
                  <a:lnTo>
                    <a:pt x="8951" y="2060"/>
                  </a:lnTo>
                  <a:cubicBezTo>
                    <a:pt x="8806" y="2060"/>
                    <a:pt x="8686" y="1945"/>
                    <a:pt x="8686" y="1796"/>
                  </a:cubicBezTo>
                  <a:lnTo>
                    <a:pt x="8686" y="1290"/>
                  </a:lnTo>
                  <a:cubicBezTo>
                    <a:pt x="8686" y="578"/>
                    <a:pt x="8109" y="1"/>
                    <a:pt x="73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8134950" y="3456158"/>
              <a:ext cx="49754" cy="42515"/>
            </a:xfrm>
            <a:custGeom>
              <a:rect b="b" l="l" r="r" t="t"/>
              <a:pathLst>
                <a:path extrusionOk="0" h="1621" w="1897">
                  <a:moveTo>
                    <a:pt x="814" y="441"/>
                  </a:moveTo>
                  <a:cubicBezTo>
                    <a:pt x="1141" y="441"/>
                    <a:pt x="1305" y="841"/>
                    <a:pt x="1074" y="1072"/>
                  </a:cubicBezTo>
                  <a:cubicBezTo>
                    <a:pt x="999" y="1146"/>
                    <a:pt x="907" y="1180"/>
                    <a:pt x="816" y="1180"/>
                  </a:cubicBezTo>
                  <a:cubicBezTo>
                    <a:pt x="627" y="1180"/>
                    <a:pt x="444" y="1033"/>
                    <a:pt x="444" y="812"/>
                  </a:cubicBezTo>
                  <a:cubicBezTo>
                    <a:pt x="444" y="605"/>
                    <a:pt x="607" y="441"/>
                    <a:pt x="814" y="441"/>
                  </a:cubicBezTo>
                  <a:close/>
                  <a:moveTo>
                    <a:pt x="819" y="0"/>
                  </a:moveTo>
                  <a:cubicBezTo>
                    <a:pt x="402" y="0"/>
                    <a:pt x="1" y="324"/>
                    <a:pt x="1" y="812"/>
                  </a:cubicBezTo>
                  <a:cubicBezTo>
                    <a:pt x="6" y="1255"/>
                    <a:pt x="367" y="1620"/>
                    <a:pt x="814" y="1620"/>
                  </a:cubicBezTo>
                  <a:cubicBezTo>
                    <a:pt x="1536" y="1620"/>
                    <a:pt x="1897" y="749"/>
                    <a:pt x="1387" y="239"/>
                  </a:cubicBezTo>
                  <a:cubicBezTo>
                    <a:pt x="1222" y="74"/>
                    <a:pt x="1018" y="0"/>
                    <a:pt x="8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8" name="Google Shape;2508;p38"/>
          <p:cNvGrpSpPr/>
          <p:nvPr/>
        </p:nvGrpSpPr>
        <p:grpSpPr>
          <a:xfrm>
            <a:off x="7146425" y="2415855"/>
            <a:ext cx="482446" cy="475243"/>
            <a:chOff x="5359818" y="1996466"/>
            <a:chExt cx="361834" cy="356432"/>
          </a:xfrm>
        </p:grpSpPr>
        <p:sp>
          <p:nvSpPr>
            <p:cNvPr id="2509" name="Google Shape;2509;p38"/>
            <p:cNvSpPr/>
            <p:nvPr/>
          </p:nvSpPr>
          <p:spPr>
            <a:xfrm>
              <a:off x="5370309" y="2153097"/>
              <a:ext cx="93160" cy="103651"/>
            </a:xfrm>
            <a:custGeom>
              <a:rect b="b" l="l" r="r" t="t"/>
              <a:pathLst>
                <a:path extrusionOk="0" h="3952" w="3552">
                  <a:moveTo>
                    <a:pt x="1035" y="1"/>
                  </a:moveTo>
                  <a:cubicBezTo>
                    <a:pt x="924" y="1"/>
                    <a:pt x="837" y="87"/>
                    <a:pt x="837" y="198"/>
                  </a:cubicBezTo>
                  <a:lnTo>
                    <a:pt x="837" y="1492"/>
                  </a:lnTo>
                  <a:cubicBezTo>
                    <a:pt x="837" y="1502"/>
                    <a:pt x="837" y="1507"/>
                    <a:pt x="837" y="1516"/>
                  </a:cubicBezTo>
                  <a:lnTo>
                    <a:pt x="837" y="1521"/>
                  </a:lnTo>
                  <a:cubicBezTo>
                    <a:pt x="837" y="1531"/>
                    <a:pt x="833" y="1536"/>
                    <a:pt x="833" y="1540"/>
                  </a:cubicBezTo>
                  <a:cubicBezTo>
                    <a:pt x="833" y="1550"/>
                    <a:pt x="828" y="1555"/>
                    <a:pt x="823" y="1564"/>
                  </a:cubicBezTo>
                  <a:cubicBezTo>
                    <a:pt x="823" y="1574"/>
                    <a:pt x="818" y="1579"/>
                    <a:pt x="813" y="1584"/>
                  </a:cubicBezTo>
                  <a:lnTo>
                    <a:pt x="813" y="1588"/>
                  </a:lnTo>
                  <a:cubicBezTo>
                    <a:pt x="813" y="1593"/>
                    <a:pt x="809" y="1598"/>
                    <a:pt x="804" y="1603"/>
                  </a:cubicBezTo>
                  <a:lnTo>
                    <a:pt x="799" y="1608"/>
                  </a:lnTo>
                  <a:lnTo>
                    <a:pt x="784" y="1622"/>
                  </a:lnTo>
                  <a:lnTo>
                    <a:pt x="765" y="1637"/>
                  </a:lnTo>
                  <a:lnTo>
                    <a:pt x="760" y="1637"/>
                  </a:lnTo>
                  <a:lnTo>
                    <a:pt x="741" y="1646"/>
                  </a:lnTo>
                  <a:cubicBezTo>
                    <a:pt x="718" y="1656"/>
                    <a:pt x="695" y="1660"/>
                    <a:pt x="672" y="1660"/>
                  </a:cubicBezTo>
                  <a:cubicBezTo>
                    <a:pt x="581" y="1660"/>
                    <a:pt x="501" y="1588"/>
                    <a:pt x="501" y="1487"/>
                  </a:cubicBezTo>
                  <a:lnTo>
                    <a:pt x="501" y="1223"/>
                  </a:lnTo>
                  <a:lnTo>
                    <a:pt x="703" y="1179"/>
                  </a:lnTo>
                  <a:lnTo>
                    <a:pt x="438" y="1146"/>
                  </a:lnTo>
                  <a:lnTo>
                    <a:pt x="395" y="1141"/>
                  </a:lnTo>
                  <a:lnTo>
                    <a:pt x="255" y="1141"/>
                  </a:lnTo>
                  <a:lnTo>
                    <a:pt x="236" y="1146"/>
                  </a:lnTo>
                  <a:lnTo>
                    <a:pt x="221" y="1151"/>
                  </a:lnTo>
                  <a:lnTo>
                    <a:pt x="202" y="1155"/>
                  </a:lnTo>
                  <a:lnTo>
                    <a:pt x="188" y="1165"/>
                  </a:lnTo>
                  <a:lnTo>
                    <a:pt x="173" y="1170"/>
                  </a:lnTo>
                  <a:cubicBezTo>
                    <a:pt x="169" y="1175"/>
                    <a:pt x="159" y="1179"/>
                    <a:pt x="149" y="1189"/>
                  </a:cubicBezTo>
                  <a:cubicBezTo>
                    <a:pt x="0" y="1314"/>
                    <a:pt x="24" y="1733"/>
                    <a:pt x="48" y="2103"/>
                  </a:cubicBezTo>
                  <a:cubicBezTo>
                    <a:pt x="77" y="2623"/>
                    <a:pt x="630" y="3138"/>
                    <a:pt x="837" y="3297"/>
                  </a:cubicBezTo>
                  <a:cubicBezTo>
                    <a:pt x="881" y="3330"/>
                    <a:pt x="905" y="3378"/>
                    <a:pt x="905" y="3436"/>
                  </a:cubicBezTo>
                  <a:lnTo>
                    <a:pt x="905" y="3951"/>
                  </a:lnTo>
                  <a:lnTo>
                    <a:pt x="3065" y="3951"/>
                  </a:lnTo>
                  <a:lnTo>
                    <a:pt x="3065" y="3234"/>
                  </a:lnTo>
                  <a:cubicBezTo>
                    <a:pt x="3065" y="3181"/>
                    <a:pt x="3089" y="3133"/>
                    <a:pt x="3128" y="3104"/>
                  </a:cubicBezTo>
                  <a:cubicBezTo>
                    <a:pt x="3527" y="2763"/>
                    <a:pt x="3551" y="1997"/>
                    <a:pt x="3527" y="1733"/>
                  </a:cubicBezTo>
                  <a:cubicBezTo>
                    <a:pt x="3518" y="1728"/>
                    <a:pt x="3518" y="1723"/>
                    <a:pt x="3518" y="1718"/>
                  </a:cubicBezTo>
                  <a:lnTo>
                    <a:pt x="3518" y="703"/>
                  </a:lnTo>
                  <a:cubicBezTo>
                    <a:pt x="3513" y="655"/>
                    <a:pt x="3498" y="612"/>
                    <a:pt x="3469" y="578"/>
                  </a:cubicBezTo>
                  <a:lnTo>
                    <a:pt x="3479" y="568"/>
                  </a:lnTo>
                  <a:lnTo>
                    <a:pt x="3426" y="540"/>
                  </a:lnTo>
                  <a:cubicBezTo>
                    <a:pt x="3402" y="520"/>
                    <a:pt x="3373" y="511"/>
                    <a:pt x="3344" y="506"/>
                  </a:cubicBezTo>
                  <a:lnTo>
                    <a:pt x="3296" y="506"/>
                  </a:lnTo>
                  <a:cubicBezTo>
                    <a:pt x="3186" y="506"/>
                    <a:pt x="3099" y="597"/>
                    <a:pt x="3099" y="708"/>
                  </a:cubicBezTo>
                  <a:lnTo>
                    <a:pt x="3099" y="1141"/>
                  </a:lnTo>
                  <a:cubicBezTo>
                    <a:pt x="3099" y="1146"/>
                    <a:pt x="3099" y="1155"/>
                    <a:pt x="3099" y="1160"/>
                  </a:cubicBezTo>
                  <a:lnTo>
                    <a:pt x="3099" y="1165"/>
                  </a:lnTo>
                  <a:cubicBezTo>
                    <a:pt x="3094" y="1175"/>
                    <a:pt x="3094" y="1179"/>
                    <a:pt x="3094" y="1189"/>
                  </a:cubicBezTo>
                  <a:cubicBezTo>
                    <a:pt x="3089" y="1194"/>
                    <a:pt x="3089" y="1199"/>
                    <a:pt x="3084" y="1208"/>
                  </a:cubicBezTo>
                  <a:lnTo>
                    <a:pt x="3084" y="1213"/>
                  </a:lnTo>
                  <a:cubicBezTo>
                    <a:pt x="3084" y="1218"/>
                    <a:pt x="3080" y="1223"/>
                    <a:pt x="3075" y="1228"/>
                  </a:cubicBezTo>
                  <a:lnTo>
                    <a:pt x="3075" y="1232"/>
                  </a:lnTo>
                  <a:cubicBezTo>
                    <a:pt x="3070" y="1237"/>
                    <a:pt x="3070" y="1242"/>
                    <a:pt x="3065" y="1247"/>
                  </a:cubicBezTo>
                  <a:lnTo>
                    <a:pt x="3060" y="1252"/>
                  </a:lnTo>
                  <a:lnTo>
                    <a:pt x="3046" y="1266"/>
                  </a:lnTo>
                  <a:lnTo>
                    <a:pt x="3041" y="1271"/>
                  </a:lnTo>
                  <a:cubicBezTo>
                    <a:pt x="3036" y="1276"/>
                    <a:pt x="3032" y="1276"/>
                    <a:pt x="3027" y="1281"/>
                  </a:cubicBezTo>
                  <a:lnTo>
                    <a:pt x="3022" y="1281"/>
                  </a:lnTo>
                  <a:lnTo>
                    <a:pt x="3003" y="1290"/>
                  </a:lnTo>
                  <a:lnTo>
                    <a:pt x="2998" y="1290"/>
                  </a:lnTo>
                  <a:cubicBezTo>
                    <a:pt x="2974" y="1301"/>
                    <a:pt x="2950" y="1306"/>
                    <a:pt x="2927" y="1306"/>
                  </a:cubicBezTo>
                  <a:cubicBezTo>
                    <a:pt x="2836" y="1306"/>
                    <a:pt x="2757" y="1231"/>
                    <a:pt x="2757" y="1131"/>
                  </a:cubicBezTo>
                  <a:lnTo>
                    <a:pt x="2757" y="549"/>
                  </a:lnTo>
                  <a:cubicBezTo>
                    <a:pt x="2757" y="501"/>
                    <a:pt x="2743" y="458"/>
                    <a:pt x="2709" y="419"/>
                  </a:cubicBezTo>
                  <a:lnTo>
                    <a:pt x="2724" y="414"/>
                  </a:lnTo>
                  <a:lnTo>
                    <a:pt x="2671" y="386"/>
                  </a:lnTo>
                  <a:cubicBezTo>
                    <a:pt x="2642" y="366"/>
                    <a:pt x="2618" y="357"/>
                    <a:pt x="2584" y="352"/>
                  </a:cubicBezTo>
                  <a:lnTo>
                    <a:pt x="2536" y="352"/>
                  </a:lnTo>
                  <a:cubicBezTo>
                    <a:pt x="2464" y="352"/>
                    <a:pt x="2396" y="395"/>
                    <a:pt x="2363" y="463"/>
                  </a:cubicBezTo>
                  <a:lnTo>
                    <a:pt x="2358" y="472"/>
                  </a:lnTo>
                  <a:lnTo>
                    <a:pt x="2358" y="1030"/>
                  </a:lnTo>
                  <a:cubicBezTo>
                    <a:pt x="2358" y="1040"/>
                    <a:pt x="2358" y="1045"/>
                    <a:pt x="2358" y="1054"/>
                  </a:cubicBezTo>
                  <a:lnTo>
                    <a:pt x="2358" y="1059"/>
                  </a:lnTo>
                  <a:cubicBezTo>
                    <a:pt x="2353" y="1064"/>
                    <a:pt x="2353" y="1074"/>
                    <a:pt x="2353" y="1078"/>
                  </a:cubicBezTo>
                  <a:cubicBezTo>
                    <a:pt x="2348" y="1083"/>
                    <a:pt x="2348" y="1093"/>
                    <a:pt x="2343" y="1098"/>
                  </a:cubicBezTo>
                  <a:lnTo>
                    <a:pt x="2343" y="1103"/>
                  </a:lnTo>
                  <a:cubicBezTo>
                    <a:pt x="2343" y="1112"/>
                    <a:pt x="2339" y="1117"/>
                    <a:pt x="2334" y="1122"/>
                  </a:cubicBezTo>
                  <a:cubicBezTo>
                    <a:pt x="2329" y="1131"/>
                    <a:pt x="2324" y="1136"/>
                    <a:pt x="2319" y="1141"/>
                  </a:cubicBezTo>
                  <a:lnTo>
                    <a:pt x="2319" y="1146"/>
                  </a:lnTo>
                  <a:lnTo>
                    <a:pt x="2305" y="1155"/>
                  </a:lnTo>
                  <a:lnTo>
                    <a:pt x="2300" y="1160"/>
                  </a:lnTo>
                  <a:lnTo>
                    <a:pt x="2286" y="1175"/>
                  </a:lnTo>
                  <a:lnTo>
                    <a:pt x="2281" y="1175"/>
                  </a:lnTo>
                  <a:lnTo>
                    <a:pt x="2262" y="1184"/>
                  </a:lnTo>
                  <a:cubicBezTo>
                    <a:pt x="2240" y="1194"/>
                    <a:pt x="2217" y="1198"/>
                    <a:pt x="2195" y="1198"/>
                  </a:cubicBezTo>
                  <a:cubicBezTo>
                    <a:pt x="2103" y="1198"/>
                    <a:pt x="2021" y="1122"/>
                    <a:pt x="2021" y="1021"/>
                  </a:cubicBezTo>
                  <a:lnTo>
                    <a:pt x="2021" y="414"/>
                  </a:lnTo>
                  <a:cubicBezTo>
                    <a:pt x="2021" y="366"/>
                    <a:pt x="2002" y="318"/>
                    <a:pt x="1973" y="285"/>
                  </a:cubicBezTo>
                  <a:lnTo>
                    <a:pt x="1983" y="280"/>
                  </a:lnTo>
                  <a:lnTo>
                    <a:pt x="1930" y="246"/>
                  </a:lnTo>
                  <a:cubicBezTo>
                    <a:pt x="1906" y="232"/>
                    <a:pt x="1877" y="222"/>
                    <a:pt x="1848" y="217"/>
                  </a:cubicBezTo>
                  <a:lnTo>
                    <a:pt x="1800" y="217"/>
                  </a:lnTo>
                  <a:cubicBezTo>
                    <a:pt x="1728" y="217"/>
                    <a:pt x="1660" y="256"/>
                    <a:pt x="1626" y="323"/>
                  </a:cubicBezTo>
                  <a:lnTo>
                    <a:pt x="1622" y="333"/>
                  </a:lnTo>
                  <a:lnTo>
                    <a:pt x="1622" y="1030"/>
                  </a:lnTo>
                  <a:cubicBezTo>
                    <a:pt x="1622" y="1040"/>
                    <a:pt x="1622" y="1045"/>
                    <a:pt x="1622" y="1054"/>
                  </a:cubicBezTo>
                  <a:lnTo>
                    <a:pt x="1622" y="1059"/>
                  </a:lnTo>
                  <a:cubicBezTo>
                    <a:pt x="1622" y="1064"/>
                    <a:pt x="1617" y="1074"/>
                    <a:pt x="1617" y="1078"/>
                  </a:cubicBezTo>
                  <a:cubicBezTo>
                    <a:pt x="1612" y="1083"/>
                    <a:pt x="1612" y="1093"/>
                    <a:pt x="1607" y="1098"/>
                  </a:cubicBezTo>
                  <a:lnTo>
                    <a:pt x="1607" y="1103"/>
                  </a:lnTo>
                  <a:cubicBezTo>
                    <a:pt x="1607" y="1112"/>
                    <a:pt x="1602" y="1117"/>
                    <a:pt x="1598" y="1122"/>
                  </a:cubicBezTo>
                  <a:cubicBezTo>
                    <a:pt x="1598" y="1131"/>
                    <a:pt x="1593" y="1136"/>
                    <a:pt x="1588" y="1141"/>
                  </a:cubicBezTo>
                  <a:lnTo>
                    <a:pt x="1583" y="1146"/>
                  </a:lnTo>
                  <a:lnTo>
                    <a:pt x="1569" y="1155"/>
                  </a:lnTo>
                  <a:lnTo>
                    <a:pt x="1564" y="1160"/>
                  </a:lnTo>
                  <a:lnTo>
                    <a:pt x="1550" y="1175"/>
                  </a:lnTo>
                  <a:lnTo>
                    <a:pt x="1545" y="1175"/>
                  </a:lnTo>
                  <a:lnTo>
                    <a:pt x="1525" y="1184"/>
                  </a:lnTo>
                  <a:cubicBezTo>
                    <a:pt x="1503" y="1194"/>
                    <a:pt x="1481" y="1198"/>
                    <a:pt x="1459" y="1198"/>
                  </a:cubicBezTo>
                  <a:cubicBezTo>
                    <a:pt x="1367" y="1198"/>
                    <a:pt x="1285" y="1122"/>
                    <a:pt x="1285" y="1021"/>
                  </a:cubicBezTo>
                  <a:lnTo>
                    <a:pt x="1285" y="198"/>
                  </a:lnTo>
                  <a:cubicBezTo>
                    <a:pt x="1285" y="150"/>
                    <a:pt x="1270" y="106"/>
                    <a:pt x="1237" y="68"/>
                  </a:cubicBezTo>
                  <a:lnTo>
                    <a:pt x="1251" y="63"/>
                  </a:lnTo>
                  <a:lnTo>
                    <a:pt x="1198" y="34"/>
                  </a:lnTo>
                  <a:cubicBezTo>
                    <a:pt x="1174" y="15"/>
                    <a:pt x="1145" y="5"/>
                    <a:pt x="1112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5502941" y="2010576"/>
              <a:ext cx="100346" cy="118837"/>
            </a:xfrm>
            <a:custGeom>
              <a:rect b="b" l="l" r="r" t="t"/>
              <a:pathLst>
                <a:path extrusionOk="0" h="4531" w="3826">
                  <a:moveTo>
                    <a:pt x="1515" y="0"/>
                  </a:moveTo>
                  <a:cubicBezTo>
                    <a:pt x="1479" y="0"/>
                    <a:pt x="1445" y="11"/>
                    <a:pt x="1415" y="31"/>
                  </a:cubicBezTo>
                  <a:cubicBezTo>
                    <a:pt x="1367" y="55"/>
                    <a:pt x="1338" y="98"/>
                    <a:pt x="1323" y="151"/>
                  </a:cubicBezTo>
                  <a:lnTo>
                    <a:pt x="939" y="1585"/>
                  </a:lnTo>
                  <a:cubicBezTo>
                    <a:pt x="934" y="1595"/>
                    <a:pt x="934" y="1604"/>
                    <a:pt x="929" y="1609"/>
                  </a:cubicBezTo>
                  <a:lnTo>
                    <a:pt x="929" y="1619"/>
                  </a:lnTo>
                  <a:cubicBezTo>
                    <a:pt x="924" y="1624"/>
                    <a:pt x="919" y="1633"/>
                    <a:pt x="914" y="1638"/>
                  </a:cubicBezTo>
                  <a:cubicBezTo>
                    <a:pt x="910" y="1643"/>
                    <a:pt x="905" y="1653"/>
                    <a:pt x="900" y="1657"/>
                  </a:cubicBezTo>
                  <a:lnTo>
                    <a:pt x="895" y="1662"/>
                  </a:lnTo>
                  <a:lnTo>
                    <a:pt x="881" y="1677"/>
                  </a:lnTo>
                  <a:lnTo>
                    <a:pt x="876" y="1681"/>
                  </a:lnTo>
                  <a:cubicBezTo>
                    <a:pt x="871" y="1686"/>
                    <a:pt x="866" y="1686"/>
                    <a:pt x="857" y="1691"/>
                  </a:cubicBezTo>
                  <a:lnTo>
                    <a:pt x="847" y="1696"/>
                  </a:lnTo>
                  <a:cubicBezTo>
                    <a:pt x="822" y="1709"/>
                    <a:pt x="795" y="1716"/>
                    <a:pt x="769" y="1716"/>
                  </a:cubicBezTo>
                  <a:cubicBezTo>
                    <a:pt x="700" y="1716"/>
                    <a:pt x="634" y="1673"/>
                    <a:pt x="607" y="1600"/>
                  </a:cubicBezTo>
                  <a:lnTo>
                    <a:pt x="602" y="1585"/>
                  </a:lnTo>
                  <a:lnTo>
                    <a:pt x="380" y="1494"/>
                  </a:lnTo>
                  <a:lnTo>
                    <a:pt x="149" y="1393"/>
                  </a:lnTo>
                  <a:lnTo>
                    <a:pt x="135" y="1441"/>
                  </a:lnTo>
                  <a:cubicBezTo>
                    <a:pt x="82" y="1624"/>
                    <a:pt x="44" y="1811"/>
                    <a:pt x="15" y="2004"/>
                  </a:cubicBezTo>
                  <a:cubicBezTo>
                    <a:pt x="5" y="2062"/>
                    <a:pt x="0" y="2119"/>
                    <a:pt x="5" y="2177"/>
                  </a:cubicBezTo>
                  <a:cubicBezTo>
                    <a:pt x="15" y="2687"/>
                    <a:pt x="409" y="3212"/>
                    <a:pt x="491" y="3322"/>
                  </a:cubicBezTo>
                  <a:lnTo>
                    <a:pt x="510" y="3342"/>
                  </a:lnTo>
                  <a:cubicBezTo>
                    <a:pt x="534" y="3370"/>
                    <a:pt x="549" y="3409"/>
                    <a:pt x="549" y="3452"/>
                  </a:cubicBezTo>
                  <a:lnTo>
                    <a:pt x="549" y="4530"/>
                  </a:lnTo>
                  <a:lnTo>
                    <a:pt x="2685" y="4530"/>
                  </a:lnTo>
                  <a:lnTo>
                    <a:pt x="2685" y="3827"/>
                  </a:lnTo>
                  <a:cubicBezTo>
                    <a:pt x="2685" y="3760"/>
                    <a:pt x="2724" y="3702"/>
                    <a:pt x="2781" y="3674"/>
                  </a:cubicBezTo>
                  <a:cubicBezTo>
                    <a:pt x="3344" y="3385"/>
                    <a:pt x="3484" y="2442"/>
                    <a:pt x="3484" y="2432"/>
                  </a:cubicBezTo>
                  <a:cubicBezTo>
                    <a:pt x="3489" y="2427"/>
                    <a:pt x="3489" y="2418"/>
                    <a:pt x="3489" y="2413"/>
                  </a:cubicBezTo>
                  <a:lnTo>
                    <a:pt x="3811" y="1253"/>
                  </a:lnTo>
                  <a:cubicBezTo>
                    <a:pt x="3826" y="1191"/>
                    <a:pt x="3806" y="1128"/>
                    <a:pt x="3763" y="1080"/>
                  </a:cubicBezTo>
                  <a:lnTo>
                    <a:pt x="3773" y="1075"/>
                  </a:lnTo>
                  <a:lnTo>
                    <a:pt x="3715" y="1042"/>
                  </a:lnTo>
                  <a:cubicBezTo>
                    <a:pt x="3696" y="1032"/>
                    <a:pt x="3676" y="1027"/>
                    <a:pt x="3657" y="1022"/>
                  </a:cubicBezTo>
                  <a:lnTo>
                    <a:pt x="3638" y="1017"/>
                  </a:lnTo>
                  <a:cubicBezTo>
                    <a:pt x="3621" y="1013"/>
                    <a:pt x="3603" y="1011"/>
                    <a:pt x="3587" y="1011"/>
                  </a:cubicBezTo>
                  <a:cubicBezTo>
                    <a:pt x="3496" y="1011"/>
                    <a:pt x="3418" y="1073"/>
                    <a:pt x="3397" y="1167"/>
                  </a:cubicBezTo>
                  <a:lnTo>
                    <a:pt x="3205" y="1768"/>
                  </a:lnTo>
                  <a:cubicBezTo>
                    <a:pt x="3205" y="1778"/>
                    <a:pt x="3200" y="1783"/>
                    <a:pt x="3195" y="1792"/>
                  </a:cubicBezTo>
                  <a:lnTo>
                    <a:pt x="3195" y="1802"/>
                  </a:lnTo>
                  <a:lnTo>
                    <a:pt x="3186" y="1811"/>
                  </a:lnTo>
                  <a:cubicBezTo>
                    <a:pt x="3166" y="1840"/>
                    <a:pt x="3142" y="1864"/>
                    <a:pt x="3109" y="1874"/>
                  </a:cubicBezTo>
                  <a:lnTo>
                    <a:pt x="3094" y="1884"/>
                  </a:lnTo>
                  <a:cubicBezTo>
                    <a:pt x="3077" y="1888"/>
                    <a:pt x="3059" y="1891"/>
                    <a:pt x="3041" y="1891"/>
                  </a:cubicBezTo>
                  <a:cubicBezTo>
                    <a:pt x="3023" y="1891"/>
                    <a:pt x="3005" y="1888"/>
                    <a:pt x="2988" y="1884"/>
                  </a:cubicBezTo>
                  <a:cubicBezTo>
                    <a:pt x="2897" y="1855"/>
                    <a:pt x="2849" y="1758"/>
                    <a:pt x="2878" y="1667"/>
                  </a:cubicBezTo>
                  <a:lnTo>
                    <a:pt x="3061" y="1080"/>
                  </a:lnTo>
                  <a:lnTo>
                    <a:pt x="3094" y="936"/>
                  </a:lnTo>
                  <a:cubicBezTo>
                    <a:pt x="3109" y="873"/>
                    <a:pt x="3094" y="806"/>
                    <a:pt x="3046" y="758"/>
                  </a:cubicBezTo>
                  <a:lnTo>
                    <a:pt x="3061" y="748"/>
                  </a:lnTo>
                  <a:lnTo>
                    <a:pt x="2993" y="714"/>
                  </a:lnTo>
                  <a:lnTo>
                    <a:pt x="2974" y="705"/>
                  </a:lnTo>
                  <a:lnTo>
                    <a:pt x="2950" y="700"/>
                  </a:lnTo>
                  <a:lnTo>
                    <a:pt x="2931" y="695"/>
                  </a:lnTo>
                  <a:cubicBezTo>
                    <a:pt x="2914" y="691"/>
                    <a:pt x="2897" y="689"/>
                    <a:pt x="2881" y="689"/>
                  </a:cubicBezTo>
                  <a:cubicBezTo>
                    <a:pt x="2818" y="689"/>
                    <a:pt x="2762" y="718"/>
                    <a:pt x="2724" y="767"/>
                  </a:cubicBezTo>
                  <a:lnTo>
                    <a:pt x="2719" y="777"/>
                  </a:lnTo>
                  <a:lnTo>
                    <a:pt x="2507" y="1489"/>
                  </a:lnTo>
                  <a:cubicBezTo>
                    <a:pt x="2502" y="1499"/>
                    <a:pt x="2502" y="1503"/>
                    <a:pt x="2498" y="1513"/>
                  </a:cubicBezTo>
                  <a:lnTo>
                    <a:pt x="2498" y="1518"/>
                  </a:lnTo>
                  <a:cubicBezTo>
                    <a:pt x="2493" y="1527"/>
                    <a:pt x="2493" y="1532"/>
                    <a:pt x="2488" y="1537"/>
                  </a:cubicBezTo>
                  <a:lnTo>
                    <a:pt x="2488" y="1542"/>
                  </a:lnTo>
                  <a:cubicBezTo>
                    <a:pt x="2483" y="1547"/>
                    <a:pt x="2478" y="1552"/>
                    <a:pt x="2474" y="1556"/>
                  </a:cubicBezTo>
                  <a:lnTo>
                    <a:pt x="2469" y="1566"/>
                  </a:lnTo>
                  <a:lnTo>
                    <a:pt x="2459" y="1571"/>
                  </a:lnTo>
                  <a:cubicBezTo>
                    <a:pt x="2445" y="1585"/>
                    <a:pt x="2430" y="1590"/>
                    <a:pt x="2416" y="1600"/>
                  </a:cubicBezTo>
                  <a:cubicBezTo>
                    <a:pt x="2392" y="1609"/>
                    <a:pt x="2372" y="1614"/>
                    <a:pt x="2348" y="1614"/>
                  </a:cubicBezTo>
                  <a:cubicBezTo>
                    <a:pt x="2233" y="1614"/>
                    <a:pt x="2146" y="1503"/>
                    <a:pt x="2180" y="1393"/>
                  </a:cubicBezTo>
                  <a:lnTo>
                    <a:pt x="2406" y="628"/>
                  </a:lnTo>
                  <a:cubicBezTo>
                    <a:pt x="2421" y="565"/>
                    <a:pt x="2406" y="498"/>
                    <a:pt x="2363" y="450"/>
                  </a:cubicBezTo>
                  <a:lnTo>
                    <a:pt x="2372" y="445"/>
                  </a:lnTo>
                  <a:lnTo>
                    <a:pt x="2315" y="416"/>
                  </a:lnTo>
                  <a:cubicBezTo>
                    <a:pt x="2300" y="406"/>
                    <a:pt x="2281" y="397"/>
                    <a:pt x="2262" y="392"/>
                  </a:cubicBezTo>
                  <a:lnTo>
                    <a:pt x="2238" y="387"/>
                  </a:lnTo>
                  <a:cubicBezTo>
                    <a:pt x="2223" y="383"/>
                    <a:pt x="2207" y="381"/>
                    <a:pt x="2192" y="381"/>
                  </a:cubicBezTo>
                  <a:cubicBezTo>
                    <a:pt x="2135" y="381"/>
                    <a:pt x="2079" y="409"/>
                    <a:pt x="2040" y="454"/>
                  </a:cubicBezTo>
                  <a:lnTo>
                    <a:pt x="2036" y="459"/>
                  </a:lnTo>
                  <a:lnTo>
                    <a:pt x="1785" y="1321"/>
                  </a:lnTo>
                  <a:cubicBezTo>
                    <a:pt x="1785" y="1330"/>
                    <a:pt x="1781" y="1335"/>
                    <a:pt x="1776" y="1345"/>
                  </a:cubicBezTo>
                  <a:lnTo>
                    <a:pt x="1776" y="1349"/>
                  </a:lnTo>
                  <a:cubicBezTo>
                    <a:pt x="1776" y="1354"/>
                    <a:pt x="1771" y="1364"/>
                    <a:pt x="1766" y="1369"/>
                  </a:cubicBezTo>
                  <a:lnTo>
                    <a:pt x="1761" y="1374"/>
                  </a:lnTo>
                  <a:cubicBezTo>
                    <a:pt x="1757" y="1378"/>
                    <a:pt x="1757" y="1383"/>
                    <a:pt x="1752" y="1388"/>
                  </a:cubicBezTo>
                  <a:lnTo>
                    <a:pt x="1742" y="1398"/>
                  </a:lnTo>
                  <a:lnTo>
                    <a:pt x="1737" y="1402"/>
                  </a:lnTo>
                  <a:cubicBezTo>
                    <a:pt x="1723" y="1412"/>
                    <a:pt x="1708" y="1422"/>
                    <a:pt x="1694" y="1431"/>
                  </a:cubicBezTo>
                  <a:lnTo>
                    <a:pt x="1680" y="1436"/>
                  </a:lnTo>
                  <a:cubicBezTo>
                    <a:pt x="1660" y="1441"/>
                    <a:pt x="1641" y="1446"/>
                    <a:pt x="1622" y="1446"/>
                  </a:cubicBezTo>
                  <a:cubicBezTo>
                    <a:pt x="1506" y="1446"/>
                    <a:pt x="1425" y="1335"/>
                    <a:pt x="1453" y="1224"/>
                  </a:cubicBezTo>
                  <a:lnTo>
                    <a:pt x="1708" y="339"/>
                  </a:lnTo>
                  <a:lnTo>
                    <a:pt x="1732" y="248"/>
                  </a:lnTo>
                  <a:cubicBezTo>
                    <a:pt x="1742" y="195"/>
                    <a:pt x="1737" y="142"/>
                    <a:pt x="1708" y="98"/>
                  </a:cubicBezTo>
                  <a:cubicBezTo>
                    <a:pt x="1699" y="89"/>
                    <a:pt x="1694" y="79"/>
                    <a:pt x="1684" y="70"/>
                  </a:cubicBezTo>
                  <a:lnTo>
                    <a:pt x="1699" y="65"/>
                  </a:lnTo>
                  <a:lnTo>
                    <a:pt x="1641" y="31"/>
                  </a:lnTo>
                  <a:cubicBezTo>
                    <a:pt x="1622" y="21"/>
                    <a:pt x="1603" y="17"/>
                    <a:pt x="1583" y="12"/>
                  </a:cubicBezTo>
                  <a:lnTo>
                    <a:pt x="1564" y="7"/>
                  </a:lnTo>
                  <a:cubicBezTo>
                    <a:pt x="1548" y="3"/>
                    <a:pt x="1531" y="0"/>
                    <a:pt x="1515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5617529" y="2121938"/>
              <a:ext cx="93160" cy="103625"/>
            </a:xfrm>
            <a:custGeom>
              <a:rect b="b" l="l" r="r" t="t"/>
              <a:pathLst>
                <a:path extrusionOk="0" h="3951" w="3552">
                  <a:moveTo>
                    <a:pt x="1040" y="0"/>
                  </a:moveTo>
                  <a:cubicBezTo>
                    <a:pt x="929" y="0"/>
                    <a:pt x="842" y="87"/>
                    <a:pt x="842" y="197"/>
                  </a:cubicBezTo>
                  <a:lnTo>
                    <a:pt x="842" y="1492"/>
                  </a:lnTo>
                  <a:cubicBezTo>
                    <a:pt x="842" y="1497"/>
                    <a:pt x="842" y="1506"/>
                    <a:pt x="842" y="1516"/>
                  </a:cubicBezTo>
                  <a:lnTo>
                    <a:pt x="842" y="1521"/>
                  </a:lnTo>
                  <a:cubicBezTo>
                    <a:pt x="838" y="1525"/>
                    <a:pt x="838" y="1530"/>
                    <a:pt x="838" y="1540"/>
                  </a:cubicBezTo>
                  <a:cubicBezTo>
                    <a:pt x="833" y="1545"/>
                    <a:pt x="833" y="1554"/>
                    <a:pt x="828" y="1559"/>
                  </a:cubicBezTo>
                  <a:lnTo>
                    <a:pt x="828" y="1564"/>
                  </a:lnTo>
                  <a:cubicBezTo>
                    <a:pt x="828" y="1569"/>
                    <a:pt x="823" y="1574"/>
                    <a:pt x="818" y="1578"/>
                  </a:cubicBezTo>
                  <a:lnTo>
                    <a:pt x="818" y="1583"/>
                  </a:lnTo>
                  <a:cubicBezTo>
                    <a:pt x="814" y="1588"/>
                    <a:pt x="814" y="1598"/>
                    <a:pt x="809" y="1602"/>
                  </a:cubicBezTo>
                  <a:lnTo>
                    <a:pt x="804" y="1607"/>
                  </a:lnTo>
                  <a:lnTo>
                    <a:pt x="789" y="1617"/>
                  </a:lnTo>
                  <a:lnTo>
                    <a:pt x="785" y="1622"/>
                  </a:lnTo>
                  <a:lnTo>
                    <a:pt x="770" y="1631"/>
                  </a:lnTo>
                  <a:lnTo>
                    <a:pt x="765" y="1631"/>
                  </a:lnTo>
                  <a:lnTo>
                    <a:pt x="746" y="1641"/>
                  </a:lnTo>
                  <a:cubicBezTo>
                    <a:pt x="722" y="1652"/>
                    <a:pt x="698" y="1657"/>
                    <a:pt x="675" y="1657"/>
                  </a:cubicBezTo>
                  <a:cubicBezTo>
                    <a:pt x="585" y="1657"/>
                    <a:pt x="506" y="1582"/>
                    <a:pt x="506" y="1482"/>
                  </a:cubicBezTo>
                  <a:lnTo>
                    <a:pt x="506" y="1217"/>
                  </a:lnTo>
                  <a:lnTo>
                    <a:pt x="708" y="1179"/>
                  </a:lnTo>
                  <a:lnTo>
                    <a:pt x="443" y="1145"/>
                  </a:lnTo>
                  <a:lnTo>
                    <a:pt x="395" y="1140"/>
                  </a:lnTo>
                  <a:lnTo>
                    <a:pt x="260" y="1140"/>
                  </a:lnTo>
                  <a:lnTo>
                    <a:pt x="236" y="1145"/>
                  </a:lnTo>
                  <a:lnTo>
                    <a:pt x="222" y="1150"/>
                  </a:lnTo>
                  <a:lnTo>
                    <a:pt x="207" y="1155"/>
                  </a:lnTo>
                  <a:lnTo>
                    <a:pt x="188" y="1165"/>
                  </a:lnTo>
                  <a:lnTo>
                    <a:pt x="178" y="1169"/>
                  </a:lnTo>
                  <a:cubicBezTo>
                    <a:pt x="169" y="1174"/>
                    <a:pt x="159" y="1179"/>
                    <a:pt x="154" y="1184"/>
                  </a:cubicBezTo>
                  <a:cubicBezTo>
                    <a:pt x="0" y="1314"/>
                    <a:pt x="24" y="1732"/>
                    <a:pt x="48" y="2103"/>
                  </a:cubicBezTo>
                  <a:cubicBezTo>
                    <a:pt x="87" y="2728"/>
                    <a:pt x="833" y="3287"/>
                    <a:pt x="838" y="3291"/>
                  </a:cubicBezTo>
                  <a:cubicBezTo>
                    <a:pt x="881" y="3325"/>
                    <a:pt x="910" y="3378"/>
                    <a:pt x="910" y="3431"/>
                  </a:cubicBezTo>
                  <a:lnTo>
                    <a:pt x="910" y="3951"/>
                  </a:lnTo>
                  <a:lnTo>
                    <a:pt x="3065" y="3951"/>
                  </a:lnTo>
                  <a:lnTo>
                    <a:pt x="3065" y="3229"/>
                  </a:lnTo>
                  <a:cubicBezTo>
                    <a:pt x="3065" y="3181"/>
                    <a:pt x="3089" y="3133"/>
                    <a:pt x="3128" y="3099"/>
                  </a:cubicBezTo>
                  <a:cubicBezTo>
                    <a:pt x="3532" y="2757"/>
                    <a:pt x="3551" y="1997"/>
                    <a:pt x="3527" y="1732"/>
                  </a:cubicBezTo>
                  <a:cubicBezTo>
                    <a:pt x="3518" y="1728"/>
                    <a:pt x="3508" y="1723"/>
                    <a:pt x="3503" y="1713"/>
                  </a:cubicBezTo>
                  <a:lnTo>
                    <a:pt x="3503" y="698"/>
                  </a:lnTo>
                  <a:cubicBezTo>
                    <a:pt x="3503" y="655"/>
                    <a:pt x="3484" y="606"/>
                    <a:pt x="3455" y="573"/>
                  </a:cubicBezTo>
                  <a:lnTo>
                    <a:pt x="3470" y="568"/>
                  </a:lnTo>
                  <a:lnTo>
                    <a:pt x="3417" y="534"/>
                  </a:lnTo>
                  <a:cubicBezTo>
                    <a:pt x="3393" y="520"/>
                    <a:pt x="3364" y="510"/>
                    <a:pt x="3330" y="505"/>
                  </a:cubicBezTo>
                  <a:lnTo>
                    <a:pt x="3282" y="505"/>
                  </a:lnTo>
                  <a:cubicBezTo>
                    <a:pt x="3176" y="505"/>
                    <a:pt x="3085" y="592"/>
                    <a:pt x="3085" y="703"/>
                  </a:cubicBezTo>
                  <a:lnTo>
                    <a:pt x="3085" y="1136"/>
                  </a:lnTo>
                  <a:cubicBezTo>
                    <a:pt x="3085" y="1145"/>
                    <a:pt x="3085" y="1150"/>
                    <a:pt x="3085" y="1160"/>
                  </a:cubicBezTo>
                  <a:lnTo>
                    <a:pt x="3085" y="1165"/>
                  </a:lnTo>
                  <a:cubicBezTo>
                    <a:pt x="3085" y="1169"/>
                    <a:pt x="3085" y="1179"/>
                    <a:pt x="3080" y="1184"/>
                  </a:cubicBezTo>
                  <a:cubicBezTo>
                    <a:pt x="3080" y="1189"/>
                    <a:pt x="3075" y="1198"/>
                    <a:pt x="3075" y="1203"/>
                  </a:cubicBezTo>
                  <a:lnTo>
                    <a:pt x="3075" y="1208"/>
                  </a:lnTo>
                  <a:cubicBezTo>
                    <a:pt x="3070" y="1213"/>
                    <a:pt x="3065" y="1222"/>
                    <a:pt x="3065" y="1227"/>
                  </a:cubicBezTo>
                  <a:cubicBezTo>
                    <a:pt x="3061" y="1237"/>
                    <a:pt x="3056" y="1242"/>
                    <a:pt x="3051" y="1246"/>
                  </a:cubicBezTo>
                  <a:lnTo>
                    <a:pt x="3046" y="1251"/>
                  </a:lnTo>
                  <a:lnTo>
                    <a:pt x="3037" y="1261"/>
                  </a:lnTo>
                  <a:lnTo>
                    <a:pt x="3032" y="1266"/>
                  </a:lnTo>
                  <a:cubicBezTo>
                    <a:pt x="3027" y="1270"/>
                    <a:pt x="3022" y="1275"/>
                    <a:pt x="3012" y="1280"/>
                  </a:cubicBezTo>
                  <a:lnTo>
                    <a:pt x="3008" y="1280"/>
                  </a:lnTo>
                  <a:lnTo>
                    <a:pt x="2988" y="1290"/>
                  </a:lnTo>
                  <a:lnTo>
                    <a:pt x="2979" y="1290"/>
                  </a:lnTo>
                  <a:cubicBezTo>
                    <a:pt x="2956" y="1299"/>
                    <a:pt x="2932" y="1304"/>
                    <a:pt x="2910" y="1304"/>
                  </a:cubicBezTo>
                  <a:cubicBezTo>
                    <a:pt x="2817" y="1304"/>
                    <a:pt x="2734" y="1231"/>
                    <a:pt x="2738" y="1131"/>
                  </a:cubicBezTo>
                  <a:lnTo>
                    <a:pt x="2738" y="549"/>
                  </a:lnTo>
                  <a:cubicBezTo>
                    <a:pt x="2733" y="501"/>
                    <a:pt x="2719" y="452"/>
                    <a:pt x="2690" y="419"/>
                  </a:cubicBezTo>
                  <a:lnTo>
                    <a:pt x="2700" y="414"/>
                  </a:lnTo>
                  <a:lnTo>
                    <a:pt x="2647" y="380"/>
                  </a:lnTo>
                  <a:cubicBezTo>
                    <a:pt x="2623" y="366"/>
                    <a:pt x="2594" y="356"/>
                    <a:pt x="2565" y="351"/>
                  </a:cubicBezTo>
                  <a:lnTo>
                    <a:pt x="2517" y="351"/>
                  </a:lnTo>
                  <a:cubicBezTo>
                    <a:pt x="2440" y="351"/>
                    <a:pt x="2373" y="395"/>
                    <a:pt x="2339" y="457"/>
                  </a:cubicBezTo>
                  <a:lnTo>
                    <a:pt x="2334" y="467"/>
                  </a:lnTo>
                  <a:lnTo>
                    <a:pt x="2334" y="1025"/>
                  </a:lnTo>
                  <a:cubicBezTo>
                    <a:pt x="2334" y="1035"/>
                    <a:pt x="2334" y="1039"/>
                    <a:pt x="2334" y="1049"/>
                  </a:cubicBezTo>
                  <a:lnTo>
                    <a:pt x="2334" y="1054"/>
                  </a:lnTo>
                  <a:cubicBezTo>
                    <a:pt x="2334" y="1059"/>
                    <a:pt x="2329" y="1068"/>
                    <a:pt x="2329" y="1073"/>
                  </a:cubicBezTo>
                  <a:cubicBezTo>
                    <a:pt x="2329" y="1078"/>
                    <a:pt x="2324" y="1088"/>
                    <a:pt x="2324" y="1092"/>
                  </a:cubicBezTo>
                  <a:lnTo>
                    <a:pt x="2324" y="1097"/>
                  </a:lnTo>
                  <a:cubicBezTo>
                    <a:pt x="2320" y="1102"/>
                    <a:pt x="2315" y="1112"/>
                    <a:pt x="2315" y="1116"/>
                  </a:cubicBezTo>
                  <a:cubicBezTo>
                    <a:pt x="2310" y="1126"/>
                    <a:pt x="2305" y="1131"/>
                    <a:pt x="2300" y="1136"/>
                  </a:cubicBezTo>
                  <a:lnTo>
                    <a:pt x="2296" y="1140"/>
                  </a:lnTo>
                  <a:lnTo>
                    <a:pt x="2281" y="1150"/>
                  </a:lnTo>
                  <a:lnTo>
                    <a:pt x="2281" y="1155"/>
                  </a:lnTo>
                  <a:cubicBezTo>
                    <a:pt x="2276" y="1160"/>
                    <a:pt x="2267" y="1165"/>
                    <a:pt x="2262" y="1169"/>
                  </a:cubicBezTo>
                  <a:lnTo>
                    <a:pt x="2257" y="1169"/>
                  </a:lnTo>
                  <a:lnTo>
                    <a:pt x="2238" y="1179"/>
                  </a:lnTo>
                  <a:lnTo>
                    <a:pt x="2233" y="1179"/>
                  </a:lnTo>
                  <a:cubicBezTo>
                    <a:pt x="2211" y="1189"/>
                    <a:pt x="2188" y="1193"/>
                    <a:pt x="2166" y="1193"/>
                  </a:cubicBezTo>
                  <a:cubicBezTo>
                    <a:pt x="2076" y="1193"/>
                    <a:pt x="1992" y="1121"/>
                    <a:pt x="1992" y="1020"/>
                  </a:cubicBezTo>
                  <a:lnTo>
                    <a:pt x="1992" y="409"/>
                  </a:lnTo>
                  <a:cubicBezTo>
                    <a:pt x="1992" y="361"/>
                    <a:pt x="1978" y="318"/>
                    <a:pt x="1949" y="279"/>
                  </a:cubicBezTo>
                  <a:lnTo>
                    <a:pt x="1959" y="274"/>
                  </a:lnTo>
                  <a:lnTo>
                    <a:pt x="1906" y="246"/>
                  </a:lnTo>
                  <a:cubicBezTo>
                    <a:pt x="1882" y="226"/>
                    <a:pt x="1853" y="217"/>
                    <a:pt x="1824" y="212"/>
                  </a:cubicBezTo>
                  <a:lnTo>
                    <a:pt x="1776" y="212"/>
                  </a:lnTo>
                  <a:cubicBezTo>
                    <a:pt x="1704" y="212"/>
                    <a:pt x="1636" y="255"/>
                    <a:pt x="1598" y="318"/>
                  </a:cubicBezTo>
                  <a:lnTo>
                    <a:pt x="1593" y="327"/>
                  </a:lnTo>
                  <a:lnTo>
                    <a:pt x="1593" y="1030"/>
                  </a:lnTo>
                  <a:cubicBezTo>
                    <a:pt x="1593" y="1035"/>
                    <a:pt x="1593" y="1044"/>
                    <a:pt x="1593" y="1054"/>
                  </a:cubicBezTo>
                  <a:lnTo>
                    <a:pt x="1593" y="1059"/>
                  </a:lnTo>
                  <a:cubicBezTo>
                    <a:pt x="1593" y="1064"/>
                    <a:pt x="1593" y="1073"/>
                    <a:pt x="1588" y="1078"/>
                  </a:cubicBezTo>
                  <a:cubicBezTo>
                    <a:pt x="1588" y="1083"/>
                    <a:pt x="1588" y="1092"/>
                    <a:pt x="1583" y="1097"/>
                  </a:cubicBezTo>
                  <a:lnTo>
                    <a:pt x="1583" y="1102"/>
                  </a:lnTo>
                  <a:cubicBezTo>
                    <a:pt x="1579" y="1107"/>
                    <a:pt x="1579" y="1112"/>
                    <a:pt x="1574" y="1121"/>
                  </a:cubicBezTo>
                  <a:cubicBezTo>
                    <a:pt x="1569" y="1126"/>
                    <a:pt x="1564" y="1136"/>
                    <a:pt x="1559" y="1140"/>
                  </a:cubicBezTo>
                  <a:lnTo>
                    <a:pt x="1555" y="1145"/>
                  </a:lnTo>
                  <a:lnTo>
                    <a:pt x="1545" y="1155"/>
                  </a:lnTo>
                  <a:lnTo>
                    <a:pt x="1540" y="1160"/>
                  </a:lnTo>
                  <a:lnTo>
                    <a:pt x="1521" y="1174"/>
                  </a:lnTo>
                  <a:lnTo>
                    <a:pt x="1516" y="1174"/>
                  </a:lnTo>
                  <a:lnTo>
                    <a:pt x="1502" y="1184"/>
                  </a:lnTo>
                  <a:cubicBezTo>
                    <a:pt x="1479" y="1193"/>
                    <a:pt x="1457" y="1197"/>
                    <a:pt x="1435" y="1197"/>
                  </a:cubicBezTo>
                  <a:cubicBezTo>
                    <a:pt x="1343" y="1197"/>
                    <a:pt x="1261" y="1121"/>
                    <a:pt x="1261" y="1020"/>
                  </a:cubicBezTo>
                  <a:lnTo>
                    <a:pt x="1261" y="193"/>
                  </a:lnTo>
                  <a:cubicBezTo>
                    <a:pt x="1261" y="144"/>
                    <a:pt x="1242" y="101"/>
                    <a:pt x="1213" y="67"/>
                  </a:cubicBezTo>
                  <a:lnTo>
                    <a:pt x="1223" y="58"/>
                  </a:lnTo>
                  <a:lnTo>
                    <a:pt x="1170" y="29"/>
                  </a:lnTo>
                  <a:cubicBezTo>
                    <a:pt x="1146" y="15"/>
                    <a:pt x="1117" y="0"/>
                    <a:pt x="1088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5370047" y="2183258"/>
              <a:ext cx="29821" cy="73726"/>
            </a:xfrm>
            <a:custGeom>
              <a:rect b="b" l="l" r="r" t="t"/>
              <a:pathLst>
                <a:path extrusionOk="0" h="2811" w="1137">
                  <a:moveTo>
                    <a:pt x="256" y="1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3" y="15"/>
                  </a:lnTo>
                  <a:lnTo>
                    <a:pt x="188" y="20"/>
                  </a:lnTo>
                  <a:lnTo>
                    <a:pt x="174" y="25"/>
                  </a:lnTo>
                  <a:cubicBezTo>
                    <a:pt x="169" y="29"/>
                    <a:pt x="159" y="39"/>
                    <a:pt x="150" y="44"/>
                  </a:cubicBezTo>
                  <a:cubicBezTo>
                    <a:pt x="1" y="169"/>
                    <a:pt x="25" y="592"/>
                    <a:pt x="49" y="963"/>
                  </a:cubicBezTo>
                  <a:cubicBezTo>
                    <a:pt x="77" y="1483"/>
                    <a:pt x="631" y="1997"/>
                    <a:pt x="838" y="2151"/>
                  </a:cubicBezTo>
                  <a:cubicBezTo>
                    <a:pt x="881" y="2185"/>
                    <a:pt x="905" y="2233"/>
                    <a:pt x="905" y="2291"/>
                  </a:cubicBezTo>
                  <a:lnTo>
                    <a:pt x="905" y="2811"/>
                  </a:lnTo>
                  <a:lnTo>
                    <a:pt x="1136" y="2811"/>
                  </a:lnTo>
                  <a:lnTo>
                    <a:pt x="1136" y="2291"/>
                  </a:lnTo>
                  <a:cubicBezTo>
                    <a:pt x="1136" y="2238"/>
                    <a:pt x="1107" y="2185"/>
                    <a:pt x="1064" y="2156"/>
                  </a:cubicBezTo>
                  <a:cubicBezTo>
                    <a:pt x="857" y="1997"/>
                    <a:pt x="308" y="1483"/>
                    <a:pt x="275" y="963"/>
                  </a:cubicBezTo>
                  <a:cubicBezTo>
                    <a:pt x="256" y="592"/>
                    <a:pt x="227" y="174"/>
                    <a:pt x="381" y="49"/>
                  </a:cubicBezTo>
                  <a:cubicBezTo>
                    <a:pt x="385" y="39"/>
                    <a:pt x="395" y="34"/>
                    <a:pt x="405" y="29"/>
                  </a:cubicBezTo>
                  <a:lnTo>
                    <a:pt x="414" y="25"/>
                  </a:lnTo>
                  <a:lnTo>
                    <a:pt x="434" y="15"/>
                  </a:lnTo>
                  <a:lnTo>
                    <a:pt x="448" y="10"/>
                  </a:lnTo>
                  <a:lnTo>
                    <a:pt x="462" y="5"/>
                  </a:lnTo>
                  <a:lnTo>
                    <a:pt x="438" y="5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5450067" y="2166604"/>
              <a:ext cx="9730" cy="20851"/>
            </a:xfrm>
            <a:custGeom>
              <a:rect b="b" l="l" r="r" t="t"/>
              <a:pathLst>
                <a:path extrusionOk="0" h="795" w="371">
                  <a:moveTo>
                    <a:pt x="246" y="0"/>
                  </a:moveTo>
                  <a:cubicBezTo>
                    <a:pt x="135" y="0"/>
                    <a:pt x="48" y="87"/>
                    <a:pt x="48" y="198"/>
                  </a:cubicBezTo>
                  <a:lnTo>
                    <a:pt x="48" y="631"/>
                  </a:lnTo>
                  <a:cubicBezTo>
                    <a:pt x="48" y="636"/>
                    <a:pt x="48" y="645"/>
                    <a:pt x="48" y="655"/>
                  </a:cubicBezTo>
                  <a:lnTo>
                    <a:pt x="48" y="660"/>
                  </a:lnTo>
                  <a:cubicBezTo>
                    <a:pt x="48" y="664"/>
                    <a:pt x="43" y="669"/>
                    <a:pt x="43" y="679"/>
                  </a:cubicBezTo>
                  <a:cubicBezTo>
                    <a:pt x="43" y="684"/>
                    <a:pt x="39" y="693"/>
                    <a:pt x="34" y="698"/>
                  </a:cubicBezTo>
                  <a:lnTo>
                    <a:pt x="34" y="703"/>
                  </a:lnTo>
                  <a:cubicBezTo>
                    <a:pt x="34" y="708"/>
                    <a:pt x="29" y="713"/>
                    <a:pt x="29" y="717"/>
                  </a:cubicBezTo>
                  <a:lnTo>
                    <a:pt x="29" y="722"/>
                  </a:lnTo>
                  <a:cubicBezTo>
                    <a:pt x="24" y="727"/>
                    <a:pt x="19" y="737"/>
                    <a:pt x="15" y="741"/>
                  </a:cubicBezTo>
                  <a:lnTo>
                    <a:pt x="10" y="746"/>
                  </a:lnTo>
                  <a:lnTo>
                    <a:pt x="0" y="756"/>
                  </a:lnTo>
                  <a:cubicBezTo>
                    <a:pt x="29" y="780"/>
                    <a:pt x="72" y="794"/>
                    <a:pt x="111" y="794"/>
                  </a:cubicBezTo>
                  <a:cubicBezTo>
                    <a:pt x="135" y="794"/>
                    <a:pt x="159" y="790"/>
                    <a:pt x="178" y="780"/>
                  </a:cubicBezTo>
                  <a:lnTo>
                    <a:pt x="183" y="780"/>
                  </a:lnTo>
                  <a:lnTo>
                    <a:pt x="202" y="770"/>
                  </a:lnTo>
                  <a:lnTo>
                    <a:pt x="207" y="770"/>
                  </a:lnTo>
                  <a:cubicBezTo>
                    <a:pt x="212" y="766"/>
                    <a:pt x="217" y="761"/>
                    <a:pt x="226" y="761"/>
                  </a:cubicBezTo>
                  <a:lnTo>
                    <a:pt x="226" y="756"/>
                  </a:lnTo>
                  <a:lnTo>
                    <a:pt x="241" y="741"/>
                  </a:lnTo>
                  <a:lnTo>
                    <a:pt x="246" y="737"/>
                  </a:lnTo>
                  <a:cubicBezTo>
                    <a:pt x="250" y="732"/>
                    <a:pt x="255" y="727"/>
                    <a:pt x="255" y="722"/>
                  </a:cubicBezTo>
                  <a:lnTo>
                    <a:pt x="255" y="717"/>
                  </a:lnTo>
                  <a:cubicBezTo>
                    <a:pt x="260" y="713"/>
                    <a:pt x="265" y="708"/>
                    <a:pt x="265" y="703"/>
                  </a:cubicBezTo>
                  <a:lnTo>
                    <a:pt x="265" y="698"/>
                  </a:lnTo>
                  <a:cubicBezTo>
                    <a:pt x="270" y="689"/>
                    <a:pt x="270" y="684"/>
                    <a:pt x="274" y="674"/>
                  </a:cubicBezTo>
                  <a:cubicBezTo>
                    <a:pt x="274" y="669"/>
                    <a:pt x="279" y="664"/>
                    <a:pt x="279" y="655"/>
                  </a:cubicBezTo>
                  <a:lnTo>
                    <a:pt x="279" y="650"/>
                  </a:lnTo>
                  <a:cubicBezTo>
                    <a:pt x="279" y="645"/>
                    <a:pt x="279" y="636"/>
                    <a:pt x="279" y="626"/>
                  </a:cubicBezTo>
                  <a:lnTo>
                    <a:pt x="279" y="193"/>
                  </a:lnTo>
                  <a:cubicBezTo>
                    <a:pt x="279" y="126"/>
                    <a:pt x="313" y="63"/>
                    <a:pt x="371" y="25"/>
                  </a:cubicBezTo>
                  <a:cubicBezTo>
                    <a:pt x="347" y="10"/>
                    <a:pt x="323" y="0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5430239" y="2162696"/>
              <a:ext cx="9494" cy="21979"/>
            </a:xfrm>
            <a:custGeom>
              <a:rect b="b" l="l" r="r" t="t"/>
              <a:pathLst>
                <a:path extrusionOk="0" h="838" w="362">
                  <a:moveTo>
                    <a:pt x="236" y="0"/>
                  </a:moveTo>
                  <a:cubicBezTo>
                    <a:pt x="159" y="0"/>
                    <a:pt x="92" y="44"/>
                    <a:pt x="58" y="106"/>
                  </a:cubicBezTo>
                  <a:lnTo>
                    <a:pt x="54" y="116"/>
                  </a:lnTo>
                  <a:lnTo>
                    <a:pt x="54" y="664"/>
                  </a:lnTo>
                  <a:cubicBezTo>
                    <a:pt x="54" y="674"/>
                    <a:pt x="54" y="679"/>
                    <a:pt x="54" y="688"/>
                  </a:cubicBezTo>
                  <a:lnTo>
                    <a:pt x="54" y="693"/>
                  </a:lnTo>
                  <a:cubicBezTo>
                    <a:pt x="54" y="698"/>
                    <a:pt x="49" y="708"/>
                    <a:pt x="49" y="712"/>
                  </a:cubicBezTo>
                  <a:cubicBezTo>
                    <a:pt x="49" y="717"/>
                    <a:pt x="44" y="727"/>
                    <a:pt x="39" y="732"/>
                  </a:cubicBezTo>
                  <a:lnTo>
                    <a:pt x="39" y="737"/>
                  </a:lnTo>
                  <a:cubicBezTo>
                    <a:pt x="39" y="746"/>
                    <a:pt x="34" y="751"/>
                    <a:pt x="34" y="756"/>
                  </a:cubicBezTo>
                  <a:cubicBezTo>
                    <a:pt x="30" y="765"/>
                    <a:pt x="25" y="770"/>
                    <a:pt x="20" y="775"/>
                  </a:cubicBezTo>
                  <a:lnTo>
                    <a:pt x="15" y="780"/>
                  </a:lnTo>
                  <a:lnTo>
                    <a:pt x="1" y="789"/>
                  </a:lnTo>
                  <a:cubicBezTo>
                    <a:pt x="34" y="818"/>
                    <a:pt x="78" y="838"/>
                    <a:pt x="121" y="838"/>
                  </a:cubicBezTo>
                  <a:cubicBezTo>
                    <a:pt x="145" y="838"/>
                    <a:pt x="164" y="833"/>
                    <a:pt x="188" y="823"/>
                  </a:cubicBezTo>
                  <a:lnTo>
                    <a:pt x="208" y="813"/>
                  </a:lnTo>
                  <a:lnTo>
                    <a:pt x="212" y="813"/>
                  </a:lnTo>
                  <a:lnTo>
                    <a:pt x="227" y="804"/>
                  </a:lnTo>
                  <a:lnTo>
                    <a:pt x="232" y="799"/>
                  </a:lnTo>
                  <a:lnTo>
                    <a:pt x="246" y="785"/>
                  </a:lnTo>
                  <a:lnTo>
                    <a:pt x="251" y="785"/>
                  </a:lnTo>
                  <a:cubicBezTo>
                    <a:pt x="251" y="775"/>
                    <a:pt x="256" y="770"/>
                    <a:pt x="261" y="765"/>
                  </a:cubicBezTo>
                  <a:lnTo>
                    <a:pt x="261" y="761"/>
                  </a:lnTo>
                  <a:cubicBezTo>
                    <a:pt x="265" y="756"/>
                    <a:pt x="270" y="751"/>
                    <a:pt x="270" y="746"/>
                  </a:cubicBezTo>
                  <a:lnTo>
                    <a:pt x="270" y="741"/>
                  </a:lnTo>
                  <a:cubicBezTo>
                    <a:pt x="275" y="737"/>
                    <a:pt x="275" y="727"/>
                    <a:pt x="280" y="722"/>
                  </a:cubicBezTo>
                  <a:cubicBezTo>
                    <a:pt x="280" y="712"/>
                    <a:pt x="280" y="708"/>
                    <a:pt x="285" y="703"/>
                  </a:cubicBezTo>
                  <a:lnTo>
                    <a:pt x="285" y="693"/>
                  </a:lnTo>
                  <a:cubicBezTo>
                    <a:pt x="285" y="688"/>
                    <a:pt x="285" y="679"/>
                    <a:pt x="285" y="674"/>
                  </a:cubicBezTo>
                  <a:lnTo>
                    <a:pt x="285" y="116"/>
                  </a:lnTo>
                  <a:lnTo>
                    <a:pt x="289" y="106"/>
                  </a:lnTo>
                  <a:cubicBezTo>
                    <a:pt x="304" y="72"/>
                    <a:pt x="328" y="48"/>
                    <a:pt x="362" y="29"/>
                  </a:cubicBezTo>
                  <a:cubicBezTo>
                    <a:pt x="338" y="15"/>
                    <a:pt x="309" y="5"/>
                    <a:pt x="285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5410804" y="2158788"/>
              <a:ext cx="9363" cy="25887"/>
            </a:xfrm>
            <a:custGeom>
              <a:rect b="b" l="l" r="r" t="t"/>
              <a:pathLst>
                <a:path extrusionOk="0" h="987" w="357">
                  <a:moveTo>
                    <a:pt x="227" y="0"/>
                  </a:moveTo>
                  <a:cubicBezTo>
                    <a:pt x="155" y="0"/>
                    <a:pt x="87" y="39"/>
                    <a:pt x="54" y="106"/>
                  </a:cubicBezTo>
                  <a:lnTo>
                    <a:pt x="49" y="116"/>
                  </a:lnTo>
                  <a:lnTo>
                    <a:pt x="49" y="813"/>
                  </a:lnTo>
                  <a:cubicBezTo>
                    <a:pt x="49" y="823"/>
                    <a:pt x="49" y="828"/>
                    <a:pt x="49" y="837"/>
                  </a:cubicBezTo>
                  <a:lnTo>
                    <a:pt x="49" y="842"/>
                  </a:lnTo>
                  <a:cubicBezTo>
                    <a:pt x="49" y="847"/>
                    <a:pt x="49" y="857"/>
                    <a:pt x="44" y="861"/>
                  </a:cubicBezTo>
                  <a:cubicBezTo>
                    <a:pt x="44" y="866"/>
                    <a:pt x="39" y="876"/>
                    <a:pt x="39" y="881"/>
                  </a:cubicBezTo>
                  <a:lnTo>
                    <a:pt x="39" y="886"/>
                  </a:lnTo>
                  <a:cubicBezTo>
                    <a:pt x="34" y="895"/>
                    <a:pt x="30" y="900"/>
                    <a:pt x="30" y="905"/>
                  </a:cubicBezTo>
                  <a:cubicBezTo>
                    <a:pt x="25" y="914"/>
                    <a:pt x="20" y="919"/>
                    <a:pt x="15" y="924"/>
                  </a:cubicBezTo>
                  <a:lnTo>
                    <a:pt x="10" y="929"/>
                  </a:lnTo>
                  <a:lnTo>
                    <a:pt x="1" y="938"/>
                  </a:lnTo>
                  <a:cubicBezTo>
                    <a:pt x="30" y="967"/>
                    <a:pt x="73" y="987"/>
                    <a:pt x="116" y="987"/>
                  </a:cubicBezTo>
                  <a:cubicBezTo>
                    <a:pt x="140" y="987"/>
                    <a:pt x="164" y="982"/>
                    <a:pt x="184" y="972"/>
                  </a:cubicBezTo>
                  <a:lnTo>
                    <a:pt x="203" y="962"/>
                  </a:lnTo>
                  <a:lnTo>
                    <a:pt x="208" y="962"/>
                  </a:lnTo>
                  <a:lnTo>
                    <a:pt x="222" y="953"/>
                  </a:lnTo>
                  <a:lnTo>
                    <a:pt x="227" y="948"/>
                  </a:lnTo>
                  <a:lnTo>
                    <a:pt x="241" y="934"/>
                  </a:lnTo>
                  <a:lnTo>
                    <a:pt x="246" y="934"/>
                  </a:lnTo>
                  <a:cubicBezTo>
                    <a:pt x="251" y="924"/>
                    <a:pt x="256" y="919"/>
                    <a:pt x="256" y="914"/>
                  </a:cubicBezTo>
                  <a:lnTo>
                    <a:pt x="256" y="910"/>
                  </a:lnTo>
                  <a:cubicBezTo>
                    <a:pt x="261" y="905"/>
                    <a:pt x="265" y="900"/>
                    <a:pt x="265" y="895"/>
                  </a:cubicBezTo>
                  <a:lnTo>
                    <a:pt x="265" y="890"/>
                  </a:lnTo>
                  <a:cubicBezTo>
                    <a:pt x="270" y="886"/>
                    <a:pt x="270" y="876"/>
                    <a:pt x="275" y="871"/>
                  </a:cubicBezTo>
                  <a:cubicBezTo>
                    <a:pt x="275" y="861"/>
                    <a:pt x="280" y="857"/>
                    <a:pt x="280" y="852"/>
                  </a:cubicBezTo>
                  <a:lnTo>
                    <a:pt x="280" y="842"/>
                  </a:lnTo>
                  <a:cubicBezTo>
                    <a:pt x="280" y="837"/>
                    <a:pt x="280" y="828"/>
                    <a:pt x="280" y="823"/>
                  </a:cubicBezTo>
                  <a:lnTo>
                    <a:pt x="280" y="111"/>
                  </a:lnTo>
                  <a:lnTo>
                    <a:pt x="285" y="101"/>
                  </a:lnTo>
                  <a:cubicBezTo>
                    <a:pt x="299" y="72"/>
                    <a:pt x="323" y="48"/>
                    <a:pt x="357" y="29"/>
                  </a:cubicBezTo>
                  <a:cubicBezTo>
                    <a:pt x="333" y="15"/>
                    <a:pt x="304" y="5"/>
                    <a:pt x="280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5391002" y="2153097"/>
              <a:ext cx="9730" cy="43590"/>
            </a:xfrm>
            <a:custGeom>
              <a:rect b="b" l="l" r="r" t="t"/>
              <a:pathLst>
                <a:path extrusionOk="0" h="1662" w="371">
                  <a:moveTo>
                    <a:pt x="246" y="1"/>
                  </a:moveTo>
                  <a:cubicBezTo>
                    <a:pt x="135" y="1"/>
                    <a:pt x="48" y="87"/>
                    <a:pt x="48" y="198"/>
                  </a:cubicBezTo>
                  <a:lnTo>
                    <a:pt x="48" y="1175"/>
                  </a:lnTo>
                  <a:lnTo>
                    <a:pt x="135" y="1184"/>
                  </a:lnTo>
                  <a:lnTo>
                    <a:pt x="48" y="1204"/>
                  </a:lnTo>
                  <a:lnTo>
                    <a:pt x="48" y="1492"/>
                  </a:lnTo>
                  <a:cubicBezTo>
                    <a:pt x="48" y="1497"/>
                    <a:pt x="48" y="1507"/>
                    <a:pt x="48" y="1516"/>
                  </a:cubicBezTo>
                  <a:lnTo>
                    <a:pt x="48" y="1521"/>
                  </a:lnTo>
                  <a:cubicBezTo>
                    <a:pt x="48" y="1526"/>
                    <a:pt x="48" y="1531"/>
                    <a:pt x="44" y="1540"/>
                  </a:cubicBezTo>
                  <a:cubicBezTo>
                    <a:pt x="44" y="1545"/>
                    <a:pt x="39" y="1555"/>
                    <a:pt x="39" y="1560"/>
                  </a:cubicBezTo>
                  <a:lnTo>
                    <a:pt x="39" y="1564"/>
                  </a:lnTo>
                  <a:cubicBezTo>
                    <a:pt x="34" y="1569"/>
                    <a:pt x="34" y="1574"/>
                    <a:pt x="29" y="1579"/>
                  </a:cubicBezTo>
                  <a:lnTo>
                    <a:pt x="29" y="1584"/>
                  </a:lnTo>
                  <a:cubicBezTo>
                    <a:pt x="24" y="1588"/>
                    <a:pt x="20" y="1598"/>
                    <a:pt x="15" y="1603"/>
                  </a:cubicBezTo>
                  <a:lnTo>
                    <a:pt x="10" y="1608"/>
                  </a:lnTo>
                  <a:lnTo>
                    <a:pt x="0" y="1617"/>
                  </a:lnTo>
                  <a:cubicBezTo>
                    <a:pt x="31" y="1645"/>
                    <a:pt x="72" y="1661"/>
                    <a:pt x="113" y="1661"/>
                  </a:cubicBezTo>
                  <a:cubicBezTo>
                    <a:pt x="136" y="1661"/>
                    <a:pt x="158" y="1656"/>
                    <a:pt x="178" y="1646"/>
                  </a:cubicBezTo>
                  <a:lnTo>
                    <a:pt x="198" y="1637"/>
                  </a:lnTo>
                  <a:lnTo>
                    <a:pt x="202" y="1637"/>
                  </a:lnTo>
                  <a:lnTo>
                    <a:pt x="222" y="1627"/>
                  </a:lnTo>
                  <a:lnTo>
                    <a:pt x="226" y="1622"/>
                  </a:lnTo>
                  <a:lnTo>
                    <a:pt x="236" y="1608"/>
                  </a:lnTo>
                  <a:lnTo>
                    <a:pt x="241" y="1603"/>
                  </a:lnTo>
                  <a:cubicBezTo>
                    <a:pt x="246" y="1598"/>
                    <a:pt x="250" y="1593"/>
                    <a:pt x="255" y="1588"/>
                  </a:cubicBezTo>
                  <a:lnTo>
                    <a:pt x="255" y="1584"/>
                  </a:lnTo>
                  <a:cubicBezTo>
                    <a:pt x="260" y="1579"/>
                    <a:pt x="260" y="1574"/>
                    <a:pt x="265" y="1569"/>
                  </a:cubicBezTo>
                  <a:lnTo>
                    <a:pt x="265" y="1564"/>
                  </a:lnTo>
                  <a:cubicBezTo>
                    <a:pt x="265" y="1555"/>
                    <a:pt x="270" y="1550"/>
                    <a:pt x="270" y="1545"/>
                  </a:cubicBezTo>
                  <a:cubicBezTo>
                    <a:pt x="275" y="1536"/>
                    <a:pt x="275" y="1531"/>
                    <a:pt x="275" y="1521"/>
                  </a:cubicBezTo>
                  <a:lnTo>
                    <a:pt x="275" y="1511"/>
                  </a:lnTo>
                  <a:cubicBezTo>
                    <a:pt x="275" y="1502"/>
                    <a:pt x="275" y="1497"/>
                    <a:pt x="275" y="1487"/>
                  </a:cubicBezTo>
                  <a:lnTo>
                    <a:pt x="275" y="198"/>
                  </a:lnTo>
                  <a:cubicBezTo>
                    <a:pt x="275" y="126"/>
                    <a:pt x="313" y="63"/>
                    <a:pt x="371" y="29"/>
                  </a:cubicBezTo>
                  <a:cubicBezTo>
                    <a:pt x="347" y="15"/>
                    <a:pt x="318" y="5"/>
                    <a:pt x="29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5585846" y="2037066"/>
              <a:ext cx="14530" cy="23133"/>
            </a:xfrm>
            <a:custGeom>
              <a:rect b="b" l="l" r="r" t="t"/>
              <a:pathLst>
                <a:path extrusionOk="0" h="882" w="554">
                  <a:moveTo>
                    <a:pt x="427" y="1"/>
                  </a:moveTo>
                  <a:cubicBezTo>
                    <a:pt x="339" y="1"/>
                    <a:pt x="257" y="63"/>
                    <a:pt x="236" y="157"/>
                  </a:cubicBezTo>
                  <a:lnTo>
                    <a:pt x="49" y="758"/>
                  </a:lnTo>
                  <a:cubicBezTo>
                    <a:pt x="44" y="768"/>
                    <a:pt x="44" y="773"/>
                    <a:pt x="39" y="782"/>
                  </a:cubicBezTo>
                  <a:lnTo>
                    <a:pt x="39" y="792"/>
                  </a:lnTo>
                  <a:lnTo>
                    <a:pt x="29" y="801"/>
                  </a:lnTo>
                  <a:cubicBezTo>
                    <a:pt x="20" y="816"/>
                    <a:pt x="10" y="825"/>
                    <a:pt x="1" y="835"/>
                  </a:cubicBezTo>
                  <a:cubicBezTo>
                    <a:pt x="31" y="866"/>
                    <a:pt x="74" y="882"/>
                    <a:pt x="117" y="882"/>
                  </a:cubicBezTo>
                  <a:cubicBezTo>
                    <a:pt x="134" y="882"/>
                    <a:pt x="152" y="879"/>
                    <a:pt x="169" y="874"/>
                  </a:cubicBezTo>
                  <a:lnTo>
                    <a:pt x="183" y="864"/>
                  </a:lnTo>
                  <a:cubicBezTo>
                    <a:pt x="212" y="854"/>
                    <a:pt x="241" y="830"/>
                    <a:pt x="260" y="801"/>
                  </a:cubicBezTo>
                  <a:lnTo>
                    <a:pt x="265" y="792"/>
                  </a:lnTo>
                  <a:lnTo>
                    <a:pt x="270" y="782"/>
                  </a:lnTo>
                  <a:cubicBezTo>
                    <a:pt x="275" y="773"/>
                    <a:pt x="275" y="768"/>
                    <a:pt x="280" y="758"/>
                  </a:cubicBezTo>
                  <a:lnTo>
                    <a:pt x="467" y="157"/>
                  </a:lnTo>
                  <a:cubicBezTo>
                    <a:pt x="482" y="104"/>
                    <a:pt x="511" y="60"/>
                    <a:pt x="554" y="36"/>
                  </a:cubicBezTo>
                  <a:cubicBezTo>
                    <a:pt x="535" y="22"/>
                    <a:pt x="520" y="17"/>
                    <a:pt x="501" y="12"/>
                  </a:cubicBezTo>
                  <a:lnTo>
                    <a:pt x="477" y="7"/>
                  </a:lnTo>
                  <a:cubicBezTo>
                    <a:pt x="460" y="3"/>
                    <a:pt x="444" y="1"/>
                    <a:pt x="42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5567540" y="2028647"/>
              <a:ext cx="14294" cy="24287"/>
            </a:xfrm>
            <a:custGeom>
              <a:rect b="b" l="l" r="r" t="t"/>
              <a:pathLst>
                <a:path extrusionOk="0" h="926" w="545">
                  <a:moveTo>
                    <a:pt x="424" y="1"/>
                  </a:moveTo>
                  <a:cubicBezTo>
                    <a:pt x="361" y="1"/>
                    <a:pt x="301" y="32"/>
                    <a:pt x="266" y="83"/>
                  </a:cubicBezTo>
                  <a:lnTo>
                    <a:pt x="261" y="88"/>
                  </a:lnTo>
                  <a:lnTo>
                    <a:pt x="49" y="805"/>
                  </a:lnTo>
                  <a:cubicBezTo>
                    <a:pt x="44" y="810"/>
                    <a:pt x="39" y="819"/>
                    <a:pt x="35" y="824"/>
                  </a:cubicBezTo>
                  <a:lnTo>
                    <a:pt x="35" y="834"/>
                  </a:lnTo>
                  <a:cubicBezTo>
                    <a:pt x="35" y="838"/>
                    <a:pt x="30" y="843"/>
                    <a:pt x="25" y="848"/>
                  </a:cubicBezTo>
                  <a:lnTo>
                    <a:pt x="25" y="853"/>
                  </a:lnTo>
                  <a:cubicBezTo>
                    <a:pt x="20" y="858"/>
                    <a:pt x="15" y="863"/>
                    <a:pt x="11" y="872"/>
                  </a:cubicBezTo>
                  <a:lnTo>
                    <a:pt x="6" y="877"/>
                  </a:lnTo>
                  <a:lnTo>
                    <a:pt x="1" y="882"/>
                  </a:lnTo>
                  <a:cubicBezTo>
                    <a:pt x="20" y="896"/>
                    <a:pt x="39" y="911"/>
                    <a:pt x="68" y="920"/>
                  </a:cubicBezTo>
                  <a:cubicBezTo>
                    <a:pt x="83" y="925"/>
                    <a:pt x="97" y="925"/>
                    <a:pt x="116" y="925"/>
                  </a:cubicBezTo>
                  <a:cubicBezTo>
                    <a:pt x="140" y="925"/>
                    <a:pt x="164" y="920"/>
                    <a:pt x="184" y="911"/>
                  </a:cubicBezTo>
                  <a:cubicBezTo>
                    <a:pt x="198" y="906"/>
                    <a:pt x="213" y="896"/>
                    <a:pt x="227" y="887"/>
                  </a:cubicBezTo>
                  <a:lnTo>
                    <a:pt x="237" y="877"/>
                  </a:lnTo>
                  <a:lnTo>
                    <a:pt x="241" y="872"/>
                  </a:lnTo>
                  <a:cubicBezTo>
                    <a:pt x="246" y="867"/>
                    <a:pt x="251" y="863"/>
                    <a:pt x="256" y="853"/>
                  </a:cubicBezTo>
                  <a:cubicBezTo>
                    <a:pt x="261" y="843"/>
                    <a:pt x="266" y="838"/>
                    <a:pt x="266" y="834"/>
                  </a:cubicBezTo>
                  <a:lnTo>
                    <a:pt x="266" y="824"/>
                  </a:lnTo>
                  <a:cubicBezTo>
                    <a:pt x="270" y="819"/>
                    <a:pt x="275" y="810"/>
                    <a:pt x="275" y="805"/>
                  </a:cubicBezTo>
                  <a:lnTo>
                    <a:pt x="487" y="88"/>
                  </a:lnTo>
                  <a:lnTo>
                    <a:pt x="492" y="83"/>
                  </a:lnTo>
                  <a:cubicBezTo>
                    <a:pt x="506" y="64"/>
                    <a:pt x="525" y="45"/>
                    <a:pt x="545" y="35"/>
                  </a:cubicBezTo>
                  <a:lnTo>
                    <a:pt x="535" y="30"/>
                  </a:lnTo>
                  <a:lnTo>
                    <a:pt x="511" y="21"/>
                  </a:lnTo>
                  <a:lnTo>
                    <a:pt x="492" y="11"/>
                  </a:lnTo>
                  <a:lnTo>
                    <a:pt x="468" y="6"/>
                  </a:lnTo>
                  <a:cubicBezTo>
                    <a:pt x="453" y="2"/>
                    <a:pt x="438" y="1"/>
                    <a:pt x="42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5548498" y="2020490"/>
              <a:ext cx="15159" cy="27880"/>
            </a:xfrm>
            <a:custGeom>
              <a:rect b="b" l="l" r="r" t="t"/>
              <a:pathLst>
                <a:path extrusionOk="0" h="1063" w="578">
                  <a:moveTo>
                    <a:pt x="459" y="0"/>
                  </a:moveTo>
                  <a:cubicBezTo>
                    <a:pt x="400" y="0"/>
                    <a:pt x="342" y="25"/>
                    <a:pt x="303" y="72"/>
                  </a:cubicBezTo>
                  <a:lnTo>
                    <a:pt x="299" y="76"/>
                  </a:lnTo>
                  <a:lnTo>
                    <a:pt x="48" y="938"/>
                  </a:lnTo>
                  <a:cubicBezTo>
                    <a:pt x="44" y="947"/>
                    <a:pt x="44" y="957"/>
                    <a:pt x="39" y="962"/>
                  </a:cubicBezTo>
                  <a:lnTo>
                    <a:pt x="39" y="971"/>
                  </a:lnTo>
                  <a:cubicBezTo>
                    <a:pt x="34" y="976"/>
                    <a:pt x="29" y="981"/>
                    <a:pt x="29" y="986"/>
                  </a:cubicBezTo>
                  <a:lnTo>
                    <a:pt x="24" y="991"/>
                  </a:lnTo>
                  <a:cubicBezTo>
                    <a:pt x="20" y="996"/>
                    <a:pt x="15" y="1005"/>
                    <a:pt x="10" y="1010"/>
                  </a:cubicBezTo>
                  <a:lnTo>
                    <a:pt x="0" y="1015"/>
                  </a:lnTo>
                  <a:lnTo>
                    <a:pt x="0" y="1020"/>
                  </a:lnTo>
                  <a:cubicBezTo>
                    <a:pt x="20" y="1039"/>
                    <a:pt x="39" y="1048"/>
                    <a:pt x="68" y="1058"/>
                  </a:cubicBezTo>
                  <a:cubicBezTo>
                    <a:pt x="82" y="1063"/>
                    <a:pt x="97" y="1063"/>
                    <a:pt x="116" y="1063"/>
                  </a:cubicBezTo>
                  <a:cubicBezTo>
                    <a:pt x="135" y="1063"/>
                    <a:pt x="154" y="1063"/>
                    <a:pt x="174" y="1053"/>
                  </a:cubicBezTo>
                  <a:lnTo>
                    <a:pt x="183" y="1048"/>
                  </a:lnTo>
                  <a:cubicBezTo>
                    <a:pt x="202" y="1044"/>
                    <a:pt x="217" y="1034"/>
                    <a:pt x="231" y="1020"/>
                  </a:cubicBezTo>
                  <a:lnTo>
                    <a:pt x="236" y="1015"/>
                  </a:lnTo>
                  <a:lnTo>
                    <a:pt x="246" y="1005"/>
                  </a:lnTo>
                  <a:lnTo>
                    <a:pt x="255" y="991"/>
                  </a:lnTo>
                  <a:lnTo>
                    <a:pt x="260" y="986"/>
                  </a:lnTo>
                  <a:cubicBezTo>
                    <a:pt x="265" y="981"/>
                    <a:pt x="265" y="976"/>
                    <a:pt x="270" y="967"/>
                  </a:cubicBezTo>
                  <a:lnTo>
                    <a:pt x="270" y="962"/>
                  </a:lnTo>
                  <a:cubicBezTo>
                    <a:pt x="275" y="957"/>
                    <a:pt x="275" y="947"/>
                    <a:pt x="279" y="938"/>
                  </a:cubicBezTo>
                  <a:lnTo>
                    <a:pt x="530" y="76"/>
                  </a:lnTo>
                  <a:lnTo>
                    <a:pt x="534" y="72"/>
                  </a:lnTo>
                  <a:cubicBezTo>
                    <a:pt x="544" y="57"/>
                    <a:pt x="563" y="43"/>
                    <a:pt x="578" y="33"/>
                  </a:cubicBezTo>
                  <a:cubicBezTo>
                    <a:pt x="558" y="24"/>
                    <a:pt x="544" y="14"/>
                    <a:pt x="525" y="9"/>
                  </a:cubicBezTo>
                  <a:lnTo>
                    <a:pt x="501" y="4"/>
                  </a:lnTo>
                  <a:cubicBezTo>
                    <a:pt x="487" y="2"/>
                    <a:pt x="473" y="0"/>
                    <a:pt x="45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5526021" y="2010498"/>
              <a:ext cx="19723" cy="45085"/>
            </a:xfrm>
            <a:custGeom>
              <a:rect b="b" l="l" r="r" t="t"/>
              <a:pathLst>
                <a:path extrusionOk="0" h="1719" w="752">
                  <a:moveTo>
                    <a:pt x="630" y="1"/>
                  </a:moveTo>
                  <a:cubicBezTo>
                    <a:pt x="595" y="1"/>
                    <a:pt x="559" y="9"/>
                    <a:pt x="525" y="29"/>
                  </a:cubicBezTo>
                  <a:cubicBezTo>
                    <a:pt x="482" y="58"/>
                    <a:pt x="448" y="101"/>
                    <a:pt x="439" y="150"/>
                  </a:cubicBezTo>
                  <a:lnTo>
                    <a:pt x="49" y="1588"/>
                  </a:lnTo>
                  <a:cubicBezTo>
                    <a:pt x="49" y="1593"/>
                    <a:pt x="44" y="1603"/>
                    <a:pt x="44" y="1612"/>
                  </a:cubicBezTo>
                  <a:lnTo>
                    <a:pt x="44" y="1617"/>
                  </a:lnTo>
                  <a:cubicBezTo>
                    <a:pt x="39" y="1622"/>
                    <a:pt x="34" y="1632"/>
                    <a:pt x="30" y="1636"/>
                  </a:cubicBezTo>
                  <a:cubicBezTo>
                    <a:pt x="25" y="1646"/>
                    <a:pt x="20" y="1651"/>
                    <a:pt x="15" y="1660"/>
                  </a:cubicBezTo>
                  <a:lnTo>
                    <a:pt x="10" y="1660"/>
                  </a:lnTo>
                  <a:lnTo>
                    <a:pt x="1" y="1670"/>
                  </a:lnTo>
                  <a:cubicBezTo>
                    <a:pt x="20" y="1689"/>
                    <a:pt x="44" y="1704"/>
                    <a:pt x="73" y="1713"/>
                  </a:cubicBezTo>
                  <a:cubicBezTo>
                    <a:pt x="86" y="1717"/>
                    <a:pt x="99" y="1718"/>
                    <a:pt x="113" y="1718"/>
                  </a:cubicBezTo>
                  <a:cubicBezTo>
                    <a:pt x="140" y="1718"/>
                    <a:pt x="168" y="1712"/>
                    <a:pt x="193" y="1699"/>
                  </a:cubicBezTo>
                  <a:lnTo>
                    <a:pt x="203" y="1694"/>
                  </a:lnTo>
                  <a:cubicBezTo>
                    <a:pt x="208" y="1689"/>
                    <a:pt x="213" y="1689"/>
                    <a:pt x="222" y="1684"/>
                  </a:cubicBezTo>
                  <a:lnTo>
                    <a:pt x="227" y="1680"/>
                  </a:lnTo>
                  <a:lnTo>
                    <a:pt x="241" y="1665"/>
                  </a:lnTo>
                  <a:lnTo>
                    <a:pt x="246" y="1660"/>
                  </a:lnTo>
                  <a:cubicBezTo>
                    <a:pt x="251" y="1656"/>
                    <a:pt x="256" y="1646"/>
                    <a:pt x="261" y="1641"/>
                  </a:cubicBezTo>
                  <a:cubicBezTo>
                    <a:pt x="265" y="1636"/>
                    <a:pt x="270" y="1627"/>
                    <a:pt x="270" y="1622"/>
                  </a:cubicBezTo>
                  <a:lnTo>
                    <a:pt x="270" y="1612"/>
                  </a:lnTo>
                  <a:cubicBezTo>
                    <a:pt x="275" y="1607"/>
                    <a:pt x="280" y="1598"/>
                    <a:pt x="280" y="1588"/>
                  </a:cubicBezTo>
                  <a:lnTo>
                    <a:pt x="670" y="154"/>
                  </a:lnTo>
                  <a:cubicBezTo>
                    <a:pt x="679" y="101"/>
                    <a:pt x="708" y="58"/>
                    <a:pt x="751" y="34"/>
                  </a:cubicBezTo>
                  <a:cubicBezTo>
                    <a:pt x="737" y="24"/>
                    <a:pt x="718" y="15"/>
                    <a:pt x="699" y="10"/>
                  </a:cubicBezTo>
                  <a:lnTo>
                    <a:pt x="674" y="5"/>
                  </a:lnTo>
                  <a:cubicBezTo>
                    <a:pt x="660" y="2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5502810" y="2047216"/>
              <a:ext cx="20457" cy="82302"/>
            </a:xfrm>
            <a:custGeom>
              <a:rect b="b" l="l" r="r" t="t"/>
              <a:pathLst>
                <a:path extrusionOk="0" h="3138" w="780">
                  <a:moveTo>
                    <a:pt x="150" y="1"/>
                  </a:moveTo>
                  <a:lnTo>
                    <a:pt x="135" y="44"/>
                  </a:lnTo>
                  <a:cubicBezTo>
                    <a:pt x="87" y="232"/>
                    <a:pt x="44" y="419"/>
                    <a:pt x="15" y="607"/>
                  </a:cubicBezTo>
                  <a:cubicBezTo>
                    <a:pt x="5" y="665"/>
                    <a:pt x="0" y="722"/>
                    <a:pt x="5" y="785"/>
                  </a:cubicBezTo>
                  <a:cubicBezTo>
                    <a:pt x="15" y="1290"/>
                    <a:pt x="409" y="1819"/>
                    <a:pt x="496" y="1925"/>
                  </a:cubicBezTo>
                  <a:lnTo>
                    <a:pt x="511" y="1945"/>
                  </a:lnTo>
                  <a:cubicBezTo>
                    <a:pt x="535" y="1978"/>
                    <a:pt x="549" y="2017"/>
                    <a:pt x="549" y="2055"/>
                  </a:cubicBezTo>
                  <a:lnTo>
                    <a:pt x="549" y="3138"/>
                  </a:lnTo>
                  <a:lnTo>
                    <a:pt x="780" y="3138"/>
                  </a:lnTo>
                  <a:lnTo>
                    <a:pt x="780" y="2055"/>
                  </a:lnTo>
                  <a:cubicBezTo>
                    <a:pt x="780" y="2017"/>
                    <a:pt x="766" y="1978"/>
                    <a:pt x="737" y="1945"/>
                  </a:cubicBezTo>
                  <a:lnTo>
                    <a:pt x="722" y="1925"/>
                  </a:lnTo>
                  <a:cubicBezTo>
                    <a:pt x="636" y="1819"/>
                    <a:pt x="241" y="1290"/>
                    <a:pt x="231" y="785"/>
                  </a:cubicBezTo>
                  <a:cubicBezTo>
                    <a:pt x="231" y="722"/>
                    <a:pt x="236" y="665"/>
                    <a:pt x="246" y="607"/>
                  </a:cubicBezTo>
                  <a:cubicBezTo>
                    <a:pt x="275" y="434"/>
                    <a:pt x="308" y="256"/>
                    <a:pt x="357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5677354" y="2131380"/>
              <a:ext cx="9363" cy="22031"/>
            </a:xfrm>
            <a:custGeom>
              <a:rect b="b" l="l" r="r" t="t"/>
              <a:pathLst>
                <a:path extrusionOk="0" h="840" w="357">
                  <a:moveTo>
                    <a:pt x="231" y="1"/>
                  </a:moveTo>
                  <a:cubicBezTo>
                    <a:pt x="154" y="1"/>
                    <a:pt x="87" y="44"/>
                    <a:pt x="53" y="107"/>
                  </a:cubicBezTo>
                  <a:lnTo>
                    <a:pt x="48" y="116"/>
                  </a:lnTo>
                  <a:lnTo>
                    <a:pt x="48" y="675"/>
                  </a:lnTo>
                  <a:cubicBezTo>
                    <a:pt x="48" y="684"/>
                    <a:pt x="48" y="689"/>
                    <a:pt x="48" y="699"/>
                  </a:cubicBezTo>
                  <a:lnTo>
                    <a:pt x="48" y="704"/>
                  </a:lnTo>
                  <a:cubicBezTo>
                    <a:pt x="48" y="708"/>
                    <a:pt x="48" y="718"/>
                    <a:pt x="43" y="723"/>
                  </a:cubicBezTo>
                  <a:cubicBezTo>
                    <a:pt x="43" y="728"/>
                    <a:pt x="39" y="737"/>
                    <a:pt x="39" y="742"/>
                  </a:cubicBezTo>
                  <a:lnTo>
                    <a:pt x="39" y="747"/>
                  </a:lnTo>
                  <a:cubicBezTo>
                    <a:pt x="34" y="752"/>
                    <a:pt x="34" y="761"/>
                    <a:pt x="29" y="766"/>
                  </a:cubicBezTo>
                  <a:cubicBezTo>
                    <a:pt x="24" y="776"/>
                    <a:pt x="19" y="780"/>
                    <a:pt x="15" y="785"/>
                  </a:cubicBezTo>
                  <a:lnTo>
                    <a:pt x="10" y="790"/>
                  </a:lnTo>
                  <a:lnTo>
                    <a:pt x="0" y="800"/>
                  </a:lnTo>
                  <a:cubicBezTo>
                    <a:pt x="29" y="825"/>
                    <a:pt x="63" y="839"/>
                    <a:pt x="99" y="839"/>
                  </a:cubicBezTo>
                  <a:cubicBezTo>
                    <a:pt x="105" y="839"/>
                    <a:pt x="110" y="839"/>
                    <a:pt x="116" y="838"/>
                  </a:cubicBezTo>
                  <a:cubicBezTo>
                    <a:pt x="135" y="838"/>
                    <a:pt x="159" y="833"/>
                    <a:pt x="178" y="829"/>
                  </a:cubicBezTo>
                  <a:lnTo>
                    <a:pt x="183" y="829"/>
                  </a:lnTo>
                  <a:lnTo>
                    <a:pt x="202" y="814"/>
                  </a:lnTo>
                  <a:lnTo>
                    <a:pt x="207" y="814"/>
                  </a:lnTo>
                  <a:cubicBezTo>
                    <a:pt x="212" y="814"/>
                    <a:pt x="217" y="809"/>
                    <a:pt x="226" y="805"/>
                  </a:cubicBezTo>
                  <a:lnTo>
                    <a:pt x="226" y="800"/>
                  </a:lnTo>
                  <a:lnTo>
                    <a:pt x="241" y="790"/>
                  </a:lnTo>
                  <a:lnTo>
                    <a:pt x="245" y="785"/>
                  </a:lnTo>
                  <a:cubicBezTo>
                    <a:pt x="250" y="780"/>
                    <a:pt x="255" y="771"/>
                    <a:pt x="260" y="766"/>
                  </a:cubicBezTo>
                  <a:lnTo>
                    <a:pt x="260" y="761"/>
                  </a:lnTo>
                  <a:cubicBezTo>
                    <a:pt x="260" y="756"/>
                    <a:pt x="265" y="752"/>
                    <a:pt x="265" y="747"/>
                  </a:cubicBezTo>
                  <a:lnTo>
                    <a:pt x="265" y="742"/>
                  </a:lnTo>
                  <a:cubicBezTo>
                    <a:pt x="270" y="737"/>
                    <a:pt x="274" y="728"/>
                    <a:pt x="274" y="723"/>
                  </a:cubicBezTo>
                  <a:cubicBezTo>
                    <a:pt x="274" y="713"/>
                    <a:pt x="279" y="708"/>
                    <a:pt x="279" y="704"/>
                  </a:cubicBezTo>
                  <a:lnTo>
                    <a:pt x="279" y="694"/>
                  </a:lnTo>
                  <a:cubicBezTo>
                    <a:pt x="279" y="689"/>
                    <a:pt x="279" y="679"/>
                    <a:pt x="279" y="675"/>
                  </a:cubicBezTo>
                  <a:lnTo>
                    <a:pt x="279" y="116"/>
                  </a:lnTo>
                  <a:lnTo>
                    <a:pt x="284" y="107"/>
                  </a:lnTo>
                  <a:cubicBezTo>
                    <a:pt x="298" y="73"/>
                    <a:pt x="327" y="49"/>
                    <a:pt x="356" y="30"/>
                  </a:cubicBezTo>
                  <a:cubicBezTo>
                    <a:pt x="332" y="15"/>
                    <a:pt x="308" y="6"/>
                    <a:pt x="279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5696894" y="2135314"/>
              <a:ext cx="9888" cy="20851"/>
            </a:xfrm>
            <a:custGeom>
              <a:rect b="b" l="l" r="r" t="t"/>
              <a:pathLst>
                <a:path extrusionOk="0" h="795" w="377">
                  <a:moveTo>
                    <a:pt x="251" y="0"/>
                  </a:moveTo>
                  <a:cubicBezTo>
                    <a:pt x="140" y="0"/>
                    <a:pt x="54" y="87"/>
                    <a:pt x="54" y="197"/>
                  </a:cubicBezTo>
                  <a:lnTo>
                    <a:pt x="54" y="626"/>
                  </a:lnTo>
                  <a:cubicBezTo>
                    <a:pt x="54" y="635"/>
                    <a:pt x="54" y="640"/>
                    <a:pt x="54" y="650"/>
                  </a:cubicBezTo>
                  <a:lnTo>
                    <a:pt x="54" y="655"/>
                  </a:lnTo>
                  <a:cubicBezTo>
                    <a:pt x="49" y="659"/>
                    <a:pt x="49" y="669"/>
                    <a:pt x="49" y="674"/>
                  </a:cubicBezTo>
                  <a:cubicBezTo>
                    <a:pt x="44" y="679"/>
                    <a:pt x="44" y="688"/>
                    <a:pt x="39" y="693"/>
                  </a:cubicBezTo>
                  <a:lnTo>
                    <a:pt x="39" y="698"/>
                  </a:lnTo>
                  <a:cubicBezTo>
                    <a:pt x="39" y="703"/>
                    <a:pt x="35" y="712"/>
                    <a:pt x="30" y="717"/>
                  </a:cubicBezTo>
                  <a:cubicBezTo>
                    <a:pt x="25" y="727"/>
                    <a:pt x="25" y="732"/>
                    <a:pt x="20" y="736"/>
                  </a:cubicBezTo>
                  <a:lnTo>
                    <a:pt x="15" y="741"/>
                  </a:lnTo>
                  <a:lnTo>
                    <a:pt x="1" y="751"/>
                  </a:lnTo>
                  <a:cubicBezTo>
                    <a:pt x="35" y="780"/>
                    <a:pt x="73" y="794"/>
                    <a:pt x="116" y="794"/>
                  </a:cubicBezTo>
                  <a:cubicBezTo>
                    <a:pt x="140" y="794"/>
                    <a:pt x="160" y="789"/>
                    <a:pt x="184" y="784"/>
                  </a:cubicBezTo>
                  <a:lnTo>
                    <a:pt x="189" y="784"/>
                  </a:lnTo>
                  <a:lnTo>
                    <a:pt x="208" y="770"/>
                  </a:lnTo>
                  <a:cubicBezTo>
                    <a:pt x="217" y="770"/>
                    <a:pt x="222" y="765"/>
                    <a:pt x="227" y="760"/>
                  </a:cubicBezTo>
                  <a:lnTo>
                    <a:pt x="232" y="756"/>
                  </a:lnTo>
                  <a:lnTo>
                    <a:pt x="241" y="746"/>
                  </a:lnTo>
                  <a:lnTo>
                    <a:pt x="246" y="741"/>
                  </a:lnTo>
                  <a:cubicBezTo>
                    <a:pt x="251" y="736"/>
                    <a:pt x="256" y="727"/>
                    <a:pt x="261" y="722"/>
                  </a:cubicBezTo>
                  <a:lnTo>
                    <a:pt x="261" y="717"/>
                  </a:lnTo>
                  <a:cubicBezTo>
                    <a:pt x="266" y="712"/>
                    <a:pt x="266" y="707"/>
                    <a:pt x="270" y="703"/>
                  </a:cubicBezTo>
                  <a:lnTo>
                    <a:pt x="270" y="698"/>
                  </a:lnTo>
                  <a:cubicBezTo>
                    <a:pt x="270" y="693"/>
                    <a:pt x="275" y="683"/>
                    <a:pt x="275" y="679"/>
                  </a:cubicBezTo>
                  <a:cubicBezTo>
                    <a:pt x="280" y="669"/>
                    <a:pt x="280" y="664"/>
                    <a:pt x="280" y="659"/>
                  </a:cubicBezTo>
                  <a:lnTo>
                    <a:pt x="280" y="655"/>
                  </a:lnTo>
                  <a:cubicBezTo>
                    <a:pt x="280" y="645"/>
                    <a:pt x="280" y="635"/>
                    <a:pt x="280" y="630"/>
                  </a:cubicBezTo>
                  <a:lnTo>
                    <a:pt x="280" y="197"/>
                  </a:lnTo>
                  <a:cubicBezTo>
                    <a:pt x="280" y="125"/>
                    <a:pt x="318" y="63"/>
                    <a:pt x="376" y="29"/>
                  </a:cubicBezTo>
                  <a:cubicBezTo>
                    <a:pt x="352" y="15"/>
                    <a:pt x="328" y="5"/>
                    <a:pt x="29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5637856" y="2121807"/>
              <a:ext cx="9730" cy="43643"/>
            </a:xfrm>
            <a:custGeom>
              <a:rect b="b" l="l" r="r" t="t"/>
              <a:pathLst>
                <a:path extrusionOk="0" h="1664" w="371">
                  <a:moveTo>
                    <a:pt x="245" y="0"/>
                  </a:moveTo>
                  <a:cubicBezTo>
                    <a:pt x="135" y="0"/>
                    <a:pt x="48" y="92"/>
                    <a:pt x="48" y="202"/>
                  </a:cubicBezTo>
                  <a:lnTo>
                    <a:pt x="48" y="1179"/>
                  </a:lnTo>
                  <a:lnTo>
                    <a:pt x="140" y="1189"/>
                  </a:lnTo>
                  <a:lnTo>
                    <a:pt x="53" y="1203"/>
                  </a:lnTo>
                  <a:lnTo>
                    <a:pt x="53" y="1492"/>
                  </a:lnTo>
                  <a:cubicBezTo>
                    <a:pt x="53" y="1502"/>
                    <a:pt x="53" y="1506"/>
                    <a:pt x="53" y="1516"/>
                  </a:cubicBezTo>
                  <a:lnTo>
                    <a:pt x="53" y="1521"/>
                  </a:lnTo>
                  <a:cubicBezTo>
                    <a:pt x="53" y="1530"/>
                    <a:pt x="48" y="1535"/>
                    <a:pt x="48" y="1540"/>
                  </a:cubicBezTo>
                  <a:cubicBezTo>
                    <a:pt x="43" y="1550"/>
                    <a:pt x="43" y="1554"/>
                    <a:pt x="39" y="1559"/>
                  </a:cubicBezTo>
                  <a:lnTo>
                    <a:pt x="39" y="1564"/>
                  </a:lnTo>
                  <a:cubicBezTo>
                    <a:pt x="39" y="1574"/>
                    <a:pt x="34" y="1579"/>
                    <a:pt x="29" y="1583"/>
                  </a:cubicBezTo>
                  <a:lnTo>
                    <a:pt x="29" y="1588"/>
                  </a:lnTo>
                  <a:cubicBezTo>
                    <a:pt x="29" y="1593"/>
                    <a:pt x="24" y="1598"/>
                    <a:pt x="19" y="1603"/>
                  </a:cubicBezTo>
                  <a:lnTo>
                    <a:pt x="14" y="1607"/>
                  </a:lnTo>
                  <a:lnTo>
                    <a:pt x="0" y="1617"/>
                  </a:lnTo>
                  <a:cubicBezTo>
                    <a:pt x="35" y="1648"/>
                    <a:pt x="75" y="1663"/>
                    <a:pt x="117" y="1663"/>
                  </a:cubicBezTo>
                  <a:cubicBezTo>
                    <a:pt x="139" y="1663"/>
                    <a:pt x="161" y="1659"/>
                    <a:pt x="183" y="1651"/>
                  </a:cubicBezTo>
                  <a:lnTo>
                    <a:pt x="202" y="1641"/>
                  </a:lnTo>
                  <a:lnTo>
                    <a:pt x="207" y="1641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41" y="1612"/>
                  </a:lnTo>
                  <a:lnTo>
                    <a:pt x="245" y="1607"/>
                  </a:lnTo>
                  <a:cubicBezTo>
                    <a:pt x="250" y="1603"/>
                    <a:pt x="255" y="1598"/>
                    <a:pt x="255" y="1588"/>
                  </a:cubicBezTo>
                  <a:cubicBezTo>
                    <a:pt x="260" y="1583"/>
                    <a:pt x="265" y="1579"/>
                    <a:pt x="265" y="1569"/>
                  </a:cubicBezTo>
                  <a:lnTo>
                    <a:pt x="265" y="1564"/>
                  </a:lnTo>
                  <a:cubicBezTo>
                    <a:pt x="269" y="1559"/>
                    <a:pt x="269" y="1554"/>
                    <a:pt x="274" y="1545"/>
                  </a:cubicBezTo>
                  <a:cubicBezTo>
                    <a:pt x="274" y="1540"/>
                    <a:pt x="279" y="1530"/>
                    <a:pt x="279" y="1526"/>
                  </a:cubicBezTo>
                  <a:lnTo>
                    <a:pt x="279" y="1521"/>
                  </a:lnTo>
                  <a:cubicBezTo>
                    <a:pt x="279" y="1511"/>
                    <a:pt x="279" y="1506"/>
                    <a:pt x="279" y="1497"/>
                  </a:cubicBezTo>
                  <a:lnTo>
                    <a:pt x="279" y="198"/>
                  </a:lnTo>
                  <a:cubicBezTo>
                    <a:pt x="279" y="130"/>
                    <a:pt x="313" y="68"/>
                    <a:pt x="371" y="29"/>
                  </a:cubicBezTo>
                  <a:cubicBezTo>
                    <a:pt x="346" y="15"/>
                    <a:pt x="322" y="5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5657657" y="2127472"/>
              <a:ext cx="9363" cy="25913"/>
            </a:xfrm>
            <a:custGeom>
              <a:rect b="b" l="l" r="r" t="t"/>
              <a:pathLst>
                <a:path extrusionOk="0" h="988" w="357">
                  <a:moveTo>
                    <a:pt x="231" y="1"/>
                  </a:moveTo>
                  <a:cubicBezTo>
                    <a:pt x="159" y="1"/>
                    <a:pt x="92" y="44"/>
                    <a:pt x="58" y="107"/>
                  </a:cubicBezTo>
                  <a:lnTo>
                    <a:pt x="49" y="116"/>
                  </a:lnTo>
                  <a:lnTo>
                    <a:pt x="49" y="819"/>
                  </a:lnTo>
                  <a:cubicBezTo>
                    <a:pt x="49" y="824"/>
                    <a:pt x="49" y="833"/>
                    <a:pt x="49" y="843"/>
                  </a:cubicBezTo>
                  <a:lnTo>
                    <a:pt x="49" y="848"/>
                  </a:lnTo>
                  <a:cubicBezTo>
                    <a:pt x="49" y="853"/>
                    <a:pt x="49" y="862"/>
                    <a:pt x="49" y="867"/>
                  </a:cubicBezTo>
                  <a:cubicBezTo>
                    <a:pt x="44" y="872"/>
                    <a:pt x="44" y="881"/>
                    <a:pt x="39" y="886"/>
                  </a:cubicBezTo>
                  <a:lnTo>
                    <a:pt x="39" y="891"/>
                  </a:lnTo>
                  <a:cubicBezTo>
                    <a:pt x="34" y="896"/>
                    <a:pt x="34" y="901"/>
                    <a:pt x="29" y="905"/>
                  </a:cubicBezTo>
                  <a:lnTo>
                    <a:pt x="29" y="910"/>
                  </a:lnTo>
                  <a:cubicBezTo>
                    <a:pt x="25" y="915"/>
                    <a:pt x="20" y="925"/>
                    <a:pt x="15" y="929"/>
                  </a:cubicBezTo>
                  <a:lnTo>
                    <a:pt x="15" y="934"/>
                  </a:lnTo>
                  <a:lnTo>
                    <a:pt x="0" y="944"/>
                  </a:lnTo>
                  <a:cubicBezTo>
                    <a:pt x="34" y="973"/>
                    <a:pt x="77" y="987"/>
                    <a:pt x="121" y="987"/>
                  </a:cubicBezTo>
                  <a:cubicBezTo>
                    <a:pt x="140" y="987"/>
                    <a:pt x="164" y="982"/>
                    <a:pt x="183" y="978"/>
                  </a:cubicBezTo>
                  <a:lnTo>
                    <a:pt x="203" y="968"/>
                  </a:lnTo>
                  <a:lnTo>
                    <a:pt x="207" y="968"/>
                  </a:lnTo>
                  <a:lnTo>
                    <a:pt x="227" y="954"/>
                  </a:lnTo>
                  <a:lnTo>
                    <a:pt x="231" y="949"/>
                  </a:lnTo>
                  <a:lnTo>
                    <a:pt x="241" y="939"/>
                  </a:lnTo>
                  <a:lnTo>
                    <a:pt x="246" y="934"/>
                  </a:lnTo>
                  <a:cubicBezTo>
                    <a:pt x="251" y="929"/>
                    <a:pt x="255" y="920"/>
                    <a:pt x="260" y="915"/>
                  </a:cubicBezTo>
                  <a:cubicBezTo>
                    <a:pt x="260" y="905"/>
                    <a:pt x="265" y="901"/>
                    <a:pt x="270" y="896"/>
                  </a:cubicBezTo>
                  <a:lnTo>
                    <a:pt x="270" y="891"/>
                  </a:lnTo>
                  <a:cubicBezTo>
                    <a:pt x="270" y="886"/>
                    <a:pt x="275" y="877"/>
                    <a:pt x="275" y="872"/>
                  </a:cubicBezTo>
                  <a:cubicBezTo>
                    <a:pt x="280" y="867"/>
                    <a:pt x="280" y="857"/>
                    <a:pt x="280" y="853"/>
                  </a:cubicBezTo>
                  <a:lnTo>
                    <a:pt x="280" y="848"/>
                  </a:lnTo>
                  <a:cubicBezTo>
                    <a:pt x="280" y="838"/>
                    <a:pt x="280" y="828"/>
                    <a:pt x="280" y="824"/>
                  </a:cubicBezTo>
                  <a:lnTo>
                    <a:pt x="280" y="116"/>
                  </a:lnTo>
                  <a:lnTo>
                    <a:pt x="284" y="107"/>
                  </a:lnTo>
                  <a:cubicBezTo>
                    <a:pt x="304" y="73"/>
                    <a:pt x="328" y="49"/>
                    <a:pt x="357" y="30"/>
                  </a:cubicBezTo>
                  <a:cubicBezTo>
                    <a:pt x="332" y="15"/>
                    <a:pt x="308" y="6"/>
                    <a:pt x="28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5616900" y="2151969"/>
              <a:ext cx="29794" cy="73726"/>
            </a:xfrm>
            <a:custGeom>
              <a:rect b="b" l="l" r="r" t="t"/>
              <a:pathLst>
                <a:path extrusionOk="0" h="2811" w="1136">
                  <a:moveTo>
                    <a:pt x="260" y="0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7" y="15"/>
                  </a:lnTo>
                  <a:lnTo>
                    <a:pt x="188" y="24"/>
                  </a:lnTo>
                  <a:lnTo>
                    <a:pt x="178" y="29"/>
                  </a:lnTo>
                  <a:cubicBezTo>
                    <a:pt x="169" y="34"/>
                    <a:pt x="159" y="39"/>
                    <a:pt x="154" y="44"/>
                  </a:cubicBezTo>
                  <a:cubicBezTo>
                    <a:pt x="0" y="174"/>
                    <a:pt x="29" y="592"/>
                    <a:pt x="48" y="963"/>
                  </a:cubicBezTo>
                  <a:cubicBezTo>
                    <a:pt x="87" y="1588"/>
                    <a:pt x="833" y="2146"/>
                    <a:pt x="838" y="2151"/>
                  </a:cubicBezTo>
                  <a:cubicBezTo>
                    <a:pt x="881" y="2185"/>
                    <a:pt x="910" y="2238"/>
                    <a:pt x="910" y="2291"/>
                  </a:cubicBezTo>
                  <a:lnTo>
                    <a:pt x="910" y="2810"/>
                  </a:lnTo>
                  <a:lnTo>
                    <a:pt x="1136" y="2810"/>
                  </a:lnTo>
                  <a:lnTo>
                    <a:pt x="1136" y="2296"/>
                  </a:lnTo>
                  <a:cubicBezTo>
                    <a:pt x="1136" y="2238"/>
                    <a:pt x="1112" y="2190"/>
                    <a:pt x="1068" y="2156"/>
                  </a:cubicBezTo>
                  <a:cubicBezTo>
                    <a:pt x="1059" y="2151"/>
                    <a:pt x="318" y="1588"/>
                    <a:pt x="279" y="967"/>
                  </a:cubicBezTo>
                  <a:cubicBezTo>
                    <a:pt x="255" y="597"/>
                    <a:pt x="231" y="174"/>
                    <a:pt x="380" y="48"/>
                  </a:cubicBezTo>
                  <a:cubicBezTo>
                    <a:pt x="390" y="44"/>
                    <a:pt x="400" y="39"/>
                    <a:pt x="404" y="34"/>
                  </a:cubicBezTo>
                  <a:lnTo>
                    <a:pt x="419" y="24"/>
                  </a:lnTo>
                  <a:lnTo>
                    <a:pt x="433" y="20"/>
                  </a:lnTo>
                  <a:lnTo>
                    <a:pt x="453" y="15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43" y="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5458512" y="2007088"/>
              <a:ext cx="19094" cy="13140"/>
            </a:xfrm>
            <a:custGeom>
              <a:rect b="b" l="l" r="r" t="t"/>
              <a:pathLst>
                <a:path extrusionOk="0" h="501" w="728">
                  <a:moveTo>
                    <a:pt x="1" y="0"/>
                  </a:moveTo>
                  <a:lnTo>
                    <a:pt x="515" y="501"/>
                  </a:lnTo>
                  <a:lnTo>
                    <a:pt x="727" y="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5604153" y="2062350"/>
              <a:ext cx="18071" cy="20615"/>
            </a:xfrm>
            <a:custGeom>
              <a:rect b="b" l="l" r="r" t="t"/>
              <a:pathLst>
                <a:path extrusionOk="0" h="786" w="689">
                  <a:moveTo>
                    <a:pt x="164" y="1"/>
                  </a:moveTo>
                  <a:lnTo>
                    <a:pt x="10" y="569"/>
                  </a:lnTo>
                  <a:cubicBezTo>
                    <a:pt x="5" y="583"/>
                    <a:pt x="5" y="593"/>
                    <a:pt x="0" y="607"/>
                  </a:cubicBezTo>
                  <a:lnTo>
                    <a:pt x="429" y="785"/>
                  </a:lnTo>
                  <a:lnTo>
                    <a:pt x="688" y="21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5480858" y="2011494"/>
              <a:ext cx="44062" cy="30948"/>
            </a:xfrm>
            <a:custGeom>
              <a:rect b="b" l="l" r="r" t="t"/>
              <a:pathLst>
                <a:path extrusionOk="0" h="1180" w="1680">
                  <a:moveTo>
                    <a:pt x="255" y="1"/>
                  </a:moveTo>
                  <a:lnTo>
                    <a:pt x="0" y="535"/>
                  </a:lnTo>
                  <a:lnTo>
                    <a:pt x="1526" y="1180"/>
                  </a:lnTo>
                  <a:lnTo>
                    <a:pt x="1680" y="60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5624978" y="2072080"/>
              <a:ext cx="16182" cy="17966"/>
            </a:xfrm>
            <a:custGeom>
              <a:rect b="b" l="l" r="r" t="t"/>
              <a:pathLst>
                <a:path extrusionOk="0" h="685" w="617">
                  <a:moveTo>
                    <a:pt x="260" y="0"/>
                  </a:moveTo>
                  <a:lnTo>
                    <a:pt x="0" y="563"/>
                  </a:lnTo>
                  <a:lnTo>
                    <a:pt x="270" y="674"/>
                  </a:lnTo>
                  <a:cubicBezTo>
                    <a:pt x="287" y="681"/>
                    <a:pt x="305" y="684"/>
                    <a:pt x="324" y="684"/>
                  </a:cubicBezTo>
                  <a:cubicBezTo>
                    <a:pt x="380" y="684"/>
                    <a:pt x="435" y="652"/>
                    <a:pt x="457" y="597"/>
                  </a:cubicBezTo>
                  <a:lnTo>
                    <a:pt x="587" y="299"/>
                  </a:lnTo>
                  <a:cubicBezTo>
                    <a:pt x="616" y="222"/>
                    <a:pt x="582" y="135"/>
                    <a:pt x="510" y="10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386334" y="2267186"/>
              <a:ext cx="72204" cy="17808"/>
            </a:xfrm>
            <a:custGeom>
              <a:rect b="b" l="l" r="r" t="t"/>
              <a:pathLst>
                <a:path extrusionOk="0" h="679" w="2753">
                  <a:moveTo>
                    <a:pt x="0" y="0"/>
                  </a:moveTo>
                  <a:lnTo>
                    <a:pt x="0" y="679"/>
                  </a:lnTo>
                  <a:lnTo>
                    <a:pt x="2753" y="67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5386203" y="2296325"/>
              <a:ext cx="72204" cy="44849"/>
            </a:xfrm>
            <a:custGeom>
              <a:rect b="b" l="l" r="r" t="t"/>
              <a:pathLst>
                <a:path extrusionOk="0" h="1710" w="2753">
                  <a:moveTo>
                    <a:pt x="0" y="1"/>
                  </a:moveTo>
                  <a:lnTo>
                    <a:pt x="0" y="1709"/>
                  </a:lnTo>
                  <a:lnTo>
                    <a:pt x="2753" y="170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5398451" y="2267186"/>
              <a:ext cx="60087" cy="17808"/>
            </a:xfrm>
            <a:custGeom>
              <a:rect b="b" l="l" r="r" t="t"/>
              <a:pathLst>
                <a:path extrusionOk="0" h="679" w="2291">
                  <a:moveTo>
                    <a:pt x="0" y="0"/>
                  </a:moveTo>
                  <a:lnTo>
                    <a:pt x="0" y="679"/>
                  </a:lnTo>
                  <a:lnTo>
                    <a:pt x="2291" y="679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398451" y="2296325"/>
              <a:ext cx="60087" cy="44849"/>
            </a:xfrm>
            <a:custGeom>
              <a:rect b="b" l="l" r="r" t="t"/>
              <a:pathLst>
                <a:path extrusionOk="0" h="1710" w="2291">
                  <a:moveTo>
                    <a:pt x="0" y="1"/>
                  </a:moveTo>
                  <a:lnTo>
                    <a:pt x="0" y="1709"/>
                  </a:lnTo>
                  <a:lnTo>
                    <a:pt x="2291" y="1709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5633161" y="2265036"/>
              <a:ext cx="72231" cy="76138"/>
            </a:xfrm>
            <a:custGeom>
              <a:rect b="b" l="l" r="r" t="t"/>
              <a:pathLst>
                <a:path extrusionOk="0" h="2903" w="2754">
                  <a:moveTo>
                    <a:pt x="1" y="1"/>
                  </a:moveTo>
                  <a:lnTo>
                    <a:pt x="1" y="2902"/>
                  </a:lnTo>
                  <a:lnTo>
                    <a:pt x="2753" y="2902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5633161" y="2235897"/>
              <a:ext cx="72231" cy="17940"/>
            </a:xfrm>
            <a:custGeom>
              <a:rect b="b" l="l" r="r" t="t"/>
              <a:pathLst>
                <a:path extrusionOk="0" h="684" w="2754">
                  <a:moveTo>
                    <a:pt x="1" y="0"/>
                  </a:moveTo>
                  <a:lnTo>
                    <a:pt x="1" y="683"/>
                  </a:lnTo>
                  <a:lnTo>
                    <a:pt x="2753" y="683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648819" y="2265036"/>
              <a:ext cx="56573" cy="76138"/>
            </a:xfrm>
            <a:custGeom>
              <a:rect b="b" l="l" r="r" t="t"/>
              <a:pathLst>
                <a:path extrusionOk="0" h="2903" w="2157">
                  <a:moveTo>
                    <a:pt x="1" y="1"/>
                  </a:moveTo>
                  <a:lnTo>
                    <a:pt x="1" y="2902"/>
                  </a:lnTo>
                  <a:lnTo>
                    <a:pt x="2156" y="2902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5648819" y="2235897"/>
              <a:ext cx="56573" cy="17940"/>
            </a:xfrm>
            <a:custGeom>
              <a:rect b="b" l="l" r="r" t="t"/>
              <a:pathLst>
                <a:path extrusionOk="0" h="684" w="2157">
                  <a:moveTo>
                    <a:pt x="1" y="0"/>
                  </a:moveTo>
                  <a:lnTo>
                    <a:pt x="1" y="683"/>
                  </a:lnTo>
                  <a:lnTo>
                    <a:pt x="2156" y="68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5507977" y="2140219"/>
              <a:ext cx="72231" cy="17835"/>
            </a:xfrm>
            <a:custGeom>
              <a:rect b="b" l="l" r="r" t="t"/>
              <a:pathLst>
                <a:path extrusionOk="0" h="680" w="2754">
                  <a:moveTo>
                    <a:pt x="1" y="1"/>
                  </a:moveTo>
                  <a:lnTo>
                    <a:pt x="1" y="679"/>
                  </a:lnTo>
                  <a:lnTo>
                    <a:pt x="2753" y="67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507977" y="2169384"/>
              <a:ext cx="72231" cy="171790"/>
            </a:xfrm>
            <a:custGeom>
              <a:rect b="b" l="l" r="r" t="t"/>
              <a:pathLst>
                <a:path extrusionOk="0" h="6550" w="2754">
                  <a:moveTo>
                    <a:pt x="1" y="0"/>
                  </a:moveTo>
                  <a:lnTo>
                    <a:pt x="1" y="6549"/>
                  </a:lnTo>
                  <a:lnTo>
                    <a:pt x="2753" y="654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519333" y="2140219"/>
              <a:ext cx="60874" cy="17835"/>
            </a:xfrm>
            <a:custGeom>
              <a:rect b="b" l="l" r="r" t="t"/>
              <a:pathLst>
                <a:path extrusionOk="0" h="680" w="2321">
                  <a:moveTo>
                    <a:pt x="1" y="1"/>
                  </a:moveTo>
                  <a:lnTo>
                    <a:pt x="1" y="679"/>
                  </a:lnTo>
                  <a:lnTo>
                    <a:pt x="2320" y="679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519333" y="2169384"/>
              <a:ext cx="66041" cy="171790"/>
            </a:xfrm>
            <a:custGeom>
              <a:rect b="b" l="l" r="r" t="t"/>
              <a:pathLst>
                <a:path extrusionOk="0" h="6550" w="2518">
                  <a:moveTo>
                    <a:pt x="1" y="0"/>
                  </a:moveTo>
                  <a:lnTo>
                    <a:pt x="1" y="6549"/>
                  </a:lnTo>
                  <a:lnTo>
                    <a:pt x="2517" y="6549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479966" y="2018314"/>
              <a:ext cx="44193" cy="25152"/>
            </a:xfrm>
            <a:custGeom>
              <a:rect b="b" l="l" r="r" t="t"/>
              <a:pathLst>
                <a:path extrusionOk="0" h="959" w="1685">
                  <a:moveTo>
                    <a:pt x="130" y="1"/>
                  </a:moveTo>
                  <a:lnTo>
                    <a:pt x="1" y="280"/>
                  </a:lnTo>
                  <a:lnTo>
                    <a:pt x="1603" y="958"/>
                  </a:lnTo>
                  <a:lnTo>
                    <a:pt x="1685" y="660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603261" y="2070192"/>
              <a:ext cx="15159" cy="13009"/>
            </a:xfrm>
            <a:custGeom>
              <a:rect b="b" l="l" r="r" t="t"/>
              <a:pathLst>
                <a:path extrusionOk="0" h="496" w="578">
                  <a:moveTo>
                    <a:pt x="82" y="0"/>
                  </a:moveTo>
                  <a:lnTo>
                    <a:pt x="5" y="265"/>
                  </a:lnTo>
                  <a:cubicBezTo>
                    <a:pt x="5" y="275"/>
                    <a:pt x="5" y="289"/>
                    <a:pt x="1" y="303"/>
                  </a:cubicBezTo>
                  <a:lnTo>
                    <a:pt x="453" y="496"/>
                  </a:lnTo>
                  <a:lnTo>
                    <a:pt x="578" y="222"/>
                  </a:lnTo>
                  <a:lnTo>
                    <a:pt x="578" y="2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649212" y="2124325"/>
              <a:ext cx="11383" cy="30555"/>
            </a:xfrm>
            <a:custGeom>
              <a:rect b="b" l="l" r="r" t="t"/>
              <a:pathLst>
                <a:path extrusionOk="0" h="1165" w="434">
                  <a:moveTo>
                    <a:pt x="217" y="1"/>
                  </a:moveTo>
                  <a:cubicBezTo>
                    <a:pt x="108" y="1"/>
                    <a:pt x="0" y="73"/>
                    <a:pt x="0" y="217"/>
                  </a:cubicBezTo>
                  <a:lnTo>
                    <a:pt x="0" y="948"/>
                  </a:lnTo>
                  <a:cubicBezTo>
                    <a:pt x="0" y="1069"/>
                    <a:pt x="96" y="1165"/>
                    <a:pt x="217" y="1165"/>
                  </a:cubicBezTo>
                  <a:cubicBezTo>
                    <a:pt x="337" y="1165"/>
                    <a:pt x="433" y="1069"/>
                    <a:pt x="433" y="948"/>
                  </a:cubicBezTo>
                  <a:lnTo>
                    <a:pt x="433" y="217"/>
                  </a:lnTo>
                  <a:cubicBezTo>
                    <a:pt x="433" y="73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668752" y="2127368"/>
              <a:ext cx="11383" cy="27513"/>
            </a:xfrm>
            <a:custGeom>
              <a:rect b="b" l="l" r="r" t="t"/>
              <a:pathLst>
                <a:path extrusionOk="0" h="1049" w="434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832"/>
                  </a:lnTo>
                  <a:cubicBezTo>
                    <a:pt x="1" y="953"/>
                    <a:pt x="97" y="1049"/>
                    <a:pt x="217" y="1049"/>
                  </a:cubicBezTo>
                  <a:cubicBezTo>
                    <a:pt x="338" y="1049"/>
                    <a:pt x="434" y="953"/>
                    <a:pt x="434" y="832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688317" y="2135052"/>
              <a:ext cx="11383" cy="22608"/>
            </a:xfrm>
            <a:custGeom>
              <a:rect b="b" l="l" r="r" t="t"/>
              <a:pathLst>
                <a:path extrusionOk="0" h="862" w="434">
                  <a:moveTo>
                    <a:pt x="217" y="1"/>
                  </a:moveTo>
                  <a:cubicBezTo>
                    <a:pt x="109" y="1"/>
                    <a:pt x="1" y="73"/>
                    <a:pt x="1" y="217"/>
                  </a:cubicBezTo>
                  <a:lnTo>
                    <a:pt x="1" y="645"/>
                  </a:lnTo>
                  <a:cubicBezTo>
                    <a:pt x="1" y="766"/>
                    <a:pt x="97" y="862"/>
                    <a:pt x="217" y="862"/>
                  </a:cubicBezTo>
                  <a:cubicBezTo>
                    <a:pt x="338" y="862"/>
                    <a:pt x="434" y="766"/>
                    <a:pt x="434" y="650"/>
                  </a:cubicBezTo>
                  <a:lnTo>
                    <a:pt x="434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606540" y="2111946"/>
              <a:ext cx="115112" cy="240952"/>
            </a:xfrm>
            <a:custGeom>
              <a:rect b="b" l="l" r="r" t="t"/>
              <a:pathLst>
                <a:path extrusionOk="0" h="9187" w="4389">
                  <a:moveTo>
                    <a:pt x="1468" y="434"/>
                  </a:moveTo>
                  <a:cubicBezTo>
                    <a:pt x="1555" y="434"/>
                    <a:pt x="1627" y="501"/>
                    <a:pt x="1627" y="588"/>
                  </a:cubicBezTo>
                  <a:lnTo>
                    <a:pt x="1627" y="689"/>
                  </a:lnTo>
                  <a:cubicBezTo>
                    <a:pt x="1627" y="827"/>
                    <a:pt x="1735" y="904"/>
                    <a:pt x="1843" y="904"/>
                  </a:cubicBezTo>
                  <a:cubicBezTo>
                    <a:pt x="1928" y="904"/>
                    <a:pt x="2012" y="858"/>
                    <a:pt x="2046" y="756"/>
                  </a:cubicBezTo>
                  <a:cubicBezTo>
                    <a:pt x="2065" y="694"/>
                    <a:pt x="2127" y="651"/>
                    <a:pt x="2195" y="651"/>
                  </a:cubicBezTo>
                  <a:lnTo>
                    <a:pt x="2214" y="651"/>
                  </a:lnTo>
                  <a:cubicBezTo>
                    <a:pt x="2301" y="651"/>
                    <a:pt x="2368" y="718"/>
                    <a:pt x="2368" y="805"/>
                  </a:cubicBezTo>
                  <a:lnTo>
                    <a:pt x="2368" y="833"/>
                  </a:lnTo>
                  <a:cubicBezTo>
                    <a:pt x="2371" y="971"/>
                    <a:pt x="2480" y="1049"/>
                    <a:pt x="2589" y="1049"/>
                  </a:cubicBezTo>
                  <a:cubicBezTo>
                    <a:pt x="2673" y="1049"/>
                    <a:pt x="2758" y="1002"/>
                    <a:pt x="2792" y="901"/>
                  </a:cubicBezTo>
                  <a:cubicBezTo>
                    <a:pt x="2811" y="833"/>
                    <a:pt x="2873" y="790"/>
                    <a:pt x="2941" y="790"/>
                  </a:cubicBezTo>
                  <a:lnTo>
                    <a:pt x="2960" y="790"/>
                  </a:lnTo>
                  <a:cubicBezTo>
                    <a:pt x="3047" y="790"/>
                    <a:pt x="3114" y="857"/>
                    <a:pt x="3114" y="944"/>
                  </a:cubicBezTo>
                  <a:lnTo>
                    <a:pt x="3114" y="1098"/>
                  </a:lnTo>
                  <a:cubicBezTo>
                    <a:pt x="3114" y="1240"/>
                    <a:pt x="3222" y="1311"/>
                    <a:pt x="3330" y="1311"/>
                  </a:cubicBezTo>
                  <a:cubicBezTo>
                    <a:pt x="3439" y="1311"/>
                    <a:pt x="3547" y="1240"/>
                    <a:pt x="3547" y="1098"/>
                  </a:cubicBezTo>
                  <a:cubicBezTo>
                    <a:pt x="3547" y="1011"/>
                    <a:pt x="3619" y="939"/>
                    <a:pt x="3701" y="939"/>
                  </a:cubicBezTo>
                  <a:lnTo>
                    <a:pt x="3725" y="939"/>
                  </a:lnTo>
                  <a:cubicBezTo>
                    <a:pt x="3812" y="939"/>
                    <a:pt x="3879" y="1011"/>
                    <a:pt x="3879" y="1098"/>
                  </a:cubicBezTo>
                  <a:lnTo>
                    <a:pt x="3879" y="2109"/>
                  </a:lnTo>
                  <a:lnTo>
                    <a:pt x="3879" y="2133"/>
                  </a:lnTo>
                  <a:cubicBezTo>
                    <a:pt x="3903" y="2388"/>
                    <a:pt x="3884" y="3133"/>
                    <a:pt x="3494" y="3461"/>
                  </a:cubicBezTo>
                  <a:cubicBezTo>
                    <a:pt x="3446" y="3504"/>
                    <a:pt x="3417" y="3562"/>
                    <a:pt x="3417" y="3624"/>
                  </a:cubicBezTo>
                  <a:lnTo>
                    <a:pt x="3417" y="4312"/>
                  </a:lnTo>
                  <a:lnTo>
                    <a:pt x="1353" y="4312"/>
                  </a:lnTo>
                  <a:lnTo>
                    <a:pt x="1353" y="3836"/>
                  </a:lnTo>
                  <a:cubicBezTo>
                    <a:pt x="1353" y="3769"/>
                    <a:pt x="1319" y="3701"/>
                    <a:pt x="1266" y="3663"/>
                  </a:cubicBezTo>
                  <a:lnTo>
                    <a:pt x="1261" y="3658"/>
                  </a:lnTo>
                  <a:cubicBezTo>
                    <a:pt x="1257" y="3653"/>
                    <a:pt x="530" y="3105"/>
                    <a:pt x="492" y="2498"/>
                  </a:cubicBezTo>
                  <a:cubicBezTo>
                    <a:pt x="472" y="2157"/>
                    <a:pt x="443" y="1733"/>
                    <a:pt x="578" y="1618"/>
                  </a:cubicBezTo>
                  <a:cubicBezTo>
                    <a:pt x="614" y="1588"/>
                    <a:pt x="669" y="1575"/>
                    <a:pt x="743" y="1575"/>
                  </a:cubicBezTo>
                  <a:cubicBezTo>
                    <a:pt x="779" y="1575"/>
                    <a:pt x="818" y="1578"/>
                    <a:pt x="862" y="1584"/>
                  </a:cubicBezTo>
                  <a:lnTo>
                    <a:pt x="862" y="1878"/>
                  </a:lnTo>
                  <a:cubicBezTo>
                    <a:pt x="862" y="2022"/>
                    <a:pt x="970" y="2094"/>
                    <a:pt x="1079" y="2094"/>
                  </a:cubicBezTo>
                  <a:cubicBezTo>
                    <a:pt x="1187" y="2094"/>
                    <a:pt x="1295" y="2022"/>
                    <a:pt x="1295" y="1878"/>
                  </a:cubicBezTo>
                  <a:lnTo>
                    <a:pt x="1295" y="588"/>
                  </a:lnTo>
                  <a:cubicBezTo>
                    <a:pt x="1295" y="501"/>
                    <a:pt x="1362" y="434"/>
                    <a:pt x="1449" y="434"/>
                  </a:cubicBezTo>
                  <a:close/>
                  <a:moveTo>
                    <a:pt x="3773" y="4741"/>
                  </a:moveTo>
                  <a:lnTo>
                    <a:pt x="3773" y="5419"/>
                  </a:lnTo>
                  <a:lnTo>
                    <a:pt x="1021" y="5419"/>
                  </a:lnTo>
                  <a:lnTo>
                    <a:pt x="1021" y="4741"/>
                  </a:lnTo>
                  <a:close/>
                  <a:moveTo>
                    <a:pt x="3773" y="5852"/>
                  </a:moveTo>
                  <a:lnTo>
                    <a:pt x="3773" y="8749"/>
                  </a:lnTo>
                  <a:lnTo>
                    <a:pt x="1021" y="8749"/>
                  </a:lnTo>
                  <a:lnTo>
                    <a:pt x="1021" y="5852"/>
                  </a:lnTo>
                  <a:close/>
                  <a:moveTo>
                    <a:pt x="1449" y="1"/>
                  </a:moveTo>
                  <a:cubicBezTo>
                    <a:pt x="1127" y="1"/>
                    <a:pt x="862" y="266"/>
                    <a:pt x="862" y="588"/>
                  </a:cubicBezTo>
                  <a:lnTo>
                    <a:pt x="862" y="1156"/>
                  </a:lnTo>
                  <a:cubicBezTo>
                    <a:pt x="820" y="1152"/>
                    <a:pt x="780" y="1149"/>
                    <a:pt x="741" y="1149"/>
                  </a:cubicBezTo>
                  <a:cubicBezTo>
                    <a:pt x="561" y="1149"/>
                    <a:pt x="415" y="1196"/>
                    <a:pt x="304" y="1291"/>
                  </a:cubicBezTo>
                  <a:cubicBezTo>
                    <a:pt x="1" y="1546"/>
                    <a:pt x="30" y="2046"/>
                    <a:pt x="63" y="2532"/>
                  </a:cubicBezTo>
                  <a:cubicBezTo>
                    <a:pt x="102" y="3196"/>
                    <a:pt x="694" y="3749"/>
                    <a:pt x="920" y="3942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9" y="4312"/>
                    <a:pt x="593" y="4409"/>
                    <a:pt x="593" y="4529"/>
                  </a:cubicBezTo>
                  <a:lnTo>
                    <a:pt x="593" y="8970"/>
                  </a:lnTo>
                  <a:cubicBezTo>
                    <a:pt x="593" y="9090"/>
                    <a:pt x="689" y="9187"/>
                    <a:pt x="804" y="9187"/>
                  </a:cubicBezTo>
                  <a:lnTo>
                    <a:pt x="3990" y="9187"/>
                  </a:lnTo>
                  <a:cubicBezTo>
                    <a:pt x="4110" y="9187"/>
                    <a:pt x="4206" y="9090"/>
                    <a:pt x="4206" y="8970"/>
                  </a:cubicBezTo>
                  <a:lnTo>
                    <a:pt x="4206" y="4524"/>
                  </a:lnTo>
                  <a:cubicBezTo>
                    <a:pt x="4206" y="4404"/>
                    <a:pt x="4110" y="4307"/>
                    <a:pt x="3990" y="4307"/>
                  </a:cubicBezTo>
                  <a:lnTo>
                    <a:pt x="3855" y="4307"/>
                  </a:lnTo>
                  <a:lnTo>
                    <a:pt x="3855" y="3720"/>
                  </a:lnTo>
                  <a:cubicBezTo>
                    <a:pt x="4389" y="3182"/>
                    <a:pt x="4326" y="2219"/>
                    <a:pt x="4317" y="2099"/>
                  </a:cubicBezTo>
                  <a:lnTo>
                    <a:pt x="4317" y="1098"/>
                  </a:lnTo>
                  <a:cubicBezTo>
                    <a:pt x="4317" y="771"/>
                    <a:pt x="4052" y="511"/>
                    <a:pt x="3730" y="511"/>
                  </a:cubicBezTo>
                  <a:lnTo>
                    <a:pt x="3711" y="511"/>
                  </a:lnTo>
                  <a:cubicBezTo>
                    <a:pt x="3620" y="559"/>
                    <a:pt x="3523" y="582"/>
                    <a:pt x="3427" y="582"/>
                  </a:cubicBezTo>
                  <a:cubicBezTo>
                    <a:pt x="3251" y="582"/>
                    <a:pt x="3080" y="505"/>
                    <a:pt x="2965" y="362"/>
                  </a:cubicBezTo>
                  <a:lnTo>
                    <a:pt x="2945" y="362"/>
                  </a:lnTo>
                  <a:cubicBezTo>
                    <a:pt x="2859" y="406"/>
                    <a:pt x="2766" y="427"/>
                    <a:pt x="2673" y="427"/>
                  </a:cubicBezTo>
                  <a:cubicBezTo>
                    <a:pt x="2502" y="427"/>
                    <a:pt x="2334" y="355"/>
                    <a:pt x="2219" y="218"/>
                  </a:cubicBezTo>
                  <a:lnTo>
                    <a:pt x="2195" y="218"/>
                  </a:lnTo>
                  <a:cubicBezTo>
                    <a:pt x="2118" y="251"/>
                    <a:pt x="2038" y="267"/>
                    <a:pt x="1959" y="267"/>
                  </a:cubicBezTo>
                  <a:cubicBezTo>
                    <a:pt x="1766" y="267"/>
                    <a:pt x="1582" y="172"/>
                    <a:pt x="14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402359" y="2155510"/>
              <a:ext cx="11252" cy="30686"/>
            </a:xfrm>
            <a:custGeom>
              <a:rect b="b" l="l" r="r" t="t"/>
              <a:pathLst>
                <a:path extrusionOk="0" h="1170" w="429">
                  <a:moveTo>
                    <a:pt x="214" y="0"/>
                  </a:moveTo>
                  <a:cubicBezTo>
                    <a:pt x="107" y="0"/>
                    <a:pt x="0" y="72"/>
                    <a:pt x="0" y="217"/>
                  </a:cubicBezTo>
                  <a:lnTo>
                    <a:pt x="0" y="953"/>
                  </a:lnTo>
                  <a:cubicBezTo>
                    <a:pt x="0" y="1073"/>
                    <a:pt x="97" y="1169"/>
                    <a:pt x="212" y="1169"/>
                  </a:cubicBezTo>
                  <a:cubicBezTo>
                    <a:pt x="332" y="1169"/>
                    <a:pt x="429" y="1068"/>
                    <a:pt x="429" y="953"/>
                  </a:cubicBezTo>
                  <a:lnTo>
                    <a:pt x="429" y="217"/>
                  </a:lnTo>
                  <a:cubicBezTo>
                    <a:pt x="429" y="72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421925" y="2158657"/>
              <a:ext cx="11252" cy="27539"/>
            </a:xfrm>
            <a:custGeom>
              <a:rect b="b" l="l" r="r" t="t"/>
              <a:pathLst>
                <a:path extrusionOk="0" h="1050" w="429">
                  <a:moveTo>
                    <a:pt x="214" y="0"/>
                  </a:moveTo>
                  <a:cubicBezTo>
                    <a:pt x="107" y="0"/>
                    <a:pt x="0" y="73"/>
                    <a:pt x="0" y="217"/>
                  </a:cubicBezTo>
                  <a:lnTo>
                    <a:pt x="0" y="833"/>
                  </a:lnTo>
                  <a:cubicBezTo>
                    <a:pt x="0" y="953"/>
                    <a:pt x="96" y="1049"/>
                    <a:pt x="212" y="1049"/>
                  </a:cubicBezTo>
                  <a:cubicBezTo>
                    <a:pt x="332" y="1049"/>
                    <a:pt x="428" y="953"/>
                    <a:pt x="428" y="833"/>
                  </a:cubicBezTo>
                  <a:lnTo>
                    <a:pt x="428" y="217"/>
                  </a:lnTo>
                  <a:cubicBezTo>
                    <a:pt x="428" y="73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441464" y="2166237"/>
              <a:ext cx="11383" cy="22739"/>
            </a:xfrm>
            <a:custGeom>
              <a:rect b="b" l="l" r="r" t="t"/>
              <a:pathLst>
                <a:path extrusionOk="0" h="867" w="434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650"/>
                  </a:lnTo>
                  <a:cubicBezTo>
                    <a:pt x="1" y="770"/>
                    <a:pt x="97" y="866"/>
                    <a:pt x="217" y="866"/>
                  </a:cubicBezTo>
                  <a:cubicBezTo>
                    <a:pt x="333" y="866"/>
                    <a:pt x="434" y="770"/>
                    <a:pt x="434" y="650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59818" y="2143130"/>
              <a:ext cx="114876" cy="209636"/>
            </a:xfrm>
            <a:custGeom>
              <a:rect b="b" l="l" r="r" t="t"/>
              <a:pathLst>
                <a:path extrusionOk="0" h="7993" w="4380">
                  <a:moveTo>
                    <a:pt x="1464" y="434"/>
                  </a:moveTo>
                  <a:cubicBezTo>
                    <a:pt x="1550" y="434"/>
                    <a:pt x="1617" y="506"/>
                    <a:pt x="1617" y="592"/>
                  </a:cubicBezTo>
                  <a:lnTo>
                    <a:pt x="1617" y="689"/>
                  </a:lnTo>
                  <a:cubicBezTo>
                    <a:pt x="1617" y="827"/>
                    <a:pt x="1727" y="904"/>
                    <a:pt x="1837" y="904"/>
                  </a:cubicBezTo>
                  <a:cubicBezTo>
                    <a:pt x="1922" y="904"/>
                    <a:pt x="2007" y="857"/>
                    <a:pt x="2041" y="756"/>
                  </a:cubicBezTo>
                  <a:cubicBezTo>
                    <a:pt x="2060" y="693"/>
                    <a:pt x="2118" y="650"/>
                    <a:pt x="2185" y="650"/>
                  </a:cubicBezTo>
                  <a:lnTo>
                    <a:pt x="2209" y="650"/>
                  </a:lnTo>
                  <a:cubicBezTo>
                    <a:pt x="2296" y="650"/>
                    <a:pt x="2363" y="717"/>
                    <a:pt x="2363" y="804"/>
                  </a:cubicBezTo>
                  <a:lnTo>
                    <a:pt x="2363" y="838"/>
                  </a:lnTo>
                  <a:cubicBezTo>
                    <a:pt x="2366" y="973"/>
                    <a:pt x="2475" y="1048"/>
                    <a:pt x="2582" y="1048"/>
                  </a:cubicBezTo>
                  <a:cubicBezTo>
                    <a:pt x="2666" y="1048"/>
                    <a:pt x="2750" y="1002"/>
                    <a:pt x="2782" y="900"/>
                  </a:cubicBezTo>
                  <a:cubicBezTo>
                    <a:pt x="2806" y="833"/>
                    <a:pt x="2864" y="790"/>
                    <a:pt x="2931" y="790"/>
                  </a:cubicBezTo>
                  <a:lnTo>
                    <a:pt x="2955" y="790"/>
                  </a:lnTo>
                  <a:cubicBezTo>
                    <a:pt x="3042" y="790"/>
                    <a:pt x="3109" y="862"/>
                    <a:pt x="3109" y="944"/>
                  </a:cubicBezTo>
                  <a:lnTo>
                    <a:pt x="3109" y="1093"/>
                  </a:lnTo>
                  <a:cubicBezTo>
                    <a:pt x="3109" y="1237"/>
                    <a:pt x="3217" y="1309"/>
                    <a:pt x="3326" y="1309"/>
                  </a:cubicBezTo>
                  <a:cubicBezTo>
                    <a:pt x="3434" y="1309"/>
                    <a:pt x="3542" y="1237"/>
                    <a:pt x="3542" y="1093"/>
                  </a:cubicBezTo>
                  <a:cubicBezTo>
                    <a:pt x="3542" y="1011"/>
                    <a:pt x="3610" y="939"/>
                    <a:pt x="3696" y="939"/>
                  </a:cubicBezTo>
                  <a:lnTo>
                    <a:pt x="3720" y="939"/>
                  </a:lnTo>
                  <a:cubicBezTo>
                    <a:pt x="3807" y="939"/>
                    <a:pt x="3874" y="1011"/>
                    <a:pt x="3874" y="1093"/>
                  </a:cubicBezTo>
                  <a:lnTo>
                    <a:pt x="3874" y="2108"/>
                  </a:lnTo>
                  <a:lnTo>
                    <a:pt x="3874" y="2132"/>
                  </a:lnTo>
                  <a:cubicBezTo>
                    <a:pt x="3898" y="2387"/>
                    <a:pt x="3879" y="3133"/>
                    <a:pt x="3489" y="3460"/>
                  </a:cubicBezTo>
                  <a:cubicBezTo>
                    <a:pt x="3441" y="3503"/>
                    <a:pt x="3412" y="3561"/>
                    <a:pt x="3412" y="3624"/>
                  </a:cubicBezTo>
                  <a:lnTo>
                    <a:pt x="3412" y="4307"/>
                  </a:lnTo>
                  <a:lnTo>
                    <a:pt x="1343" y="4307"/>
                  </a:lnTo>
                  <a:lnTo>
                    <a:pt x="1343" y="3835"/>
                  </a:lnTo>
                  <a:cubicBezTo>
                    <a:pt x="1343" y="3763"/>
                    <a:pt x="1310" y="3701"/>
                    <a:pt x="1257" y="3662"/>
                  </a:cubicBezTo>
                  <a:cubicBezTo>
                    <a:pt x="1050" y="3508"/>
                    <a:pt x="516" y="3008"/>
                    <a:pt x="482" y="2503"/>
                  </a:cubicBezTo>
                  <a:cubicBezTo>
                    <a:pt x="463" y="2161"/>
                    <a:pt x="434" y="1733"/>
                    <a:pt x="573" y="1622"/>
                  </a:cubicBezTo>
                  <a:cubicBezTo>
                    <a:pt x="606" y="1593"/>
                    <a:pt x="660" y="1579"/>
                    <a:pt x="734" y="1579"/>
                  </a:cubicBezTo>
                  <a:cubicBezTo>
                    <a:pt x="769" y="1579"/>
                    <a:pt x="809" y="1582"/>
                    <a:pt x="852" y="1588"/>
                  </a:cubicBezTo>
                  <a:lnTo>
                    <a:pt x="852" y="1882"/>
                  </a:lnTo>
                  <a:cubicBezTo>
                    <a:pt x="852" y="2026"/>
                    <a:pt x="961" y="2098"/>
                    <a:pt x="1069" y="2098"/>
                  </a:cubicBezTo>
                  <a:cubicBezTo>
                    <a:pt x="1177" y="2098"/>
                    <a:pt x="1285" y="2026"/>
                    <a:pt x="1285" y="1882"/>
                  </a:cubicBezTo>
                  <a:lnTo>
                    <a:pt x="1285" y="592"/>
                  </a:lnTo>
                  <a:cubicBezTo>
                    <a:pt x="1285" y="506"/>
                    <a:pt x="1353" y="434"/>
                    <a:pt x="1439" y="434"/>
                  </a:cubicBezTo>
                  <a:close/>
                  <a:moveTo>
                    <a:pt x="3768" y="4745"/>
                  </a:moveTo>
                  <a:lnTo>
                    <a:pt x="3768" y="5423"/>
                  </a:lnTo>
                  <a:lnTo>
                    <a:pt x="1016" y="5423"/>
                  </a:lnTo>
                  <a:lnTo>
                    <a:pt x="1016" y="4745"/>
                  </a:lnTo>
                  <a:close/>
                  <a:moveTo>
                    <a:pt x="3768" y="5856"/>
                  </a:moveTo>
                  <a:lnTo>
                    <a:pt x="3764" y="7560"/>
                  </a:lnTo>
                  <a:lnTo>
                    <a:pt x="1016" y="7560"/>
                  </a:lnTo>
                  <a:lnTo>
                    <a:pt x="1016" y="5856"/>
                  </a:lnTo>
                  <a:close/>
                  <a:moveTo>
                    <a:pt x="1449" y="0"/>
                  </a:moveTo>
                  <a:cubicBezTo>
                    <a:pt x="1122" y="0"/>
                    <a:pt x="862" y="265"/>
                    <a:pt x="862" y="588"/>
                  </a:cubicBezTo>
                  <a:lnTo>
                    <a:pt x="862" y="1155"/>
                  </a:lnTo>
                  <a:cubicBezTo>
                    <a:pt x="817" y="1150"/>
                    <a:pt x="774" y="1147"/>
                    <a:pt x="733" y="1147"/>
                  </a:cubicBezTo>
                  <a:cubicBezTo>
                    <a:pt x="557" y="1147"/>
                    <a:pt x="412" y="1196"/>
                    <a:pt x="299" y="1290"/>
                  </a:cubicBezTo>
                  <a:cubicBezTo>
                    <a:pt x="1" y="1545"/>
                    <a:pt x="30" y="2045"/>
                    <a:pt x="58" y="2531"/>
                  </a:cubicBezTo>
                  <a:cubicBezTo>
                    <a:pt x="102" y="3191"/>
                    <a:pt x="689" y="3749"/>
                    <a:pt x="920" y="3941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4" y="4312"/>
                    <a:pt x="588" y="4408"/>
                    <a:pt x="588" y="4528"/>
                  </a:cubicBezTo>
                  <a:lnTo>
                    <a:pt x="588" y="7776"/>
                  </a:lnTo>
                  <a:cubicBezTo>
                    <a:pt x="588" y="7897"/>
                    <a:pt x="684" y="7993"/>
                    <a:pt x="804" y="7993"/>
                  </a:cubicBezTo>
                  <a:lnTo>
                    <a:pt x="3990" y="7993"/>
                  </a:lnTo>
                  <a:cubicBezTo>
                    <a:pt x="4110" y="7993"/>
                    <a:pt x="4206" y="7897"/>
                    <a:pt x="4206" y="7776"/>
                  </a:cubicBezTo>
                  <a:lnTo>
                    <a:pt x="4206" y="4528"/>
                  </a:lnTo>
                  <a:cubicBezTo>
                    <a:pt x="4206" y="4411"/>
                    <a:pt x="4110" y="4312"/>
                    <a:pt x="3993" y="4312"/>
                  </a:cubicBezTo>
                  <a:cubicBezTo>
                    <a:pt x="3990" y="4312"/>
                    <a:pt x="3988" y="4312"/>
                    <a:pt x="3985" y="4312"/>
                  </a:cubicBezTo>
                  <a:lnTo>
                    <a:pt x="3850" y="4312"/>
                  </a:lnTo>
                  <a:lnTo>
                    <a:pt x="3850" y="3720"/>
                  </a:lnTo>
                  <a:cubicBezTo>
                    <a:pt x="4379" y="3181"/>
                    <a:pt x="4322" y="2224"/>
                    <a:pt x="4312" y="2103"/>
                  </a:cubicBezTo>
                  <a:lnTo>
                    <a:pt x="4312" y="1098"/>
                  </a:lnTo>
                  <a:cubicBezTo>
                    <a:pt x="4312" y="773"/>
                    <a:pt x="4052" y="510"/>
                    <a:pt x="3729" y="510"/>
                  </a:cubicBezTo>
                  <a:cubicBezTo>
                    <a:pt x="3726" y="510"/>
                    <a:pt x="3723" y="510"/>
                    <a:pt x="3720" y="511"/>
                  </a:cubicBezTo>
                  <a:lnTo>
                    <a:pt x="3696" y="511"/>
                  </a:lnTo>
                  <a:cubicBezTo>
                    <a:pt x="3608" y="558"/>
                    <a:pt x="3511" y="581"/>
                    <a:pt x="3416" y="581"/>
                  </a:cubicBezTo>
                  <a:cubicBezTo>
                    <a:pt x="3242" y="581"/>
                    <a:pt x="3070" y="504"/>
                    <a:pt x="2955" y="361"/>
                  </a:cubicBezTo>
                  <a:lnTo>
                    <a:pt x="2941" y="361"/>
                  </a:lnTo>
                  <a:cubicBezTo>
                    <a:pt x="2854" y="405"/>
                    <a:pt x="2761" y="427"/>
                    <a:pt x="2668" y="427"/>
                  </a:cubicBezTo>
                  <a:cubicBezTo>
                    <a:pt x="2497" y="427"/>
                    <a:pt x="2330" y="354"/>
                    <a:pt x="2214" y="217"/>
                  </a:cubicBezTo>
                  <a:lnTo>
                    <a:pt x="2190" y="217"/>
                  </a:lnTo>
                  <a:cubicBezTo>
                    <a:pt x="2115" y="251"/>
                    <a:pt x="2035" y="267"/>
                    <a:pt x="1957" y="267"/>
                  </a:cubicBezTo>
                  <a:cubicBezTo>
                    <a:pt x="1766" y="267"/>
                    <a:pt x="1581" y="171"/>
                    <a:pt x="14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67088" y="1998853"/>
              <a:ext cx="184668" cy="354045"/>
            </a:xfrm>
            <a:custGeom>
              <a:rect b="b" l="l" r="r" t="t"/>
              <a:pathLst>
                <a:path extrusionOk="0" h="13499" w="7041">
                  <a:moveTo>
                    <a:pt x="780" y="497"/>
                  </a:moveTo>
                  <a:lnTo>
                    <a:pt x="2161" y="1084"/>
                  </a:lnTo>
                  <a:lnTo>
                    <a:pt x="2012" y="1642"/>
                  </a:lnTo>
                  <a:lnTo>
                    <a:pt x="535" y="1017"/>
                  </a:lnTo>
                  <a:lnTo>
                    <a:pt x="780" y="497"/>
                  </a:lnTo>
                  <a:close/>
                  <a:moveTo>
                    <a:pt x="5385" y="2436"/>
                  </a:moveTo>
                  <a:lnTo>
                    <a:pt x="5871" y="2643"/>
                  </a:lnTo>
                  <a:lnTo>
                    <a:pt x="5630" y="3168"/>
                  </a:lnTo>
                  <a:lnTo>
                    <a:pt x="5231" y="3004"/>
                  </a:lnTo>
                  <a:cubicBezTo>
                    <a:pt x="5231" y="2990"/>
                    <a:pt x="5236" y="2975"/>
                    <a:pt x="5241" y="2966"/>
                  </a:cubicBezTo>
                  <a:lnTo>
                    <a:pt x="5385" y="2436"/>
                  </a:lnTo>
                  <a:close/>
                  <a:moveTo>
                    <a:pt x="6266" y="2807"/>
                  </a:moveTo>
                  <a:lnTo>
                    <a:pt x="6506" y="2908"/>
                  </a:lnTo>
                  <a:cubicBezTo>
                    <a:pt x="6574" y="2937"/>
                    <a:pt x="6607" y="3019"/>
                    <a:pt x="6578" y="3091"/>
                  </a:cubicBezTo>
                  <a:lnTo>
                    <a:pt x="6578" y="3086"/>
                  </a:lnTo>
                  <a:lnTo>
                    <a:pt x="6458" y="3370"/>
                  </a:lnTo>
                  <a:cubicBezTo>
                    <a:pt x="6437" y="3423"/>
                    <a:pt x="6387" y="3455"/>
                    <a:pt x="6335" y="3455"/>
                  </a:cubicBezTo>
                  <a:cubicBezTo>
                    <a:pt x="6317" y="3455"/>
                    <a:pt x="6298" y="3451"/>
                    <a:pt x="6280" y="3442"/>
                  </a:cubicBezTo>
                  <a:lnTo>
                    <a:pt x="6025" y="3336"/>
                  </a:lnTo>
                  <a:lnTo>
                    <a:pt x="6266" y="2807"/>
                  </a:lnTo>
                  <a:close/>
                  <a:moveTo>
                    <a:pt x="2887" y="498"/>
                  </a:moveTo>
                  <a:cubicBezTo>
                    <a:pt x="2899" y="498"/>
                    <a:pt x="2910" y="499"/>
                    <a:pt x="2921" y="502"/>
                  </a:cubicBezTo>
                  <a:lnTo>
                    <a:pt x="2946" y="507"/>
                  </a:lnTo>
                  <a:cubicBezTo>
                    <a:pt x="3027" y="526"/>
                    <a:pt x="3080" y="613"/>
                    <a:pt x="3061" y="695"/>
                  </a:cubicBezTo>
                  <a:lnTo>
                    <a:pt x="3037" y="786"/>
                  </a:lnTo>
                  <a:lnTo>
                    <a:pt x="2782" y="1671"/>
                  </a:lnTo>
                  <a:cubicBezTo>
                    <a:pt x="2735" y="1837"/>
                    <a:pt x="2868" y="1947"/>
                    <a:pt x="2999" y="1947"/>
                  </a:cubicBezTo>
                  <a:cubicBezTo>
                    <a:pt x="3084" y="1947"/>
                    <a:pt x="3168" y="1900"/>
                    <a:pt x="3201" y="1792"/>
                  </a:cubicBezTo>
                  <a:lnTo>
                    <a:pt x="3446" y="935"/>
                  </a:lnTo>
                  <a:cubicBezTo>
                    <a:pt x="3472" y="901"/>
                    <a:pt x="3516" y="882"/>
                    <a:pt x="3561" y="882"/>
                  </a:cubicBezTo>
                  <a:cubicBezTo>
                    <a:pt x="3574" y="882"/>
                    <a:pt x="3587" y="884"/>
                    <a:pt x="3600" y="887"/>
                  </a:cubicBezTo>
                  <a:lnTo>
                    <a:pt x="3619" y="892"/>
                  </a:lnTo>
                  <a:cubicBezTo>
                    <a:pt x="3701" y="911"/>
                    <a:pt x="3754" y="993"/>
                    <a:pt x="3735" y="1075"/>
                  </a:cubicBezTo>
                  <a:lnTo>
                    <a:pt x="3508" y="1840"/>
                  </a:lnTo>
                  <a:cubicBezTo>
                    <a:pt x="3453" y="2011"/>
                    <a:pt x="3589" y="2126"/>
                    <a:pt x="3721" y="2126"/>
                  </a:cubicBezTo>
                  <a:cubicBezTo>
                    <a:pt x="3808" y="2126"/>
                    <a:pt x="3894" y="2076"/>
                    <a:pt x="3922" y="1960"/>
                  </a:cubicBezTo>
                  <a:lnTo>
                    <a:pt x="4134" y="1253"/>
                  </a:lnTo>
                  <a:cubicBezTo>
                    <a:pt x="4162" y="1209"/>
                    <a:pt x="4214" y="1188"/>
                    <a:pt x="4264" y="1188"/>
                  </a:cubicBezTo>
                  <a:cubicBezTo>
                    <a:pt x="4274" y="1188"/>
                    <a:pt x="4283" y="1189"/>
                    <a:pt x="4293" y="1190"/>
                  </a:cubicBezTo>
                  <a:lnTo>
                    <a:pt x="4317" y="1200"/>
                  </a:lnTo>
                  <a:cubicBezTo>
                    <a:pt x="4399" y="1219"/>
                    <a:pt x="4452" y="1301"/>
                    <a:pt x="4432" y="1383"/>
                  </a:cubicBezTo>
                  <a:lnTo>
                    <a:pt x="4399" y="1522"/>
                  </a:lnTo>
                  <a:lnTo>
                    <a:pt x="4211" y="2109"/>
                  </a:lnTo>
                  <a:cubicBezTo>
                    <a:pt x="4158" y="2280"/>
                    <a:pt x="4294" y="2394"/>
                    <a:pt x="4426" y="2394"/>
                  </a:cubicBezTo>
                  <a:cubicBezTo>
                    <a:pt x="4510" y="2394"/>
                    <a:pt x="4593" y="2348"/>
                    <a:pt x="4625" y="2239"/>
                  </a:cubicBezTo>
                  <a:lnTo>
                    <a:pt x="4812" y="1642"/>
                  </a:lnTo>
                  <a:lnTo>
                    <a:pt x="4812" y="1638"/>
                  </a:lnTo>
                  <a:lnTo>
                    <a:pt x="4812" y="1628"/>
                  </a:lnTo>
                  <a:cubicBezTo>
                    <a:pt x="4829" y="1558"/>
                    <a:pt x="4892" y="1509"/>
                    <a:pt x="4961" y="1509"/>
                  </a:cubicBezTo>
                  <a:cubicBezTo>
                    <a:pt x="4973" y="1509"/>
                    <a:pt x="4984" y="1510"/>
                    <a:pt x="4995" y="1513"/>
                  </a:cubicBezTo>
                  <a:lnTo>
                    <a:pt x="5019" y="1517"/>
                  </a:lnTo>
                  <a:cubicBezTo>
                    <a:pt x="5106" y="1537"/>
                    <a:pt x="5159" y="1623"/>
                    <a:pt x="5140" y="1705"/>
                  </a:cubicBezTo>
                  <a:lnTo>
                    <a:pt x="5140" y="1710"/>
                  </a:lnTo>
                  <a:lnTo>
                    <a:pt x="4817" y="2865"/>
                  </a:lnTo>
                  <a:cubicBezTo>
                    <a:pt x="4817" y="2874"/>
                    <a:pt x="4812" y="2884"/>
                    <a:pt x="4812" y="2894"/>
                  </a:cubicBezTo>
                  <a:cubicBezTo>
                    <a:pt x="4812" y="2903"/>
                    <a:pt x="4678" y="3822"/>
                    <a:pt x="4129" y="4096"/>
                  </a:cubicBezTo>
                  <a:cubicBezTo>
                    <a:pt x="4057" y="4130"/>
                    <a:pt x="4009" y="4207"/>
                    <a:pt x="4009" y="4289"/>
                  </a:cubicBezTo>
                  <a:lnTo>
                    <a:pt x="4009" y="4948"/>
                  </a:lnTo>
                  <a:lnTo>
                    <a:pt x="1959" y="4948"/>
                  </a:lnTo>
                  <a:lnTo>
                    <a:pt x="1959" y="3914"/>
                  </a:lnTo>
                  <a:cubicBezTo>
                    <a:pt x="1959" y="3861"/>
                    <a:pt x="1940" y="3813"/>
                    <a:pt x="1911" y="3774"/>
                  </a:cubicBezTo>
                  <a:cubicBezTo>
                    <a:pt x="1901" y="3769"/>
                    <a:pt x="1324" y="3062"/>
                    <a:pt x="1430" y="2470"/>
                  </a:cubicBezTo>
                  <a:cubicBezTo>
                    <a:pt x="1459" y="2282"/>
                    <a:pt x="1497" y="2095"/>
                    <a:pt x="1550" y="1912"/>
                  </a:cubicBezTo>
                  <a:lnTo>
                    <a:pt x="1940" y="2076"/>
                  </a:lnTo>
                  <a:cubicBezTo>
                    <a:pt x="1974" y="2170"/>
                    <a:pt x="2058" y="2216"/>
                    <a:pt x="2141" y="2216"/>
                  </a:cubicBezTo>
                  <a:cubicBezTo>
                    <a:pt x="2231" y="2216"/>
                    <a:pt x="2321" y="2162"/>
                    <a:pt x="2349" y="2056"/>
                  </a:cubicBezTo>
                  <a:lnTo>
                    <a:pt x="2734" y="622"/>
                  </a:lnTo>
                  <a:lnTo>
                    <a:pt x="2734" y="618"/>
                  </a:lnTo>
                  <a:cubicBezTo>
                    <a:pt x="2750" y="547"/>
                    <a:pt x="2817" y="498"/>
                    <a:pt x="2887" y="498"/>
                  </a:cubicBezTo>
                  <a:close/>
                  <a:moveTo>
                    <a:pt x="4317" y="5405"/>
                  </a:moveTo>
                  <a:lnTo>
                    <a:pt x="4317" y="6084"/>
                  </a:lnTo>
                  <a:lnTo>
                    <a:pt x="1565" y="6084"/>
                  </a:lnTo>
                  <a:lnTo>
                    <a:pt x="1565" y="5405"/>
                  </a:lnTo>
                  <a:close/>
                  <a:moveTo>
                    <a:pt x="675" y="0"/>
                  </a:moveTo>
                  <a:cubicBezTo>
                    <a:pt x="593" y="0"/>
                    <a:pt x="513" y="46"/>
                    <a:pt x="477" y="122"/>
                  </a:cubicBezTo>
                  <a:lnTo>
                    <a:pt x="49" y="1027"/>
                  </a:lnTo>
                  <a:cubicBezTo>
                    <a:pt x="1" y="1123"/>
                    <a:pt x="34" y="1238"/>
                    <a:pt x="121" y="1296"/>
                  </a:cubicBezTo>
                  <a:cubicBezTo>
                    <a:pt x="155" y="1320"/>
                    <a:pt x="188" y="1335"/>
                    <a:pt x="222" y="1349"/>
                  </a:cubicBezTo>
                  <a:lnTo>
                    <a:pt x="1146" y="1744"/>
                  </a:lnTo>
                  <a:cubicBezTo>
                    <a:pt x="1083" y="1955"/>
                    <a:pt x="1030" y="2172"/>
                    <a:pt x="1002" y="2393"/>
                  </a:cubicBezTo>
                  <a:cubicBezTo>
                    <a:pt x="881" y="3072"/>
                    <a:pt x="1362" y="3774"/>
                    <a:pt x="1526" y="3986"/>
                  </a:cubicBezTo>
                  <a:lnTo>
                    <a:pt x="1526" y="4967"/>
                  </a:lnTo>
                  <a:lnTo>
                    <a:pt x="1348" y="4967"/>
                  </a:lnTo>
                  <a:cubicBezTo>
                    <a:pt x="1228" y="4967"/>
                    <a:pt x="1131" y="5064"/>
                    <a:pt x="1131" y="5184"/>
                  </a:cubicBezTo>
                  <a:lnTo>
                    <a:pt x="1131" y="13282"/>
                  </a:lnTo>
                  <a:cubicBezTo>
                    <a:pt x="1131" y="13398"/>
                    <a:pt x="1228" y="13499"/>
                    <a:pt x="1348" y="13499"/>
                  </a:cubicBezTo>
                  <a:lnTo>
                    <a:pt x="4529" y="13499"/>
                  </a:lnTo>
                  <a:cubicBezTo>
                    <a:pt x="4649" y="13499"/>
                    <a:pt x="4745" y="13398"/>
                    <a:pt x="4745" y="13282"/>
                  </a:cubicBezTo>
                  <a:lnTo>
                    <a:pt x="4745" y="7874"/>
                  </a:lnTo>
                  <a:cubicBezTo>
                    <a:pt x="4745" y="7729"/>
                    <a:pt x="4638" y="7657"/>
                    <a:pt x="4531" y="7657"/>
                  </a:cubicBezTo>
                  <a:cubicBezTo>
                    <a:pt x="4424" y="7657"/>
                    <a:pt x="4317" y="7729"/>
                    <a:pt x="4317" y="7874"/>
                  </a:cubicBezTo>
                  <a:lnTo>
                    <a:pt x="4317" y="13066"/>
                  </a:lnTo>
                  <a:lnTo>
                    <a:pt x="1565" y="13066"/>
                  </a:lnTo>
                  <a:lnTo>
                    <a:pt x="1565" y="6517"/>
                  </a:lnTo>
                  <a:lnTo>
                    <a:pt x="4317" y="6517"/>
                  </a:lnTo>
                  <a:lnTo>
                    <a:pt x="4317" y="7118"/>
                  </a:lnTo>
                  <a:cubicBezTo>
                    <a:pt x="4314" y="7260"/>
                    <a:pt x="4422" y="7331"/>
                    <a:pt x="4529" y="7331"/>
                  </a:cubicBezTo>
                  <a:cubicBezTo>
                    <a:pt x="4637" y="7331"/>
                    <a:pt x="4745" y="7260"/>
                    <a:pt x="4745" y="7118"/>
                  </a:cubicBezTo>
                  <a:lnTo>
                    <a:pt x="4745" y="5194"/>
                  </a:lnTo>
                  <a:cubicBezTo>
                    <a:pt x="4745" y="5073"/>
                    <a:pt x="4649" y="4977"/>
                    <a:pt x="4529" y="4977"/>
                  </a:cubicBezTo>
                  <a:lnTo>
                    <a:pt x="4442" y="4977"/>
                  </a:lnTo>
                  <a:lnTo>
                    <a:pt x="4442" y="4419"/>
                  </a:lnTo>
                  <a:cubicBezTo>
                    <a:pt x="4808" y="4178"/>
                    <a:pt x="5010" y="3755"/>
                    <a:pt x="5120" y="3428"/>
                  </a:cubicBezTo>
                  <a:lnTo>
                    <a:pt x="6112" y="3846"/>
                  </a:lnTo>
                  <a:cubicBezTo>
                    <a:pt x="6183" y="3876"/>
                    <a:pt x="6258" y="3890"/>
                    <a:pt x="6331" y="3890"/>
                  </a:cubicBezTo>
                  <a:cubicBezTo>
                    <a:pt x="6552" y="3890"/>
                    <a:pt x="6763" y="3760"/>
                    <a:pt x="6857" y="3543"/>
                  </a:cubicBezTo>
                  <a:lnTo>
                    <a:pt x="6978" y="3259"/>
                  </a:lnTo>
                  <a:cubicBezTo>
                    <a:pt x="7040" y="3120"/>
                    <a:pt x="7040" y="2961"/>
                    <a:pt x="6983" y="2817"/>
                  </a:cubicBezTo>
                  <a:cubicBezTo>
                    <a:pt x="6925" y="2677"/>
                    <a:pt x="6814" y="2566"/>
                    <a:pt x="6675" y="2509"/>
                  </a:cubicBezTo>
                  <a:lnTo>
                    <a:pt x="5501" y="2013"/>
                  </a:lnTo>
                  <a:lnTo>
                    <a:pt x="5558" y="1816"/>
                  </a:lnTo>
                  <a:lnTo>
                    <a:pt x="5558" y="1811"/>
                  </a:lnTo>
                  <a:cubicBezTo>
                    <a:pt x="5630" y="1493"/>
                    <a:pt x="5438" y="1176"/>
                    <a:pt x="5120" y="1104"/>
                  </a:cubicBezTo>
                  <a:lnTo>
                    <a:pt x="5101" y="1099"/>
                  </a:lnTo>
                  <a:cubicBezTo>
                    <a:pt x="5055" y="1087"/>
                    <a:pt x="5008" y="1081"/>
                    <a:pt x="4961" y="1081"/>
                  </a:cubicBezTo>
                  <a:cubicBezTo>
                    <a:pt x="4910" y="1081"/>
                    <a:pt x="4858" y="1088"/>
                    <a:pt x="4808" y="1104"/>
                  </a:cubicBezTo>
                  <a:cubicBezTo>
                    <a:pt x="4731" y="940"/>
                    <a:pt x="4586" y="820"/>
                    <a:pt x="4413" y="781"/>
                  </a:cubicBezTo>
                  <a:lnTo>
                    <a:pt x="4389" y="776"/>
                  </a:lnTo>
                  <a:cubicBezTo>
                    <a:pt x="4343" y="764"/>
                    <a:pt x="4295" y="758"/>
                    <a:pt x="4247" y="758"/>
                  </a:cubicBezTo>
                  <a:cubicBezTo>
                    <a:pt x="4199" y="758"/>
                    <a:pt x="4151" y="764"/>
                    <a:pt x="4105" y="776"/>
                  </a:cubicBezTo>
                  <a:cubicBezTo>
                    <a:pt x="4100" y="762"/>
                    <a:pt x="4091" y="748"/>
                    <a:pt x="4081" y="733"/>
                  </a:cubicBezTo>
                  <a:cubicBezTo>
                    <a:pt x="3999" y="598"/>
                    <a:pt x="3869" y="502"/>
                    <a:pt x="3715" y="468"/>
                  </a:cubicBezTo>
                  <a:lnTo>
                    <a:pt x="3696" y="464"/>
                  </a:lnTo>
                  <a:cubicBezTo>
                    <a:pt x="3651" y="452"/>
                    <a:pt x="3604" y="448"/>
                    <a:pt x="3558" y="448"/>
                  </a:cubicBezTo>
                  <a:cubicBezTo>
                    <a:pt x="3525" y="448"/>
                    <a:pt x="3492" y="450"/>
                    <a:pt x="3460" y="454"/>
                  </a:cubicBezTo>
                  <a:cubicBezTo>
                    <a:pt x="3446" y="420"/>
                    <a:pt x="3427" y="382"/>
                    <a:pt x="3407" y="348"/>
                  </a:cubicBezTo>
                  <a:cubicBezTo>
                    <a:pt x="3326" y="213"/>
                    <a:pt x="3191" y="122"/>
                    <a:pt x="3042" y="83"/>
                  </a:cubicBezTo>
                  <a:lnTo>
                    <a:pt x="3018" y="79"/>
                  </a:lnTo>
                  <a:cubicBezTo>
                    <a:pt x="2973" y="68"/>
                    <a:pt x="2929" y="64"/>
                    <a:pt x="2885" y="64"/>
                  </a:cubicBezTo>
                  <a:cubicBezTo>
                    <a:pt x="2621" y="64"/>
                    <a:pt x="2381" y="243"/>
                    <a:pt x="2315" y="512"/>
                  </a:cubicBezTo>
                  <a:lnTo>
                    <a:pt x="2277" y="656"/>
                  </a:lnTo>
                  <a:lnTo>
                    <a:pt x="756" y="16"/>
                  </a:lnTo>
                  <a:cubicBezTo>
                    <a:pt x="730" y="5"/>
                    <a:pt x="702" y="0"/>
                    <a:pt x="6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439182" y="1996466"/>
              <a:ext cx="53268" cy="37532"/>
            </a:xfrm>
            <a:custGeom>
              <a:rect b="b" l="l" r="r" t="t"/>
              <a:pathLst>
                <a:path extrusionOk="0" h="1431" w="2031">
                  <a:moveTo>
                    <a:pt x="288" y="1"/>
                  </a:moveTo>
                  <a:cubicBezTo>
                    <a:pt x="97" y="1"/>
                    <a:pt x="1" y="236"/>
                    <a:pt x="141" y="372"/>
                  </a:cubicBezTo>
                  <a:lnTo>
                    <a:pt x="1156" y="1368"/>
                  </a:lnTo>
                  <a:cubicBezTo>
                    <a:pt x="1199" y="1406"/>
                    <a:pt x="1252" y="1426"/>
                    <a:pt x="1310" y="1426"/>
                  </a:cubicBezTo>
                  <a:lnTo>
                    <a:pt x="1310" y="1430"/>
                  </a:lnTo>
                  <a:cubicBezTo>
                    <a:pt x="1503" y="1430"/>
                    <a:pt x="1599" y="1195"/>
                    <a:pt x="1459" y="1060"/>
                  </a:cubicBezTo>
                  <a:lnTo>
                    <a:pt x="858" y="473"/>
                  </a:lnTo>
                  <a:lnTo>
                    <a:pt x="1724" y="526"/>
                  </a:lnTo>
                  <a:cubicBezTo>
                    <a:pt x="1730" y="526"/>
                    <a:pt x="1736" y="526"/>
                    <a:pt x="1742" y="526"/>
                  </a:cubicBezTo>
                  <a:cubicBezTo>
                    <a:pt x="2009" y="526"/>
                    <a:pt x="2031" y="112"/>
                    <a:pt x="1753" y="97"/>
                  </a:cubicBezTo>
                  <a:lnTo>
                    <a:pt x="304" y="1"/>
                  </a:ln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5" name="Google Shape;2555;p38"/>
          <p:cNvGrpSpPr/>
          <p:nvPr/>
        </p:nvGrpSpPr>
        <p:grpSpPr>
          <a:xfrm>
            <a:off x="7700525" y="2387284"/>
            <a:ext cx="505527" cy="505667"/>
            <a:chOff x="5775393" y="1975038"/>
            <a:chExt cx="379145" cy="379250"/>
          </a:xfrm>
        </p:grpSpPr>
        <p:sp>
          <p:nvSpPr>
            <p:cNvPr id="2556" name="Google Shape;2556;p38"/>
            <p:cNvSpPr/>
            <p:nvPr/>
          </p:nvSpPr>
          <p:spPr>
            <a:xfrm>
              <a:off x="5780953" y="1980572"/>
              <a:ext cx="279061" cy="184038"/>
            </a:xfrm>
            <a:custGeom>
              <a:rect b="b" l="l" r="r" t="t"/>
              <a:pathLst>
                <a:path extrusionOk="0" h="7017" w="10640">
                  <a:moveTo>
                    <a:pt x="905" y="1"/>
                  </a:moveTo>
                  <a:cubicBezTo>
                    <a:pt x="405" y="1"/>
                    <a:pt x="1" y="410"/>
                    <a:pt x="1" y="910"/>
                  </a:cubicBezTo>
                  <a:lnTo>
                    <a:pt x="1" y="6790"/>
                  </a:lnTo>
                  <a:cubicBezTo>
                    <a:pt x="1" y="6915"/>
                    <a:pt x="102" y="7016"/>
                    <a:pt x="227" y="7016"/>
                  </a:cubicBezTo>
                  <a:lnTo>
                    <a:pt x="2488" y="7016"/>
                  </a:lnTo>
                  <a:cubicBezTo>
                    <a:pt x="2738" y="7016"/>
                    <a:pt x="2941" y="6814"/>
                    <a:pt x="2941" y="6564"/>
                  </a:cubicBezTo>
                  <a:lnTo>
                    <a:pt x="2941" y="6112"/>
                  </a:lnTo>
                  <a:cubicBezTo>
                    <a:pt x="2945" y="5919"/>
                    <a:pt x="2864" y="5732"/>
                    <a:pt x="2714" y="5602"/>
                  </a:cubicBezTo>
                  <a:cubicBezTo>
                    <a:pt x="1815" y="4861"/>
                    <a:pt x="2334" y="3403"/>
                    <a:pt x="3499" y="3393"/>
                  </a:cubicBezTo>
                  <a:cubicBezTo>
                    <a:pt x="4023" y="3393"/>
                    <a:pt x="4495" y="3716"/>
                    <a:pt x="4673" y="4211"/>
                  </a:cubicBezTo>
                  <a:cubicBezTo>
                    <a:pt x="4856" y="4702"/>
                    <a:pt x="4711" y="5255"/>
                    <a:pt x="4307" y="5592"/>
                  </a:cubicBezTo>
                  <a:cubicBezTo>
                    <a:pt x="4158" y="5722"/>
                    <a:pt x="4071" y="5910"/>
                    <a:pt x="4071" y="6107"/>
                  </a:cubicBezTo>
                  <a:lnTo>
                    <a:pt x="4071" y="6564"/>
                  </a:lnTo>
                  <a:cubicBezTo>
                    <a:pt x="4071" y="6812"/>
                    <a:pt x="4269" y="7017"/>
                    <a:pt x="4515" y="7017"/>
                  </a:cubicBezTo>
                  <a:cubicBezTo>
                    <a:pt x="4518" y="7017"/>
                    <a:pt x="4521" y="7017"/>
                    <a:pt x="4524" y="7016"/>
                  </a:cubicBezTo>
                  <a:lnTo>
                    <a:pt x="7016" y="7016"/>
                  </a:lnTo>
                  <a:lnTo>
                    <a:pt x="7016" y="4529"/>
                  </a:lnTo>
                  <a:cubicBezTo>
                    <a:pt x="7016" y="4279"/>
                    <a:pt x="7218" y="4077"/>
                    <a:pt x="7468" y="4077"/>
                  </a:cubicBezTo>
                  <a:lnTo>
                    <a:pt x="7925" y="4077"/>
                  </a:lnTo>
                  <a:cubicBezTo>
                    <a:pt x="8123" y="4077"/>
                    <a:pt x="8310" y="4163"/>
                    <a:pt x="8440" y="4312"/>
                  </a:cubicBezTo>
                  <a:cubicBezTo>
                    <a:pt x="8681" y="4598"/>
                    <a:pt x="9032" y="4755"/>
                    <a:pt x="9392" y="4755"/>
                  </a:cubicBezTo>
                  <a:cubicBezTo>
                    <a:pt x="9536" y="4755"/>
                    <a:pt x="9681" y="4730"/>
                    <a:pt x="9821" y="4678"/>
                  </a:cubicBezTo>
                  <a:cubicBezTo>
                    <a:pt x="10312" y="4500"/>
                    <a:pt x="10639" y="4028"/>
                    <a:pt x="10639" y="3504"/>
                  </a:cubicBezTo>
                  <a:cubicBezTo>
                    <a:pt x="10633" y="2748"/>
                    <a:pt x="10016" y="2263"/>
                    <a:pt x="9381" y="2263"/>
                  </a:cubicBezTo>
                  <a:cubicBezTo>
                    <a:pt x="9038" y="2263"/>
                    <a:pt x="8690" y="2404"/>
                    <a:pt x="8431" y="2720"/>
                  </a:cubicBezTo>
                  <a:cubicBezTo>
                    <a:pt x="8304" y="2865"/>
                    <a:pt x="8124" y="2946"/>
                    <a:pt x="7937" y="2946"/>
                  </a:cubicBezTo>
                  <a:cubicBezTo>
                    <a:pt x="7931" y="2946"/>
                    <a:pt x="7926" y="2946"/>
                    <a:pt x="7921" y="2946"/>
                  </a:cubicBezTo>
                  <a:lnTo>
                    <a:pt x="7468" y="2946"/>
                  </a:lnTo>
                  <a:cubicBezTo>
                    <a:pt x="7218" y="2946"/>
                    <a:pt x="7016" y="2744"/>
                    <a:pt x="7016" y="2493"/>
                  </a:cubicBezTo>
                  <a:lnTo>
                    <a:pt x="7016" y="227"/>
                  </a:lnTo>
                  <a:cubicBezTo>
                    <a:pt x="7016" y="107"/>
                    <a:pt x="6915" y="6"/>
                    <a:pt x="679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5964834" y="1980572"/>
              <a:ext cx="184143" cy="279192"/>
            </a:xfrm>
            <a:custGeom>
              <a:rect b="b" l="l" r="r" t="t"/>
              <a:pathLst>
                <a:path extrusionOk="0" h="10645" w="7021">
                  <a:moveTo>
                    <a:pt x="226" y="1"/>
                  </a:moveTo>
                  <a:cubicBezTo>
                    <a:pt x="106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7" y="2946"/>
                    <a:pt x="457" y="2946"/>
                  </a:cubicBezTo>
                  <a:lnTo>
                    <a:pt x="910" y="2946"/>
                  </a:lnTo>
                  <a:cubicBezTo>
                    <a:pt x="915" y="2946"/>
                    <a:pt x="920" y="2946"/>
                    <a:pt x="926" y="2946"/>
                  </a:cubicBezTo>
                  <a:cubicBezTo>
                    <a:pt x="1113" y="2946"/>
                    <a:pt x="1293" y="2865"/>
                    <a:pt x="1420" y="2720"/>
                  </a:cubicBezTo>
                  <a:cubicBezTo>
                    <a:pt x="1679" y="2404"/>
                    <a:pt x="2027" y="2263"/>
                    <a:pt x="2370" y="2263"/>
                  </a:cubicBezTo>
                  <a:cubicBezTo>
                    <a:pt x="3005" y="2263"/>
                    <a:pt x="3622" y="2748"/>
                    <a:pt x="3628" y="3504"/>
                  </a:cubicBezTo>
                  <a:cubicBezTo>
                    <a:pt x="3628" y="4028"/>
                    <a:pt x="3301" y="4500"/>
                    <a:pt x="2810" y="4678"/>
                  </a:cubicBezTo>
                  <a:cubicBezTo>
                    <a:pt x="2670" y="4730"/>
                    <a:pt x="2525" y="4755"/>
                    <a:pt x="2381" y="4755"/>
                  </a:cubicBezTo>
                  <a:cubicBezTo>
                    <a:pt x="2021" y="4755"/>
                    <a:pt x="1670" y="4598"/>
                    <a:pt x="1429" y="4312"/>
                  </a:cubicBezTo>
                  <a:cubicBezTo>
                    <a:pt x="1299" y="4163"/>
                    <a:pt x="1112" y="4077"/>
                    <a:pt x="914" y="4077"/>
                  </a:cubicBezTo>
                  <a:lnTo>
                    <a:pt x="457" y="4077"/>
                  </a:lnTo>
                  <a:cubicBezTo>
                    <a:pt x="207" y="4077"/>
                    <a:pt x="5" y="4279"/>
                    <a:pt x="5" y="4529"/>
                  </a:cubicBezTo>
                  <a:lnTo>
                    <a:pt x="5" y="7021"/>
                  </a:lnTo>
                  <a:lnTo>
                    <a:pt x="2493" y="7021"/>
                  </a:lnTo>
                  <a:cubicBezTo>
                    <a:pt x="2743" y="7021"/>
                    <a:pt x="2945" y="7223"/>
                    <a:pt x="2945" y="7474"/>
                  </a:cubicBezTo>
                  <a:lnTo>
                    <a:pt x="2945" y="7931"/>
                  </a:lnTo>
                  <a:cubicBezTo>
                    <a:pt x="2945" y="8128"/>
                    <a:pt x="2858" y="8316"/>
                    <a:pt x="2709" y="8446"/>
                  </a:cubicBezTo>
                  <a:cubicBezTo>
                    <a:pt x="1821" y="9195"/>
                    <a:pt x="2351" y="10645"/>
                    <a:pt x="3512" y="10645"/>
                  </a:cubicBezTo>
                  <a:cubicBezTo>
                    <a:pt x="3514" y="10645"/>
                    <a:pt x="3516" y="10645"/>
                    <a:pt x="3518" y="10645"/>
                  </a:cubicBezTo>
                  <a:cubicBezTo>
                    <a:pt x="4042" y="10640"/>
                    <a:pt x="4509" y="10308"/>
                    <a:pt x="4687" y="9812"/>
                  </a:cubicBezTo>
                  <a:cubicBezTo>
                    <a:pt x="4860" y="9321"/>
                    <a:pt x="4706" y="8768"/>
                    <a:pt x="4302" y="8436"/>
                  </a:cubicBezTo>
                  <a:cubicBezTo>
                    <a:pt x="4158" y="8306"/>
                    <a:pt x="4071" y="8118"/>
                    <a:pt x="4076" y="7921"/>
                  </a:cubicBezTo>
                  <a:lnTo>
                    <a:pt x="4076" y="7474"/>
                  </a:lnTo>
                  <a:cubicBezTo>
                    <a:pt x="4076" y="7226"/>
                    <a:pt x="4278" y="7021"/>
                    <a:pt x="4524" y="7021"/>
                  </a:cubicBezTo>
                  <a:cubicBezTo>
                    <a:pt x="4527" y="7021"/>
                    <a:pt x="4530" y="7021"/>
                    <a:pt x="4533" y="7021"/>
                  </a:cubicBezTo>
                  <a:lnTo>
                    <a:pt x="6794" y="7021"/>
                  </a:lnTo>
                  <a:cubicBezTo>
                    <a:pt x="6920" y="7016"/>
                    <a:pt x="7021" y="6915"/>
                    <a:pt x="7021" y="6795"/>
                  </a:cubicBezTo>
                  <a:lnTo>
                    <a:pt x="7021" y="910"/>
                  </a:lnTo>
                  <a:cubicBezTo>
                    <a:pt x="7021" y="410"/>
                    <a:pt x="6612" y="1"/>
                    <a:pt x="61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5869707" y="2164584"/>
              <a:ext cx="279139" cy="184143"/>
            </a:xfrm>
            <a:custGeom>
              <a:rect b="b" l="l" r="r" t="t"/>
              <a:pathLst>
                <a:path extrusionOk="0" h="7021" w="10643">
                  <a:moveTo>
                    <a:pt x="8155" y="0"/>
                  </a:moveTo>
                  <a:cubicBezTo>
                    <a:pt x="7905" y="0"/>
                    <a:pt x="7703" y="203"/>
                    <a:pt x="7703" y="453"/>
                  </a:cubicBezTo>
                  <a:lnTo>
                    <a:pt x="7703" y="905"/>
                  </a:lnTo>
                  <a:cubicBezTo>
                    <a:pt x="7698" y="1102"/>
                    <a:pt x="7780" y="1290"/>
                    <a:pt x="7929" y="1420"/>
                  </a:cubicBezTo>
                  <a:cubicBezTo>
                    <a:pt x="8333" y="1752"/>
                    <a:pt x="8487" y="2305"/>
                    <a:pt x="8309" y="2796"/>
                  </a:cubicBezTo>
                  <a:cubicBezTo>
                    <a:pt x="8136" y="3292"/>
                    <a:pt x="7669" y="3624"/>
                    <a:pt x="7145" y="3624"/>
                  </a:cubicBezTo>
                  <a:cubicBezTo>
                    <a:pt x="7141" y="3624"/>
                    <a:pt x="7137" y="3624"/>
                    <a:pt x="7133" y="3624"/>
                  </a:cubicBezTo>
                  <a:cubicBezTo>
                    <a:pt x="5977" y="3624"/>
                    <a:pt x="5449" y="2178"/>
                    <a:pt x="6336" y="1430"/>
                  </a:cubicBezTo>
                  <a:cubicBezTo>
                    <a:pt x="6485" y="1300"/>
                    <a:pt x="6572" y="1112"/>
                    <a:pt x="6572" y="915"/>
                  </a:cubicBezTo>
                  <a:lnTo>
                    <a:pt x="6572" y="458"/>
                  </a:lnTo>
                  <a:cubicBezTo>
                    <a:pt x="6572" y="210"/>
                    <a:pt x="6375" y="5"/>
                    <a:pt x="6128" y="5"/>
                  </a:cubicBezTo>
                  <a:cubicBezTo>
                    <a:pt x="6125" y="5"/>
                    <a:pt x="6123" y="5"/>
                    <a:pt x="6120" y="5"/>
                  </a:cubicBezTo>
                  <a:lnTo>
                    <a:pt x="3627" y="5"/>
                  </a:lnTo>
                  <a:lnTo>
                    <a:pt x="3627" y="2493"/>
                  </a:lnTo>
                  <a:cubicBezTo>
                    <a:pt x="3627" y="2743"/>
                    <a:pt x="3425" y="2945"/>
                    <a:pt x="3175" y="2945"/>
                  </a:cubicBezTo>
                  <a:lnTo>
                    <a:pt x="2718" y="2945"/>
                  </a:lnTo>
                  <a:cubicBezTo>
                    <a:pt x="2521" y="2945"/>
                    <a:pt x="2333" y="2859"/>
                    <a:pt x="2203" y="2709"/>
                  </a:cubicBezTo>
                  <a:cubicBezTo>
                    <a:pt x="1943" y="2402"/>
                    <a:pt x="1600" y="2264"/>
                    <a:pt x="1261" y="2264"/>
                  </a:cubicBezTo>
                  <a:cubicBezTo>
                    <a:pt x="622" y="2264"/>
                    <a:pt x="1" y="2756"/>
                    <a:pt x="4" y="3518"/>
                  </a:cubicBezTo>
                  <a:cubicBezTo>
                    <a:pt x="9" y="4042"/>
                    <a:pt x="341" y="4509"/>
                    <a:pt x="836" y="4682"/>
                  </a:cubicBezTo>
                  <a:cubicBezTo>
                    <a:pt x="973" y="4732"/>
                    <a:pt x="1114" y="4756"/>
                    <a:pt x="1254" y="4756"/>
                  </a:cubicBezTo>
                  <a:cubicBezTo>
                    <a:pt x="1617" y="4756"/>
                    <a:pt x="1973" y="4594"/>
                    <a:pt x="2213" y="4302"/>
                  </a:cubicBezTo>
                  <a:cubicBezTo>
                    <a:pt x="2339" y="4157"/>
                    <a:pt x="2520" y="4076"/>
                    <a:pt x="2707" y="4076"/>
                  </a:cubicBezTo>
                  <a:cubicBezTo>
                    <a:pt x="2712" y="4076"/>
                    <a:pt x="2717" y="4076"/>
                    <a:pt x="2723" y="4076"/>
                  </a:cubicBezTo>
                  <a:lnTo>
                    <a:pt x="3175" y="4076"/>
                  </a:lnTo>
                  <a:cubicBezTo>
                    <a:pt x="3425" y="4076"/>
                    <a:pt x="3632" y="4278"/>
                    <a:pt x="3632" y="4528"/>
                  </a:cubicBezTo>
                  <a:lnTo>
                    <a:pt x="3632" y="6795"/>
                  </a:lnTo>
                  <a:cubicBezTo>
                    <a:pt x="3627" y="6915"/>
                    <a:pt x="3728" y="7016"/>
                    <a:pt x="3853" y="7021"/>
                  </a:cubicBezTo>
                  <a:lnTo>
                    <a:pt x="9738" y="7021"/>
                  </a:lnTo>
                  <a:cubicBezTo>
                    <a:pt x="10239" y="7021"/>
                    <a:pt x="10643" y="6612"/>
                    <a:pt x="10643" y="6111"/>
                  </a:cubicBezTo>
                  <a:lnTo>
                    <a:pt x="10643" y="227"/>
                  </a:lnTo>
                  <a:cubicBezTo>
                    <a:pt x="10643" y="102"/>
                    <a:pt x="10542" y="0"/>
                    <a:pt x="10417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5780822" y="2069562"/>
              <a:ext cx="184170" cy="279034"/>
            </a:xfrm>
            <a:custGeom>
              <a:rect b="b" l="l" r="r" t="t"/>
              <a:pathLst>
                <a:path extrusionOk="0" h="10639" w="7022">
                  <a:moveTo>
                    <a:pt x="3504" y="0"/>
                  </a:moveTo>
                  <a:cubicBezTo>
                    <a:pt x="2339" y="10"/>
                    <a:pt x="1820" y="1468"/>
                    <a:pt x="2719" y="2209"/>
                  </a:cubicBezTo>
                  <a:cubicBezTo>
                    <a:pt x="2869" y="2339"/>
                    <a:pt x="2950" y="2526"/>
                    <a:pt x="2946" y="2724"/>
                  </a:cubicBezTo>
                  <a:lnTo>
                    <a:pt x="2946" y="3171"/>
                  </a:lnTo>
                  <a:cubicBezTo>
                    <a:pt x="2946" y="3421"/>
                    <a:pt x="2743" y="3628"/>
                    <a:pt x="2493" y="3628"/>
                  </a:cubicBezTo>
                  <a:lnTo>
                    <a:pt x="227" y="3628"/>
                  </a:lnTo>
                  <a:cubicBezTo>
                    <a:pt x="102" y="3628"/>
                    <a:pt x="1" y="3729"/>
                    <a:pt x="6" y="3854"/>
                  </a:cubicBezTo>
                  <a:lnTo>
                    <a:pt x="6" y="9734"/>
                  </a:lnTo>
                  <a:cubicBezTo>
                    <a:pt x="6" y="10235"/>
                    <a:pt x="410" y="10639"/>
                    <a:pt x="910" y="10639"/>
                  </a:cubicBezTo>
                  <a:lnTo>
                    <a:pt x="6795" y="10639"/>
                  </a:lnTo>
                  <a:cubicBezTo>
                    <a:pt x="6920" y="10639"/>
                    <a:pt x="7021" y="10538"/>
                    <a:pt x="7021" y="10413"/>
                  </a:cubicBezTo>
                  <a:lnTo>
                    <a:pt x="7021" y="8151"/>
                  </a:lnTo>
                  <a:cubicBezTo>
                    <a:pt x="7021" y="7901"/>
                    <a:pt x="6819" y="7699"/>
                    <a:pt x="6569" y="7699"/>
                  </a:cubicBezTo>
                  <a:lnTo>
                    <a:pt x="6116" y="7699"/>
                  </a:lnTo>
                  <a:cubicBezTo>
                    <a:pt x="6111" y="7699"/>
                    <a:pt x="6105" y="7699"/>
                    <a:pt x="6100" y="7699"/>
                  </a:cubicBezTo>
                  <a:cubicBezTo>
                    <a:pt x="5909" y="7699"/>
                    <a:pt x="5728" y="7780"/>
                    <a:pt x="5602" y="7925"/>
                  </a:cubicBezTo>
                  <a:cubicBezTo>
                    <a:pt x="5362" y="8217"/>
                    <a:pt x="5006" y="8379"/>
                    <a:pt x="4643" y="8379"/>
                  </a:cubicBezTo>
                  <a:cubicBezTo>
                    <a:pt x="4503" y="8379"/>
                    <a:pt x="4362" y="8355"/>
                    <a:pt x="4225" y="8305"/>
                  </a:cubicBezTo>
                  <a:cubicBezTo>
                    <a:pt x="3730" y="8132"/>
                    <a:pt x="3398" y="7665"/>
                    <a:pt x="3398" y="7141"/>
                  </a:cubicBezTo>
                  <a:cubicBezTo>
                    <a:pt x="3392" y="6379"/>
                    <a:pt x="4011" y="5887"/>
                    <a:pt x="4651" y="5887"/>
                  </a:cubicBezTo>
                  <a:cubicBezTo>
                    <a:pt x="4989" y="5887"/>
                    <a:pt x="5332" y="6025"/>
                    <a:pt x="5592" y="6332"/>
                  </a:cubicBezTo>
                  <a:cubicBezTo>
                    <a:pt x="5722" y="6482"/>
                    <a:pt x="5910" y="6568"/>
                    <a:pt x="6107" y="6568"/>
                  </a:cubicBezTo>
                  <a:lnTo>
                    <a:pt x="6569" y="6568"/>
                  </a:lnTo>
                  <a:cubicBezTo>
                    <a:pt x="6814" y="6568"/>
                    <a:pt x="7021" y="6366"/>
                    <a:pt x="7021" y="6116"/>
                  </a:cubicBezTo>
                  <a:lnTo>
                    <a:pt x="7021" y="3623"/>
                  </a:lnTo>
                  <a:lnTo>
                    <a:pt x="4529" y="3623"/>
                  </a:lnTo>
                  <a:cubicBezTo>
                    <a:pt x="4278" y="3623"/>
                    <a:pt x="4076" y="3421"/>
                    <a:pt x="4076" y="3171"/>
                  </a:cubicBezTo>
                  <a:lnTo>
                    <a:pt x="4076" y="2714"/>
                  </a:lnTo>
                  <a:cubicBezTo>
                    <a:pt x="4076" y="2517"/>
                    <a:pt x="4163" y="2329"/>
                    <a:pt x="4312" y="2199"/>
                  </a:cubicBezTo>
                  <a:cubicBezTo>
                    <a:pt x="4711" y="1862"/>
                    <a:pt x="4861" y="1309"/>
                    <a:pt x="4678" y="818"/>
                  </a:cubicBezTo>
                  <a:cubicBezTo>
                    <a:pt x="4500" y="327"/>
                    <a:pt x="4028" y="0"/>
                    <a:pt x="3504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5780822" y="2164715"/>
              <a:ext cx="41675" cy="184012"/>
            </a:xfrm>
            <a:custGeom>
              <a:rect b="b" l="l" r="r" t="t"/>
              <a:pathLst>
                <a:path extrusionOk="0" h="7016" w="1589">
                  <a:moveTo>
                    <a:pt x="227" y="0"/>
                  </a:moveTo>
                  <a:cubicBezTo>
                    <a:pt x="102" y="0"/>
                    <a:pt x="1" y="101"/>
                    <a:pt x="1" y="226"/>
                  </a:cubicBezTo>
                  <a:lnTo>
                    <a:pt x="1" y="6106"/>
                  </a:lnTo>
                  <a:cubicBezTo>
                    <a:pt x="1" y="6607"/>
                    <a:pt x="410" y="7016"/>
                    <a:pt x="910" y="7016"/>
                  </a:cubicBezTo>
                  <a:lnTo>
                    <a:pt x="1589" y="7016"/>
                  </a:lnTo>
                  <a:cubicBezTo>
                    <a:pt x="1088" y="7016"/>
                    <a:pt x="684" y="6607"/>
                    <a:pt x="684" y="6106"/>
                  </a:cubicBezTo>
                  <a:lnTo>
                    <a:pt x="684" y="226"/>
                  </a:lnTo>
                  <a:cubicBezTo>
                    <a:pt x="684" y="101"/>
                    <a:pt x="785" y="0"/>
                    <a:pt x="91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5836975" y="2069615"/>
              <a:ext cx="41938" cy="95127"/>
            </a:xfrm>
            <a:custGeom>
              <a:rect b="b" l="l" r="r" t="t"/>
              <a:pathLst>
                <a:path extrusionOk="0" h="3627" w="1599">
                  <a:moveTo>
                    <a:pt x="1368" y="1"/>
                  </a:moveTo>
                  <a:cubicBezTo>
                    <a:pt x="892" y="1"/>
                    <a:pt x="449" y="276"/>
                    <a:pt x="242" y="720"/>
                  </a:cubicBezTo>
                  <a:cubicBezTo>
                    <a:pt x="1" y="1235"/>
                    <a:pt x="136" y="1846"/>
                    <a:pt x="578" y="2207"/>
                  </a:cubicBezTo>
                  <a:cubicBezTo>
                    <a:pt x="728" y="2337"/>
                    <a:pt x="809" y="2524"/>
                    <a:pt x="805" y="2722"/>
                  </a:cubicBezTo>
                  <a:lnTo>
                    <a:pt x="805" y="3169"/>
                  </a:lnTo>
                  <a:cubicBezTo>
                    <a:pt x="805" y="3419"/>
                    <a:pt x="602" y="3626"/>
                    <a:pt x="352" y="3626"/>
                  </a:cubicBezTo>
                  <a:lnTo>
                    <a:pt x="805" y="3626"/>
                  </a:lnTo>
                  <a:cubicBezTo>
                    <a:pt x="1055" y="3626"/>
                    <a:pt x="1257" y="3419"/>
                    <a:pt x="1257" y="3169"/>
                  </a:cubicBezTo>
                  <a:lnTo>
                    <a:pt x="1257" y="2722"/>
                  </a:lnTo>
                  <a:cubicBezTo>
                    <a:pt x="1262" y="2524"/>
                    <a:pt x="1180" y="2337"/>
                    <a:pt x="1031" y="2207"/>
                  </a:cubicBezTo>
                  <a:cubicBezTo>
                    <a:pt x="213" y="1533"/>
                    <a:pt x="559" y="215"/>
                    <a:pt x="1598" y="22"/>
                  </a:cubicBezTo>
                  <a:cubicBezTo>
                    <a:pt x="1521" y="8"/>
                    <a:pt x="1444" y="1"/>
                    <a:pt x="136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5780822" y="1980572"/>
              <a:ext cx="41675" cy="184170"/>
            </a:xfrm>
            <a:custGeom>
              <a:rect b="b" l="l" r="r" t="t"/>
              <a:pathLst>
                <a:path extrusionOk="0" h="7022" w="1589">
                  <a:moveTo>
                    <a:pt x="910" y="1"/>
                  </a:moveTo>
                  <a:cubicBezTo>
                    <a:pt x="410" y="1"/>
                    <a:pt x="1" y="410"/>
                    <a:pt x="1" y="910"/>
                  </a:cubicBezTo>
                  <a:lnTo>
                    <a:pt x="1" y="6795"/>
                  </a:lnTo>
                  <a:cubicBezTo>
                    <a:pt x="1" y="6915"/>
                    <a:pt x="102" y="7021"/>
                    <a:pt x="227" y="7021"/>
                  </a:cubicBezTo>
                  <a:lnTo>
                    <a:pt x="910" y="7021"/>
                  </a:lnTo>
                  <a:cubicBezTo>
                    <a:pt x="785" y="7021"/>
                    <a:pt x="684" y="6915"/>
                    <a:pt x="684" y="6795"/>
                  </a:cubicBezTo>
                  <a:lnTo>
                    <a:pt x="684" y="910"/>
                  </a:lnTo>
                  <a:cubicBezTo>
                    <a:pt x="684" y="410"/>
                    <a:pt x="1088" y="1"/>
                    <a:pt x="1589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6033235" y="2039978"/>
              <a:ext cx="41544" cy="65280"/>
            </a:xfrm>
            <a:custGeom>
              <a:rect b="b" l="l" r="r" t="t"/>
              <a:pathLst>
                <a:path extrusionOk="0" h="2489" w="1584">
                  <a:moveTo>
                    <a:pt x="229" y="0"/>
                  </a:moveTo>
                  <a:cubicBezTo>
                    <a:pt x="154" y="0"/>
                    <a:pt x="77" y="7"/>
                    <a:pt x="0" y="22"/>
                  </a:cubicBezTo>
                  <a:cubicBezTo>
                    <a:pt x="587" y="132"/>
                    <a:pt x="1015" y="642"/>
                    <a:pt x="1020" y="1239"/>
                  </a:cubicBezTo>
                  <a:cubicBezTo>
                    <a:pt x="1020" y="1840"/>
                    <a:pt x="597" y="2355"/>
                    <a:pt x="10" y="2471"/>
                  </a:cubicBezTo>
                  <a:lnTo>
                    <a:pt x="5" y="2471"/>
                  </a:lnTo>
                  <a:cubicBezTo>
                    <a:pt x="82" y="2483"/>
                    <a:pt x="159" y="2489"/>
                    <a:pt x="235" y="2489"/>
                  </a:cubicBezTo>
                  <a:cubicBezTo>
                    <a:pt x="312" y="2489"/>
                    <a:pt x="388" y="2483"/>
                    <a:pt x="462" y="2471"/>
                  </a:cubicBezTo>
                  <a:cubicBezTo>
                    <a:pt x="1141" y="2341"/>
                    <a:pt x="1583" y="1686"/>
                    <a:pt x="1453" y="1013"/>
                  </a:cubicBezTo>
                  <a:cubicBezTo>
                    <a:pt x="1338" y="416"/>
                    <a:pt x="815" y="0"/>
                    <a:pt x="229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5964965" y="1980572"/>
              <a:ext cx="23736" cy="77266"/>
            </a:xfrm>
            <a:custGeom>
              <a:rect b="b" l="l" r="r" t="t"/>
              <a:pathLst>
                <a:path extrusionOk="0" h="2946" w="905">
                  <a:moveTo>
                    <a:pt x="226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2" y="2946"/>
                    <a:pt x="452" y="2946"/>
                  </a:cubicBezTo>
                  <a:lnTo>
                    <a:pt x="905" y="2946"/>
                  </a:lnTo>
                  <a:cubicBezTo>
                    <a:pt x="654" y="2946"/>
                    <a:pt x="452" y="2744"/>
                    <a:pt x="452" y="2493"/>
                  </a:cubicBezTo>
                  <a:lnTo>
                    <a:pt x="452" y="227"/>
                  </a:lnTo>
                  <a:cubicBezTo>
                    <a:pt x="452" y="102"/>
                    <a:pt x="553" y="1"/>
                    <a:pt x="679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5964965" y="2087476"/>
              <a:ext cx="23736" cy="77135"/>
            </a:xfrm>
            <a:custGeom>
              <a:rect b="b" l="l" r="r" t="t"/>
              <a:pathLst>
                <a:path extrusionOk="0" h="2941" w="905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lnTo>
                    <a:pt x="0" y="2940"/>
                  </a:lnTo>
                  <a:lnTo>
                    <a:pt x="452" y="2940"/>
                  </a:lnTo>
                  <a:lnTo>
                    <a:pt x="452" y="453"/>
                  </a:lnTo>
                  <a:cubicBezTo>
                    <a:pt x="452" y="203"/>
                    <a:pt x="654" y="1"/>
                    <a:pt x="90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6015295" y="2164715"/>
              <a:ext cx="47498" cy="94917"/>
            </a:xfrm>
            <a:custGeom>
              <a:rect b="b" l="l" r="r" t="t"/>
              <a:pathLst>
                <a:path extrusionOk="0" h="3619" w="1811">
                  <a:moveTo>
                    <a:pt x="569" y="0"/>
                  </a:moveTo>
                  <a:cubicBezTo>
                    <a:pt x="819" y="0"/>
                    <a:pt x="1021" y="202"/>
                    <a:pt x="1021" y="453"/>
                  </a:cubicBezTo>
                  <a:lnTo>
                    <a:pt x="1021" y="915"/>
                  </a:lnTo>
                  <a:cubicBezTo>
                    <a:pt x="1021" y="1112"/>
                    <a:pt x="934" y="1299"/>
                    <a:pt x="785" y="1425"/>
                  </a:cubicBezTo>
                  <a:cubicBezTo>
                    <a:pt x="1" y="2089"/>
                    <a:pt x="314" y="3369"/>
                    <a:pt x="1319" y="3590"/>
                  </a:cubicBezTo>
                  <a:cubicBezTo>
                    <a:pt x="1408" y="3609"/>
                    <a:pt x="1499" y="3618"/>
                    <a:pt x="1591" y="3618"/>
                  </a:cubicBezTo>
                  <a:cubicBezTo>
                    <a:pt x="1664" y="3618"/>
                    <a:pt x="1738" y="3612"/>
                    <a:pt x="1810" y="3599"/>
                  </a:cubicBezTo>
                  <a:cubicBezTo>
                    <a:pt x="1796" y="3595"/>
                    <a:pt x="1786" y="3595"/>
                    <a:pt x="1772" y="3590"/>
                  </a:cubicBezTo>
                  <a:cubicBezTo>
                    <a:pt x="766" y="3369"/>
                    <a:pt x="453" y="2089"/>
                    <a:pt x="1238" y="1425"/>
                  </a:cubicBezTo>
                  <a:cubicBezTo>
                    <a:pt x="1387" y="1299"/>
                    <a:pt x="1473" y="1112"/>
                    <a:pt x="1473" y="915"/>
                  </a:cubicBezTo>
                  <a:lnTo>
                    <a:pt x="1473" y="453"/>
                  </a:lnTo>
                  <a:cubicBezTo>
                    <a:pt x="1473" y="202"/>
                    <a:pt x="1271" y="0"/>
                    <a:pt x="102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5953084" y="2164715"/>
              <a:ext cx="23762" cy="77135"/>
            </a:xfrm>
            <a:custGeom>
              <a:rect b="b" l="l" r="r" t="t"/>
              <a:pathLst>
                <a:path extrusionOk="0" h="2941" w="906">
                  <a:moveTo>
                    <a:pt x="453" y="0"/>
                  </a:moveTo>
                  <a:lnTo>
                    <a:pt x="453" y="2488"/>
                  </a:lnTo>
                  <a:cubicBezTo>
                    <a:pt x="453" y="2738"/>
                    <a:pt x="246" y="2940"/>
                    <a:pt x="1" y="2940"/>
                  </a:cubicBezTo>
                  <a:lnTo>
                    <a:pt x="453" y="2940"/>
                  </a:lnTo>
                  <a:cubicBezTo>
                    <a:pt x="703" y="2940"/>
                    <a:pt x="905" y="2738"/>
                    <a:pt x="905" y="2488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5867031" y="2224095"/>
              <a:ext cx="41544" cy="65254"/>
            </a:xfrm>
            <a:custGeom>
              <a:rect b="b" l="l" r="r" t="t"/>
              <a:pathLst>
                <a:path extrusionOk="0" h="2488" w="1584">
                  <a:moveTo>
                    <a:pt x="1345" y="0"/>
                  </a:moveTo>
                  <a:cubicBezTo>
                    <a:pt x="1268" y="0"/>
                    <a:pt x="1191" y="7"/>
                    <a:pt x="1116" y="22"/>
                  </a:cubicBezTo>
                  <a:cubicBezTo>
                    <a:pt x="443" y="147"/>
                    <a:pt x="0" y="801"/>
                    <a:pt x="125" y="1475"/>
                  </a:cubicBezTo>
                  <a:cubicBezTo>
                    <a:pt x="240" y="2072"/>
                    <a:pt x="763" y="2487"/>
                    <a:pt x="1353" y="2487"/>
                  </a:cubicBezTo>
                  <a:cubicBezTo>
                    <a:pt x="1429" y="2487"/>
                    <a:pt x="1506" y="2480"/>
                    <a:pt x="1583" y="2466"/>
                  </a:cubicBezTo>
                  <a:cubicBezTo>
                    <a:pt x="890" y="2336"/>
                    <a:pt x="443" y="1663"/>
                    <a:pt x="592" y="975"/>
                  </a:cubicBezTo>
                  <a:cubicBezTo>
                    <a:pt x="698" y="489"/>
                    <a:pt x="1083" y="113"/>
                    <a:pt x="1569" y="22"/>
                  </a:cubicBezTo>
                  <a:lnTo>
                    <a:pt x="1574" y="22"/>
                  </a:lnTo>
                  <a:cubicBezTo>
                    <a:pt x="1499" y="7"/>
                    <a:pt x="1422" y="0"/>
                    <a:pt x="1345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5953084" y="2271488"/>
              <a:ext cx="29690" cy="77240"/>
            </a:xfrm>
            <a:custGeom>
              <a:rect b="b" l="l" r="r" t="t"/>
              <a:pathLst>
                <a:path extrusionOk="0" h="2945" w="1132">
                  <a:moveTo>
                    <a:pt x="1" y="0"/>
                  </a:moveTo>
                  <a:cubicBezTo>
                    <a:pt x="246" y="0"/>
                    <a:pt x="448" y="202"/>
                    <a:pt x="453" y="452"/>
                  </a:cubicBezTo>
                  <a:lnTo>
                    <a:pt x="453" y="2719"/>
                  </a:lnTo>
                  <a:cubicBezTo>
                    <a:pt x="453" y="2839"/>
                    <a:pt x="554" y="2945"/>
                    <a:pt x="679" y="2945"/>
                  </a:cubicBezTo>
                  <a:lnTo>
                    <a:pt x="1132" y="2945"/>
                  </a:lnTo>
                  <a:cubicBezTo>
                    <a:pt x="1006" y="2940"/>
                    <a:pt x="905" y="2839"/>
                    <a:pt x="905" y="2719"/>
                  </a:cubicBezTo>
                  <a:lnTo>
                    <a:pt x="905" y="452"/>
                  </a:lnTo>
                  <a:cubicBezTo>
                    <a:pt x="905" y="202"/>
                    <a:pt x="698" y="0"/>
                    <a:pt x="45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5775393" y="1975038"/>
              <a:ext cx="379145" cy="379250"/>
            </a:xfrm>
            <a:custGeom>
              <a:rect b="b" l="l" r="r" t="t"/>
              <a:pathLst>
                <a:path extrusionOk="0" h="14460" w="14456">
                  <a:moveTo>
                    <a:pt x="3720" y="3821"/>
                  </a:moveTo>
                  <a:cubicBezTo>
                    <a:pt x="3794" y="3821"/>
                    <a:pt x="3868" y="3829"/>
                    <a:pt x="3942" y="3845"/>
                  </a:cubicBezTo>
                  <a:cubicBezTo>
                    <a:pt x="4774" y="4032"/>
                    <a:pt x="5039" y="5091"/>
                    <a:pt x="4384" y="5644"/>
                  </a:cubicBezTo>
                  <a:cubicBezTo>
                    <a:pt x="4182" y="5813"/>
                    <a:pt x="4072" y="6058"/>
                    <a:pt x="4072" y="6318"/>
                  </a:cubicBezTo>
                  <a:lnTo>
                    <a:pt x="4072" y="6780"/>
                  </a:lnTo>
                  <a:cubicBezTo>
                    <a:pt x="4072" y="7146"/>
                    <a:pt x="4370" y="7439"/>
                    <a:pt x="4731" y="7439"/>
                  </a:cubicBezTo>
                  <a:lnTo>
                    <a:pt x="7012" y="7439"/>
                  </a:lnTo>
                  <a:lnTo>
                    <a:pt x="7012" y="9720"/>
                  </a:lnTo>
                  <a:cubicBezTo>
                    <a:pt x="7012" y="9850"/>
                    <a:pt x="6901" y="9961"/>
                    <a:pt x="6771" y="9961"/>
                  </a:cubicBezTo>
                  <a:lnTo>
                    <a:pt x="6309" y="9961"/>
                  </a:lnTo>
                  <a:cubicBezTo>
                    <a:pt x="6174" y="9961"/>
                    <a:pt x="6044" y="9903"/>
                    <a:pt x="5958" y="9797"/>
                  </a:cubicBezTo>
                  <a:cubicBezTo>
                    <a:pt x="5660" y="9442"/>
                    <a:pt x="5254" y="9278"/>
                    <a:pt x="4853" y="9278"/>
                  </a:cubicBezTo>
                  <a:cubicBezTo>
                    <a:pt x="4212" y="9278"/>
                    <a:pt x="3582" y="9697"/>
                    <a:pt x="3422" y="10422"/>
                  </a:cubicBezTo>
                  <a:cubicBezTo>
                    <a:pt x="3278" y="11082"/>
                    <a:pt x="3605" y="11751"/>
                    <a:pt x="4211" y="12044"/>
                  </a:cubicBezTo>
                  <a:cubicBezTo>
                    <a:pt x="4413" y="12143"/>
                    <a:pt x="4630" y="12190"/>
                    <a:pt x="4845" y="12190"/>
                  </a:cubicBezTo>
                  <a:cubicBezTo>
                    <a:pt x="5268" y="12190"/>
                    <a:pt x="5683" y="12005"/>
                    <a:pt x="5967" y="11664"/>
                  </a:cubicBezTo>
                  <a:cubicBezTo>
                    <a:pt x="6055" y="11567"/>
                    <a:pt x="6173" y="11514"/>
                    <a:pt x="6302" y="11514"/>
                  </a:cubicBezTo>
                  <a:cubicBezTo>
                    <a:pt x="6307" y="11514"/>
                    <a:pt x="6313" y="11515"/>
                    <a:pt x="6319" y="11515"/>
                  </a:cubicBezTo>
                  <a:lnTo>
                    <a:pt x="6771" y="11515"/>
                  </a:lnTo>
                  <a:cubicBezTo>
                    <a:pt x="6901" y="11515"/>
                    <a:pt x="7012" y="11621"/>
                    <a:pt x="7012" y="11755"/>
                  </a:cubicBezTo>
                  <a:lnTo>
                    <a:pt x="7012" y="14031"/>
                  </a:lnTo>
                  <a:lnTo>
                    <a:pt x="1112" y="14031"/>
                  </a:lnTo>
                  <a:cubicBezTo>
                    <a:pt x="732" y="14031"/>
                    <a:pt x="424" y="13723"/>
                    <a:pt x="419" y="13338"/>
                  </a:cubicBezTo>
                  <a:lnTo>
                    <a:pt x="419" y="7444"/>
                  </a:lnTo>
                  <a:lnTo>
                    <a:pt x="2700" y="7444"/>
                  </a:lnTo>
                  <a:cubicBezTo>
                    <a:pt x="3066" y="7439"/>
                    <a:pt x="3359" y="7146"/>
                    <a:pt x="3359" y="6780"/>
                  </a:cubicBezTo>
                  <a:lnTo>
                    <a:pt x="3359" y="6328"/>
                  </a:lnTo>
                  <a:cubicBezTo>
                    <a:pt x="3364" y="6068"/>
                    <a:pt x="3258" y="5822"/>
                    <a:pt x="3061" y="5654"/>
                  </a:cubicBezTo>
                  <a:cubicBezTo>
                    <a:pt x="2556" y="5235"/>
                    <a:pt x="2556" y="4466"/>
                    <a:pt x="3066" y="4052"/>
                  </a:cubicBezTo>
                  <a:cubicBezTo>
                    <a:pt x="3253" y="3901"/>
                    <a:pt x="3485" y="3821"/>
                    <a:pt x="3720" y="3821"/>
                  </a:cubicBezTo>
                  <a:close/>
                  <a:moveTo>
                    <a:pt x="13334" y="424"/>
                  </a:moveTo>
                  <a:cubicBezTo>
                    <a:pt x="13719" y="424"/>
                    <a:pt x="14027" y="736"/>
                    <a:pt x="14027" y="1121"/>
                  </a:cubicBezTo>
                  <a:lnTo>
                    <a:pt x="14027" y="7021"/>
                  </a:lnTo>
                  <a:lnTo>
                    <a:pt x="13786" y="7021"/>
                  </a:lnTo>
                  <a:cubicBezTo>
                    <a:pt x="13536" y="7045"/>
                    <a:pt x="13536" y="7410"/>
                    <a:pt x="13786" y="7439"/>
                  </a:cubicBezTo>
                  <a:lnTo>
                    <a:pt x="14027" y="7439"/>
                  </a:lnTo>
                  <a:lnTo>
                    <a:pt x="14027" y="13338"/>
                  </a:lnTo>
                  <a:cubicBezTo>
                    <a:pt x="14027" y="13723"/>
                    <a:pt x="13719" y="14031"/>
                    <a:pt x="13339" y="14036"/>
                  </a:cubicBezTo>
                  <a:lnTo>
                    <a:pt x="7440" y="14036"/>
                  </a:lnTo>
                  <a:lnTo>
                    <a:pt x="7440" y="11755"/>
                  </a:lnTo>
                  <a:cubicBezTo>
                    <a:pt x="7435" y="11390"/>
                    <a:pt x="7141" y="11096"/>
                    <a:pt x="6776" y="11096"/>
                  </a:cubicBezTo>
                  <a:lnTo>
                    <a:pt x="6323" y="11096"/>
                  </a:lnTo>
                  <a:cubicBezTo>
                    <a:pt x="6318" y="11096"/>
                    <a:pt x="6312" y="11096"/>
                    <a:pt x="6306" y="11096"/>
                  </a:cubicBezTo>
                  <a:cubicBezTo>
                    <a:pt x="6053" y="11096"/>
                    <a:pt x="5815" y="11201"/>
                    <a:pt x="5650" y="11394"/>
                  </a:cubicBezTo>
                  <a:cubicBezTo>
                    <a:pt x="5441" y="11646"/>
                    <a:pt x="5146" y="11771"/>
                    <a:pt x="4851" y="11771"/>
                  </a:cubicBezTo>
                  <a:cubicBezTo>
                    <a:pt x="4553" y="11771"/>
                    <a:pt x="4255" y="11643"/>
                    <a:pt x="4047" y="11390"/>
                  </a:cubicBezTo>
                  <a:cubicBezTo>
                    <a:pt x="3850" y="11144"/>
                    <a:pt x="3773" y="10822"/>
                    <a:pt x="3841" y="10514"/>
                  </a:cubicBezTo>
                  <a:cubicBezTo>
                    <a:pt x="3956" y="10002"/>
                    <a:pt x="4400" y="9705"/>
                    <a:pt x="4854" y="9705"/>
                  </a:cubicBezTo>
                  <a:cubicBezTo>
                    <a:pt x="5139" y="9705"/>
                    <a:pt x="5427" y="9822"/>
                    <a:pt x="5640" y="10076"/>
                  </a:cubicBezTo>
                  <a:cubicBezTo>
                    <a:pt x="5809" y="10273"/>
                    <a:pt x="6054" y="10384"/>
                    <a:pt x="6314" y="10384"/>
                  </a:cubicBezTo>
                  <a:lnTo>
                    <a:pt x="6776" y="10384"/>
                  </a:lnTo>
                  <a:cubicBezTo>
                    <a:pt x="7141" y="10384"/>
                    <a:pt x="7435" y="10086"/>
                    <a:pt x="7435" y="9725"/>
                  </a:cubicBezTo>
                  <a:lnTo>
                    <a:pt x="7435" y="7444"/>
                  </a:lnTo>
                  <a:lnTo>
                    <a:pt x="9716" y="7444"/>
                  </a:lnTo>
                  <a:cubicBezTo>
                    <a:pt x="9846" y="7444"/>
                    <a:pt x="9956" y="7550"/>
                    <a:pt x="9956" y="7685"/>
                  </a:cubicBezTo>
                  <a:lnTo>
                    <a:pt x="9956" y="8142"/>
                  </a:lnTo>
                  <a:cubicBezTo>
                    <a:pt x="9956" y="8276"/>
                    <a:pt x="9899" y="8406"/>
                    <a:pt x="9793" y="8493"/>
                  </a:cubicBezTo>
                  <a:cubicBezTo>
                    <a:pt x="8869" y="9272"/>
                    <a:pt x="9239" y="10774"/>
                    <a:pt x="10423" y="11029"/>
                  </a:cubicBezTo>
                  <a:cubicBezTo>
                    <a:pt x="10524" y="11053"/>
                    <a:pt x="10625" y="11062"/>
                    <a:pt x="10731" y="11062"/>
                  </a:cubicBezTo>
                  <a:cubicBezTo>
                    <a:pt x="11347" y="11062"/>
                    <a:pt x="11895" y="10677"/>
                    <a:pt x="12107" y="10100"/>
                  </a:cubicBezTo>
                  <a:cubicBezTo>
                    <a:pt x="12314" y="9518"/>
                    <a:pt x="12136" y="8873"/>
                    <a:pt x="11660" y="8483"/>
                  </a:cubicBezTo>
                  <a:cubicBezTo>
                    <a:pt x="11563" y="8392"/>
                    <a:pt x="11506" y="8267"/>
                    <a:pt x="11510" y="8132"/>
                  </a:cubicBezTo>
                  <a:lnTo>
                    <a:pt x="11510" y="7680"/>
                  </a:lnTo>
                  <a:cubicBezTo>
                    <a:pt x="11510" y="7550"/>
                    <a:pt x="11621" y="7439"/>
                    <a:pt x="11751" y="7439"/>
                  </a:cubicBezTo>
                  <a:lnTo>
                    <a:pt x="12887" y="7439"/>
                  </a:lnTo>
                  <a:cubicBezTo>
                    <a:pt x="13137" y="7415"/>
                    <a:pt x="13137" y="7045"/>
                    <a:pt x="12887" y="7021"/>
                  </a:cubicBezTo>
                  <a:lnTo>
                    <a:pt x="11756" y="7021"/>
                  </a:lnTo>
                  <a:cubicBezTo>
                    <a:pt x="11390" y="7021"/>
                    <a:pt x="11092" y="7314"/>
                    <a:pt x="11092" y="7680"/>
                  </a:cubicBezTo>
                  <a:lnTo>
                    <a:pt x="11092" y="8132"/>
                  </a:lnTo>
                  <a:cubicBezTo>
                    <a:pt x="11087" y="8392"/>
                    <a:pt x="11198" y="8637"/>
                    <a:pt x="11395" y="8811"/>
                  </a:cubicBezTo>
                  <a:cubicBezTo>
                    <a:pt x="11895" y="9224"/>
                    <a:pt x="11895" y="9994"/>
                    <a:pt x="11385" y="10408"/>
                  </a:cubicBezTo>
                  <a:cubicBezTo>
                    <a:pt x="11198" y="10558"/>
                    <a:pt x="10967" y="10639"/>
                    <a:pt x="10731" y="10639"/>
                  </a:cubicBezTo>
                  <a:cubicBezTo>
                    <a:pt x="10657" y="10639"/>
                    <a:pt x="10583" y="10631"/>
                    <a:pt x="10510" y="10615"/>
                  </a:cubicBezTo>
                  <a:cubicBezTo>
                    <a:pt x="9677" y="10427"/>
                    <a:pt x="9417" y="9369"/>
                    <a:pt x="10072" y="8815"/>
                  </a:cubicBezTo>
                  <a:cubicBezTo>
                    <a:pt x="10269" y="8647"/>
                    <a:pt x="10385" y="8402"/>
                    <a:pt x="10380" y="8142"/>
                  </a:cubicBezTo>
                  <a:lnTo>
                    <a:pt x="10380" y="7680"/>
                  </a:lnTo>
                  <a:cubicBezTo>
                    <a:pt x="10380" y="7314"/>
                    <a:pt x="10086" y="7021"/>
                    <a:pt x="9721" y="7021"/>
                  </a:cubicBezTo>
                  <a:lnTo>
                    <a:pt x="7445" y="7021"/>
                  </a:lnTo>
                  <a:lnTo>
                    <a:pt x="7445" y="4740"/>
                  </a:lnTo>
                  <a:cubicBezTo>
                    <a:pt x="7445" y="4605"/>
                    <a:pt x="7550" y="4499"/>
                    <a:pt x="7685" y="4499"/>
                  </a:cubicBezTo>
                  <a:lnTo>
                    <a:pt x="8142" y="4499"/>
                  </a:lnTo>
                  <a:cubicBezTo>
                    <a:pt x="8277" y="4499"/>
                    <a:pt x="8407" y="4557"/>
                    <a:pt x="8494" y="4658"/>
                  </a:cubicBezTo>
                  <a:cubicBezTo>
                    <a:pt x="8794" y="5016"/>
                    <a:pt x="9201" y="5181"/>
                    <a:pt x="9603" y="5181"/>
                  </a:cubicBezTo>
                  <a:cubicBezTo>
                    <a:pt x="10245" y="5181"/>
                    <a:pt x="10873" y="4760"/>
                    <a:pt x="11029" y="4032"/>
                  </a:cubicBezTo>
                  <a:cubicBezTo>
                    <a:pt x="11174" y="3378"/>
                    <a:pt x="10846" y="2704"/>
                    <a:pt x="10245" y="2411"/>
                  </a:cubicBezTo>
                  <a:cubicBezTo>
                    <a:pt x="10041" y="2312"/>
                    <a:pt x="9824" y="2265"/>
                    <a:pt x="9609" y="2265"/>
                  </a:cubicBezTo>
                  <a:cubicBezTo>
                    <a:pt x="9184" y="2265"/>
                    <a:pt x="8768" y="2451"/>
                    <a:pt x="8484" y="2796"/>
                  </a:cubicBezTo>
                  <a:cubicBezTo>
                    <a:pt x="8401" y="2893"/>
                    <a:pt x="8278" y="2945"/>
                    <a:pt x="8154" y="2945"/>
                  </a:cubicBezTo>
                  <a:cubicBezTo>
                    <a:pt x="8148" y="2945"/>
                    <a:pt x="8143" y="2945"/>
                    <a:pt x="8137" y="2945"/>
                  </a:cubicBezTo>
                  <a:lnTo>
                    <a:pt x="7680" y="2945"/>
                  </a:lnTo>
                  <a:cubicBezTo>
                    <a:pt x="7550" y="2945"/>
                    <a:pt x="7440" y="2834"/>
                    <a:pt x="7440" y="2704"/>
                  </a:cubicBezTo>
                  <a:lnTo>
                    <a:pt x="7440" y="1574"/>
                  </a:lnTo>
                  <a:cubicBezTo>
                    <a:pt x="7457" y="1417"/>
                    <a:pt x="7344" y="1339"/>
                    <a:pt x="7230" y="1339"/>
                  </a:cubicBezTo>
                  <a:cubicBezTo>
                    <a:pt x="7117" y="1339"/>
                    <a:pt x="7004" y="1417"/>
                    <a:pt x="7021" y="1574"/>
                  </a:cubicBezTo>
                  <a:lnTo>
                    <a:pt x="7021" y="2704"/>
                  </a:lnTo>
                  <a:cubicBezTo>
                    <a:pt x="7021" y="3070"/>
                    <a:pt x="7319" y="3364"/>
                    <a:pt x="7680" y="3364"/>
                  </a:cubicBezTo>
                  <a:lnTo>
                    <a:pt x="8137" y="3364"/>
                  </a:lnTo>
                  <a:cubicBezTo>
                    <a:pt x="8143" y="3364"/>
                    <a:pt x="8149" y="3364"/>
                    <a:pt x="8154" y="3364"/>
                  </a:cubicBezTo>
                  <a:cubicBezTo>
                    <a:pt x="8403" y="3364"/>
                    <a:pt x="8646" y="3258"/>
                    <a:pt x="8811" y="3065"/>
                  </a:cubicBezTo>
                  <a:cubicBezTo>
                    <a:pt x="9018" y="2813"/>
                    <a:pt x="9314" y="2687"/>
                    <a:pt x="9610" y="2687"/>
                  </a:cubicBezTo>
                  <a:cubicBezTo>
                    <a:pt x="9907" y="2687"/>
                    <a:pt x="10204" y="2815"/>
                    <a:pt x="10409" y="3070"/>
                  </a:cubicBezTo>
                  <a:cubicBezTo>
                    <a:pt x="10606" y="3316"/>
                    <a:pt x="10683" y="3638"/>
                    <a:pt x="10616" y="3946"/>
                  </a:cubicBezTo>
                  <a:cubicBezTo>
                    <a:pt x="10503" y="4458"/>
                    <a:pt x="10058" y="4755"/>
                    <a:pt x="9603" y="4755"/>
                  </a:cubicBezTo>
                  <a:cubicBezTo>
                    <a:pt x="9318" y="4755"/>
                    <a:pt x="9029" y="4638"/>
                    <a:pt x="8816" y="4384"/>
                  </a:cubicBezTo>
                  <a:cubicBezTo>
                    <a:pt x="8652" y="4186"/>
                    <a:pt x="8402" y="4076"/>
                    <a:pt x="8142" y="4076"/>
                  </a:cubicBezTo>
                  <a:lnTo>
                    <a:pt x="7685" y="4076"/>
                  </a:lnTo>
                  <a:cubicBezTo>
                    <a:pt x="7319" y="4076"/>
                    <a:pt x="7021" y="4374"/>
                    <a:pt x="7021" y="4735"/>
                  </a:cubicBezTo>
                  <a:lnTo>
                    <a:pt x="7021" y="7016"/>
                  </a:lnTo>
                  <a:lnTo>
                    <a:pt x="4745" y="7016"/>
                  </a:lnTo>
                  <a:cubicBezTo>
                    <a:pt x="4610" y="7016"/>
                    <a:pt x="4505" y="6905"/>
                    <a:pt x="4505" y="6775"/>
                  </a:cubicBezTo>
                  <a:lnTo>
                    <a:pt x="4505" y="6318"/>
                  </a:lnTo>
                  <a:cubicBezTo>
                    <a:pt x="4500" y="6179"/>
                    <a:pt x="4562" y="6053"/>
                    <a:pt x="4663" y="5967"/>
                  </a:cubicBezTo>
                  <a:cubicBezTo>
                    <a:pt x="5587" y="5182"/>
                    <a:pt x="5212" y="3681"/>
                    <a:pt x="4028" y="3431"/>
                  </a:cubicBezTo>
                  <a:cubicBezTo>
                    <a:pt x="3921" y="3407"/>
                    <a:pt x="3814" y="3396"/>
                    <a:pt x="3710" y="3396"/>
                  </a:cubicBezTo>
                  <a:cubicBezTo>
                    <a:pt x="2929" y="3396"/>
                    <a:pt x="2262" y="4032"/>
                    <a:pt x="2262" y="4855"/>
                  </a:cubicBezTo>
                  <a:cubicBezTo>
                    <a:pt x="2262" y="5288"/>
                    <a:pt x="2455" y="5702"/>
                    <a:pt x="2792" y="5976"/>
                  </a:cubicBezTo>
                  <a:cubicBezTo>
                    <a:pt x="2893" y="6063"/>
                    <a:pt x="2946" y="6193"/>
                    <a:pt x="2941" y="6323"/>
                  </a:cubicBezTo>
                  <a:lnTo>
                    <a:pt x="2941" y="6780"/>
                  </a:lnTo>
                  <a:cubicBezTo>
                    <a:pt x="2941" y="6910"/>
                    <a:pt x="2830" y="7021"/>
                    <a:pt x="2700" y="7021"/>
                  </a:cubicBezTo>
                  <a:lnTo>
                    <a:pt x="424" y="7021"/>
                  </a:lnTo>
                  <a:lnTo>
                    <a:pt x="424" y="1121"/>
                  </a:lnTo>
                  <a:cubicBezTo>
                    <a:pt x="424" y="736"/>
                    <a:pt x="732" y="424"/>
                    <a:pt x="1117" y="424"/>
                  </a:cubicBezTo>
                  <a:lnTo>
                    <a:pt x="7016" y="424"/>
                  </a:lnTo>
                  <a:lnTo>
                    <a:pt x="7016" y="664"/>
                  </a:lnTo>
                  <a:cubicBezTo>
                    <a:pt x="7028" y="792"/>
                    <a:pt x="7127" y="856"/>
                    <a:pt x="7226" y="856"/>
                  </a:cubicBezTo>
                  <a:cubicBezTo>
                    <a:pt x="7324" y="856"/>
                    <a:pt x="7423" y="792"/>
                    <a:pt x="7435" y="664"/>
                  </a:cubicBezTo>
                  <a:lnTo>
                    <a:pt x="7435" y="424"/>
                  </a:lnTo>
                  <a:close/>
                  <a:moveTo>
                    <a:pt x="1117" y="0"/>
                  </a:moveTo>
                  <a:cubicBezTo>
                    <a:pt x="496" y="0"/>
                    <a:pt x="1" y="501"/>
                    <a:pt x="1" y="1117"/>
                  </a:cubicBezTo>
                  <a:lnTo>
                    <a:pt x="1" y="13338"/>
                  </a:lnTo>
                  <a:cubicBezTo>
                    <a:pt x="1" y="13959"/>
                    <a:pt x="496" y="14455"/>
                    <a:pt x="1117" y="14460"/>
                  </a:cubicBezTo>
                  <a:lnTo>
                    <a:pt x="13339" y="14460"/>
                  </a:lnTo>
                  <a:cubicBezTo>
                    <a:pt x="13955" y="14455"/>
                    <a:pt x="14455" y="13959"/>
                    <a:pt x="14455" y="13338"/>
                  </a:cubicBezTo>
                  <a:lnTo>
                    <a:pt x="14455" y="1121"/>
                  </a:lnTo>
                  <a:cubicBezTo>
                    <a:pt x="14455" y="501"/>
                    <a:pt x="13955" y="0"/>
                    <a:pt x="13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1" name="Google Shape;2571;p38"/>
          <p:cNvGrpSpPr/>
          <p:nvPr/>
        </p:nvGrpSpPr>
        <p:grpSpPr>
          <a:xfrm>
            <a:off x="8267947" y="2387600"/>
            <a:ext cx="556967" cy="505281"/>
            <a:chOff x="6200960" y="1975274"/>
            <a:chExt cx="417725" cy="378961"/>
          </a:xfrm>
        </p:grpSpPr>
        <p:sp>
          <p:nvSpPr>
            <p:cNvPr id="2572" name="Google Shape;2572;p38"/>
            <p:cNvSpPr/>
            <p:nvPr/>
          </p:nvSpPr>
          <p:spPr>
            <a:xfrm>
              <a:off x="6276416" y="2028411"/>
              <a:ext cx="272477" cy="272504"/>
            </a:xfrm>
            <a:custGeom>
              <a:rect b="b" l="l" r="r" t="t"/>
              <a:pathLst>
                <a:path extrusionOk="0" h="10390" w="10389">
                  <a:moveTo>
                    <a:pt x="5197" y="1"/>
                  </a:moveTo>
                  <a:cubicBezTo>
                    <a:pt x="2324" y="1"/>
                    <a:pt x="0" y="2325"/>
                    <a:pt x="0" y="5197"/>
                  </a:cubicBezTo>
                  <a:cubicBezTo>
                    <a:pt x="0" y="8065"/>
                    <a:pt x="2324" y="10389"/>
                    <a:pt x="5197" y="10389"/>
                  </a:cubicBezTo>
                  <a:cubicBezTo>
                    <a:pt x="8065" y="10389"/>
                    <a:pt x="10389" y="8065"/>
                    <a:pt x="10389" y="5197"/>
                  </a:cubicBezTo>
                  <a:cubicBezTo>
                    <a:pt x="10389" y="2325"/>
                    <a:pt x="8065" y="1"/>
                    <a:pt x="5197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6332832" y="2029801"/>
              <a:ext cx="215564" cy="269199"/>
            </a:xfrm>
            <a:custGeom>
              <a:rect b="b" l="l" r="r" t="t"/>
              <a:pathLst>
                <a:path extrusionOk="0" h="10264" w="8219">
                  <a:moveTo>
                    <a:pt x="3792" y="1"/>
                  </a:moveTo>
                  <a:lnTo>
                    <a:pt x="3802" y="10"/>
                  </a:lnTo>
                  <a:lnTo>
                    <a:pt x="4148" y="434"/>
                  </a:lnTo>
                  <a:cubicBezTo>
                    <a:pt x="4186" y="487"/>
                    <a:pt x="4196" y="554"/>
                    <a:pt x="4172" y="616"/>
                  </a:cubicBezTo>
                  <a:lnTo>
                    <a:pt x="3874" y="1309"/>
                  </a:lnTo>
                  <a:lnTo>
                    <a:pt x="3494" y="621"/>
                  </a:lnTo>
                  <a:lnTo>
                    <a:pt x="2815" y="621"/>
                  </a:lnTo>
                  <a:lnTo>
                    <a:pt x="2339" y="1531"/>
                  </a:lnTo>
                  <a:cubicBezTo>
                    <a:pt x="2271" y="1661"/>
                    <a:pt x="2358" y="1819"/>
                    <a:pt x="2502" y="1829"/>
                  </a:cubicBezTo>
                  <a:lnTo>
                    <a:pt x="2883" y="1863"/>
                  </a:lnTo>
                  <a:lnTo>
                    <a:pt x="3190" y="1425"/>
                  </a:lnTo>
                  <a:lnTo>
                    <a:pt x="3498" y="1815"/>
                  </a:lnTo>
                  <a:lnTo>
                    <a:pt x="3417" y="2426"/>
                  </a:lnTo>
                  <a:lnTo>
                    <a:pt x="2608" y="2546"/>
                  </a:lnTo>
                  <a:lnTo>
                    <a:pt x="1776" y="3157"/>
                  </a:lnTo>
                  <a:lnTo>
                    <a:pt x="1675" y="3566"/>
                  </a:lnTo>
                  <a:cubicBezTo>
                    <a:pt x="1657" y="3651"/>
                    <a:pt x="1581" y="3707"/>
                    <a:pt x="1501" y="3707"/>
                  </a:cubicBezTo>
                  <a:cubicBezTo>
                    <a:pt x="1495" y="3707"/>
                    <a:pt x="1489" y="3706"/>
                    <a:pt x="1482" y="3706"/>
                  </a:cubicBezTo>
                  <a:lnTo>
                    <a:pt x="1170" y="3667"/>
                  </a:lnTo>
                  <a:cubicBezTo>
                    <a:pt x="1163" y="3666"/>
                    <a:pt x="1156" y="3666"/>
                    <a:pt x="1149" y="3666"/>
                  </a:cubicBezTo>
                  <a:cubicBezTo>
                    <a:pt x="1074" y="3666"/>
                    <a:pt x="1003" y="3712"/>
                    <a:pt x="977" y="3783"/>
                  </a:cubicBezTo>
                  <a:lnTo>
                    <a:pt x="804" y="4249"/>
                  </a:lnTo>
                  <a:cubicBezTo>
                    <a:pt x="770" y="4350"/>
                    <a:pt x="823" y="4456"/>
                    <a:pt x="924" y="4485"/>
                  </a:cubicBezTo>
                  <a:lnTo>
                    <a:pt x="1492" y="4649"/>
                  </a:lnTo>
                  <a:lnTo>
                    <a:pt x="1824" y="3922"/>
                  </a:lnTo>
                  <a:cubicBezTo>
                    <a:pt x="1862" y="3826"/>
                    <a:pt x="1944" y="3759"/>
                    <a:pt x="2040" y="3725"/>
                  </a:cubicBezTo>
                  <a:lnTo>
                    <a:pt x="2959" y="3431"/>
                  </a:lnTo>
                  <a:lnTo>
                    <a:pt x="3725" y="4014"/>
                  </a:lnTo>
                  <a:lnTo>
                    <a:pt x="4129" y="3840"/>
                  </a:lnTo>
                  <a:lnTo>
                    <a:pt x="4393" y="4143"/>
                  </a:lnTo>
                  <a:lnTo>
                    <a:pt x="4942" y="4095"/>
                  </a:lnTo>
                  <a:cubicBezTo>
                    <a:pt x="4945" y="4095"/>
                    <a:pt x="4949" y="4095"/>
                    <a:pt x="4952" y="4095"/>
                  </a:cubicBezTo>
                  <a:cubicBezTo>
                    <a:pt x="5039" y="4095"/>
                    <a:pt x="5116" y="4156"/>
                    <a:pt x="5134" y="4240"/>
                  </a:cubicBezTo>
                  <a:lnTo>
                    <a:pt x="5158" y="4360"/>
                  </a:lnTo>
                  <a:cubicBezTo>
                    <a:pt x="5197" y="4572"/>
                    <a:pt x="5048" y="4769"/>
                    <a:pt x="4836" y="4788"/>
                  </a:cubicBezTo>
                  <a:lnTo>
                    <a:pt x="3931" y="4860"/>
                  </a:lnTo>
                  <a:cubicBezTo>
                    <a:pt x="3830" y="4865"/>
                    <a:pt x="3758" y="4966"/>
                    <a:pt x="3792" y="5067"/>
                  </a:cubicBezTo>
                  <a:cubicBezTo>
                    <a:pt x="3825" y="5176"/>
                    <a:pt x="3739" y="5277"/>
                    <a:pt x="3634" y="5277"/>
                  </a:cubicBezTo>
                  <a:cubicBezTo>
                    <a:pt x="3618" y="5277"/>
                    <a:pt x="3602" y="5275"/>
                    <a:pt x="3585" y="5269"/>
                  </a:cubicBezTo>
                  <a:lnTo>
                    <a:pt x="2907" y="5043"/>
                  </a:lnTo>
                  <a:cubicBezTo>
                    <a:pt x="2820" y="5014"/>
                    <a:pt x="2753" y="4937"/>
                    <a:pt x="2738" y="4841"/>
                  </a:cubicBezTo>
                  <a:cubicBezTo>
                    <a:pt x="2719" y="4719"/>
                    <a:pt x="2614" y="4629"/>
                    <a:pt x="2488" y="4629"/>
                  </a:cubicBezTo>
                  <a:cubicBezTo>
                    <a:pt x="2485" y="4629"/>
                    <a:pt x="2482" y="4629"/>
                    <a:pt x="2478" y="4629"/>
                  </a:cubicBezTo>
                  <a:lnTo>
                    <a:pt x="1492" y="4653"/>
                  </a:lnTo>
                  <a:lnTo>
                    <a:pt x="953" y="4894"/>
                  </a:lnTo>
                  <a:cubicBezTo>
                    <a:pt x="828" y="4947"/>
                    <a:pt x="746" y="5072"/>
                    <a:pt x="741" y="5207"/>
                  </a:cubicBezTo>
                  <a:lnTo>
                    <a:pt x="732" y="5390"/>
                  </a:lnTo>
                  <a:lnTo>
                    <a:pt x="92" y="6121"/>
                  </a:lnTo>
                  <a:cubicBezTo>
                    <a:pt x="34" y="6188"/>
                    <a:pt x="0" y="6270"/>
                    <a:pt x="0" y="6357"/>
                  </a:cubicBezTo>
                  <a:lnTo>
                    <a:pt x="0" y="7146"/>
                  </a:lnTo>
                  <a:cubicBezTo>
                    <a:pt x="0" y="7290"/>
                    <a:pt x="63" y="7430"/>
                    <a:pt x="164" y="7531"/>
                  </a:cubicBezTo>
                  <a:lnTo>
                    <a:pt x="732" y="8079"/>
                  </a:lnTo>
                  <a:cubicBezTo>
                    <a:pt x="818" y="8161"/>
                    <a:pt x="934" y="8214"/>
                    <a:pt x="1059" y="8224"/>
                  </a:cubicBezTo>
                  <a:lnTo>
                    <a:pt x="2940" y="8387"/>
                  </a:lnTo>
                  <a:lnTo>
                    <a:pt x="2907" y="8657"/>
                  </a:lnTo>
                  <a:cubicBezTo>
                    <a:pt x="2892" y="8787"/>
                    <a:pt x="2945" y="8912"/>
                    <a:pt x="3051" y="8989"/>
                  </a:cubicBezTo>
                  <a:lnTo>
                    <a:pt x="3465" y="9297"/>
                  </a:lnTo>
                  <a:lnTo>
                    <a:pt x="3402" y="9504"/>
                  </a:lnTo>
                  <a:cubicBezTo>
                    <a:pt x="3359" y="9643"/>
                    <a:pt x="3402" y="9792"/>
                    <a:pt x="3513" y="9884"/>
                  </a:cubicBezTo>
                  <a:lnTo>
                    <a:pt x="3951" y="10264"/>
                  </a:lnTo>
                  <a:lnTo>
                    <a:pt x="5202" y="9865"/>
                  </a:lnTo>
                  <a:lnTo>
                    <a:pt x="5880" y="9056"/>
                  </a:lnTo>
                  <a:cubicBezTo>
                    <a:pt x="5991" y="8926"/>
                    <a:pt x="6077" y="8777"/>
                    <a:pt x="6150" y="8618"/>
                  </a:cubicBezTo>
                  <a:lnTo>
                    <a:pt x="7122" y="6371"/>
                  </a:lnTo>
                  <a:lnTo>
                    <a:pt x="6501" y="6419"/>
                  </a:lnTo>
                  <a:cubicBezTo>
                    <a:pt x="6501" y="6419"/>
                    <a:pt x="6500" y="6419"/>
                    <a:pt x="6500" y="6419"/>
                  </a:cubicBezTo>
                  <a:cubicBezTo>
                    <a:pt x="6392" y="6419"/>
                    <a:pt x="7415" y="5014"/>
                    <a:pt x="7343" y="4928"/>
                  </a:cubicBezTo>
                  <a:lnTo>
                    <a:pt x="7117" y="4475"/>
                  </a:lnTo>
                  <a:lnTo>
                    <a:pt x="7569" y="4249"/>
                  </a:lnTo>
                  <a:lnTo>
                    <a:pt x="8219" y="4711"/>
                  </a:lnTo>
                  <a:cubicBezTo>
                    <a:pt x="8017" y="2301"/>
                    <a:pt x="6183" y="352"/>
                    <a:pt x="3792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6249533" y="2031191"/>
              <a:ext cx="259128" cy="269724"/>
            </a:xfrm>
            <a:custGeom>
              <a:rect b="b" l="l" r="r" t="t"/>
              <a:pathLst>
                <a:path extrusionOk="0" h="10284" w="9880">
                  <a:moveTo>
                    <a:pt x="5159" y="0"/>
                  </a:moveTo>
                  <a:cubicBezTo>
                    <a:pt x="1757" y="713"/>
                    <a:pt x="1" y="4490"/>
                    <a:pt x="1641" y="7550"/>
                  </a:cubicBezTo>
                  <a:cubicBezTo>
                    <a:pt x="2601" y="9331"/>
                    <a:pt x="4404" y="10284"/>
                    <a:pt x="6229" y="10284"/>
                  </a:cubicBezTo>
                  <a:cubicBezTo>
                    <a:pt x="7535" y="10284"/>
                    <a:pt x="8852" y="9796"/>
                    <a:pt x="9879" y="8777"/>
                  </a:cubicBezTo>
                  <a:lnTo>
                    <a:pt x="9879" y="8777"/>
                  </a:lnTo>
                  <a:cubicBezTo>
                    <a:pt x="9528" y="8849"/>
                    <a:pt x="9172" y="8888"/>
                    <a:pt x="8816" y="8888"/>
                  </a:cubicBezTo>
                  <a:cubicBezTo>
                    <a:pt x="6713" y="8888"/>
                    <a:pt x="4817" y="7617"/>
                    <a:pt x="4014" y="5669"/>
                  </a:cubicBezTo>
                  <a:cubicBezTo>
                    <a:pt x="3210" y="3725"/>
                    <a:pt x="3662" y="1483"/>
                    <a:pt x="5159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6332832" y="2171272"/>
              <a:ext cx="156499" cy="127492"/>
            </a:xfrm>
            <a:custGeom>
              <a:rect b="b" l="l" r="r" t="t"/>
              <a:pathLst>
                <a:path extrusionOk="0" h="4861" w="5967">
                  <a:moveTo>
                    <a:pt x="717" y="1"/>
                  </a:moveTo>
                  <a:lnTo>
                    <a:pt x="87" y="717"/>
                  </a:lnTo>
                  <a:cubicBezTo>
                    <a:pt x="29" y="785"/>
                    <a:pt x="0" y="867"/>
                    <a:pt x="0" y="953"/>
                  </a:cubicBezTo>
                  <a:lnTo>
                    <a:pt x="0" y="1742"/>
                  </a:lnTo>
                  <a:cubicBezTo>
                    <a:pt x="0" y="1887"/>
                    <a:pt x="58" y="2026"/>
                    <a:pt x="164" y="2127"/>
                  </a:cubicBezTo>
                  <a:lnTo>
                    <a:pt x="727" y="2676"/>
                  </a:lnTo>
                  <a:cubicBezTo>
                    <a:pt x="818" y="2758"/>
                    <a:pt x="934" y="2811"/>
                    <a:pt x="1054" y="2820"/>
                  </a:cubicBezTo>
                  <a:lnTo>
                    <a:pt x="2748" y="2969"/>
                  </a:lnTo>
                  <a:cubicBezTo>
                    <a:pt x="2854" y="2979"/>
                    <a:pt x="2931" y="3070"/>
                    <a:pt x="2916" y="3176"/>
                  </a:cubicBezTo>
                  <a:lnTo>
                    <a:pt x="2907" y="3258"/>
                  </a:lnTo>
                  <a:cubicBezTo>
                    <a:pt x="2892" y="3383"/>
                    <a:pt x="2945" y="3508"/>
                    <a:pt x="3051" y="3590"/>
                  </a:cubicBezTo>
                  <a:lnTo>
                    <a:pt x="3465" y="3898"/>
                  </a:lnTo>
                  <a:lnTo>
                    <a:pt x="3402" y="4105"/>
                  </a:lnTo>
                  <a:cubicBezTo>
                    <a:pt x="3359" y="4240"/>
                    <a:pt x="3402" y="4389"/>
                    <a:pt x="3513" y="4480"/>
                  </a:cubicBezTo>
                  <a:lnTo>
                    <a:pt x="3951" y="4860"/>
                  </a:lnTo>
                  <a:lnTo>
                    <a:pt x="3960" y="4860"/>
                  </a:lnTo>
                  <a:cubicBezTo>
                    <a:pt x="4273" y="4807"/>
                    <a:pt x="4576" y="4721"/>
                    <a:pt x="4875" y="4610"/>
                  </a:cubicBezTo>
                  <a:lnTo>
                    <a:pt x="4947" y="4581"/>
                  </a:lnTo>
                  <a:cubicBezTo>
                    <a:pt x="5009" y="4557"/>
                    <a:pt x="5072" y="4528"/>
                    <a:pt x="5134" y="4499"/>
                  </a:cubicBezTo>
                  <a:lnTo>
                    <a:pt x="5197" y="4475"/>
                  </a:lnTo>
                  <a:lnTo>
                    <a:pt x="5880" y="3653"/>
                  </a:lnTo>
                  <a:cubicBezTo>
                    <a:pt x="5909" y="3614"/>
                    <a:pt x="5938" y="3571"/>
                    <a:pt x="5967" y="3532"/>
                  </a:cubicBezTo>
                  <a:lnTo>
                    <a:pt x="5967" y="3532"/>
                  </a:lnTo>
                  <a:cubicBezTo>
                    <a:pt x="5861" y="3542"/>
                    <a:pt x="5750" y="3547"/>
                    <a:pt x="5640" y="3547"/>
                  </a:cubicBezTo>
                  <a:cubicBezTo>
                    <a:pt x="3407" y="3542"/>
                    <a:pt x="1425" y="2118"/>
                    <a:pt x="717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6255434" y="2080394"/>
              <a:ext cx="363251" cy="273841"/>
            </a:xfrm>
            <a:custGeom>
              <a:rect b="b" l="l" r="r" t="t"/>
              <a:pathLst>
                <a:path extrusionOk="0" h="10441" w="13850">
                  <a:moveTo>
                    <a:pt x="12345" y="0"/>
                  </a:moveTo>
                  <a:cubicBezTo>
                    <a:pt x="12210" y="0"/>
                    <a:pt x="12077" y="130"/>
                    <a:pt x="12147" y="295"/>
                  </a:cubicBezTo>
                  <a:cubicBezTo>
                    <a:pt x="13388" y="2922"/>
                    <a:pt x="12830" y="6049"/>
                    <a:pt x="10746" y="8080"/>
                  </a:cubicBezTo>
                  <a:cubicBezTo>
                    <a:pt x="9446" y="9350"/>
                    <a:pt x="7729" y="10016"/>
                    <a:pt x="5991" y="10016"/>
                  </a:cubicBezTo>
                  <a:cubicBezTo>
                    <a:pt x="4951" y="10016"/>
                    <a:pt x="3903" y="9778"/>
                    <a:pt x="2932" y="9288"/>
                  </a:cubicBezTo>
                  <a:cubicBezTo>
                    <a:pt x="2128" y="8884"/>
                    <a:pt x="1416" y="8325"/>
                    <a:pt x="834" y="7647"/>
                  </a:cubicBezTo>
                  <a:lnTo>
                    <a:pt x="834" y="7647"/>
                  </a:lnTo>
                  <a:lnTo>
                    <a:pt x="1667" y="7921"/>
                  </a:lnTo>
                  <a:cubicBezTo>
                    <a:pt x="1694" y="7930"/>
                    <a:pt x="1719" y="7935"/>
                    <a:pt x="1743" y="7935"/>
                  </a:cubicBezTo>
                  <a:cubicBezTo>
                    <a:pt x="1959" y="7935"/>
                    <a:pt x="2044" y="7600"/>
                    <a:pt x="1801" y="7522"/>
                  </a:cubicBezTo>
                  <a:lnTo>
                    <a:pt x="300" y="7021"/>
                  </a:lnTo>
                  <a:cubicBezTo>
                    <a:pt x="276" y="7013"/>
                    <a:pt x="252" y="7009"/>
                    <a:pt x="229" y="7009"/>
                  </a:cubicBezTo>
                  <a:cubicBezTo>
                    <a:pt x="106" y="7009"/>
                    <a:pt x="1" y="7119"/>
                    <a:pt x="21" y="7252"/>
                  </a:cubicBezTo>
                  <a:lnTo>
                    <a:pt x="271" y="9004"/>
                  </a:lnTo>
                  <a:cubicBezTo>
                    <a:pt x="286" y="9110"/>
                    <a:pt x="377" y="9187"/>
                    <a:pt x="483" y="9187"/>
                  </a:cubicBezTo>
                  <a:lnTo>
                    <a:pt x="512" y="9187"/>
                  </a:lnTo>
                  <a:cubicBezTo>
                    <a:pt x="627" y="9167"/>
                    <a:pt x="709" y="9062"/>
                    <a:pt x="695" y="8946"/>
                  </a:cubicBezTo>
                  <a:lnTo>
                    <a:pt x="555" y="7964"/>
                  </a:lnTo>
                  <a:lnTo>
                    <a:pt x="555" y="7964"/>
                  </a:lnTo>
                  <a:cubicBezTo>
                    <a:pt x="1166" y="8667"/>
                    <a:pt x="1907" y="9244"/>
                    <a:pt x="2740" y="9668"/>
                  </a:cubicBezTo>
                  <a:cubicBezTo>
                    <a:pt x="3771" y="10188"/>
                    <a:pt x="4883" y="10441"/>
                    <a:pt x="5988" y="10441"/>
                  </a:cubicBezTo>
                  <a:cubicBezTo>
                    <a:pt x="7836" y="10441"/>
                    <a:pt x="9662" y="9732"/>
                    <a:pt x="11045" y="8383"/>
                  </a:cubicBezTo>
                  <a:cubicBezTo>
                    <a:pt x="13253" y="6227"/>
                    <a:pt x="13850" y="2903"/>
                    <a:pt x="12527" y="112"/>
                  </a:cubicBezTo>
                  <a:lnTo>
                    <a:pt x="12527" y="112"/>
                  </a:lnTo>
                  <a:lnTo>
                    <a:pt x="12527" y="117"/>
                  </a:lnTo>
                  <a:cubicBezTo>
                    <a:pt x="12484" y="35"/>
                    <a:pt x="12414" y="0"/>
                    <a:pt x="1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6200960" y="1975274"/>
              <a:ext cx="368916" cy="274104"/>
            </a:xfrm>
            <a:custGeom>
              <a:rect b="b" l="l" r="r" t="t"/>
              <a:pathLst>
                <a:path extrusionOk="0" h="10451" w="14066">
                  <a:moveTo>
                    <a:pt x="8073" y="1"/>
                  </a:moveTo>
                  <a:cubicBezTo>
                    <a:pt x="6706" y="1"/>
                    <a:pt x="5329" y="387"/>
                    <a:pt x="4114" y="1185"/>
                  </a:cubicBezTo>
                  <a:cubicBezTo>
                    <a:pt x="1097" y="3162"/>
                    <a:pt x="0" y="7060"/>
                    <a:pt x="1545" y="10317"/>
                  </a:cubicBezTo>
                  <a:cubicBezTo>
                    <a:pt x="1583" y="10412"/>
                    <a:pt x="1656" y="10451"/>
                    <a:pt x="1731" y="10451"/>
                  </a:cubicBezTo>
                  <a:cubicBezTo>
                    <a:pt x="1872" y="10451"/>
                    <a:pt x="2016" y="10309"/>
                    <a:pt x="1925" y="10139"/>
                  </a:cubicBezTo>
                  <a:cubicBezTo>
                    <a:pt x="1492" y="9225"/>
                    <a:pt x="1265" y="8229"/>
                    <a:pt x="1265" y="7223"/>
                  </a:cubicBezTo>
                  <a:cubicBezTo>
                    <a:pt x="1265" y="4375"/>
                    <a:pt x="3036" y="1825"/>
                    <a:pt x="5707" y="838"/>
                  </a:cubicBezTo>
                  <a:cubicBezTo>
                    <a:pt x="6479" y="552"/>
                    <a:pt x="7279" y="413"/>
                    <a:pt x="8071" y="413"/>
                  </a:cubicBezTo>
                  <a:cubicBezTo>
                    <a:pt x="10020" y="413"/>
                    <a:pt x="11920" y="1251"/>
                    <a:pt x="13237" y="2787"/>
                  </a:cubicBezTo>
                  <a:lnTo>
                    <a:pt x="12400" y="2508"/>
                  </a:lnTo>
                  <a:cubicBezTo>
                    <a:pt x="12374" y="2499"/>
                    <a:pt x="12350" y="2496"/>
                    <a:pt x="12327" y="2496"/>
                  </a:cubicBezTo>
                  <a:cubicBezTo>
                    <a:pt x="12113" y="2496"/>
                    <a:pt x="12027" y="2829"/>
                    <a:pt x="12270" y="2912"/>
                  </a:cubicBezTo>
                  <a:lnTo>
                    <a:pt x="13771" y="3412"/>
                  </a:lnTo>
                  <a:cubicBezTo>
                    <a:pt x="13793" y="3420"/>
                    <a:pt x="13815" y="3423"/>
                    <a:pt x="13837" y="3423"/>
                  </a:cubicBezTo>
                  <a:cubicBezTo>
                    <a:pt x="13961" y="3423"/>
                    <a:pt x="14066" y="3313"/>
                    <a:pt x="14045" y="3181"/>
                  </a:cubicBezTo>
                  <a:lnTo>
                    <a:pt x="13795" y="1430"/>
                  </a:lnTo>
                  <a:cubicBezTo>
                    <a:pt x="13778" y="1303"/>
                    <a:pt x="13685" y="1245"/>
                    <a:pt x="13590" y="1245"/>
                  </a:cubicBezTo>
                  <a:cubicBezTo>
                    <a:pt x="13474" y="1245"/>
                    <a:pt x="13355" y="1333"/>
                    <a:pt x="13377" y="1488"/>
                  </a:cubicBezTo>
                  <a:lnTo>
                    <a:pt x="13516" y="2464"/>
                  </a:lnTo>
                  <a:cubicBezTo>
                    <a:pt x="12098" y="848"/>
                    <a:pt x="10096" y="1"/>
                    <a:pt x="8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6365013" y="2075621"/>
              <a:ext cx="17677" cy="29322"/>
            </a:xfrm>
            <a:custGeom>
              <a:rect b="b" l="l" r="r" t="t"/>
              <a:pathLst>
                <a:path extrusionOk="0" h="1118" w="674">
                  <a:moveTo>
                    <a:pt x="453" y="0"/>
                  </a:moveTo>
                  <a:cubicBezTo>
                    <a:pt x="332" y="0"/>
                    <a:pt x="241" y="96"/>
                    <a:pt x="241" y="212"/>
                  </a:cubicBezTo>
                  <a:lnTo>
                    <a:pt x="246" y="602"/>
                  </a:lnTo>
                  <a:lnTo>
                    <a:pt x="92" y="751"/>
                  </a:lnTo>
                  <a:cubicBezTo>
                    <a:pt x="5" y="833"/>
                    <a:pt x="0" y="967"/>
                    <a:pt x="82" y="1049"/>
                  </a:cubicBezTo>
                  <a:cubicBezTo>
                    <a:pt x="125" y="1094"/>
                    <a:pt x="182" y="1117"/>
                    <a:pt x="238" y="1117"/>
                  </a:cubicBezTo>
                  <a:cubicBezTo>
                    <a:pt x="290" y="1117"/>
                    <a:pt x="341" y="1098"/>
                    <a:pt x="380" y="1059"/>
                  </a:cubicBezTo>
                  <a:lnTo>
                    <a:pt x="607" y="847"/>
                  </a:lnTo>
                  <a:cubicBezTo>
                    <a:pt x="650" y="804"/>
                    <a:pt x="674" y="746"/>
                    <a:pt x="674" y="688"/>
                  </a:cubicBezTo>
                  <a:lnTo>
                    <a:pt x="664" y="207"/>
                  </a:lnTo>
                  <a:cubicBezTo>
                    <a:pt x="664" y="92"/>
                    <a:pt x="568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6256588" y="2022589"/>
              <a:ext cx="307963" cy="284123"/>
            </a:xfrm>
            <a:custGeom>
              <a:rect b="b" l="l" r="r" t="t"/>
              <a:pathLst>
                <a:path extrusionOk="0" h="10833" w="11742">
                  <a:moveTo>
                    <a:pt x="4072" y="4149"/>
                  </a:moveTo>
                  <a:lnTo>
                    <a:pt x="4360" y="4187"/>
                  </a:lnTo>
                  <a:cubicBezTo>
                    <a:pt x="4372" y="4189"/>
                    <a:pt x="4384" y="4189"/>
                    <a:pt x="4396" y="4189"/>
                  </a:cubicBezTo>
                  <a:cubicBezTo>
                    <a:pt x="4430" y="4189"/>
                    <a:pt x="4465" y="4185"/>
                    <a:pt x="4500" y="4178"/>
                  </a:cubicBezTo>
                  <a:lnTo>
                    <a:pt x="4500" y="4178"/>
                  </a:lnTo>
                  <a:lnTo>
                    <a:pt x="4279" y="4669"/>
                  </a:lnTo>
                  <a:lnTo>
                    <a:pt x="3918" y="4563"/>
                  </a:lnTo>
                  <a:lnTo>
                    <a:pt x="4072" y="4149"/>
                  </a:lnTo>
                  <a:close/>
                  <a:moveTo>
                    <a:pt x="5482" y="4048"/>
                  </a:moveTo>
                  <a:lnTo>
                    <a:pt x="5905" y="4563"/>
                  </a:lnTo>
                  <a:lnTo>
                    <a:pt x="5857" y="4702"/>
                  </a:lnTo>
                  <a:cubicBezTo>
                    <a:pt x="5800" y="4870"/>
                    <a:pt x="5933" y="4985"/>
                    <a:pt x="6063" y="4985"/>
                  </a:cubicBezTo>
                  <a:cubicBezTo>
                    <a:pt x="6143" y="4985"/>
                    <a:pt x="6222" y="4942"/>
                    <a:pt x="6256" y="4842"/>
                  </a:cubicBezTo>
                  <a:lnTo>
                    <a:pt x="6309" y="4678"/>
                  </a:lnTo>
                  <a:cubicBezTo>
                    <a:pt x="6352" y="4553"/>
                    <a:pt x="6328" y="4414"/>
                    <a:pt x="6242" y="4308"/>
                  </a:cubicBezTo>
                  <a:lnTo>
                    <a:pt x="6131" y="4168"/>
                  </a:lnTo>
                  <a:lnTo>
                    <a:pt x="6506" y="4452"/>
                  </a:lnTo>
                  <a:cubicBezTo>
                    <a:pt x="6543" y="4482"/>
                    <a:pt x="6588" y="4497"/>
                    <a:pt x="6634" y="4497"/>
                  </a:cubicBezTo>
                  <a:cubicBezTo>
                    <a:pt x="6661" y="4497"/>
                    <a:pt x="6688" y="4492"/>
                    <a:pt x="6713" y="4481"/>
                  </a:cubicBezTo>
                  <a:lnTo>
                    <a:pt x="6983" y="4370"/>
                  </a:lnTo>
                  <a:lnTo>
                    <a:pt x="7146" y="4553"/>
                  </a:lnTo>
                  <a:cubicBezTo>
                    <a:pt x="7186" y="4602"/>
                    <a:pt x="7246" y="4626"/>
                    <a:pt x="7308" y="4626"/>
                  </a:cubicBezTo>
                  <a:cubicBezTo>
                    <a:pt x="7313" y="4626"/>
                    <a:pt x="7319" y="4626"/>
                    <a:pt x="7324" y="4625"/>
                  </a:cubicBezTo>
                  <a:lnTo>
                    <a:pt x="7844" y="4582"/>
                  </a:lnTo>
                  <a:lnTo>
                    <a:pt x="7863" y="4673"/>
                  </a:lnTo>
                  <a:cubicBezTo>
                    <a:pt x="7878" y="4760"/>
                    <a:pt x="7820" y="4842"/>
                    <a:pt x="7729" y="4847"/>
                  </a:cubicBezTo>
                  <a:lnTo>
                    <a:pt x="6819" y="4919"/>
                  </a:lnTo>
                  <a:cubicBezTo>
                    <a:pt x="6617" y="4933"/>
                    <a:pt x="6463" y="5111"/>
                    <a:pt x="6478" y="5313"/>
                  </a:cubicBezTo>
                  <a:lnTo>
                    <a:pt x="5876" y="5111"/>
                  </a:lnTo>
                  <a:cubicBezTo>
                    <a:pt x="5857" y="5107"/>
                    <a:pt x="5847" y="5092"/>
                    <a:pt x="5847" y="5078"/>
                  </a:cubicBezTo>
                  <a:cubicBezTo>
                    <a:pt x="5809" y="4852"/>
                    <a:pt x="5611" y="4683"/>
                    <a:pt x="5385" y="4683"/>
                  </a:cubicBezTo>
                  <a:lnTo>
                    <a:pt x="5376" y="4683"/>
                  </a:lnTo>
                  <a:lnTo>
                    <a:pt x="4726" y="4702"/>
                  </a:lnTo>
                  <a:lnTo>
                    <a:pt x="4919" y="4279"/>
                  </a:lnTo>
                  <a:cubicBezTo>
                    <a:pt x="4933" y="4240"/>
                    <a:pt x="4967" y="4212"/>
                    <a:pt x="5005" y="4202"/>
                  </a:cubicBezTo>
                  <a:lnTo>
                    <a:pt x="5482" y="4048"/>
                  </a:lnTo>
                  <a:close/>
                  <a:moveTo>
                    <a:pt x="10411" y="4775"/>
                  </a:moveTo>
                  <a:cubicBezTo>
                    <a:pt x="10448" y="4775"/>
                    <a:pt x="10485" y="4789"/>
                    <a:pt x="10515" y="4818"/>
                  </a:cubicBezTo>
                  <a:lnTo>
                    <a:pt x="10943" y="5236"/>
                  </a:lnTo>
                  <a:cubicBezTo>
                    <a:pt x="10948" y="5366"/>
                    <a:pt x="10948" y="5496"/>
                    <a:pt x="10943" y="5621"/>
                  </a:cubicBezTo>
                  <a:cubicBezTo>
                    <a:pt x="10890" y="6877"/>
                    <a:pt x="10370" y="8066"/>
                    <a:pt x="9485" y="8951"/>
                  </a:cubicBezTo>
                  <a:cubicBezTo>
                    <a:pt x="9345" y="9086"/>
                    <a:pt x="9206" y="9216"/>
                    <a:pt x="9057" y="9331"/>
                  </a:cubicBezTo>
                  <a:cubicBezTo>
                    <a:pt x="9134" y="9221"/>
                    <a:pt x="9201" y="9100"/>
                    <a:pt x="9254" y="8975"/>
                  </a:cubicBezTo>
                  <a:lnTo>
                    <a:pt x="10226" y="6728"/>
                  </a:lnTo>
                  <a:cubicBezTo>
                    <a:pt x="10287" y="6583"/>
                    <a:pt x="10180" y="6429"/>
                    <a:pt x="10028" y="6429"/>
                  </a:cubicBezTo>
                  <a:cubicBezTo>
                    <a:pt x="10023" y="6429"/>
                    <a:pt x="10019" y="6429"/>
                    <a:pt x="10014" y="6430"/>
                  </a:cubicBezTo>
                  <a:lnTo>
                    <a:pt x="9923" y="6439"/>
                  </a:lnTo>
                  <a:lnTo>
                    <a:pt x="10447" y="5390"/>
                  </a:lnTo>
                  <a:cubicBezTo>
                    <a:pt x="10534" y="5212"/>
                    <a:pt x="10481" y="5001"/>
                    <a:pt x="10322" y="4890"/>
                  </a:cubicBezTo>
                  <a:lnTo>
                    <a:pt x="10279" y="4861"/>
                  </a:lnTo>
                  <a:lnTo>
                    <a:pt x="10288" y="4842"/>
                  </a:lnTo>
                  <a:cubicBezTo>
                    <a:pt x="10316" y="4798"/>
                    <a:pt x="10363" y="4775"/>
                    <a:pt x="10411" y="4775"/>
                  </a:cubicBezTo>
                  <a:close/>
                  <a:moveTo>
                    <a:pt x="5959" y="1"/>
                  </a:moveTo>
                  <a:cubicBezTo>
                    <a:pt x="4567" y="1"/>
                    <a:pt x="3179" y="535"/>
                    <a:pt x="2128" y="1589"/>
                  </a:cubicBezTo>
                  <a:cubicBezTo>
                    <a:pt x="141" y="3576"/>
                    <a:pt x="1" y="6747"/>
                    <a:pt x="1805" y="8898"/>
                  </a:cubicBezTo>
                  <a:cubicBezTo>
                    <a:pt x="1853" y="8955"/>
                    <a:pt x="1910" y="8978"/>
                    <a:pt x="1965" y="8978"/>
                  </a:cubicBezTo>
                  <a:cubicBezTo>
                    <a:pt x="2122" y="8978"/>
                    <a:pt x="2263" y="8789"/>
                    <a:pt x="2128" y="8629"/>
                  </a:cubicBezTo>
                  <a:cubicBezTo>
                    <a:pt x="906" y="7171"/>
                    <a:pt x="612" y="5140"/>
                    <a:pt x="1382" y="3398"/>
                  </a:cubicBezTo>
                  <a:cubicBezTo>
                    <a:pt x="2152" y="1657"/>
                    <a:pt x="3846" y="502"/>
                    <a:pt x="5751" y="430"/>
                  </a:cubicBezTo>
                  <a:cubicBezTo>
                    <a:pt x="5825" y="426"/>
                    <a:pt x="5899" y="424"/>
                    <a:pt x="5974" y="424"/>
                  </a:cubicBezTo>
                  <a:cubicBezTo>
                    <a:pt x="6183" y="424"/>
                    <a:pt x="6392" y="438"/>
                    <a:pt x="6598" y="463"/>
                  </a:cubicBezTo>
                  <a:lnTo>
                    <a:pt x="6887" y="819"/>
                  </a:lnTo>
                  <a:lnTo>
                    <a:pt x="6766" y="1098"/>
                  </a:lnTo>
                  <a:lnTo>
                    <a:pt x="6593" y="786"/>
                  </a:lnTo>
                  <a:cubicBezTo>
                    <a:pt x="6555" y="718"/>
                    <a:pt x="6482" y="680"/>
                    <a:pt x="6405" y="680"/>
                  </a:cubicBezTo>
                  <a:lnTo>
                    <a:pt x="5727" y="680"/>
                  </a:lnTo>
                  <a:cubicBezTo>
                    <a:pt x="5645" y="680"/>
                    <a:pt x="5573" y="723"/>
                    <a:pt x="5539" y="790"/>
                  </a:cubicBezTo>
                  <a:lnTo>
                    <a:pt x="5058" y="1700"/>
                  </a:lnTo>
                  <a:cubicBezTo>
                    <a:pt x="4923" y="1964"/>
                    <a:pt x="5097" y="2287"/>
                    <a:pt x="5395" y="2311"/>
                  </a:cubicBezTo>
                  <a:lnTo>
                    <a:pt x="5775" y="2340"/>
                  </a:lnTo>
                  <a:cubicBezTo>
                    <a:pt x="5780" y="2340"/>
                    <a:pt x="5784" y="2340"/>
                    <a:pt x="5789" y="2340"/>
                  </a:cubicBezTo>
                  <a:cubicBezTo>
                    <a:pt x="5857" y="2340"/>
                    <a:pt x="5927" y="2307"/>
                    <a:pt x="5968" y="2253"/>
                  </a:cubicBezTo>
                  <a:lnTo>
                    <a:pt x="6107" y="2046"/>
                  </a:lnTo>
                  <a:lnTo>
                    <a:pt x="6184" y="2143"/>
                  </a:lnTo>
                  <a:lnTo>
                    <a:pt x="6136" y="2503"/>
                  </a:lnTo>
                  <a:lnTo>
                    <a:pt x="5486" y="2600"/>
                  </a:lnTo>
                  <a:cubicBezTo>
                    <a:pt x="5448" y="2604"/>
                    <a:pt x="5419" y="2619"/>
                    <a:pt x="5390" y="2638"/>
                  </a:cubicBezTo>
                  <a:lnTo>
                    <a:pt x="4553" y="3254"/>
                  </a:lnTo>
                  <a:cubicBezTo>
                    <a:pt x="4514" y="3283"/>
                    <a:pt x="4486" y="3326"/>
                    <a:pt x="4471" y="3374"/>
                  </a:cubicBezTo>
                  <a:lnTo>
                    <a:pt x="4380" y="3759"/>
                  </a:lnTo>
                  <a:lnTo>
                    <a:pt x="4096" y="3721"/>
                  </a:lnTo>
                  <a:cubicBezTo>
                    <a:pt x="4081" y="3719"/>
                    <a:pt x="4067" y="3718"/>
                    <a:pt x="4052" y="3718"/>
                  </a:cubicBezTo>
                  <a:cubicBezTo>
                    <a:pt x="3890" y="3718"/>
                    <a:pt x="3739" y="3817"/>
                    <a:pt x="3682" y="3976"/>
                  </a:cubicBezTo>
                  <a:lnTo>
                    <a:pt x="3509" y="4447"/>
                  </a:lnTo>
                  <a:cubicBezTo>
                    <a:pt x="3427" y="4659"/>
                    <a:pt x="3547" y="4895"/>
                    <a:pt x="3769" y="4957"/>
                  </a:cubicBezTo>
                  <a:cubicBezTo>
                    <a:pt x="3566" y="5044"/>
                    <a:pt x="3437" y="5241"/>
                    <a:pt x="3427" y="5458"/>
                  </a:cubicBezTo>
                  <a:lnTo>
                    <a:pt x="3422" y="5564"/>
                  </a:lnTo>
                  <a:lnTo>
                    <a:pt x="2830" y="6242"/>
                  </a:lnTo>
                  <a:cubicBezTo>
                    <a:pt x="2739" y="6348"/>
                    <a:pt x="2686" y="6478"/>
                    <a:pt x="2686" y="6617"/>
                  </a:cubicBezTo>
                  <a:lnTo>
                    <a:pt x="2686" y="7407"/>
                  </a:lnTo>
                  <a:cubicBezTo>
                    <a:pt x="2686" y="7609"/>
                    <a:pt x="2768" y="7806"/>
                    <a:pt x="2917" y="7945"/>
                  </a:cubicBezTo>
                  <a:lnTo>
                    <a:pt x="3480" y="8494"/>
                  </a:lnTo>
                  <a:cubicBezTo>
                    <a:pt x="3605" y="8614"/>
                    <a:pt x="3764" y="8686"/>
                    <a:pt x="3937" y="8701"/>
                  </a:cubicBezTo>
                  <a:lnTo>
                    <a:pt x="5607" y="8845"/>
                  </a:lnTo>
                  <a:lnTo>
                    <a:pt x="5602" y="8898"/>
                  </a:lnTo>
                  <a:cubicBezTo>
                    <a:pt x="5573" y="9100"/>
                    <a:pt x="5660" y="9302"/>
                    <a:pt x="5828" y="9427"/>
                  </a:cubicBezTo>
                  <a:lnTo>
                    <a:pt x="6122" y="9644"/>
                  </a:lnTo>
                  <a:lnTo>
                    <a:pt x="6102" y="9711"/>
                  </a:lnTo>
                  <a:cubicBezTo>
                    <a:pt x="6035" y="9928"/>
                    <a:pt x="6102" y="10164"/>
                    <a:pt x="6275" y="10313"/>
                  </a:cubicBezTo>
                  <a:lnTo>
                    <a:pt x="6362" y="10385"/>
                  </a:lnTo>
                  <a:cubicBezTo>
                    <a:pt x="6290" y="10390"/>
                    <a:pt x="6223" y="10395"/>
                    <a:pt x="6155" y="10399"/>
                  </a:cubicBezTo>
                  <a:cubicBezTo>
                    <a:pt x="6084" y="10402"/>
                    <a:pt x="6013" y="10404"/>
                    <a:pt x="5942" y="10404"/>
                  </a:cubicBezTo>
                  <a:cubicBezTo>
                    <a:pt x="4771" y="10404"/>
                    <a:pt x="3637" y="9993"/>
                    <a:pt x="2739" y="9245"/>
                  </a:cubicBezTo>
                  <a:cubicBezTo>
                    <a:pt x="2694" y="9206"/>
                    <a:pt x="2646" y="9190"/>
                    <a:pt x="2601" y="9190"/>
                  </a:cubicBezTo>
                  <a:cubicBezTo>
                    <a:pt x="2431" y="9190"/>
                    <a:pt x="2298" y="9422"/>
                    <a:pt x="2469" y="9567"/>
                  </a:cubicBezTo>
                  <a:cubicBezTo>
                    <a:pt x="3436" y="10381"/>
                    <a:pt x="4665" y="10833"/>
                    <a:pt x="5928" y="10833"/>
                  </a:cubicBezTo>
                  <a:cubicBezTo>
                    <a:pt x="5935" y="10833"/>
                    <a:pt x="5942" y="10833"/>
                    <a:pt x="5948" y="10832"/>
                  </a:cubicBezTo>
                  <a:cubicBezTo>
                    <a:pt x="6025" y="10832"/>
                    <a:pt x="6097" y="10832"/>
                    <a:pt x="6170" y="10828"/>
                  </a:cubicBezTo>
                  <a:cubicBezTo>
                    <a:pt x="8234" y="10746"/>
                    <a:pt x="10072" y="9495"/>
                    <a:pt x="10904" y="7604"/>
                  </a:cubicBezTo>
                  <a:cubicBezTo>
                    <a:pt x="11742" y="5718"/>
                    <a:pt x="11429" y="3514"/>
                    <a:pt x="10101" y="1936"/>
                  </a:cubicBezTo>
                  <a:cubicBezTo>
                    <a:pt x="10053" y="1879"/>
                    <a:pt x="9996" y="1856"/>
                    <a:pt x="9941" y="1856"/>
                  </a:cubicBezTo>
                  <a:cubicBezTo>
                    <a:pt x="9784" y="1856"/>
                    <a:pt x="9643" y="2045"/>
                    <a:pt x="9778" y="2205"/>
                  </a:cubicBezTo>
                  <a:cubicBezTo>
                    <a:pt x="10346" y="2884"/>
                    <a:pt x="10726" y="3702"/>
                    <a:pt x="10876" y="4577"/>
                  </a:cubicBezTo>
                  <a:lnTo>
                    <a:pt x="10813" y="4515"/>
                  </a:lnTo>
                  <a:cubicBezTo>
                    <a:pt x="10701" y="4405"/>
                    <a:pt x="10557" y="4352"/>
                    <a:pt x="10415" y="4352"/>
                  </a:cubicBezTo>
                  <a:cubicBezTo>
                    <a:pt x="10227" y="4352"/>
                    <a:pt x="10040" y="4443"/>
                    <a:pt x="9928" y="4616"/>
                  </a:cubicBezTo>
                  <a:lnTo>
                    <a:pt x="9894" y="4678"/>
                  </a:lnTo>
                  <a:cubicBezTo>
                    <a:pt x="9793" y="4678"/>
                    <a:pt x="9692" y="4717"/>
                    <a:pt x="9620" y="4784"/>
                  </a:cubicBezTo>
                  <a:lnTo>
                    <a:pt x="9341" y="4452"/>
                  </a:lnTo>
                  <a:cubicBezTo>
                    <a:pt x="9293" y="4396"/>
                    <a:pt x="9237" y="4373"/>
                    <a:pt x="9182" y="4373"/>
                  </a:cubicBezTo>
                  <a:cubicBezTo>
                    <a:pt x="9023" y="4373"/>
                    <a:pt x="8879" y="4566"/>
                    <a:pt x="9018" y="4726"/>
                  </a:cubicBezTo>
                  <a:lnTo>
                    <a:pt x="9446" y="5232"/>
                  </a:lnTo>
                  <a:cubicBezTo>
                    <a:pt x="9488" y="5280"/>
                    <a:pt x="9548" y="5306"/>
                    <a:pt x="9608" y="5306"/>
                  </a:cubicBezTo>
                  <a:cubicBezTo>
                    <a:pt x="9661" y="5306"/>
                    <a:pt x="9714" y="5286"/>
                    <a:pt x="9754" y="5246"/>
                  </a:cubicBezTo>
                  <a:lnTo>
                    <a:pt x="9889" y="5111"/>
                  </a:lnTo>
                  <a:lnTo>
                    <a:pt x="10058" y="5227"/>
                  </a:lnTo>
                  <a:lnTo>
                    <a:pt x="9427" y="6478"/>
                  </a:lnTo>
                  <a:lnTo>
                    <a:pt x="9393" y="6478"/>
                  </a:lnTo>
                  <a:cubicBezTo>
                    <a:pt x="9389" y="6478"/>
                    <a:pt x="9384" y="6479"/>
                    <a:pt x="9379" y="6479"/>
                  </a:cubicBezTo>
                  <a:cubicBezTo>
                    <a:pt x="9337" y="6479"/>
                    <a:pt x="9299" y="6460"/>
                    <a:pt x="9268" y="6425"/>
                  </a:cubicBezTo>
                  <a:lnTo>
                    <a:pt x="8431" y="5400"/>
                  </a:lnTo>
                  <a:cubicBezTo>
                    <a:pt x="8385" y="5344"/>
                    <a:pt x="8328" y="5320"/>
                    <a:pt x="8273" y="5320"/>
                  </a:cubicBezTo>
                  <a:cubicBezTo>
                    <a:pt x="8117" y="5320"/>
                    <a:pt x="7972" y="5509"/>
                    <a:pt x="8104" y="5670"/>
                  </a:cubicBezTo>
                  <a:lnTo>
                    <a:pt x="8941" y="6694"/>
                  </a:lnTo>
                  <a:cubicBezTo>
                    <a:pt x="9052" y="6827"/>
                    <a:pt x="9211" y="6903"/>
                    <a:pt x="9379" y="6903"/>
                  </a:cubicBezTo>
                  <a:cubicBezTo>
                    <a:pt x="9393" y="6903"/>
                    <a:pt x="9408" y="6902"/>
                    <a:pt x="9422" y="6901"/>
                  </a:cubicBezTo>
                  <a:lnTo>
                    <a:pt x="9697" y="6882"/>
                  </a:lnTo>
                  <a:lnTo>
                    <a:pt x="9697" y="6882"/>
                  </a:lnTo>
                  <a:lnTo>
                    <a:pt x="8864" y="8807"/>
                  </a:lnTo>
                  <a:cubicBezTo>
                    <a:pt x="8802" y="8946"/>
                    <a:pt x="8720" y="9076"/>
                    <a:pt x="8624" y="9196"/>
                  </a:cubicBezTo>
                  <a:lnTo>
                    <a:pt x="7960" y="9990"/>
                  </a:lnTo>
                  <a:cubicBezTo>
                    <a:pt x="7623" y="10135"/>
                    <a:pt x="7276" y="10245"/>
                    <a:pt x="6920" y="10318"/>
                  </a:cubicBezTo>
                  <a:lnTo>
                    <a:pt x="6550" y="9995"/>
                  </a:lnTo>
                  <a:cubicBezTo>
                    <a:pt x="6506" y="9957"/>
                    <a:pt x="6487" y="9899"/>
                    <a:pt x="6506" y="9841"/>
                  </a:cubicBezTo>
                  <a:lnTo>
                    <a:pt x="6569" y="9634"/>
                  </a:lnTo>
                  <a:cubicBezTo>
                    <a:pt x="6598" y="9548"/>
                    <a:pt x="6564" y="9456"/>
                    <a:pt x="6492" y="9403"/>
                  </a:cubicBezTo>
                  <a:lnTo>
                    <a:pt x="6078" y="9095"/>
                  </a:lnTo>
                  <a:cubicBezTo>
                    <a:pt x="6035" y="9062"/>
                    <a:pt x="6011" y="9009"/>
                    <a:pt x="6016" y="8956"/>
                  </a:cubicBezTo>
                  <a:lnTo>
                    <a:pt x="6049" y="8686"/>
                  </a:lnTo>
                  <a:cubicBezTo>
                    <a:pt x="6069" y="8566"/>
                    <a:pt x="5977" y="8460"/>
                    <a:pt x="5862" y="8451"/>
                  </a:cubicBezTo>
                  <a:lnTo>
                    <a:pt x="3971" y="8287"/>
                  </a:lnTo>
                  <a:cubicBezTo>
                    <a:pt x="3898" y="8277"/>
                    <a:pt x="3826" y="8249"/>
                    <a:pt x="3773" y="8196"/>
                  </a:cubicBezTo>
                  <a:lnTo>
                    <a:pt x="3206" y="7652"/>
                  </a:lnTo>
                  <a:cubicBezTo>
                    <a:pt x="3143" y="7589"/>
                    <a:pt x="3109" y="7503"/>
                    <a:pt x="3109" y="7416"/>
                  </a:cubicBezTo>
                  <a:lnTo>
                    <a:pt x="3109" y="6627"/>
                  </a:lnTo>
                  <a:cubicBezTo>
                    <a:pt x="3109" y="6589"/>
                    <a:pt x="3119" y="6555"/>
                    <a:pt x="3143" y="6531"/>
                  </a:cubicBezTo>
                  <a:lnTo>
                    <a:pt x="3788" y="5795"/>
                  </a:lnTo>
                  <a:cubicBezTo>
                    <a:pt x="3822" y="5756"/>
                    <a:pt x="3841" y="5713"/>
                    <a:pt x="3841" y="5665"/>
                  </a:cubicBezTo>
                  <a:lnTo>
                    <a:pt x="3846" y="5482"/>
                  </a:lnTo>
                  <a:cubicBezTo>
                    <a:pt x="3850" y="5424"/>
                    <a:pt x="3884" y="5376"/>
                    <a:pt x="3937" y="5352"/>
                  </a:cubicBezTo>
                  <a:lnTo>
                    <a:pt x="4437" y="5131"/>
                  </a:lnTo>
                  <a:lnTo>
                    <a:pt x="5385" y="5107"/>
                  </a:lnTo>
                  <a:cubicBezTo>
                    <a:pt x="5409" y="5107"/>
                    <a:pt x="5429" y="5126"/>
                    <a:pt x="5429" y="5145"/>
                  </a:cubicBezTo>
                  <a:cubicBezTo>
                    <a:pt x="5457" y="5318"/>
                    <a:pt x="5578" y="5458"/>
                    <a:pt x="5741" y="5516"/>
                  </a:cubicBezTo>
                  <a:lnTo>
                    <a:pt x="6420" y="5742"/>
                  </a:lnTo>
                  <a:cubicBezTo>
                    <a:pt x="6460" y="5755"/>
                    <a:pt x="6499" y="5761"/>
                    <a:pt x="6538" y="5761"/>
                  </a:cubicBezTo>
                  <a:cubicBezTo>
                    <a:pt x="6756" y="5761"/>
                    <a:pt x="6939" y="5566"/>
                    <a:pt x="6911" y="5337"/>
                  </a:cubicBezTo>
                  <a:lnTo>
                    <a:pt x="7758" y="5270"/>
                  </a:lnTo>
                  <a:cubicBezTo>
                    <a:pt x="8099" y="5241"/>
                    <a:pt x="8340" y="4924"/>
                    <a:pt x="8272" y="4587"/>
                  </a:cubicBezTo>
                  <a:lnTo>
                    <a:pt x="8248" y="4467"/>
                  </a:lnTo>
                  <a:cubicBezTo>
                    <a:pt x="8212" y="4282"/>
                    <a:pt x="8054" y="4152"/>
                    <a:pt x="7872" y="4152"/>
                  </a:cubicBezTo>
                  <a:cubicBezTo>
                    <a:pt x="7860" y="4152"/>
                    <a:pt x="7847" y="4153"/>
                    <a:pt x="7834" y="4154"/>
                  </a:cubicBezTo>
                  <a:lnTo>
                    <a:pt x="7387" y="4192"/>
                  </a:lnTo>
                  <a:lnTo>
                    <a:pt x="7320" y="4115"/>
                  </a:lnTo>
                  <a:lnTo>
                    <a:pt x="7911" y="3528"/>
                  </a:lnTo>
                  <a:cubicBezTo>
                    <a:pt x="8063" y="3373"/>
                    <a:pt x="7922" y="3160"/>
                    <a:pt x="7756" y="3160"/>
                  </a:cubicBezTo>
                  <a:cubicBezTo>
                    <a:pt x="7707" y="3160"/>
                    <a:pt x="7655" y="3180"/>
                    <a:pt x="7608" y="3225"/>
                  </a:cubicBezTo>
                  <a:lnTo>
                    <a:pt x="6896" y="3937"/>
                  </a:lnTo>
                  <a:lnTo>
                    <a:pt x="6656" y="4038"/>
                  </a:lnTo>
                  <a:lnTo>
                    <a:pt x="5992" y="3528"/>
                  </a:lnTo>
                  <a:cubicBezTo>
                    <a:pt x="5953" y="3503"/>
                    <a:pt x="5908" y="3488"/>
                    <a:pt x="5864" y="3488"/>
                  </a:cubicBezTo>
                  <a:cubicBezTo>
                    <a:pt x="5842" y="3488"/>
                    <a:pt x="5820" y="3491"/>
                    <a:pt x="5799" y="3499"/>
                  </a:cubicBezTo>
                  <a:lnTo>
                    <a:pt x="4875" y="3793"/>
                  </a:lnTo>
                  <a:cubicBezTo>
                    <a:pt x="4846" y="3803"/>
                    <a:pt x="4822" y="3812"/>
                    <a:pt x="4798" y="3822"/>
                  </a:cubicBezTo>
                  <a:lnTo>
                    <a:pt x="4861" y="3548"/>
                  </a:lnTo>
                  <a:lnTo>
                    <a:pt x="5592" y="3009"/>
                  </a:lnTo>
                  <a:lnTo>
                    <a:pt x="6348" y="2898"/>
                  </a:lnTo>
                  <a:cubicBezTo>
                    <a:pt x="6444" y="2884"/>
                    <a:pt x="6516" y="2811"/>
                    <a:pt x="6531" y="2720"/>
                  </a:cubicBezTo>
                  <a:lnTo>
                    <a:pt x="6617" y="2109"/>
                  </a:lnTo>
                  <a:cubicBezTo>
                    <a:pt x="6622" y="2051"/>
                    <a:pt x="6607" y="1993"/>
                    <a:pt x="6574" y="1950"/>
                  </a:cubicBezTo>
                  <a:lnTo>
                    <a:pt x="6261" y="1555"/>
                  </a:lnTo>
                  <a:cubicBezTo>
                    <a:pt x="6219" y="1502"/>
                    <a:pt x="6158" y="1475"/>
                    <a:pt x="6097" y="1475"/>
                  </a:cubicBezTo>
                  <a:cubicBezTo>
                    <a:pt x="6032" y="1475"/>
                    <a:pt x="5966" y="1506"/>
                    <a:pt x="5924" y="1565"/>
                  </a:cubicBezTo>
                  <a:lnTo>
                    <a:pt x="5684" y="1902"/>
                  </a:lnTo>
                  <a:lnTo>
                    <a:pt x="5438" y="1883"/>
                  </a:lnTo>
                  <a:lnTo>
                    <a:pt x="5852" y="1098"/>
                  </a:lnTo>
                  <a:lnTo>
                    <a:pt x="6280" y="1098"/>
                  </a:lnTo>
                  <a:lnTo>
                    <a:pt x="6603" y="1676"/>
                  </a:lnTo>
                  <a:cubicBezTo>
                    <a:pt x="6642" y="1749"/>
                    <a:pt x="6714" y="1785"/>
                    <a:pt x="6786" y="1785"/>
                  </a:cubicBezTo>
                  <a:cubicBezTo>
                    <a:pt x="6865" y="1785"/>
                    <a:pt x="6945" y="1742"/>
                    <a:pt x="6983" y="1657"/>
                  </a:cubicBezTo>
                  <a:lnTo>
                    <a:pt x="7276" y="959"/>
                  </a:lnTo>
                  <a:cubicBezTo>
                    <a:pt x="7329" y="839"/>
                    <a:pt x="7315" y="699"/>
                    <a:pt x="7243" y="593"/>
                  </a:cubicBezTo>
                  <a:lnTo>
                    <a:pt x="7243" y="593"/>
                  </a:lnTo>
                  <a:cubicBezTo>
                    <a:pt x="7945" y="781"/>
                    <a:pt x="8604" y="1122"/>
                    <a:pt x="9167" y="1594"/>
                  </a:cubicBezTo>
                  <a:cubicBezTo>
                    <a:pt x="9211" y="1630"/>
                    <a:pt x="9257" y="1646"/>
                    <a:pt x="9300" y="1646"/>
                  </a:cubicBezTo>
                  <a:cubicBezTo>
                    <a:pt x="9471" y="1646"/>
                    <a:pt x="9609" y="1412"/>
                    <a:pt x="9437" y="1267"/>
                  </a:cubicBezTo>
                  <a:cubicBezTo>
                    <a:pt x="8427" y="419"/>
                    <a:pt x="7191" y="1"/>
                    <a:pt x="5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0" name="Google Shape;2580;p38"/>
          <p:cNvGrpSpPr/>
          <p:nvPr/>
        </p:nvGrpSpPr>
        <p:grpSpPr>
          <a:xfrm>
            <a:off x="8888070" y="2409596"/>
            <a:ext cx="521788" cy="437929"/>
            <a:chOff x="6666052" y="1991771"/>
            <a:chExt cx="391341" cy="328447"/>
          </a:xfrm>
        </p:grpSpPr>
        <p:sp>
          <p:nvSpPr>
            <p:cNvPr id="2581" name="Google Shape;2581;p38"/>
            <p:cNvSpPr/>
            <p:nvPr/>
          </p:nvSpPr>
          <p:spPr>
            <a:xfrm>
              <a:off x="6848858" y="2069300"/>
              <a:ext cx="199303" cy="181494"/>
            </a:xfrm>
            <a:custGeom>
              <a:rect b="b" l="l" r="r" t="t"/>
              <a:pathLst>
                <a:path extrusionOk="0" h="6920" w="7599">
                  <a:moveTo>
                    <a:pt x="4783" y="1"/>
                  </a:moveTo>
                  <a:lnTo>
                    <a:pt x="3325" y="1122"/>
                  </a:lnTo>
                  <a:lnTo>
                    <a:pt x="2108" y="718"/>
                  </a:lnTo>
                  <a:lnTo>
                    <a:pt x="0" y="2431"/>
                  </a:lnTo>
                  <a:lnTo>
                    <a:pt x="3248" y="6920"/>
                  </a:lnTo>
                  <a:lnTo>
                    <a:pt x="7598" y="3831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6936432" y="1997358"/>
              <a:ext cx="112857" cy="200063"/>
            </a:xfrm>
            <a:custGeom>
              <a:rect b="b" l="l" r="r" t="t"/>
              <a:pathLst>
                <a:path extrusionOk="0" h="7628" w="4303">
                  <a:moveTo>
                    <a:pt x="4303" y="1"/>
                  </a:moveTo>
                  <a:lnTo>
                    <a:pt x="1" y="2763"/>
                  </a:lnTo>
                  <a:lnTo>
                    <a:pt x="3706" y="7628"/>
                  </a:lnTo>
                  <a:lnTo>
                    <a:pt x="4303" y="715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7012413" y="2145150"/>
              <a:ext cx="36876" cy="52271"/>
            </a:xfrm>
            <a:custGeom>
              <a:rect b="b" l="l" r="r" t="t"/>
              <a:pathLst>
                <a:path extrusionOk="0" h="1993" w="1406">
                  <a:moveTo>
                    <a:pt x="1406" y="0"/>
                  </a:moveTo>
                  <a:lnTo>
                    <a:pt x="0" y="929"/>
                  </a:lnTo>
                  <a:lnTo>
                    <a:pt x="809" y="1993"/>
                  </a:lnTo>
                  <a:lnTo>
                    <a:pt x="1406" y="151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6861867" y="2129256"/>
              <a:ext cx="151569" cy="100792"/>
            </a:xfrm>
            <a:custGeom>
              <a:rect b="b" l="l" r="r" t="t"/>
              <a:pathLst>
                <a:path extrusionOk="0" h="3843" w="5779">
                  <a:moveTo>
                    <a:pt x="664" y="0"/>
                  </a:moveTo>
                  <a:lnTo>
                    <a:pt x="0" y="1218"/>
                  </a:lnTo>
                  <a:lnTo>
                    <a:pt x="4658" y="3758"/>
                  </a:lnTo>
                  <a:cubicBezTo>
                    <a:pt x="4763" y="3815"/>
                    <a:pt x="4877" y="3842"/>
                    <a:pt x="4989" y="3842"/>
                  </a:cubicBezTo>
                  <a:cubicBezTo>
                    <a:pt x="5236" y="3842"/>
                    <a:pt x="5475" y="3711"/>
                    <a:pt x="5601" y="3479"/>
                  </a:cubicBezTo>
                  <a:cubicBezTo>
                    <a:pt x="5779" y="3142"/>
                    <a:pt x="5659" y="2724"/>
                    <a:pt x="5322" y="2541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6921036" y="2180111"/>
              <a:ext cx="88885" cy="50068"/>
            </a:xfrm>
            <a:custGeom>
              <a:rect b="b" l="l" r="r" t="t"/>
              <a:pathLst>
                <a:path extrusionOk="0" h="1909" w="3389">
                  <a:moveTo>
                    <a:pt x="304" y="0"/>
                  </a:moveTo>
                  <a:lnTo>
                    <a:pt x="1" y="515"/>
                  </a:lnTo>
                  <a:lnTo>
                    <a:pt x="2402" y="1824"/>
                  </a:lnTo>
                  <a:cubicBezTo>
                    <a:pt x="2508" y="1882"/>
                    <a:pt x="2621" y="1909"/>
                    <a:pt x="2732" y="1909"/>
                  </a:cubicBezTo>
                  <a:cubicBezTo>
                    <a:pt x="3019" y="1909"/>
                    <a:pt x="3291" y="1729"/>
                    <a:pt x="3388" y="1434"/>
                  </a:cubicBezTo>
                  <a:lnTo>
                    <a:pt x="3388" y="1434"/>
                  </a:lnTo>
                  <a:cubicBezTo>
                    <a:pt x="3318" y="1457"/>
                    <a:pt x="3244" y="1469"/>
                    <a:pt x="3170" y="1469"/>
                  </a:cubicBezTo>
                  <a:cubicBezTo>
                    <a:pt x="3057" y="1469"/>
                    <a:pt x="2944" y="1441"/>
                    <a:pt x="2845" y="1386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6833830" y="2155379"/>
              <a:ext cx="151595" cy="100792"/>
            </a:xfrm>
            <a:custGeom>
              <a:rect b="b" l="l" r="r" t="t"/>
              <a:pathLst>
                <a:path extrusionOk="0" h="3843" w="5780">
                  <a:moveTo>
                    <a:pt x="660" y="0"/>
                  </a:moveTo>
                  <a:lnTo>
                    <a:pt x="1" y="1218"/>
                  </a:lnTo>
                  <a:lnTo>
                    <a:pt x="4659" y="3758"/>
                  </a:lnTo>
                  <a:cubicBezTo>
                    <a:pt x="4764" y="3815"/>
                    <a:pt x="4877" y="3842"/>
                    <a:pt x="4988" y="3842"/>
                  </a:cubicBezTo>
                  <a:cubicBezTo>
                    <a:pt x="5234" y="3842"/>
                    <a:pt x="5471" y="3711"/>
                    <a:pt x="5597" y="3479"/>
                  </a:cubicBezTo>
                  <a:cubicBezTo>
                    <a:pt x="5780" y="3142"/>
                    <a:pt x="5655" y="2724"/>
                    <a:pt x="5323" y="2541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6902860" y="2212791"/>
              <a:ext cx="79050" cy="43407"/>
            </a:xfrm>
            <a:custGeom>
              <a:rect b="b" l="l" r="r" t="t"/>
              <a:pathLst>
                <a:path extrusionOk="0" h="1655" w="3014">
                  <a:moveTo>
                    <a:pt x="270" y="1"/>
                  </a:moveTo>
                  <a:lnTo>
                    <a:pt x="1" y="462"/>
                  </a:lnTo>
                  <a:lnTo>
                    <a:pt x="2027" y="1569"/>
                  </a:lnTo>
                  <a:cubicBezTo>
                    <a:pt x="2132" y="1627"/>
                    <a:pt x="2244" y="1654"/>
                    <a:pt x="2355" y="1654"/>
                  </a:cubicBezTo>
                  <a:cubicBezTo>
                    <a:pt x="2640" y="1654"/>
                    <a:pt x="2913" y="1475"/>
                    <a:pt x="3013" y="1184"/>
                  </a:cubicBezTo>
                  <a:lnTo>
                    <a:pt x="3013" y="1184"/>
                  </a:lnTo>
                  <a:cubicBezTo>
                    <a:pt x="2923" y="1224"/>
                    <a:pt x="2827" y="1243"/>
                    <a:pt x="2732" y="1243"/>
                  </a:cubicBezTo>
                  <a:cubicBezTo>
                    <a:pt x="2617" y="1243"/>
                    <a:pt x="2502" y="1215"/>
                    <a:pt x="2397" y="1160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6805819" y="2181501"/>
              <a:ext cx="151726" cy="100687"/>
            </a:xfrm>
            <a:custGeom>
              <a:rect b="b" l="l" r="r" t="t"/>
              <a:pathLst>
                <a:path extrusionOk="0" h="3839" w="5785">
                  <a:moveTo>
                    <a:pt x="665" y="0"/>
                  </a:moveTo>
                  <a:lnTo>
                    <a:pt x="1" y="1218"/>
                  </a:lnTo>
                  <a:lnTo>
                    <a:pt x="4663" y="3753"/>
                  </a:lnTo>
                  <a:cubicBezTo>
                    <a:pt x="4768" y="3811"/>
                    <a:pt x="4882" y="3839"/>
                    <a:pt x="4995" y="3839"/>
                  </a:cubicBezTo>
                  <a:cubicBezTo>
                    <a:pt x="5239" y="3839"/>
                    <a:pt x="5476" y="3710"/>
                    <a:pt x="5602" y="3479"/>
                  </a:cubicBezTo>
                  <a:cubicBezTo>
                    <a:pt x="5784" y="3142"/>
                    <a:pt x="5659" y="2724"/>
                    <a:pt x="5322" y="2541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6884580" y="2244604"/>
              <a:ext cx="69057" cy="37689"/>
            </a:xfrm>
            <a:custGeom>
              <a:rect b="b" l="l" r="r" t="t"/>
              <a:pathLst>
                <a:path extrusionOk="0" h="1437" w="2633">
                  <a:moveTo>
                    <a:pt x="265" y="0"/>
                  </a:moveTo>
                  <a:lnTo>
                    <a:pt x="0" y="448"/>
                  </a:lnTo>
                  <a:lnTo>
                    <a:pt x="1660" y="1352"/>
                  </a:lnTo>
                  <a:cubicBezTo>
                    <a:pt x="1765" y="1409"/>
                    <a:pt x="1877" y="1436"/>
                    <a:pt x="1988" y="1436"/>
                  </a:cubicBezTo>
                  <a:cubicBezTo>
                    <a:pt x="2259" y="1436"/>
                    <a:pt x="2520" y="1276"/>
                    <a:pt x="2632" y="1006"/>
                  </a:cubicBezTo>
                  <a:lnTo>
                    <a:pt x="2632" y="1006"/>
                  </a:lnTo>
                  <a:cubicBezTo>
                    <a:pt x="2549" y="1039"/>
                    <a:pt x="2462" y="1055"/>
                    <a:pt x="2375" y="1055"/>
                  </a:cubicBezTo>
                  <a:cubicBezTo>
                    <a:pt x="2259" y="1055"/>
                    <a:pt x="2144" y="1027"/>
                    <a:pt x="2040" y="97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6777939" y="2207624"/>
              <a:ext cx="151595" cy="100661"/>
            </a:xfrm>
            <a:custGeom>
              <a:rect b="b" l="l" r="r" t="t"/>
              <a:pathLst>
                <a:path extrusionOk="0" h="3838" w="5780">
                  <a:moveTo>
                    <a:pt x="659" y="0"/>
                  </a:moveTo>
                  <a:lnTo>
                    <a:pt x="0" y="1213"/>
                  </a:lnTo>
                  <a:lnTo>
                    <a:pt x="4658" y="3753"/>
                  </a:lnTo>
                  <a:cubicBezTo>
                    <a:pt x="4762" y="3811"/>
                    <a:pt x="4875" y="3838"/>
                    <a:pt x="4986" y="3838"/>
                  </a:cubicBezTo>
                  <a:cubicBezTo>
                    <a:pt x="5232" y="3838"/>
                    <a:pt x="5471" y="3707"/>
                    <a:pt x="5596" y="3479"/>
                  </a:cubicBezTo>
                  <a:cubicBezTo>
                    <a:pt x="5779" y="3142"/>
                    <a:pt x="5654" y="2724"/>
                    <a:pt x="5317" y="254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6866404" y="2274871"/>
              <a:ext cx="59458" cy="33414"/>
            </a:xfrm>
            <a:custGeom>
              <a:rect b="b" l="l" r="r" t="t"/>
              <a:pathLst>
                <a:path extrusionOk="0" h="1274" w="2267">
                  <a:moveTo>
                    <a:pt x="284" y="1"/>
                  </a:moveTo>
                  <a:lnTo>
                    <a:pt x="0" y="492"/>
                  </a:lnTo>
                  <a:lnTo>
                    <a:pt x="1285" y="1189"/>
                  </a:lnTo>
                  <a:cubicBezTo>
                    <a:pt x="1390" y="1247"/>
                    <a:pt x="1504" y="1274"/>
                    <a:pt x="1616" y="1274"/>
                  </a:cubicBezTo>
                  <a:cubicBezTo>
                    <a:pt x="1861" y="1274"/>
                    <a:pt x="2098" y="1143"/>
                    <a:pt x="2223" y="915"/>
                  </a:cubicBezTo>
                  <a:cubicBezTo>
                    <a:pt x="2238" y="881"/>
                    <a:pt x="2252" y="848"/>
                    <a:pt x="2267" y="814"/>
                  </a:cubicBezTo>
                  <a:lnTo>
                    <a:pt x="2267" y="814"/>
                  </a:lnTo>
                  <a:cubicBezTo>
                    <a:pt x="2189" y="842"/>
                    <a:pt x="2109" y="856"/>
                    <a:pt x="2029" y="856"/>
                  </a:cubicBezTo>
                  <a:cubicBezTo>
                    <a:pt x="1914" y="856"/>
                    <a:pt x="1801" y="827"/>
                    <a:pt x="1699" y="771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6686300" y="2082046"/>
              <a:ext cx="193008" cy="174806"/>
            </a:xfrm>
            <a:custGeom>
              <a:rect b="b" l="l" r="r" t="t"/>
              <a:pathLst>
                <a:path extrusionOk="0" h="6665" w="7359">
                  <a:moveTo>
                    <a:pt x="2306" y="1"/>
                  </a:moveTo>
                  <a:lnTo>
                    <a:pt x="1" y="4153"/>
                  </a:lnTo>
                  <a:lnTo>
                    <a:pt x="4707" y="6665"/>
                  </a:lnTo>
                  <a:lnTo>
                    <a:pt x="7358" y="1805"/>
                  </a:lnTo>
                  <a:lnTo>
                    <a:pt x="4971" y="799"/>
                  </a:lnTo>
                  <a:lnTo>
                    <a:pt x="3894" y="92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6677855" y="2062481"/>
              <a:ext cx="106405" cy="154008"/>
            </a:xfrm>
            <a:custGeom>
              <a:rect b="b" l="l" r="r" t="t"/>
              <a:pathLst>
                <a:path extrusionOk="0" h="5872" w="4057">
                  <a:moveTo>
                    <a:pt x="3056" y="1"/>
                  </a:moveTo>
                  <a:lnTo>
                    <a:pt x="1" y="5294"/>
                  </a:lnTo>
                  <a:lnTo>
                    <a:pt x="1001" y="5871"/>
                  </a:lnTo>
                  <a:lnTo>
                    <a:pt x="4057" y="578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6674209" y="2014039"/>
              <a:ext cx="91245" cy="191592"/>
            </a:xfrm>
            <a:custGeom>
              <a:rect b="b" l="l" r="r" t="t"/>
              <a:pathLst>
                <a:path extrusionOk="0" h="7305" w="3479">
                  <a:moveTo>
                    <a:pt x="0" y="0"/>
                  </a:moveTo>
                  <a:lnTo>
                    <a:pt x="0" y="7064"/>
                  </a:lnTo>
                  <a:lnTo>
                    <a:pt x="419" y="7304"/>
                  </a:lnTo>
                  <a:lnTo>
                    <a:pt x="3479" y="2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6677986" y="2167863"/>
              <a:ext cx="45715" cy="48731"/>
            </a:xfrm>
            <a:custGeom>
              <a:rect b="b" l="l" r="r" t="t"/>
              <a:pathLst>
                <a:path extrusionOk="0" h="1858" w="1743">
                  <a:moveTo>
                    <a:pt x="737" y="1"/>
                  </a:moveTo>
                  <a:lnTo>
                    <a:pt x="0" y="1281"/>
                  </a:lnTo>
                  <a:lnTo>
                    <a:pt x="996" y="1858"/>
                  </a:lnTo>
                  <a:lnTo>
                    <a:pt x="1742" y="5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6674209" y="2154854"/>
              <a:ext cx="30424" cy="50776"/>
            </a:xfrm>
            <a:custGeom>
              <a:rect b="b" l="l" r="r" t="t"/>
              <a:pathLst>
                <a:path extrusionOk="0" h="1936" w="1160">
                  <a:moveTo>
                    <a:pt x="0" y="1"/>
                  </a:moveTo>
                  <a:lnTo>
                    <a:pt x="0" y="1695"/>
                  </a:lnTo>
                  <a:lnTo>
                    <a:pt x="419" y="1935"/>
                  </a:lnTo>
                  <a:lnTo>
                    <a:pt x="1160" y="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6726061" y="2182183"/>
              <a:ext cx="81436" cy="65411"/>
            </a:xfrm>
            <a:custGeom>
              <a:rect b="b" l="l" r="r" t="t"/>
              <a:pathLst>
                <a:path extrusionOk="0" h="2494" w="3105">
                  <a:moveTo>
                    <a:pt x="2321" y="1"/>
                  </a:moveTo>
                  <a:cubicBezTo>
                    <a:pt x="2180" y="1"/>
                    <a:pt x="2038" y="44"/>
                    <a:pt x="1916" y="133"/>
                  </a:cubicBezTo>
                  <a:lnTo>
                    <a:pt x="386" y="1240"/>
                  </a:lnTo>
                  <a:cubicBezTo>
                    <a:pt x="73" y="1461"/>
                    <a:pt x="1" y="1894"/>
                    <a:pt x="227" y="2207"/>
                  </a:cubicBezTo>
                  <a:cubicBezTo>
                    <a:pt x="364" y="2393"/>
                    <a:pt x="574" y="2493"/>
                    <a:pt x="788" y="2493"/>
                  </a:cubicBezTo>
                  <a:cubicBezTo>
                    <a:pt x="929" y="2493"/>
                    <a:pt x="1070" y="2450"/>
                    <a:pt x="1194" y="2361"/>
                  </a:cubicBezTo>
                  <a:lnTo>
                    <a:pt x="2724" y="1254"/>
                  </a:lnTo>
                  <a:cubicBezTo>
                    <a:pt x="3042" y="1028"/>
                    <a:pt x="3104" y="581"/>
                    <a:pt x="2868" y="273"/>
                  </a:cubicBezTo>
                  <a:cubicBezTo>
                    <a:pt x="2734" y="95"/>
                    <a:pt x="2529" y="1"/>
                    <a:pt x="2321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6729969" y="2183521"/>
              <a:ext cx="77528" cy="64048"/>
            </a:xfrm>
            <a:custGeom>
              <a:rect b="b" l="l" r="r" t="t"/>
              <a:pathLst>
                <a:path extrusionOk="0" h="2442" w="2956">
                  <a:moveTo>
                    <a:pt x="2426" y="0"/>
                  </a:moveTo>
                  <a:cubicBezTo>
                    <a:pt x="2546" y="294"/>
                    <a:pt x="2450" y="631"/>
                    <a:pt x="2190" y="818"/>
                  </a:cubicBezTo>
                  <a:lnTo>
                    <a:pt x="660" y="1925"/>
                  </a:lnTo>
                  <a:cubicBezTo>
                    <a:pt x="539" y="2010"/>
                    <a:pt x="395" y="2054"/>
                    <a:pt x="251" y="2054"/>
                  </a:cubicBezTo>
                  <a:cubicBezTo>
                    <a:pt x="166" y="2054"/>
                    <a:pt x="81" y="2039"/>
                    <a:pt x="1" y="2007"/>
                  </a:cubicBezTo>
                  <a:lnTo>
                    <a:pt x="1" y="2007"/>
                  </a:lnTo>
                  <a:cubicBezTo>
                    <a:pt x="109" y="2283"/>
                    <a:pt x="372" y="2442"/>
                    <a:pt x="644" y="2442"/>
                  </a:cubicBezTo>
                  <a:cubicBezTo>
                    <a:pt x="783" y="2442"/>
                    <a:pt x="925" y="2400"/>
                    <a:pt x="1050" y="2310"/>
                  </a:cubicBezTo>
                  <a:lnTo>
                    <a:pt x="2580" y="1203"/>
                  </a:lnTo>
                  <a:cubicBezTo>
                    <a:pt x="2893" y="972"/>
                    <a:pt x="2955" y="530"/>
                    <a:pt x="2719" y="222"/>
                  </a:cubicBezTo>
                  <a:cubicBezTo>
                    <a:pt x="2642" y="121"/>
                    <a:pt x="2541" y="44"/>
                    <a:pt x="24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6757350" y="2210955"/>
              <a:ext cx="72362" cy="58933"/>
            </a:xfrm>
            <a:custGeom>
              <a:rect b="b" l="l" r="r" t="t"/>
              <a:pathLst>
                <a:path extrusionOk="0" h="2247" w="2759">
                  <a:moveTo>
                    <a:pt x="1970" y="1"/>
                  </a:moveTo>
                  <a:cubicBezTo>
                    <a:pt x="1829" y="1"/>
                    <a:pt x="1687" y="44"/>
                    <a:pt x="1565" y="133"/>
                  </a:cubicBezTo>
                  <a:lnTo>
                    <a:pt x="391" y="985"/>
                  </a:lnTo>
                  <a:cubicBezTo>
                    <a:pt x="73" y="1211"/>
                    <a:pt x="1" y="1654"/>
                    <a:pt x="227" y="1971"/>
                  </a:cubicBezTo>
                  <a:cubicBezTo>
                    <a:pt x="366" y="2150"/>
                    <a:pt x="574" y="2246"/>
                    <a:pt x="785" y="2246"/>
                  </a:cubicBezTo>
                  <a:cubicBezTo>
                    <a:pt x="925" y="2246"/>
                    <a:pt x="1067" y="2204"/>
                    <a:pt x="1189" y="2116"/>
                  </a:cubicBezTo>
                  <a:lnTo>
                    <a:pt x="2378" y="1254"/>
                  </a:lnTo>
                  <a:cubicBezTo>
                    <a:pt x="2691" y="1023"/>
                    <a:pt x="2758" y="581"/>
                    <a:pt x="2522" y="273"/>
                  </a:cubicBezTo>
                  <a:cubicBezTo>
                    <a:pt x="2385" y="95"/>
                    <a:pt x="2178" y="1"/>
                    <a:pt x="1970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6761022" y="2212292"/>
              <a:ext cx="68690" cy="57491"/>
            </a:xfrm>
            <a:custGeom>
              <a:rect b="b" l="l" r="r" t="t"/>
              <a:pathLst>
                <a:path extrusionOk="0" h="2192" w="2619">
                  <a:moveTo>
                    <a:pt x="2089" y="0"/>
                  </a:moveTo>
                  <a:lnTo>
                    <a:pt x="2089" y="0"/>
                  </a:lnTo>
                  <a:cubicBezTo>
                    <a:pt x="2209" y="294"/>
                    <a:pt x="2108" y="631"/>
                    <a:pt x="1853" y="818"/>
                  </a:cubicBezTo>
                  <a:lnTo>
                    <a:pt x="665" y="1680"/>
                  </a:lnTo>
                  <a:cubicBezTo>
                    <a:pt x="543" y="1764"/>
                    <a:pt x="400" y="1809"/>
                    <a:pt x="254" y="1809"/>
                  </a:cubicBezTo>
                  <a:cubicBezTo>
                    <a:pt x="169" y="1809"/>
                    <a:pt x="83" y="1794"/>
                    <a:pt x="1" y="1761"/>
                  </a:cubicBezTo>
                  <a:lnTo>
                    <a:pt x="1" y="1761"/>
                  </a:lnTo>
                  <a:cubicBezTo>
                    <a:pt x="25" y="1814"/>
                    <a:pt x="53" y="1867"/>
                    <a:pt x="92" y="1915"/>
                  </a:cubicBezTo>
                  <a:cubicBezTo>
                    <a:pt x="227" y="2097"/>
                    <a:pt x="433" y="2192"/>
                    <a:pt x="642" y="2192"/>
                  </a:cubicBezTo>
                  <a:cubicBezTo>
                    <a:pt x="783" y="2192"/>
                    <a:pt x="926" y="2149"/>
                    <a:pt x="1049" y="2060"/>
                  </a:cubicBezTo>
                  <a:lnTo>
                    <a:pt x="2238" y="1203"/>
                  </a:lnTo>
                  <a:cubicBezTo>
                    <a:pt x="2551" y="972"/>
                    <a:pt x="2618" y="530"/>
                    <a:pt x="2378" y="222"/>
                  </a:cubicBezTo>
                  <a:cubicBezTo>
                    <a:pt x="2305" y="121"/>
                    <a:pt x="2204" y="48"/>
                    <a:pt x="20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6788272" y="2239831"/>
              <a:ext cx="63523" cy="52376"/>
            </a:xfrm>
            <a:custGeom>
              <a:rect b="b" l="l" r="r" t="t"/>
              <a:pathLst>
                <a:path extrusionOk="0" h="1997" w="2422">
                  <a:moveTo>
                    <a:pt x="1631" y="0"/>
                  </a:moveTo>
                  <a:cubicBezTo>
                    <a:pt x="1491" y="0"/>
                    <a:pt x="1350" y="42"/>
                    <a:pt x="1228" y="129"/>
                  </a:cubicBezTo>
                  <a:lnTo>
                    <a:pt x="381" y="740"/>
                  </a:lnTo>
                  <a:cubicBezTo>
                    <a:pt x="73" y="966"/>
                    <a:pt x="1" y="1399"/>
                    <a:pt x="227" y="1707"/>
                  </a:cubicBezTo>
                  <a:cubicBezTo>
                    <a:pt x="361" y="1897"/>
                    <a:pt x="572" y="1996"/>
                    <a:pt x="788" y="1996"/>
                  </a:cubicBezTo>
                  <a:cubicBezTo>
                    <a:pt x="928" y="1996"/>
                    <a:pt x="1071" y="1954"/>
                    <a:pt x="1194" y="1866"/>
                  </a:cubicBezTo>
                  <a:lnTo>
                    <a:pt x="2041" y="1250"/>
                  </a:lnTo>
                  <a:cubicBezTo>
                    <a:pt x="2354" y="1024"/>
                    <a:pt x="2421" y="577"/>
                    <a:pt x="2181" y="269"/>
                  </a:cubicBezTo>
                  <a:cubicBezTo>
                    <a:pt x="2045" y="93"/>
                    <a:pt x="1839" y="0"/>
                    <a:pt x="163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6791813" y="2240801"/>
              <a:ext cx="59982" cy="51406"/>
            </a:xfrm>
            <a:custGeom>
              <a:rect b="b" l="l" r="r" t="t"/>
              <a:pathLst>
                <a:path extrusionOk="0" h="1960" w="2287">
                  <a:moveTo>
                    <a:pt x="1733" y="1"/>
                  </a:moveTo>
                  <a:lnTo>
                    <a:pt x="1733" y="1"/>
                  </a:lnTo>
                  <a:cubicBezTo>
                    <a:pt x="1834" y="289"/>
                    <a:pt x="1733" y="612"/>
                    <a:pt x="1483" y="790"/>
                  </a:cubicBezTo>
                  <a:lnTo>
                    <a:pt x="636" y="1406"/>
                  </a:lnTo>
                  <a:cubicBezTo>
                    <a:pt x="516" y="1491"/>
                    <a:pt x="374" y="1535"/>
                    <a:pt x="229" y="1535"/>
                  </a:cubicBezTo>
                  <a:cubicBezTo>
                    <a:pt x="153" y="1535"/>
                    <a:pt x="76" y="1522"/>
                    <a:pt x="1" y="1497"/>
                  </a:cubicBezTo>
                  <a:lnTo>
                    <a:pt x="1" y="1497"/>
                  </a:lnTo>
                  <a:cubicBezTo>
                    <a:pt x="25" y="1560"/>
                    <a:pt x="53" y="1618"/>
                    <a:pt x="92" y="1670"/>
                  </a:cubicBezTo>
                  <a:cubicBezTo>
                    <a:pt x="229" y="1860"/>
                    <a:pt x="441" y="1959"/>
                    <a:pt x="656" y="1959"/>
                  </a:cubicBezTo>
                  <a:cubicBezTo>
                    <a:pt x="796" y="1959"/>
                    <a:pt x="938" y="1917"/>
                    <a:pt x="1059" y="1829"/>
                  </a:cubicBezTo>
                  <a:lnTo>
                    <a:pt x="1906" y="1213"/>
                  </a:lnTo>
                  <a:cubicBezTo>
                    <a:pt x="2224" y="987"/>
                    <a:pt x="2286" y="540"/>
                    <a:pt x="2050" y="232"/>
                  </a:cubicBezTo>
                  <a:cubicBezTo>
                    <a:pt x="1969" y="126"/>
                    <a:pt x="1858" y="44"/>
                    <a:pt x="17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6819457" y="2268629"/>
              <a:ext cx="54422" cy="45846"/>
            </a:xfrm>
            <a:custGeom>
              <a:rect b="b" l="l" r="r" t="t"/>
              <a:pathLst>
                <a:path extrusionOk="0" h="1748" w="2075">
                  <a:moveTo>
                    <a:pt x="1291" y="0"/>
                  </a:moveTo>
                  <a:cubicBezTo>
                    <a:pt x="1150" y="0"/>
                    <a:pt x="1009" y="43"/>
                    <a:pt x="886" y="133"/>
                  </a:cubicBezTo>
                  <a:lnTo>
                    <a:pt x="380" y="494"/>
                  </a:lnTo>
                  <a:cubicBezTo>
                    <a:pt x="68" y="720"/>
                    <a:pt x="0" y="1153"/>
                    <a:pt x="222" y="1461"/>
                  </a:cubicBezTo>
                  <a:cubicBezTo>
                    <a:pt x="358" y="1647"/>
                    <a:pt x="571" y="1747"/>
                    <a:pt x="785" y="1747"/>
                  </a:cubicBezTo>
                  <a:cubicBezTo>
                    <a:pt x="926" y="1747"/>
                    <a:pt x="1067" y="1705"/>
                    <a:pt x="1189" y="1615"/>
                  </a:cubicBezTo>
                  <a:lnTo>
                    <a:pt x="1694" y="1254"/>
                  </a:lnTo>
                  <a:cubicBezTo>
                    <a:pt x="2012" y="1023"/>
                    <a:pt x="2074" y="581"/>
                    <a:pt x="1838" y="268"/>
                  </a:cubicBezTo>
                  <a:cubicBezTo>
                    <a:pt x="1701" y="93"/>
                    <a:pt x="1497" y="0"/>
                    <a:pt x="129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6822998" y="2269835"/>
              <a:ext cx="50881" cy="44692"/>
            </a:xfrm>
            <a:custGeom>
              <a:rect b="b" l="l" r="r" t="t"/>
              <a:pathLst>
                <a:path extrusionOk="0" h="1704" w="1940">
                  <a:moveTo>
                    <a:pt x="1405" y="0"/>
                  </a:moveTo>
                  <a:lnTo>
                    <a:pt x="1405" y="0"/>
                  </a:lnTo>
                  <a:cubicBezTo>
                    <a:pt x="1516" y="294"/>
                    <a:pt x="1420" y="626"/>
                    <a:pt x="1165" y="809"/>
                  </a:cubicBezTo>
                  <a:lnTo>
                    <a:pt x="659" y="1175"/>
                  </a:lnTo>
                  <a:cubicBezTo>
                    <a:pt x="538" y="1262"/>
                    <a:pt x="396" y="1306"/>
                    <a:pt x="251" y="1306"/>
                  </a:cubicBezTo>
                  <a:cubicBezTo>
                    <a:pt x="167" y="1306"/>
                    <a:pt x="82" y="1291"/>
                    <a:pt x="0" y="1261"/>
                  </a:cubicBezTo>
                  <a:lnTo>
                    <a:pt x="0" y="1261"/>
                  </a:lnTo>
                  <a:cubicBezTo>
                    <a:pt x="108" y="1541"/>
                    <a:pt x="372" y="1703"/>
                    <a:pt x="645" y="1703"/>
                  </a:cubicBezTo>
                  <a:cubicBezTo>
                    <a:pt x="785" y="1703"/>
                    <a:pt x="928" y="1660"/>
                    <a:pt x="1054" y="1569"/>
                  </a:cubicBezTo>
                  <a:lnTo>
                    <a:pt x="1559" y="1203"/>
                  </a:lnTo>
                  <a:cubicBezTo>
                    <a:pt x="1872" y="977"/>
                    <a:pt x="1939" y="535"/>
                    <a:pt x="1703" y="222"/>
                  </a:cubicBezTo>
                  <a:cubicBezTo>
                    <a:pt x="1626" y="121"/>
                    <a:pt x="1521" y="44"/>
                    <a:pt x="14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6825384" y="2088105"/>
              <a:ext cx="78787" cy="121066"/>
            </a:xfrm>
            <a:custGeom>
              <a:rect b="b" l="l" r="r" t="t"/>
              <a:pathLst>
                <a:path extrusionOk="0" h="4616" w="3004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434" y="4615"/>
                    <a:pt x="1848" y="4201"/>
                    <a:pt x="1848" y="3691"/>
                  </a:cubicBezTo>
                  <a:lnTo>
                    <a:pt x="1848" y="184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6825384" y="2088105"/>
              <a:ext cx="33335" cy="121066"/>
            </a:xfrm>
            <a:custGeom>
              <a:rect b="b" l="l" r="r" t="t"/>
              <a:pathLst>
                <a:path extrusionOk="0" h="4616" w="1271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045" y="4615"/>
                    <a:pt x="1160" y="4591"/>
                    <a:pt x="1271" y="4548"/>
                  </a:cubicBezTo>
                  <a:cubicBezTo>
                    <a:pt x="920" y="4408"/>
                    <a:pt x="693" y="4066"/>
                    <a:pt x="693" y="3691"/>
                  </a:cubicBezTo>
                  <a:lnTo>
                    <a:pt x="693" y="184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6666052" y="2008452"/>
              <a:ext cx="391341" cy="311766"/>
            </a:xfrm>
            <a:custGeom>
              <a:rect b="b" l="l" r="r" t="t"/>
              <a:pathLst>
                <a:path extrusionOk="0" h="11887" w="14921">
                  <a:moveTo>
                    <a:pt x="9044" y="3254"/>
                  </a:moveTo>
                  <a:lnTo>
                    <a:pt x="10228" y="3644"/>
                  </a:lnTo>
                  <a:cubicBezTo>
                    <a:pt x="10250" y="3652"/>
                    <a:pt x="10272" y="3655"/>
                    <a:pt x="10295" y="3655"/>
                  </a:cubicBezTo>
                  <a:cubicBezTo>
                    <a:pt x="10341" y="3655"/>
                    <a:pt x="10386" y="3639"/>
                    <a:pt x="10425" y="3610"/>
                  </a:cubicBezTo>
                  <a:lnTo>
                    <a:pt x="10796" y="3331"/>
                  </a:lnTo>
                  <a:lnTo>
                    <a:pt x="13385" y="6728"/>
                  </a:lnTo>
                  <a:lnTo>
                    <a:pt x="12980" y="7012"/>
                  </a:lnTo>
                  <a:cubicBezTo>
                    <a:pt x="12951" y="6993"/>
                    <a:pt x="12927" y="6974"/>
                    <a:pt x="12894" y="6959"/>
                  </a:cubicBezTo>
                  <a:lnTo>
                    <a:pt x="8409" y="4515"/>
                  </a:lnTo>
                  <a:lnTo>
                    <a:pt x="8578" y="4250"/>
                  </a:lnTo>
                  <a:cubicBezTo>
                    <a:pt x="8672" y="4081"/>
                    <a:pt x="8529" y="3924"/>
                    <a:pt x="8381" y="3924"/>
                  </a:cubicBezTo>
                  <a:cubicBezTo>
                    <a:pt x="8318" y="3924"/>
                    <a:pt x="8254" y="3952"/>
                    <a:pt x="8207" y="4019"/>
                  </a:cubicBezTo>
                  <a:lnTo>
                    <a:pt x="7740" y="4770"/>
                  </a:lnTo>
                  <a:cubicBezTo>
                    <a:pt x="7721" y="4803"/>
                    <a:pt x="7707" y="4842"/>
                    <a:pt x="7707" y="4885"/>
                  </a:cubicBezTo>
                  <a:lnTo>
                    <a:pt x="7707" y="6728"/>
                  </a:lnTo>
                  <a:cubicBezTo>
                    <a:pt x="7697" y="7113"/>
                    <a:pt x="7384" y="7416"/>
                    <a:pt x="6999" y="7416"/>
                  </a:cubicBezTo>
                  <a:cubicBezTo>
                    <a:pt x="6619" y="7416"/>
                    <a:pt x="6306" y="7113"/>
                    <a:pt x="6297" y="6728"/>
                  </a:cubicBezTo>
                  <a:lnTo>
                    <a:pt x="6297" y="4909"/>
                  </a:lnTo>
                  <a:lnTo>
                    <a:pt x="6711" y="3254"/>
                  </a:lnTo>
                  <a:close/>
                  <a:moveTo>
                    <a:pt x="3867" y="2518"/>
                  </a:moveTo>
                  <a:lnTo>
                    <a:pt x="4213" y="2715"/>
                  </a:lnTo>
                  <a:lnTo>
                    <a:pt x="1374" y="7642"/>
                  </a:lnTo>
                  <a:lnTo>
                    <a:pt x="1028" y="7440"/>
                  </a:lnTo>
                  <a:lnTo>
                    <a:pt x="3867" y="2518"/>
                  </a:lnTo>
                  <a:close/>
                  <a:moveTo>
                    <a:pt x="4613" y="6841"/>
                  </a:moveTo>
                  <a:cubicBezTo>
                    <a:pt x="4760" y="6841"/>
                    <a:pt x="4905" y="6911"/>
                    <a:pt x="4998" y="7041"/>
                  </a:cubicBezTo>
                  <a:cubicBezTo>
                    <a:pt x="5152" y="7253"/>
                    <a:pt x="5104" y="7551"/>
                    <a:pt x="4892" y="7705"/>
                  </a:cubicBezTo>
                  <a:lnTo>
                    <a:pt x="3357" y="8807"/>
                  </a:lnTo>
                  <a:cubicBezTo>
                    <a:pt x="3273" y="8868"/>
                    <a:pt x="3176" y="8897"/>
                    <a:pt x="3079" y="8897"/>
                  </a:cubicBezTo>
                  <a:cubicBezTo>
                    <a:pt x="2932" y="8897"/>
                    <a:pt x="2788" y="8829"/>
                    <a:pt x="2698" y="8701"/>
                  </a:cubicBezTo>
                  <a:cubicBezTo>
                    <a:pt x="2544" y="8489"/>
                    <a:pt x="2592" y="8196"/>
                    <a:pt x="2804" y="8042"/>
                  </a:cubicBezTo>
                  <a:lnTo>
                    <a:pt x="4334" y="6935"/>
                  </a:lnTo>
                  <a:cubicBezTo>
                    <a:pt x="4418" y="6872"/>
                    <a:pt x="4516" y="6841"/>
                    <a:pt x="4613" y="6841"/>
                  </a:cubicBezTo>
                  <a:close/>
                  <a:moveTo>
                    <a:pt x="5456" y="7936"/>
                  </a:moveTo>
                  <a:cubicBezTo>
                    <a:pt x="5600" y="7936"/>
                    <a:pt x="5739" y="8003"/>
                    <a:pt x="5830" y="8124"/>
                  </a:cubicBezTo>
                  <a:cubicBezTo>
                    <a:pt x="5994" y="8335"/>
                    <a:pt x="5946" y="8638"/>
                    <a:pt x="5734" y="8797"/>
                  </a:cubicBezTo>
                  <a:lnTo>
                    <a:pt x="4545" y="9659"/>
                  </a:lnTo>
                  <a:cubicBezTo>
                    <a:pt x="4460" y="9718"/>
                    <a:pt x="4362" y="9747"/>
                    <a:pt x="4265" y="9747"/>
                  </a:cubicBezTo>
                  <a:cubicBezTo>
                    <a:pt x="4120" y="9747"/>
                    <a:pt x="3976" y="9683"/>
                    <a:pt x="3881" y="9562"/>
                  </a:cubicBezTo>
                  <a:lnTo>
                    <a:pt x="3886" y="9562"/>
                  </a:lnTo>
                  <a:cubicBezTo>
                    <a:pt x="3732" y="9341"/>
                    <a:pt x="3780" y="9038"/>
                    <a:pt x="4002" y="8879"/>
                  </a:cubicBezTo>
                  <a:lnTo>
                    <a:pt x="5142" y="8051"/>
                  </a:lnTo>
                  <a:cubicBezTo>
                    <a:pt x="5181" y="8023"/>
                    <a:pt x="5224" y="7994"/>
                    <a:pt x="5272" y="7974"/>
                  </a:cubicBezTo>
                  <a:cubicBezTo>
                    <a:pt x="5332" y="7948"/>
                    <a:pt x="5394" y="7936"/>
                    <a:pt x="5456" y="7936"/>
                  </a:cubicBezTo>
                  <a:close/>
                  <a:moveTo>
                    <a:pt x="6297" y="9036"/>
                  </a:moveTo>
                  <a:cubicBezTo>
                    <a:pt x="6440" y="9036"/>
                    <a:pt x="6582" y="9100"/>
                    <a:pt x="6677" y="9221"/>
                  </a:cubicBezTo>
                  <a:cubicBezTo>
                    <a:pt x="6836" y="9437"/>
                    <a:pt x="6792" y="9740"/>
                    <a:pt x="6576" y="9899"/>
                  </a:cubicBezTo>
                  <a:lnTo>
                    <a:pt x="5729" y="10510"/>
                  </a:lnTo>
                  <a:cubicBezTo>
                    <a:pt x="5648" y="10572"/>
                    <a:pt x="5549" y="10603"/>
                    <a:pt x="5448" y="10603"/>
                  </a:cubicBezTo>
                  <a:cubicBezTo>
                    <a:pt x="5423" y="10603"/>
                    <a:pt x="5398" y="10601"/>
                    <a:pt x="5373" y="10597"/>
                  </a:cubicBezTo>
                  <a:lnTo>
                    <a:pt x="5378" y="10597"/>
                  </a:lnTo>
                  <a:cubicBezTo>
                    <a:pt x="4959" y="10529"/>
                    <a:pt x="4829" y="9986"/>
                    <a:pt x="5171" y="9740"/>
                  </a:cubicBezTo>
                  <a:lnTo>
                    <a:pt x="5989" y="9148"/>
                  </a:lnTo>
                  <a:lnTo>
                    <a:pt x="6018" y="9124"/>
                  </a:lnTo>
                  <a:cubicBezTo>
                    <a:pt x="6103" y="9065"/>
                    <a:pt x="6200" y="9036"/>
                    <a:pt x="6297" y="9036"/>
                  </a:cubicBezTo>
                  <a:close/>
                  <a:moveTo>
                    <a:pt x="4156" y="3682"/>
                  </a:moveTo>
                  <a:lnTo>
                    <a:pt x="4560" y="3913"/>
                  </a:lnTo>
                  <a:cubicBezTo>
                    <a:pt x="4592" y="3933"/>
                    <a:pt x="4631" y="3943"/>
                    <a:pt x="4671" y="3943"/>
                  </a:cubicBezTo>
                  <a:cubicBezTo>
                    <a:pt x="4678" y="3943"/>
                    <a:pt x="4687" y="3943"/>
                    <a:pt x="4695" y="3942"/>
                  </a:cubicBezTo>
                  <a:lnTo>
                    <a:pt x="5710" y="3822"/>
                  </a:lnTo>
                  <a:lnTo>
                    <a:pt x="6080" y="3976"/>
                  </a:lnTo>
                  <a:lnTo>
                    <a:pt x="5869" y="4828"/>
                  </a:lnTo>
                  <a:cubicBezTo>
                    <a:pt x="5864" y="4842"/>
                    <a:pt x="5864" y="4861"/>
                    <a:pt x="5859" y="4880"/>
                  </a:cubicBezTo>
                  <a:lnTo>
                    <a:pt x="5859" y="6723"/>
                  </a:lnTo>
                  <a:cubicBezTo>
                    <a:pt x="5859" y="7354"/>
                    <a:pt x="6369" y="7864"/>
                    <a:pt x="6999" y="7864"/>
                  </a:cubicBezTo>
                  <a:cubicBezTo>
                    <a:pt x="7630" y="7864"/>
                    <a:pt x="8140" y="7354"/>
                    <a:pt x="8140" y="6723"/>
                  </a:cubicBezTo>
                  <a:lnTo>
                    <a:pt x="8140" y="4948"/>
                  </a:lnTo>
                  <a:lnTo>
                    <a:pt x="8178" y="4885"/>
                  </a:lnTo>
                  <a:lnTo>
                    <a:pt x="12687" y="7344"/>
                  </a:lnTo>
                  <a:cubicBezTo>
                    <a:pt x="12913" y="7469"/>
                    <a:pt x="12995" y="7753"/>
                    <a:pt x="12874" y="7984"/>
                  </a:cubicBezTo>
                  <a:lnTo>
                    <a:pt x="12879" y="7984"/>
                  </a:lnTo>
                  <a:cubicBezTo>
                    <a:pt x="12789" y="8141"/>
                    <a:pt x="12625" y="8231"/>
                    <a:pt x="12455" y="8231"/>
                  </a:cubicBezTo>
                  <a:cubicBezTo>
                    <a:pt x="12381" y="8231"/>
                    <a:pt x="12305" y="8213"/>
                    <a:pt x="12235" y="8177"/>
                  </a:cubicBezTo>
                  <a:lnTo>
                    <a:pt x="9732" y="6810"/>
                  </a:lnTo>
                  <a:cubicBezTo>
                    <a:pt x="9697" y="6792"/>
                    <a:pt x="9662" y="6784"/>
                    <a:pt x="9630" y="6784"/>
                  </a:cubicBezTo>
                  <a:cubicBezTo>
                    <a:pt x="9435" y="6784"/>
                    <a:pt x="9319" y="7070"/>
                    <a:pt x="9526" y="7190"/>
                  </a:cubicBezTo>
                  <a:lnTo>
                    <a:pt x="11619" y="8335"/>
                  </a:lnTo>
                  <a:cubicBezTo>
                    <a:pt x="11854" y="8460"/>
                    <a:pt x="11941" y="8749"/>
                    <a:pt x="11816" y="8980"/>
                  </a:cubicBezTo>
                  <a:cubicBezTo>
                    <a:pt x="11731" y="9140"/>
                    <a:pt x="11568" y="9229"/>
                    <a:pt x="11400" y="9229"/>
                  </a:cubicBezTo>
                  <a:cubicBezTo>
                    <a:pt x="11321" y="9229"/>
                    <a:pt x="11240" y="9209"/>
                    <a:pt x="11166" y="9168"/>
                  </a:cubicBezTo>
                  <a:lnTo>
                    <a:pt x="9040" y="8013"/>
                  </a:lnTo>
                  <a:cubicBezTo>
                    <a:pt x="9004" y="7995"/>
                    <a:pt x="8969" y="7987"/>
                    <a:pt x="8936" y="7987"/>
                  </a:cubicBezTo>
                  <a:cubicBezTo>
                    <a:pt x="8742" y="7987"/>
                    <a:pt x="8627" y="8269"/>
                    <a:pt x="8833" y="8393"/>
                  </a:cubicBezTo>
                  <a:lnTo>
                    <a:pt x="10555" y="9331"/>
                  </a:lnTo>
                  <a:cubicBezTo>
                    <a:pt x="10786" y="9456"/>
                    <a:pt x="10868" y="9745"/>
                    <a:pt x="10743" y="9976"/>
                  </a:cubicBezTo>
                  <a:cubicBezTo>
                    <a:pt x="10657" y="10134"/>
                    <a:pt x="10495" y="10222"/>
                    <a:pt x="10328" y="10222"/>
                  </a:cubicBezTo>
                  <a:cubicBezTo>
                    <a:pt x="10250" y="10222"/>
                    <a:pt x="10171" y="10203"/>
                    <a:pt x="10098" y="10164"/>
                  </a:cubicBezTo>
                  <a:lnTo>
                    <a:pt x="8294" y="9182"/>
                  </a:lnTo>
                  <a:cubicBezTo>
                    <a:pt x="8258" y="9164"/>
                    <a:pt x="8224" y="9156"/>
                    <a:pt x="8191" y="9156"/>
                  </a:cubicBezTo>
                  <a:cubicBezTo>
                    <a:pt x="7996" y="9156"/>
                    <a:pt x="7880" y="9443"/>
                    <a:pt x="8087" y="9562"/>
                  </a:cubicBezTo>
                  <a:lnTo>
                    <a:pt x="9482" y="10323"/>
                  </a:lnTo>
                  <a:cubicBezTo>
                    <a:pt x="9718" y="10448"/>
                    <a:pt x="9805" y="10741"/>
                    <a:pt x="9679" y="10972"/>
                  </a:cubicBezTo>
                  <a:cubicBezTo>
                    <a:pt x="9591" y="11130"/>
                    <a:pt x="9428" y="11220"/>
                    <a:pt x="9260" y="11220"/>
                  </a:cubicBezTo>
                  <a:cubicBezTo>
                    <a:pt x="9182" y="11220"/>
                    <a:pt x="9103" y="11201"/>
                    <a:pt x="9030" y="11160"/>
                  </a:cubicBezTo>
                  <a:lnTo>
                    <a:pt x="8048" y="10626"/>
                  </a:lnTo>
                  <a:cubicBezTo>
                    <a:pt x="8053" y="10135"/>
                    <a:pt x="7673" y="9726"/>
                    <a:pt x="7187" y="9702"/>
                  </a:cubicBezTo>
                  <a:cubicBezTo>
                    <a:pt x="7192" y="9683"/>
                    <a:pt x="7192" y="9663"/>
                    <a:pt x="7197" y="9644"/>
                  </a:cubicBezTo>
                  <a:cubicBezTo>
                    <a:pt x="7274" y="9110"/>
                    <a:pt x="6879" y="8629"/>
                    <a:pt x="6340" y="8600"/>
                  </a:cubicBezTo>
                  <a:cubicBezTo>
                    <a:pt x="6345" y="8581"/>
                    <a:pt x="6350" y="8561"/>
                    <a:pt x="6355" y="8542"/>
                  </a:cubicBezTo>
                  <a:cubicBezTo>
                    <a:pt x="6432" y="8013"/>
                    <a:pt x="6032" y="7532"/>
                    <a:pt x="5498" y="7503"/>
                  </a:cubicBezTo>
                  <a:cubicBezTo>
                    <a:pt x="5503" y="7484"/>
                    <a:pt x="5508" y="7464"/>
                    <a:pt x="5508" y="7440"/>
                  </a:cubicBezTo>
                  <a:cubicBezTo>
                    <a:pt x="5546" y="7200"/>
                    <a:pt x="5479" y="6950"/>
                    <a:pt x="5330" y="6757"/>
                  </a:cubicBezTo>
                  <a:cubicBezTo>
                    <a:pt x="5153" y="6523"/>
                    <a:pt x="4885" y="6401"/>
                    <a:pt x="4614" y="6401"/>
                  </a:cubicBezTo>
                  <a:cubicBezTo>
                    <a:pt x="4428" y="6401"/>
                    <a:pt x="4240" y="6459"/>
                    <a:pt x="4079" y="6579"/>
                  </a:cubicBezTo>
                  <a:lnTo>
                    <a:pt x="2568" y="7671"/>
                  </a:lnTo>
                  <a:lnTo>
                    <a:pt x="2024" y="7378"/>
                  </a:lnTo>
                  <a:lnTo>
                    <a:pt x="4156" y="3682"/>
                  </a:lnTo>
                  <a:close/>
                  <a:moveTo>
                    <a:pt x="7140" y="10138"/>
                  </a:moveTo>
                  <a:cubicBezTo>
                    <a:pt x="7282" y="10138"/>
                    <a:pt x="7424" y="10202"/>
                    <a:pt x="7519" y="10323"/>
                  </a:cubicBezTo>
                  <a:cubicBezTo>
                    <a:pt x="7596" y="10424"/>
                    <a:pt x="7630" y="10553"/>
                    <a:pt x="7610" y="10679"/>
                  </a:cubicBezTo>
                  <a:cubicBezTo>
                    <a:pt x="7596" y="10809"/>
                    <a:pt x="7524" y="10919"/>
                    <a:pt x="7423" y="10996"/>
                  </a:cubicBezTo>
                  <a:lnTo>
                    <a:pt x="6918" y="11362"/>
                  </a:lnTo>
                  <a:cubicBezTo>
                    <a:pt x="6832" y="11423"/>
                    <a:pt x="6734" y="11452"/>
                    <a:pt x="6638" y="11452"/>
                  </a:cubicBezTo>
                  <a:cubicBezTo>
                    <a:pt x="6490" y="11452"/>
                    <a:pt x="6347" y="11384"/>
                    <a:pt x="6254" y="11256"/>
                  </a:cubicBezTo>
                  <a:cubicBezTo>
                    <a:pt x="6095" y="11039"/>
                    <a:pt x="6143" y="10746"/>
                    <a:pt x="6359" y="10592"/>
                  </a:cubicBezTo>
                  <a:lnTo>
                    <a:pt x="6831" y="10250"/>
                  </a:lnTo>
                  <a:lnTo>
                    <a:pt x="6865" y="10226"/>
                  </a:lnTo>
                  <a:cubicBezTo>
                    <a:pt x="6948" y="10166"/>
                    <a:pt x="7044" y="10138"/>
                    <a:pt x="7140" y="10138"/>
                  </a:cubicBezTo>
                  <a:close/>
                  <a:moveTo>
                    <a:pt x="309" y="1"/>
                  </a:moveTo>
                  <a:cubicBezTo>
                    <a:pt x="119" y="1"/>
                    <a:pt x="1" y="278"/>
                    <a:pt x="200" y="401"/>
                  </a:cubicBezTo>
                  <a:lnTo>
                    <a:pt x="3492" y="2301"/>
                  </a:lnTo>
                  <a:lnTo>
                    <a:pt x="653" y="7224"/>
                  </a:lnTo>
                  <a:lnTo>
                    <a:pt x="417" y="7089"/>
                  </a:lnTo>
                  <a:cubicBezTo>
                    <a:pt x="379" y="7069"/>
                    <a:pt x="343" y="7059"/>
                    <a:pt x="309" y="7059"/>
                  </a:cubicBezTo>
                  <a:cubicBezTo>
                    <a:pt x="119" y="7059"/>
                    <a:pt x="1" y="7338"/>
                    <a:pt x="200" y="7464"/>
                  </a:cubicBezTo>
                  <a:lnTo>
                    <a:pt x="1341" y="8124"/>
                  </a:lnTo>
                  <a:cubicBezTo>
                    <a:pt x="1376" y="8143"/>
                    <a:pt x="1413" y="8152"/>
                    <a:pt x="1450" y="8152"/>
                  </a:cubicBezTo>
                  <a:cubicBezTo>
                    <a:pt x="1525" y="8152"/>
                    <a:pt x="1597" y="8114"/>
                    <a:pt x="1639" y="8047"/>
                  </a:cubicBezTo>
                  <a:lnTo>
                    <a:pt x="1803" y="7758"/>
                  </a:lnTo>
                  <a:lnTo>
                    <a:pt x="2269" y="8008"/>
                  </a:lnTo>
                  <a:cubicBezTo>
                    <a:pt x="1942" y="8638"/>
                    <a:pt x="2428" y="9334"/>
                    <a:pt x="3070" y="9334"/>
                  </a:cubicBezTo>
                  <a:cubicBezTo>
                    <a:pt x="3163" y="9334"/>
                    <a:pt x="3259" y="9320"/>
                    <a:pt x="3357" y="9288"/>
                  </a:cubicBezTo>
                  <a:cubicBezTo>
                    <a:pt x="3357" y="9480"/>
                    <a:pt x="3419" y="9668"/>
                    <a:pt x="3540" y="9822"/>
                  </a:cubicBezTo>
                  <a:cubicBezTo>
                    <a:pt x="3714" y="10054"/>
                    <a:pt x="3986" y="10182"/>
                    <a:pt x="4265" y="10182"/>
                  </a:cubicBezTo>
                  <a:cubicBezTo>
                    <a:pt x="4357" y="10182"/>
                    <a:pt x="4450" y="10168"/>
                    <a:pt x="4541" y="10140"/>
                  </a:cubicBezTo>
                  <a:cubicBezTo>
                    <a:pt x="4545" y="10582"/>
                    <a:pt x="4868" y="10953"/>
                    <a:pt x="5306" y="11025"/>
                  </a:cubicBezTo>
                  <a:cubicBezTo>
                    <a:pt x="5354" y="11030"/>
                    <a:pt x="5402" y="11035"/>
                    <a:pt x="5450" y="11035"/>
                  </a:cubicBezTo>
                  <a:cubicBezTo>
                    <a:pt x="5541" y="11035"/>
                    <a:pt x="5638" y="11020"/>
                    <a:pt x="5724" y="10991"/>
                  </a:cubicBezTo>
                  <a:cubicBezTo>
                    <a:pt x="5734" y="11434"/>
                    <a:pt x="6056" y="11805"/>
                    <a:pt x="6489" y="11872"/>
                  </a:cubicBezTo>
                  <a:cubicBezTo>
                    <a:pt x="6537" y="11882"/>
                    <a:pt x="6586" y="11886"/>
                    <a:pt x="6634" y="11886"/>
                  </a:cubicBezTo>
                  <a:cubicBezTo>
                    <a:pt x="6826" y="11886"/>
                    <a:pt x="7009" y="11824"/>
                    <a:pt x="7168" y="11713"/>
                  </a:cubicBezTo>
                  <a:lnTo>
                    <a:pt x="7668" y="11347"/>
                  </a:lnTo>
                  <a:cubicBezTo>
                    <a:pt x="7779" y="11270"/>
                    <a:pt x="7865" y="11169"/>
                    <a:pt x="7933" y="11054"/>
                  </a:cubicBezTo>
                  <a:lnTo>
                    <a:pt x="8818" y="11535"/>
                  </a:lnTo>
                  <a:cubicBezTo>
                    <a:pt x="8960" y="11612"/>
                    <a:pt x="9108" y="11647"/>
                    <a:pt x="9252" y="11647"/>
                  </a:cubicBezTo>
                  <a:cubicBezTo>
                    <a:pt x="9762" y="11647"/>
                    <a:pt x="10220" y="11206"/>
                    <a:pt x="10156" y="10635"/>
                  </a:cubicBezTo>
                  <a:lnTo>
                    <a:pt x="10156" y="10635"/>
                  </a:lnTo>
                  <a:cubicBezTo>
                    <a:pt x="10213" y="10646"/>
                    <a:pt x="10269" y="10651"/>
                    <a:pt x="10325" y="10651"/>
                  </a:cubicBezTo>
                  <a:cubicBezTo>
                    <a:pt x="10853" y="10651"/>
                    <a:pt x="11285" y="10193"/>
                    <a:pt x="11224" y="9644"/>
                  </a:cubicBezTo>
                  <a:lnTo>
                    <a:pt x="11224" y="9644"/>
                  </a:lnTo>
                  <a:cubicBezTo>
                    <a:pt x="11280" y="9655"/>
                    <a:pt x="11336" y="9660"/>
                    <a:pt x="11391" y="9660"/>
                  </a:cubicBezTo>
                  <a:cubicBezTo>
                    <a:pt x="11917" y="9660"/>
                    <a:pt x="12353" y="9198"/>
                    <a:pt x="12292" y="8653"/>
                  </a:cubicBezTo>
                  <a:lnTo>
                    <a:pt x="12292" y="8653"/>
                  </a:lnTo>
                  <a:cubicBezTo>
                    <a:pt x="12345" y="8662"/>
                    <a:pt x="12403" y="8667"/>
                    <a:pt x="12456" y="8667"/>
                  </a:cubicBezTo>
                  <a:cubicBezTo>
                    <a:pt x="12542" y="8667"/>
                    <a:pt x="12629" y="8653"/>
                    <a:pt x="12716" y="8629"/>
                  </a:cubicBezTo>
                  <a:cubicBezTo>
                    <a:pt x="13197" y="8484"/>
                    <a:pt x="13471" y="7979"/>
                    <a:pt x="13327" y="7503"/>
                  </a:cubicBezTo>
                  <a:cubicBezTo>
                    <a:pt x="13312" y="7445"/>
                    <a:pt x="13288" y="7392"/>
                    <a:pt x="13264" y="7339"/>
                  </a:cubicBezTo>
                  <a:lnTo>
                    <a:pt x="13644" y="7070"/>
                  </a:lnTo>
                  <a:lnTo>
                    <a:pt x="13842" y="7334"/>
                  </a:lnTo>
                  <a:cubicBezTo>
                    <a:pt x="13886" y="7390"/>
                    <a:pt x="13950" y="7418"/>
                    <a:pt x="14015" y="7418"/>
                  </a:cubicBezTo>
                  <a:cubicBezTo>
                    <a:pt x="14062" y="7418"/>
                    <a:pt x="14109" y="7403"/>
                    <a:pt x="14150" y="7373"/>
                  </a:cubicBezTo>
                  <a:lnTo>
                    <a:pt x="14746" y="6897"/>
                  </a:lnTo>
                  <a:cubicBezTo>
                    <a:pt x="14921" y="6753"/>
                    <a:pt x="14786" y="6513"/>
                    <a:pt x="14609" y="6513"/>
                  </a:cubicBezTo>
                  <a:cubicBezTo>
                    <a:pt x="14566" y="6513"/>
                    <a:pt x="14521" y="6527"/>
                    <a:pt x="14477" y="6560"/>
                  </a:cubicBezTo>
                  <a:lnTo>
                    <a:pt x="14053" y="6897"/>
                  </a:lnTo>
                  <a:lnTo>
                    <a:pt x="10627" y="2393"/>
                  </a:lnTo>
                  <a:lnTo>
                    <a:pt x="12586" y="1137"/>
                  </a:lnTo>
                  <a:cubicBezTo>
                    <a:pt x="12772" y="1000"/>
                    <a:pt x="12649" y="740"/>
                    <a:pt x="12465" y="740"/>
                  </a:cubicBezTo>
                  <a:cubicBezTo>
                    <a:pt x="12430" y="740"/>
                    <a:pt x="12393" y="750"/>
                    <a:pt x="12355" y="771"/>
                  </a:cubicBezTo>
                  <a:lnTo>
                    <a:pt x="10194" y="2152"/>
                  </a:lnTo>
                  <a:cubicBezTo>
                    <a:pt x="10088" y="2224"/>
                    <a:pt x="10064" y="2369"/>
                    <a:pt x="10141" y="2465"/>
                  </a:cubicBezTo>
                  <a:lnTo>
                    <a:pt x="10531" y="2985"/>
                  </a:lnTo>
                  <a:lnTo>
                    <a:pt x="10252" y="3196"/>
                  </a:lnTo>
                  <a:lnTo>
                    <a:pt x="9145" y="2831"/>
                  </a:lnTo>
                  <a:cubicBezTo>
                    <a:pt x="9121" y="2821"/>
                    <a:pt x="9102" y="2821"/>
                    <a:pt x="9078" y="2821"/>
                  </a:cubicBezTo>
                  <a:lnTo>
                    <a:pt x="6537" y="2821"/>
                  </a:lnTo>
                  <a:cubicBezTo>
                    <a:pt x="6441" y="2821"/>
                    <a:pt x="6355" y="2888"/>
                    <a:pt x="6331" y="2985"/>
                  </a:cubicBezTo>
                  <a:lnTo>
                    <a:pt x="6186" y="3552"/>
                  </a:lnTo>
                  <a:lnTo>
                    <a:pt x="5825" y="3403"/>
                  </a:lnTo>
                  <a:cubicBezTo>
                    <a:pt x="5800" y="3392"/>
                    <a:pt x="5772" y="3387"/>
                    <a:pt x="5743" y="3387"/>
                  </a:cubicBezTo>
                  <a:cubicBezTo>
                    <a:pt x="5734" y="3387"/>
                    <a:pt x="5724" y="3388"/>
                    <a:pt x="5715" y="3389"/>
                  </a:cubicBezTo>
                  <a:lnTo>
                    <a:pt x="4714" y="3509"/>
                  </a:lnTo>
                  <a:lnTo>
                    <a:pt x="4372" y="3312"/>
                  </a:lnTo>
                  <a:lnTo>
                    <a:pt x="4699" y="2749"/>
                  </a:lnTo>
                  <a:cubicBezTo>
                    <a:pt x="4757" y="2643"/>
                    <a:pt x="4719" y="2513"/>
                    <a:pt x="4618" y="2455"/>
                  </a:cubicBezTo>
                  <a:lnTo>
                    <a:pt x="417" y="30"/>
                  </a:lnTo>
                  <a:cubicBezTo>
                    <a:pt x="379" y="10"/>
                    <a:pt x="343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7009764" y="1991771"/>
              <a:ext cx="47446" cy="31630"/>
            </a:xfrm>
            <a:custGeom>
              <a:rect b="b" l="l" r="r" t="t"/>
              <a:pathLst>
                <a:path extrusionOk="0" h="1206" w="1809">
                  <a:moveTo>
                    <a:pt x="1501" y="0"/>
                  </a:moveTo>
                  <a:cubicBezTo>
                    <a:pt x="1466" y="0"/>
                    <a:pt x="1429" y="9"/>
                    <a:pt x="1391" y="31"/>
                  </a:cubicBezTo>
                  <a:lnTo>
                    <a:pt x="178" y="806"/>
                  </a:lnTo>
                  <a:cubicBezTo>
                    <a:pt x="0" y="921"/>
                    <a:pt x="82" y="1205"/>
                    <a:pt x="299" y="1205"/>
                  </a:cubicBezTo>
                  <a:cubicBezTo>
                    <a:pt x="337" y="1205"/>
                    <a:pt x="381" y="1196"/>
                    <a:pt x="414" y="1171"/>
                  </a:cubicBezTo>
                  <a:lnTo>
                    <a:pt x="1627" y="397"/>
                  </a:lnTo>
                  <a:cubicBezTo>
                    <a:pt x="1809" y="259"/>
                    <a:pt x="1685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9" name="Google Shape;2609;p38"/>
          <p:cNvGrpSpPr/>
          <p:nvPr/>
        </p:nvGrpSpPr>
        <p:grpSpPr>
          <a:xfrm>
            <a:off x="9466159" y="2393684"/>
            <a:ext cx="499616" cy="499301"/>
            <a:chOff x="7099619" y="1979838"/>
            <a:chExt cx="374712" cy="374476"/>
          </a:xfrm>
        </p:grpSpPr>
        <p:sp>
          <p:nvSpPr>
            <p:cNvPr id="2610" name="Google Shape;2610;p38"/>
            <p:cNvSpPr/>
            <p:nvPr/>
          </p:nvSpPr>
          <p:spPr>
            <a:xfrm>
              <a:off x="7210666" y="2008741"/>
              <a:ext cx="175829" cy="160879"/>
            </a:xfrm>
            <a:custGeom>
              <a:rect b="b" l="l" r="r" t="t"/>
              <a:pathLst>
                <a:path extrusionOk="0" h="6134" w="6704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70" y="4918"/>
                  </a:cubicBezTo>
                  <a:lnTo>
                    <a:pt x="2460" y="4918"/>
                  </a:lnTo>
                  <a:lnTo>
                    <a:pt x="4254" y="6116"/>
                  </a:lnTo>
                  <a:cubicBezTo>
                    <a:pt x="4273" y="6128"/>
                    <a:pt x="4294" y="6134"/>
                    <a:pt x="4314" y="6134"/>
                  </a:cubicBezTo>
                  <a:cubicBezTo>
                    <a:pt x="4379" y="6134"/>
                    <a:pt x="4439" y="6074"/>
                    <a:pt x="4428" y="6000"/>
                  </a:cubicBezTo>
                  <a:lnTo>
                    <a:pt x="4245" y="4918"/>
                  </a:lnTo>
                  <a:lnTo>
                    <a:pt x="6035" y="4918"/>
                  </a:lnTo>
                  <a:cubicBezTo>
                    <a:pt x="6405" y="4913"/>
                    <a:pt x="6703" y="4619"/>
                    <a:pt x="6703" y="4249"/>
                  </a:cubicBezTo>
                  <a:lnTo>
                    <a:pt x="6703" y="674"/>
                  </a:lnTo>
                  <a:cubicBezTo>
                    <a:pt x="6703" y="303"/>
                    <a:pt x="6405" y="0"/>
                    <a:pt x="603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7106045" y="2149451"/>
              <a:ext cx="128751" cy="128987"/>
            </a:xfrm>
            <a:custGeom>
              <a:rect b="b" l="l" r="r" t="t"/>
              <a:pathLst>
                <a:path extrusionOk="0" h="4918" w="4909">
                  <a:moveTo>
                    <a:pt x="2455" y="0"/>
                  </a:moveTo>
                  <a:cubicBezTo>
                    <a:pt x="1382" y="0"/>
                    <a:pt x="588" y="861"/>
                    <a:pt x="511" y="1910"/>
                  </a:cubicBezTo>
                  <a:cubicBezTo>
                    <a:pt x="472" y="2464"/>
                    <a:pt x="285" y="3527"/>
                    <a:pt x="54" y="4148"/>
                  </a:cubicBezTo>
                  <a:cubicBezTo>
                    <a:pt x="1" y="4283"/>
                    <a:pt x="63" y="4436"/>
                    <a:pt x="193" y="4494"/>
                  </a:cubicBezTo>
                  <a:cubicBezTo>
                    <a:pt x="646" y="4701"/>
                    <a:pt x="1127" y="4845"/>
                    <a:pt x="1622" y="4918"/>
                  </a:cubicBezTo>
                  <a:lnTo>
                    <a:pt x="3287" y="4918"/>
                  </a:lnTo>
                  <a:cubicBezTo>
                    <a:pt x="3778" y="4845"/>
                    <a:pt x="4259" y="4701"/>
                    <a:pt x="4711" y="4494"/>
                  </a:cubicBezTo>
                  <a:cubicBezTo>
                    <a:pt x="4846" y="4436"/>
                    <a:pt x="4909" y="4283"/>
                    <a:pt x="4856" y="4148"/>
                  </a:cubicBezTo>
                  <a:cubicBezTo>
                    <a:pt x="4620" y="3527"/>
                    <a:pt x="4432" y="2464"/>
                    <a:pt x="4399" y="1910"/>
                  </a:cubicBezTo>
                  <a:cubicBezTo>
                    <a:pt x="4322" y="861"/>
                    <a:pt x="3528" y="0"/>
                    <a:pt x="24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7140875" y="2149451"/>
              <a:ext cx="93921" cy="128987"/>
            </a:xfrm>
            <a:custGeom>
              <a:rect b="b" l="l" r="r" t="t"/>
              <a:pathLst>
                <a:path extrusionOk="0" h="4918" w="3581">
                  <a:moveTo>
                    <a:pt x="1117" y="0"/>
                  </a:moveTo>
                  <a:cubicBezTo>
                    <a:pt x="294" y="5"/>
                    <a:pt x="1" y="1126"/>
                    <a:pt x="713" y="1545"/>
                  </a:cubicBezTo>
                  <a:cubicBezTo>
                    <a:pt x="732" y="1559"/>
                    <a:pt x="756" y="1574"/>
                    <a:pt x="780" y="1583"/>
                  </a:cubicBezTo>
                  <a:lnTo>
                    <a:pt x="1401" y="4918"/>
                  </a:lnTo>
                  <a:lnTo>
                    <a:pt x="1959" y="4918"/>
                  </a:lnTo>
                  <a:cubicBezTo>
                    <a:pt x="2450" y="4845"/>
                    <a:pt x="2931" y="4701"/>
                    <a:pt x="3383" y="4494"/>
                  </a:cubicBezTo>
                  <a:cubicBezTo>
                    <a:pt x="3518" y="4436"/>
                    <a:pt x="3581" y="4283"/>
                    <a:pt x="3528" y="4148"/>
                  </a:cubicBezTo>
                  <a:cubicBezTo>
                    <a:pt x="3292" y="3527"/>
                    <a:pt x="3104" y="2464"/>
                    <a:pt x="3071" y="1910"/>
                  </a:cubicBezTo>
                  <a:cubicBezTo>
                    <a:pt x="2994" y="861"/>
                    <a:pt x="2200" y="0"/>
                    <a:pt x="112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7105179" y="2246860"/>
              <a:ext cx="128987" cy="101868"/>
            </a:xfrm>
            <a:custGeom>
              <a:rect b="b" l="l" r="r" t="t"/>
              <a:pathLst>
                <a:path extrusionOk="0" h="3884" w="4918">
                  <a:moveTo>
                    <a:pt x="1641" y="1"/>
                  </a:moveTo>
                  <a:lnTo>
                    <a:pt x="1641" y="819"/>
                  </a:lnTo>
                  <a:cubicBezTo>
                    <a:pt x="1641" y="1026"/>
                    <a:pt x="1521" y="1218"/>
                    <a:pt x="1338" y="1310"/>
                  </a:cubicBezTo>
                  <a:lnTo>
                    <a:pt x="452" y="1752"/>
                  </a:lnTo>
                  <a:cubicBezTo>
                    <a:pt x="178" y="1892"/>
                    <a:pt x="0" y="2176"/>
                    <a:pt x="0" y="2484"/>
                  </a:cubicBezTo>
                  <a:lnTo>
                    <a:pt x="0" y="3884"/>
                  </a:lnTo>
                  <a:lnTo>
                    <a:pt x="4918" y="3884"/>
                  </a:lnTo>
                  <a:lnTo>
                    <a:pt x="4918" y="2484"/>
                  </a:lnTo>
                  <a:cubicBezTo>
                    <a:pt x="4918" y="2171"/>
                    <a:pt x="4740" y="1887"/>
                    <a:pt x="4461" y="1752"/>
                  </a:cubicBezTo>
                  <a:lnTo>
                    <a:pt x="3580" y="1310"/>
                  </a:lnTo>
                  <a:cubicBezTo>
                    <a:pt x="3392" y="1218"/>
                    <a:pt x="3277" y="1026"/>
                    <a:pt x="3277" y="819"/>
                  </a:cubicBezTo>
                  <a:lnTo>
                    <a:pt x="3277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7147694" y="2246860"/>
              <a:ext cx="43826" cy="28667"/>
            </a:xfrm>
            <a:custGeom>
              <a:rect b="b" l="l" r="r" t="t"/>
              <a:pathLst>
                <a:path extrusionOk="0" h="1093" w="1671">
                  <a:moveTo>
                    <a:pt x="15" y="1"/>
                  </a:moveTo>
                  <a:lnTo>
                    <a:pt x="15" y="819"/>
                  </a:lnTo>
                  <a:cubicBezTo>
                    <a:pt x="15" y="857"/>
                    <a:pt x="10" y="891"/>
                    <a:pt x="1" y="925"/>
                  </a:cubicBezTo>
                  <a:cubicBezTo>
                    <a:pt x="265" y="1035"/>
                    <a:pt x="549" y="1093"/>
                    <a:pt x="838" y="1093"/>
                  </a:cubicBezTo>
                  <a:cubicBezTo>
                    <a:pt x="1122" y="1093"/>
                    <a:pt x="1406" y="1035"/>
                    <a:pt x="1670" y="925"/>
                  </a:cubicBezTo>
                  <a:cubicBezTo>
                    <a:pt x="1661" y="891"/>
                    <a:pt x="1656" y="857"/>
                    <a:pt x="1656" y="819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7105179" y="2284470"/>
              <a:ext cx="128987" cy="64257"/>
            </a:xfrm>
            <a:custGeom>
              <a:rect b="b" l="l" r="r" t="t"/>
              <a:pathLst>
                <a:path extrusionOk="0" h="2450" w="4918">
                  <a:moveTo>
                    <a:pt x="1083" y="1"/>
                  </a:moveTo>
                  <a:lnTo>
                    <a:pt x="452" y="318"/>
                  </a:lnTo>
                  <a:cubicBezTo>
                    <a:pt x="173" y="458"/>
                    <a:pt x="0" y="742"/>
                    <a:pt x="0" y="1050"/>
                  </a:cubicBezTo>
                  <a:lnTo>
                    <a:pt x="0" y="2450"/>
                  </a:lnTo>
                  <a:lnTo>
                    <a:pt x="4918" y="2450"/>
                  </a:lnTo>
                  <a:lnTo>
                    <a:pt x="4918" y="1050"/>
                  </a:lnTo>
                  <a:cubicBezTo>
                    <a:pt x="4918" y="742"/>
                    <a:pt x="4740" y="458"/>
                    <a:pt x="4461" y="318"/>
                  </a:cubicBezTo>
                  <a:lnTo>
                    <a:pt x="3835" y="1"/>
                  </a:lnTo>
                  <a:cubicBezTo>
                    <a:pt x="3513" y="501"/>
                    <a:pt x="2986" y="751"/>
                    <a:pt x="2459" y="751"/>
                  </a:cubicBezTo>
                  <a:cubicBezTo>
                    <a:pt x="1932" y="751"/>
                    <a:pt x="1405" y="501"/>
                    <a:pt x="108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7126633" y="2190786"/>
              <a:ext cx="85948" cy="70500"/>
            </a:xfrm>
            <a:custGeom>
              <a:rect b="b" l="l" r="r" t="t"/>
              <a:pathLst>
                <a:path extrusionOk="0" h="2688" w="3277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24" y="344"/>
                    <a:pt x="799" y="512"/>
                    <a:pt x="640" y="647"/>
                  </a:cubicBezTo>
                  <a:cubicBezTo>
                    <a:pt x="496" y="777"/>
                    <a:pt x="337" y="888"/>
                    <a:pt x="159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20" y="2076"/>
                    <a:pt x="818" y="2682"/>
                    <a:pt x="1641" y="2687"/>
                  </a:cubicBezTo>
                  <a:cubicBezTo>
                    <a:pt x="2493" y="2687"/>
                    <a:pt x="3205" y="2028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7126633" y="2190786"/>
              <a:ext cx="85948" cy="69870"/>
            </a:xfrm>
            <a:custGeom>
              <a:rect b="b" l="l" r="r" t="t"/>
              <a:pathLst>
                <a:path extrusionOk="0" h="2664" w="3277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53" y="291"/>
                    <a:pt x="866" y="411"/>
                    <a:pt x="765" y="522"/>
                  </a:cubicBezTo>
                  <a:cubicBezTo>
                    <a:pt x="727" y="565"/>
                    <a:pt x="688" y="609"/>
                    <a:pt x="645" y="647"/>
                  </a:cubicBezTo>
                  <a:cubicBezTo>
                    <a:pt x="496" y="777"/>
                    <a:pt x="337" y="888"/>
                    <a:pt x="164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11" y="1980"/>
                    <a:pt x="669" y="2553"/>
                    <a:pt x="1391" y="2663"/>
                  </a:cubicBezTo>
                  <a:cubicBezTo>
                    <a:pt x="1064" y="2437"/>
                    <a:pt x="818" y="2139"/>
                    <a:pt x="818" y="1590"/>
                  </a:cubicBezTo>
                  <a:lnTo>
                    <a:pt x="818" y="1200"/>
                  </a:lnTo>
                  <a:cubicBezTo>
                    <a:pt x="881" y="1157"/>
                    <a:pt x="943" y="1109"/>
                    <a:pt x="1006" y="1056"/>
                  </a:cubicBezTo>
                  <a:cubicBezTo>
                    <a:pt x="1160" y="921"/>
                    <a:pt x="1290" y="763"/>
                    <a:pt x="1400" y="594"/>
                  </a:cubicBezTo>
                  <a:cubicBezTo>
                    <a:pt x="2757" y="883"/>
                    <a:pt x="3195" y="1547"/>
                    <a:pt x="3195" y="1547"/>
                  </a:cubicBezTo>
                  <a:cubicBezTo>
                    <a:pt x="3234" y="1427"/>
                    <a:pt x="3262" y="1301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7210666" y="2299105"/>
              <a:ext cx="23500" cy="49622"/>
            </a:xfrm>
            <a:custGeom>
              <a:rect b="b" l="l" r="r" t="t"/>
              <a:pathLst>
                <a:path extrusionOk="0" h="1892" w="896">
                  <a:moveTo>
                    <a:pt x="727" y="1"/>
                  </a:moveTo>
                  <a:lnTo>
                    <a:pt x="126" y="612"/>
                  </a:lnTo>
                  <a:cubicBezTo>
                    <a:pt x="44" y="694"/>
                    <a:pt x="1" y="804"/>
                    <a:pt x="1" y="925"/>
                  </a:cubicBezTo>
                  <a:lnTo>
                    <a:pt x="1" y="1892"/>
                  </a:lnTo>
                  <a:lnTo>
                    <a:pt x="896" y="1892"/>
                  </a:lnTo>
                  <a:lnTo>
                    <a:pt x="896" y="492"/>
                  </a:lnTo>
                  <a:cubicBezTo>
                    <a:pt x="891" y="314"/>
                    <a:pt x="833" y="140"/>
                    <a:pt x="72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7105179" y="2299105"/>
              <a:ext cx="23369" cy="49622"/>
            </a:xfrm>
            <a:custGeom>
              <a:rect b="b" l="l" r="r" t="t"/>
              <a:pathLst>
                <a:path extrusionOk="0" h="1892" w="891">
                  <a:moveTo>
                    <a:pt x="164" y="1"/>
                  </a:moveTo>
                  <a:cubicBezTo>
                    <a:pt x="58" y="140"/>
                    <a:pt x="0" y="314"/>
                    <a:pt x="0" y="492"/>
                  </a:cubicBezTo>
                  <a:lnTo>
                    <a:pt x="0" y="1892"/>
                  </a:lnTo>
                  <a:lnTo>
                    <a:pt x="890" y="1892"/>
                  </a:lnTo>
                  <a:lnTo>
                    <a:pt x="890" y="925"/>
                  </a:lnTo>
                  <a:cubicBezTo>
                    <a:pt x="890" y="804"/>
                    <a:pt x="847" y="694"/>
                    <a:pt x="765" y="612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7352006" y="2161935"/>
              <a:ext cx="33099" cy="72598"/>
            </a:xfrm>
            <a:custGeom>
              <a:rect b="b" l="l" r="r" t="t"/>
              <a:pathLst>
                <a:path extrusionOk="0" h="2768" w="1262">
                  <a:moveTo>
                    <a:pt x="752" y="0"/>
                  </a:moveTo>
                  <a:cubicBezTo>
                    <a:pt x="338" y="0"/>
                    <a:pt x="1" y="340"/>
                    <a:pt x="1" y="756"/>
                  </a:cubicBezTo>
                  <a:lnTo>
                    <a:pt x="1" y="929"/>
                  </a:lnTo>
                  <a:cubicBezTo>
                    <a:pt x="1" y="1146"/>
                    <a:pt x="39" y="1362"/>
                    <a:pt x="107" y="1564"/>
                  </a:cubicBezTo>
                  <a:lnTo>
                    <a:pt x="506" y="2767"/>
                  </a:lnTo>
                  <a:lnTo>
                    <a:pt x="1262" y="2767"/>
                  </a:lnTo>
                  <a:lnTo>
                    <a:pt x="1262" y="0"/>
                  </a:lnTo>
                  <a:lnTo>
                    <a:pt x="761" y="0"/>
                  </a:lnTo>
                  <a:cubicBezTo>
                    <a:pt x="758" y="0"/>
                    <a:pt x="755" y="0"/>
                    <a:pt x="75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7365277" y="2155247"/>
              <a:ext cx="79155" cy="79286"/>
            </a:xfrm>
            <a:custGeom>
              <a:rect b="b" l="l" r="r" t="t"/>
              <a:pathLst>
                <a:path extrusionOk="0" h="3023" w="3018">
                  <a:moveTo>
                    <a:pt x="756" y="0"/>
                  </a:moveTo>
                  <a:cubicBezTo>
                    <a:pt x="337" y="0"/>
                    <a:pt x="0" y="337"/>
                    <a:pt x="0" y="756"/>
                  </a:cubicBezTo>
                  <a:cubicBezTo>
                    <a:pt x="0" y="1035"/>
                    <a:pt x="226" y="1261"/>
                    <a:pt x="501" y="1261"/>
                  </a:cubicBezTo>
                  <a:lnTo>
                    <a:pt x="2512" y="3022"/>
                  </a:lnTo>
                  <a:lnTo>
                    <a:pt x="2940" y="1531"/>
                  </a:lnTo>
                  <a:cubicBezTo>
                    <a:pt x="2993" y="1353"/>
                    <a:pt x="3017" y="1165"/>
                    <a:pt x="3017" y="977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7377132" y="2254938"/>
              <a:ext cx="42174" cy="37007"/>
            </a:xfrm>
            <a:custGeom>
              <a:rect b="b" l="l" r="r" t="t"/>
              <a:pathLst>
                <a:path extrusionOk="0" h="1411" w="1608">
                  <a:moveTo>
                    <a:pt x="0" y="1"/>
                  </a:moveTo>
                  <a:lnTo>
                    <a:pt x="0" y="1411"/>
                  </a:lnTo>
                  <a:lnTo>
                    <a:pt x="1608" y="141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7377263" y="2254938"/>
              <a:ext cx="42174" cy="23002"/>
            </a:xfrm>
            <a:custGeom>
              <a:rect b="b" l="l" r="r" t="t"/>
              <a:pathLst>
                <a:path extrusionOk="0" h="877" w="1608">
                  <a:moveTo>
                    <a:pt x="0" y="1"/>
                  </a:moveTo>
                  <a:lnTo>
                    <a:pt x="0" y="718"/>
                  </a:lnTo>
                  <a:cubicBezTo>
                    <a:pt x="258" y="823"/>
                    <a:pt x="531" y="876"/>
                    <a:pt x="804" y="876"/>
                  </a:cubicBezTo>
                  <a:cubicBezTo>
                    <a:pt x="1077" y="876"/>
                    <a:pt x="1350" y="823"/>
                    <a:pt x="1607" y="718"/>
                  </a:cubicBezTo>
                  <a:lnTo>
                    <a:pt x="160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7327903" y="2277913"/>
              <a:ext cx="140737" cy="70814"/>
            </a:xfrm>
            <a:custGeom>
              <a:rect b="b" l="l" r="r" t="t"/>
              <a:pathLst>
                <a:path extrusionOk="0" h="2700" w="5366">
                  <a:moveTo>
                    <a:pt x="1882" y="0"/>
                  </a:moveTo>
                  <a:lnTo>
                    <a:pt x="588" y="371"/>
                  </a:lnTo>
                  <a:cubicBezTo>
                    <a:pt x="241" y="467"/>
                    <a:pt x="1" y="785"/>
                    <a:pt x="1" y="1146"/>
                  </a:cubicBezTo>
                  <a:lnTo>
                    <a:pt x="1" y="2700"/>
                  </a:lnTo>
                  <a:lnTo>
                    <a:pt x="5366" y="2700"/>
                  </a:lnTo>
                  <a:lnTo>
                    <a:pt x="5366" y="1146"/>
                  </a:lnTo>
                  <a:cubicBezTo>
                    <a:pt x="5366" y="785"/>
                    <a:pt x="5125" y="467"/>
                    <a:pt x="4779" y="371"/>
                  </a:cubicBezTo>
                  <a:lnTo>
                    <a:pt x="3485" y="0"/>
                  </a:lnTo>
                  <a:lnTo>
                    <a:pt x="2681" y="53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7358694" y="2188320"/>
              <a:ext cx="79155" cy="72571"/>
            </a:xfrm>
            <a:custGeom>
              <a:rect b="b" l="l" r="r" t="t"/>
              <a:pathLst>
                <a:path extrusionOk="0" h="2767" w="3018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45" y="606"/>
                  </a:lnTo>
                  <a:cubicBezTo>
                    <a:pt x="54" y="698"/>
                    <a:pt x="1" y="828"/>
                    <a:pt x="1" y="962"/>
                  </a:cubicBezTo>
                  <a:lnTo>
                    <a:pt x="1" y="1256"/>
                  </a:lnTo>
                  <a:cubicBezTo>
                    <a:pt x="1" y="2088"/>
                    <a:pt x="675" y="2767"/>
                    <a:pt x="1507" y="2767"/>
                  </a:cubicBezTo>
                  <a:cubicBezTo>
                    <a:pt x="2339" y="2767"/>
                    <a:pt x="3018" y="2088"/>
                    <a:pt x="3018" y="1256"/>
                  </a:cubicBezTo>
                  <a:lnTo>
                    <a:pt x="3018" y="934"/>
                  </a:lnTo>
                  <a:cubicBezTo>
                    <a:pt x="3018" y="804"/>
                    <a:pt x="2965" y="674"/>
                    <a:pt x="2874" y="577"/>
                  </a:cubicBezTo>
                  <a:cubicBezTo>
                    <a:pt x="2484" y="197"/>
                    <a:pt x="1772" y="29"/>
                    <a:pt x="9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7358694" y="2188320"/>
              <a:ext cx="78919" cy="70945"/>
            </a:xfrm>
            <a:custGeom>
              <a:rect b="b" l="l" r="r" t="t"/>
              <a:pathLst>
                <a:path extrusionOk="0" h="2705" w="3009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" y="751"/>
                  </a:lnTo>
                  <a:lnTo>
                    <a:pt x="1" y="1251"/>
                  </a:lnTo>
                  <a:cubicBezTo>
                    <a:pt x="1" y="1925"/>
                    <a:pt x="444" y="2517"/>
                    <a:pt x="1093" y="2704"/>
                  </a:cubicBezTo>
                  <a:cubicBezTo>
                    <a:pt x="872" y="2435"/>
                    <a:pt x="756" y="2103"/>
                    <a:pt x="756" y="1756"/>
                  </a:cubicBezTo>
                  <a:lnTo>
                    <a:pt x="756" y="1198"/>
                  </a:lnTo>
                  <a:lnTo>
                    <a:pt x="752" y="1198"/>
                  </a:lnTo>
                  <a:cubicBezTo>
                    <a:pt x="752" y="910"/>
                    <a:pt x="992" y="698"/>
                    <a:pt x="1286" y="698"/>
                  </a:cubicBezTo>
                  <a:cubicBezTo>
                    <a:pt x="1733" y="698"/>
                    <a:pt x="2623" y="751"/>
                    <a:pt x="3008" y="1035"/>
                  </a:cubicBezTo>
                  <a:cubicBezTo>
                    <a:pt x="2994" y="929"/>
                    <a:pt x="2951" y="654"/>
                    <a:pt x="2874" y="577"/>
                  </a:cubicBezTo>
                  <a:cubicBezTo>
                    <a:pt x="2484" y="197"/>
                    <a:pt x="1772" y="24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7327903" y="2295827"/>
              <a:ext cx="28168" cy="52901"/>
            </a:xfrm>
            <a:custGeom>
              <a:rect b="b" l="l" r="r" t="t"/>
              <a:pathLst>
                <a:path extrusionOk="0" h="2017" w="1074">
                  <a:moveTo>
                    <a:pt x="145" y="1"/>
                  </a:moveTo>
                  <a:cubicBezTo>
                    <a:pt x="49" y="135"/>
                    <a:pt x="1" y="294"/>
                    <a:pt x="1" y="458"/>
                  </a:cubicBezTo>
                  <a:lnTo>
                    <a:pt x="1" y="2017"/>
                  </a:lnTo>
                  <a:lnTo>
                    <a:pt x="1074" y="2017"/>
                  </a:lnTo>
                  <a:lnTo>
                    <a:pt x="1074" y="1257"/>
                  </a:lnTo>
                  <a:cubicBezTo>
                    <a:pt x="1074" y="1045"/>
                    <a:pt x="987" y="838"/>
                    <a:pt x="838" y="6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7440367" y="2295827"/>
              <a:ext cx="28168" cy="52901"/>
            </a:xfrm>
            <a:custGeom>
              <a:rect b="b" l="l" r="r" t="t"/>
              <a:pathLst>
                <a:path extrusionOk="0" h="2017" w="1074">
                  <a:moveTo>
                    <a:pt x="929" y="1"/>
                  </a:moveTo>
                  <a:lnTo>
                    <a:pt x="241" y="689"/>
                  </a:lnTo>
                  <a:cubicBezTo>
                    <a:pt x="87" y="838"/>
                    <a:pt x="5" y="1045"/>
                    <a:pt x="5" y="1257"/>
                  </a:cubicBezTo>
                  <a:lnTo>
                    <a:pt x="0" y="1257"/>
                  </a:lnTo>
                  <a:lnTo>
                    <a:pt x="0" y="2017"/>
                  </a:lnTo>
                  <a:lnTo>
                    <a:pt x="1073" y="2017"/>
                  </a:lnTo>
                  <a:lnTo>
                    <a:pt x="1073" y="458"/>
                  </a:lnTo>
                  <a:cubicBezTo>
                    <a:pt x="1073" y="294"/>
                    <a:pt x="1025" y="135"/>
                    <a:pt x="929" y="1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7163850" y="1985267"/>
              <a:ext cx="199172" cy="171843"/>
            </a:xfrm>
            <a:custGeom>
              <a:rect b="b" l="l" r="r" t="t"/>
              <a:pathLst>
                <a:path extrusionOk="0" h="6552" w="7594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69" y="4918"/>
                  </a:cubicBezTo>
                  <a:lnTo>
                    <a:pt x="3128" y="4918"/>
                  </a:lnTo>
                  <a:lnTo>
                    <a:pt x="2753" y="6409"/>
                  </a:lnTo>
                  <a:cubicBezTo>
                    <a:pt x="2731" y="6486"/>
                    <a:pt x="2792" y="6551"/>
                    <a:pt x="2861" y="6551"/>
                  </a:cubicBezTo>
                  <a:cubicBezTo>
                    <a:pt x="2882" y="6551"/>
                    <a:pt x="2905" y="6545"/>
                    <a:pt x="2926" y="6530"/>
                  </a:cubicBezTo>
                  <a:lnTo>
                    <a:pt x="5140" y="4922"/>
                  </a:lnTo>
                  <a:lnTo>
                    <a:pt x="6925" y="4922"/>
                  </a:lnTo>
                  <a:cubicBezTo>
                    <a:pt x="7295" y="4918"/>
                    <a:pt x="7594" y="4619"/>
                    <a:pt x="7594" y="4249"/>
                  </a:cubicBezTo>
                  <a:lnTo>
                    <a:pt x="7594" y="674"/>
                  </a:lnTo>
                  <a:cubicBezTo>
                    <a:pt x="7594" y="303"/>
                    <a:pt x="7295" y="5"/>
                    <a:pt x="6925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7099619" y="2143943"/>
              <a:ext cx="140238" cy="210371"/>
            </a:xfrm>
            <a:custGeom>
              <a:rect b="b" l="l" r="r" t="t"/>
              <a:pathLst>
                <a:path extrusionOk="0" h="8021" w="5347">
                  <a:moveTo>
                    <a:pt x="2669" y="419"/>
                  </a:moveTo>
                  <a:cubicBezTo>
                    <a:pt x="2725" y="419"/>
                    <a:pt x="2782" y="422"/>
                    <a:pt x="2839" y="427"/>
                  </a:cubicBezTo>
                  <a:cubicBezTo>
                    <a:pt x="3749" y="508"/>
                    <a:pt x="4466" y="1307"/>
                    <a:pt x="4471" y="2245"/>
                  </a:cubicBezTo>
                  <a:cubicBezTo>
                    <a:pt x="4475" y="3131"/>
                    <a:pt x="4687" y="3954"/>
                    <a:pt x="4865" y="4387"/>
                  </a:cubicBezTo>
                  <a:cubicBezTo>
                    <a:pt x="4870" y="4391"/>
                    <a:pt x="4865" y="4401"/>
                    <a:pt x="4860" y="4401"/>
                  </a:cubicBezTo>
                  <a:cubicBezTo>
                    <a:pt x="4677" y="4531"/>
                    <a:pt x="4264" y="4767"/>
                    <a:pt x="3556" y="4916"/>
                  </a:cubicBezTo>
                  <a:cubicBezTo>
                    <a:pt x="3551" y="4892"/>
                    <a:pt x="3547" y="4873"/>
                    <a:pt x="3547" y="4849"/>
                  </a:cubicBezTo>
                  <a:lnTo>
                    <a:pt x="3547" y="4430"/>
                  </a:lnTo>
                  <a:cubicBezTo>
                    <a:pt x="3826" y="4271"/>
                    <a:pt x="4052" y="4045"/>
                    <a:pt x="4211" y="3766"/>
                  </a:cubicBezTo>
                  <a:cubicBezTo>
                    <a:pt x="4504" y="3246"/>
                    <a:pt x="4398" y="2592"/>
                    <a:pt x="3956" y="2183"/>
                  </a:cubicBezTo>
                  <a:cubicBezTo>
                    <a:pt x="3653" y="1904"/>
                    <a:pt x="3099" y="1567"/>
                    <a:pt x="2219" y="1567"/>
                  </a:cubicBezTo>
                  <a:cubicBezTo>
                    <a:pt x="2166" y="1567"/>
                    <a:pt x="2113" y="1586"/>
                    <a:pt x="2074" y="1625"/>
                  </a:cubicBezTo>
                  <a:lnTo>
                    <a:pt x="1627" y="2072"/>
                  </a:lnTo>
                  <a:cubicBezTo>
                    <a:pt x="1468" y="2223"/>
                    <a:pt x="1609" y="2439"/>
                    <a:pt x="1772" y="2439"/>
                  </a:cubicBezTo>
                  <a:cubicBezTo>
                    <a:pt x="1822" y="2439"/>
                    <a:pt x="1874" y="2419"/>
                    <a:pt x="1920" y="2371"/>
                  </a:cubicBezTo>
                  <a:lnTo>
                    <a:pt x="2305" y="1986"/>
                  </a:lnTo>
                  <a:cubicBezTo>
                    <a:pt x="2863" y="2000"/>
                    <a:pt x="3325" y="2168"/>
                    <a:pt x="3677" y="2491"/>
                  </a:cubicBezTo>
                  <a:cubicBezTo>
                    <a:pt x="3975" y="2765"/>
                    <a:pt x="4042" y="3208"/>
                    <a:pt x="3845" y="3559"/>
                  </a:cubicBezTo>
                  <a:cubicBezTo>
                    <a:pt x="3600" y="3991"/>
                    <a:pt x="3143" y="4247"/>
                    <a:pt x="2664" y="4247"/>
                  </a:cubicBezTo>
                  <a:cubicBezTo>
                    <a:pt x="2551" y="4247"/>
                    <a:pt x="2437" y="4233"/>
                    <a:pt x="2324" y="4204"/>
                  </a:cubicBezTo>
                  <a:cubicBezTo>
                    <a:pt x="1728" y="4045"/>
                    <a:pt x="1314" y="3506"/>
                    <a:pt x="1314" y="2890"/>
                  </a:cubicBezTo>
                  <a:cubicBezTo>
                    <a:pt x="1314" y="2751"/>
                    <a:pt x="1208" y="2681"/>
                    <a:pt x="1102" y="2681"/>
                  </a:cubicBezTo>
                  <a:cubicBezTo>
                    <a:pt x="996" y="2681"/>
                    <a:pt x="891" y="2751"/>
                    <a:pt x="891" y="2890"/>
                  </a:cubicBezTo>
                  <a:cubicBezTo>
                    <a:pt x="891" y="3530"/>
                    <a:pt x="1232" y="4117"/>
                    <a:pt x="1786" y="4430"/>
                  </a:cubicBezTo>
                  <a:lnTo>
                    <a:pt x="1786" y="4853"/>
                  </a:lnTo>
                  <a:cubicBezTo>
                    <a:pt x="1786" y="4873"/>
                    <a:pt x="1781" y="4897"/>
                    <a:pt x="1776" y="4916"/>
                  </a:cubicBezTo>
                  <a:cubicBezTo>
                    <a:pt x="1073" y="4772"/>
                    <a:pt x="660" y="4536"/>
                    <a:pt x="472" y="4406"/>
                  </a:cubicBezTo>
                  <a:cubicBezTo>
                    <a:pt x="467" y="4401"/>
                    <a:pt x="467" y="4391"/>
                    <a:pt x="472" y="4387"/>
                  </a:cubicBezTo>
                  <a:cubicBezTo>
                    <a:pt x="650" y="3954"/>
                    <a:pt x="862" y="3131"/>
                    <a:pt x="867" y="2245"/>
                  </a:cubicBezTo>
                  <a:cubicBezTo>
                    <a:pt x="871" y="1307"/>
                    <a:pt x="1588" y="508"/>
                    <a:pt x="2498" y="427"/>
                  </a:cubicBezTo>
                  <a:cubicBezTo>
                    <a:pt x="2555" y="422"/>
                    <a:pt x="2612" y="419"/>
                    <a:pt x="2669" y="419"/>
                  </a:cubicBezTo>
                  <a:close/>
                  <a:moveTo>
                    <a:pt x="3128" y="4603"/>
                  </a:moveTo>
                  <a:lnTo>
                    <a:pt x="3128" y="4849"/>
                  </a:lnTo>
                  <a:cubicBezTo>
                    <a:pt x="3128" y="5099"/>
                    <a:pt x="3268" y="5325"/>
                    <a:pt x="3489" y="5436"/>
                  </a:cubicBezTo>
                  <a:lnTo>
                    <a:pt x="3624" y="5503"/>
                  </a:lnTo>
                  <a:cubicBezTo>
                    <a:pt x="3417" y="5835"/>
                    <a:pt x="3056" y="6032"/>
                    <a:pt x="2671" y="6037"/>
                  </a:cubicBezTo>
                  <a:cubicBezTo>
                    <a:pt x="2281" y="6032"/>
                    <a:pt x="1920" y="5835"/>
                    <a:pt x="1709" y="5503"/>
                  </a:cubicBezTo>
                  <a:lnTo>
                    <a:pt x="1843" y="5436"/>
                  </a:lnTo>
                  <a:cubicBezTo>
                    <a:pt x="2069" y="5325"/>
                    <a:pt x="2209" y="5099"/>
                    <a:pt x="2204" y="4849"/>
                  </a:cubicBezTo>
                  <a:lnTo>
                    <a:pt x="2204" y="4603"/>
                  </a:lnTo>
                  <a:cubicBezTo>
                    <a:pt x="2356" y="4644"/>
                    <a:pt x="2511" y="4665"/>
                    <a:pt x="2666" y="4665"/>
                  </a:cubicBezTo>
                  <a:cubicBezTo>
                    <a:pt x="2821" y="4665"/>
                    <a:pt x="2976" y="4644"/>
                    <a:pt x="3128" y="4603"/>
                  </a:cubicBezTo>
                  <a:close/>
                  <a:moveTo>
                    <a:pt x="2669" y="1"/>
                  </a:moveTo>
                  <a:cubicBezTo>
                    <a:pt x="2599" y="1"/>
                    <a:pt x="2529" y="3"/>
                    <a:pt x="2459" y="8"/>
                  </a:cubicBezTo>
                  <a:cubicBezTo>
                    <a:pt x="1338" y="114"/>
                    <a:pt x="453" y="1091"/>
                    <a:pt x="448" y="2241"/>
                  </a:cubicBezTo>
                  <a:cubicBezTo>
                    <a:pt x="443" y="3068"/>
                    <a:pt x="251" y="3828"/>
                    <a:pt x="87" y="4228"/>
                  </a:cubicBezTo>
                  <a:cubicBezTo>
                    <a:pt x="10" y="4416"/>
                    <a:pt x="73" y="4632"/>
                    <a:pt x="241" y="4748"/>
                  </a:cubicBezTo>
                  <a:cubicBezTo>
                    <a:pt x="568" y="4969"/>
                    <a:pt x="934" y="5132"/>
                    <a:pt x="1324" y="5234"/>
                  </a:cubicBezTo>
                  <a:lnTo>
                    <a:pt x="486" y="5652"/>
                  </a:lnTo>
                  <a:cubicBezTo>
                    <a:pt x="188" y="5796"/>
                    <a:pt x="0" y="6104"/>
                    <a:pt x="0" y="6436"/>
                  </a:cubicBezTo>
                  <a:lnTo>
                    <a:pt x="0" y="7808"/>
                  </a:lnTo>
                  <a:cubicBezTo>
                    <a:pt x="0" y="7950"/>
                    <a:pt x="106" y="8021"/>
                    <a:pt x="212" y="8021"/>
                  </a:cubicBezTo>
                  <a:cubicBezTo>
                    <a:pt x="318" y="8021"/>
                    <a:pt x="424" y="7950"/>
                    <a:pt x="424" y="7808"/>
                  </a:cubicBezTo>
                  <a:lnTo>
                    <a:pt x="424" y="6436"/>
                  </a:lnTo>
                  <a:cubicBezTo>
                    <a:pt x="424" y="6258"/>
                    <a:pt x="520" y="6100"/>
                    <a:pt x="679" y="6023"/>
                  </a:cubicBezTo>
                  <a:lnTo>
                    <a:pt x="1338" y="5691"/>
                  </a:lnTo>
                  <a:cubicBezTo>
                    <a:pt x="1639" y="6198"/>
                    <a:pt x="2156" y="6452"/>
                    <a:pt x="2673" y="6452"/>
                  </a:cubicBezTo>
                  <a:cubicBezTo>
                    <a:pt x="3191" y="6452"/>
                    <a:pt x="3708" y="6198"/>
                    <a:pt x="4009" y="5691"/>
                  </a:cubicBezTo>
                  <a:lnTo>
                    <a:pt x="4668" y="6023"/>
                  </a:lnTo>
                  <a:cubicBezTo>
                    <a:pt x="4827" y="6100"/>
                    <a:pt x="4923" y="6258"/>
                    <a:pt x="4923" y="6436"/>
                  </a:cubicBezTo>
                  <a:lnTo>
                    <a:pt x="4923" y="7808"/>
                  </a:lnTo>
                  <a:cubicBezTo>
                    <a:pt x="4923" y="7950"/>
                    <a:pt x="5029" y="8021"/>
                    <a:pt x="5135" y="8021"/>
                  </a:cubicBezTo>
                  <a:cubicBezTo>
                    <a:pt x="5240" y="8021"/>
                    <a:pt x="5346" y="7950"/>
                    <a:pt x="5346" y="7808"/>
                  </a:cubicBezTo>
                  <a:lnTo>
                    <a:pt x="5346" y="6436"/>
                  </a:lnTo>
                  <a:cubicBezTo>
                    <a:pt x="5346" y="6100"/>
                    <a:pt x="5154" y="5796"/>
                    <a:pt x="4851" y="5652"/>
                  </a:cubicBezTo>
                  <a:lnTo>
                    <a:pt x="4018" y="5234"/>
                  </a:lnTo>
                  <a:cubicBezTo>
                    <a:pt x="4403" y="5132"/>
                    <a:pt x="4769" y="4969"/>
                    <a:pt x="5101" y="4748"/>
                  </a:cubicBezTo>
                  <a:cubicBezTo>
                    <a:pt x="5264" y="4632"/>
                    <a:pt x="5332" y="4416"/>
                    <a:pt x="5255" y="4228"/>
                  </a:cubicBezTo>
                  <a:cubicBezTo>
                    <a:pt x="5086" y="3828"/>
                    <a:pt x="4894" y="3068"/>
                    <a:pt x="4894" y="2241"/>
                  </a:cubicBezTo>
                  <a:cubicBezTo>
                    <a:pt x="4889" y="1095"/>
                    <a:pt x="4004" y="114"/>
                    <a:pt x="2883" y="8"/>
                  </a:cubicBezTo>
                  <a:cubicBezTo>
                    <a:pt x="2810" y="3"/>
                    <a:pt x="2739" y="1"/>
                    <a:pt x="2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7123093" y="2319799"/>
              <a:ext cx="10989" cy="34515"/>
            </a:xfrm>
            <a:custGeom>
              <a:rect b="b" l="l" r="r" t="t"/>
              <a:pathLst>
                <a:path extrusionOk="0" h="1316" w="419">
                  <a:moveTo>
                    <a:pt x="207" y="1"/>
                  </a:moveTo>
                  <a:cubicBezTo>
                    <a:pt x="92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5" y="1316"/>
                    <a:pt x="210" y="1316"/>
                  </a:cubicBezTo>
                  <a:cubicBezTo>
                    <a:pt x="314" y="1316"/>
                    <a:pt x="419" y="1245"/>
                    <a:pt x="419" y="1103"/>
                  </a:cubicBezTo>
                  <a:lnTo>
                    <a:pt x="419" y="208"/>
                  </a:lnTo>
                  <a:cubicBezTo>
                    <a:pt x="419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7205132" y="2319799"/>
              <a:ext cx="11120" cy="34515"/>
            </a:xfrm>
            <a:custGeom>
              <a:rect b="b" l="l" r="r" t="t"/>
              <a:pathLst>
                <a:path extrusionOk="0" h="1316" w="424">
                  <a:moveTo>
                    <a:pt x="212" y="1"/>
                  </a:moveTo>
                  <a:cubicBezTo>
                    <a:pt x="96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6" y="1316"/>
                    <a:pt x="212" y="1316"/>
                  </a:cubicBezTo>
                  <a:cubicBezTo>
                    <a:pt x="318" y="1316"/>
                    <a:pt x="423" y="1245"/>
                    <a:pt x="423" y="1103"/>
                  </a:cubicBezTo>
                  <a:lnTo>
                    <a:pt x="423" y="208"/>
                  </a:lnTo>
                  <a:cubicBezTo>
                    <a:pt x="419" y="92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7369316" y="2183311"/>
              <a:ext cx="60061" cy="18595"/>
            </a:xfrm>
            <a:custGeom>
              <a:rect b="b" l="l" r="r" t="t"/>
              <a:pathLst>
                <a:path extrusionOk="0" h="709" w="2290">
                  <a:moveTo>
                    <a:pt x="822" y="0"/>
                  </a:moveTo>
                  <a:cubicBezTo>
                    <a:pt x="624" y="0"/>
                    <a:pt x="405" y="19"/>
                    <a:pt x="169" y="66"/>
                  </a:cubicBezTo>
                  <a:cubicBezTo>
                    <a:pt x="67" y="85"/>
                    <a:pt x="0" y="172"/>
                    <a:pt x="0" y="273"/>
                  </a:cubicBezTo>
                  <a:lnTo>
                    <a:pt x="0" y="499"/>
                  </a:lnTo>
                  <a:cubicBezTo>
                    <a:pt x="0" y="639"/>
                    <a:pt x="105" y="708"/>
                    <a:pt x="209" y="708"/>
                  </a:cubicBezTo>
                  <a:cubicBezTo>
                    <a:pt x="314" y="708"/>
                    <a:pt x="419" y="639"/>
                    <a:pt x="419" y="499"/>
                  </a:cubicBezTo>
                  <a:lnTo>
                    <a:pt x="419" y="451"/>
                  </a:lnTo>
                  <a:cubicBezTo>
                    <a:pt x="551" y="430"/>
                    <a:pt x="685" y="420"/>
                    <a:pt x="819" y="420"/>
                  </a:cubicBezTo>
                  <a:cubicBezTo>
                    <a:pt x="1030" y="420"/>
                    <a:pt x="1242" y="446"/>
                    <a:pt x="1448" y="499"/>
                  </a:cubicBezTo>
                  <a:cubicBezTo>
                    <a:pt x="1598" y="533"/>
                    <a:pt x="1747" y="590"/>
                    <a:pt x="1881" y="672"/>
                  </a:cubicBezTo>
                  <a:cubicBezTo>
                    <a:pt x="1918" y="693"/>
                    <a:pt x="1954" y="702"/>
                    <a:pt x="1988" y="702"/>
                  </a:cubicBezTo>
                  <a:cubicBezTo>
                    <a:pt x="2166" y="702"/>
                    <a:pt x="2290" y="454"/>
                    <a:pt x="2112" y="321"/>
                  </a:cubicBezTo>
                  <a:cubicBezTo>
                    <a:pt x="2089" y="306"/>
                    <a:pt x="1619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7322369" y="2149818"/>
              <a:ext cx="151962" cy="204496"/>
            </a:xfrm>
            <a:custGeom>
              <a:rect b="b" l="l" r="r" t="t"/>
              <a:pathLst>
                <a:path extrusionOk="0" h="7797" w="5794">
                  <a:moveTo>
                    <a:pt x="4470" y="419"/>
                  </a:moveTo>
                  <a:lnTo>
                    <a:pt x="4470" y="1458"/>
                  </a:lnTo>
                  <a:cubicBezTo>
                    <a:pt x="4470" y="1632"/>
                    <a:pt x="4427" y="1805"/>
                    <a:pt x="4350" y="1964"/>
                  </a:cubicBezTo>
                  <a:lnTo>
                    <a:pt x="4268" y="2127"/>
                  </a:lnTo>
                  <a:cubicBezTo>
                    <a:pt x="4254" y="2156"/>
                    <a:pt x="4249" y="2185"/>
                    <a:pt x="4249" y="2219"/>
                  </a:cubicBezTo>
                  <a:lnTo>
                    <a:pt x="4249" y="2666"/>
                  </a:lnTo>
                  <a:cubicBezTo>
                    <a:pt x="4244" y="3420"/>
                    <a:pt x="3633" y="4024"/>
                    <a:pt x="2884" y="4024"/>
                  </a:cubicBezTo>
                  <a:cubicBezTo>
                    <a:pt x="2872" y="4024"/>
                    <a:pt x="2860" y="4023"/>
                    <a:pt x="2849" y="4023"/>
                  </a:cubicBezTo>
                  <a:cubicBezTo>
                    <a:pt x="2127" y="3999"/>
                    <a:pt x="1535" y="3364"/>
                    <a:pt x="1535" y="2604"/>
                  </a:cubicBezTo>
                  <a:lnTo>
                    <a:pt x="1540" y="2604"/>
                  </a:lnTo>
                  <a:lnTo>
                    <a:pt x="1540" y="2219"/>
                  </a:lnTo>
                  <a:cubicBezTo>
                    <a:pt x="1535" y="2190"/>
                    <a:pt x="1530" y="2156"/>
                    <a:pt x="1516" y="2127"/>
                  </a:cubicBezTo>
                  <a:lnTo>
                    <a:pt x="1434" y="1964"/>
                  </a:lnTo>
                  <a:cubicBezTo>
                    <a:pt x="1357" y="1805"/>
                    <a:pt x="1314" y="1632"/>
                    <a:pt x="1314" y="1458"/>
                  </a:cubicBezTo>
                  <a:cubicBezTo>
                    <a:pt x="1314" y="886"/>
                    <a:pt x="1780" y="419"/>
                    <a:pt x="2353" y="419"/>
                  </a:cubicBezTo>
                  <a:close/>
                  <a:moveTo>
                    <a:pt x="2209" y="4297"/>
                  </a:moveTo>
                  <a:cubicBezTo>
                    <a:pt x="2406" y="4384"/>
                    <a:pt x="2623" y="4432"/>
                    <a:pt x="2839" y="4442"/>
                  </a:cubicBezTo>
                  <a:lnTo>
                    <a:pt x="2892" y="4442"/>
                  </a:lnTo>
                  <a:cubicBezTo>
                    <a:pt x="3128" y="4442"/>
                    <a:pt x="3364" y="4394"/>
                    <a:pt x="3580" y="4302"/>
                  </a:cubicBezTo>
                  <a:lnTo>
                    <a:pt x="3580" y="4591"/>
                  </a:lnTo>
                  <a:cubicBezTo>
                    <a:pt x="3580" y="4653"/>
                    <a:pt x="3590" y="4716"/>
                    <a:pt x="3604" y="4779"/>
                  </a:cubicBezTo>
                  <a:lnTo>
                    <a:pt x="2892" y="5313"/>
                  </a:lnTo>
                  <a:lnTo>
                    <a:pt x="2180" y="4779"/>
                  </a:lnTo>
                  <a:cubicBezTo>
                    <a:pt x="2199" y="4716"/>
                    <a:pt x="2209" y="4653"/>
                    <a:pt x="2209" y="4591"/>
                  </a:cubicBezTo>
                  <a:lnTo>
                    <a:pt x="2209" y="4297"/>
                  </a:lnTo>
                  <a:close/>
                  <a:moveTo>
                    <a:pt x="2353" y="1"/>
                  </a:moveTo>
                  <a:cubicBezTo>
                    <a:pt x="1550" y="1"/>
                    <a:pt x="895" y="650"/>
                    <a:pt x="895" y="1458"/>
                  </a:cubicBezTo>
                  <a:cubicBezTo>
                    <a:pt x="895" y="1699"/>
                    <a:pt x="953" y="1935"/>
                    <a:pt x="1059" y="2151"/>
                  </a:cubicBezTo>
                  <a:lnTo>
                    <a:pt x="1121" y="2272"/>
                  </a:lnTo>
                  <a:lnTo>
                    <a:pt x="1121" y="2604"/>
                  </a:lnTo>
                  <a:cubicBezTo>
                    <a:pt x="1121" y="3157"/>
                    <a:pt x="1367" y="3681"/>
                    <a:pt x="1790" y="4038"/>
                  </a:cubicBezTo>
                  <a:lnTo>
                    <a:pt x="1790" y="4591"/>
                  </a:lnTo>
                  <a:cubicBezTo>
                    <a:pt x="1790" y="4692"/>
                    <a:pt x="1728" y="4779"/>
                    <a:pt x="1636" y="4817"/>
                  </a:cubicBezTo>
                  <a:lnTo>
                    <a:pt x="573" y="5212"/>
                  </a:lnTo>
                  <a:cubicBezTo>
                    <a:pt x="231" y="5342"/>
                    <a:pt x="5" y="5674"/>
                    <a:pt x="0" y="6039"/>
                  </a:cubicBezTo>
                  <a:lnTo>
                    <a:pt x="0" y="7584"/>
                  </a:lnTo>
                  <a:cubicBezTo>
                    <a:pt x="0" y="7726"/>
                    <a:pt x="106" y="7797"/>
                    <a:pt x="212" y="7797"/>
                  </a:cubicBezTo>
                  <a:cubicBezTo>
                    <a:pt x="318" y="7797"/>
                    <a:pt x="424" y="7726"/>
                    <a:pt x="424" y="7584"/>
                  </a:cubicBezTo>
                  <a:lnTo>
                    <a:pt x="424" y="6039"/>
                  </a:lnTo>
                  <a:cubicBezTo>
                    <a:pt x="424" y="5847"/>
                    <a:pt x="544" y="5674"/>
                    <a:pt x="722" y="5606"/>
                  </a:cubicBezTo>
                  <a:lnTo>
                    <a:pt x="1785" y="5207"/>
                  </a:lnTo>
                  <a:cubicBezTo>
                    <a:pt x="1843" y="5188"/>
                    <a:pt x="1896" y="5159"/>
                    <a:pt x="1944" y="5120"/>
                  </a:cubicBezTo>
                  <a:lnTo>
                    <a:pt x="2690" y="5678"/>
                  </a:lnTo>
                  <a:lnTo>
                    <a:pt x="2690" y="7584"/>
                  </a:lnTo>
                  <a:cubicBezTo>
                    <a:pt x="2690" y="7726"/>
                    <a:pt x="2795" y="7797"/>
                    <a:pt x="2899" y="7797"/>
                  </a:cubicBezTo>
                  <a:cubicBezTo>
                    <a:pt x="3004" y="7797"/>
                    <a:pt x="3109" y="7726"/>
                    <a:pt x="3109" y="7584"/>
                  </a:cubicBezTo>
                  <a:lnTo>
                    <a:pt x="3109" y="5678"/>
                  </a:lnTo>
                  <a:lnTo>
                    <a:pt x="3850" y="5120"/>
                  </a:lnTo>
                  <a:cubicBezTo>
                    <a:pt x="3898" y="5159"/>
                    <a:pt x="3955" y="5188"/>
                    <a:pt x="4008" y="5207"/>
                  </a:cubicBezTo>
                  <a:lnTo>
                    <a:pt x="5072" y="5606"/>
                  </a:lnTo>
                  <a:cubicBezTo>
                    <a:pt x="5255" y="5674"/>
                    <a:pt x="5370" y="5847"/>
                    <a:pt x="5375" y="6039"/>
                  </a:cubicBezTo>
                  <a:lnTo>
                    <a:pt x="5375" y="7584"/>
                  </a:lnTo>
                  <a:cubicBezTo>
                    <a:pt x="5375" y="7726"/>
                    <a:pt x="5479" y="7797"/>
                    <a:pt x="5584" y="7797"/>
                  </a:cubicBezTo>
                  <a:cubicBezTo>
                    <a:pt x="5689" y="7797"/>
                    <a:pt x="5793" y="7726"/>
                    <a:pt x="5793" y="7584"/>
                  </a:cubicBezTo>
                  <a:lnTo>
                    <a:pt x="5793" y="6039"/>
                  </a:lnTo>
                  <a:cubicBezTo>
                    <a:pt x="5793" y="5669"/>
                    <a:pt x="5558" y="5342"/>
                    <a:pt x="5211" y="5216"/>
                  </a:cubicBezTo>
                  <a:lnTo>
                    <a:pt x="4153" y="4817"/>
                  </a:lnTo>
                  <a:cubicBezTo>
                    <a:pt x="4056" y="4779"/>
                    <a:pt x="3999" y="4692"/>
                    <a:pt x="3994" y="4591"/>
                  </a:cubicBezTo>
                  <a:lnTo>
                    <a:pt x="3994" y="4057"/>
                  </a:lnTo>
                  <a:cubicBezTo>
                    <a:pt x="4042" y="4018"/>
                    <a:pt x="4085" y="3980"/>
                    <a:pt x="4129" y="3941"/>
                  </a:cubicBezTo>
                  <a:cubicBezTo>
                    <a:pt x="4475" y="3609"/>
                    <a:pt x="4668" y="3147"/>
                    <a:pt x="4668" y="2666"/>
                  </a:cubicBezTo>
                  <a:lnTo>
                    <a:pt x="4668" y="2272"/>
                  </a:lnTo>
                  <a:lnTo>
                    <a:pt x="4730" y="2151"/>
                  </a:lnTo>
                  <a:cubicBezTo>
                    <a:pt x="4836" y="1935"/>
                    <a:pt x="4894" y="1699"/>
                    <a:pt x="4894" y="1458"/>
                  </a:cubicBezTo>
                  <a:lnTo>
                    <a:pt x="4894" y="207"/>
                  </a:lnTo>
                  <a:cubicBezTo>
                    <a:pt x="4894" y="92"/>
                    <a:pt x="4797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7351770" y="2314002"/>
              <a:ext cx="10989" cy="40312"/>
            </a:xfrm>
            <a:custGeom>
              <a:rect b="b" l="l" r="r" t="t"/>
              <a:pathLst>
                <a:path extrusionOk="0" h="1537" w="419">
                  <a:moveTo>
                    <a:pt x="215" y="0"/>
                  </a:moveTo>
                  <a:cubicBezTo>
                    <a:pt x="213" y="0"/>
                    <a:pt x="210" y="0"/>
                    <a:pt x="207" y="1"/>
                  </a:cubicBezTo>
                  <a:cubicBezTo>
                    <a:pt x="92" y="1"/>
                    <a:pt x="0" y="92"/>
                    <a:pt x="0" y="207"/>
                  </a:cubicBezTo>
                  <a:lnTo>
                    <a:pt x="0" y="1324"/>
                  </a:lnTo>
                  <a:cubicBezTo>
                    <a:pt x="0" y="1466"/>
                    <a:pt x="105" y="1537"/>
                    <a:pt x="210" y="1537"/>
                  </a:cubicBezTo>
                  <a:cubicBezTo>
                    <a:pt x="314" y="1537"/>
                    <a:pt x="419" y="1466"/>
                    <a:pt x="419" y="1324"/>
                  </a:cubicBezTo>
                  <a:lnTo>
                    <a:pt x="419" y="207"/>
                  </a:lnTo>
                  <a:cubicBezTo>
                    <a:pt x="419" y="95"/>
                    <a:pt x="327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7433784" y="2314002"/>
              <a:ext cx="11016" cy="40312"/>
            </a:xfrm>
            <a:custGeom>
              <a:rect b="b" l="l" r="r" t="t"/>
              <a:pathLst>
                <a:path extrusionOk="0" h="1537" w="420">
                  <a:moveTo>
                    <a:pt x="216" y="0"/>
                  </a:moveTo>
                  <a:cubicBezTo>
                    <a:pt x="213" y="0"/>
                    <a:pt x="211" y="0"/>
                    <a:pt x="208" y="1"/>
                  </a:cubicBezTo>
                  <a:cubicBezTo>
                    <a:pt x="92" y="1"/>
                    <a:pt x="1" y="92"/>
                    <a:pt x="1" y="207"/>
                  </a:cubicBezTo>
                  <a:lnTo>
                    <a:pt x="1" y="1324"/>
                  </a:lnTo>
                  <a:cubicBezTo>
                    <a:pt x="1" y="1466"/>
                    <a:pt x="106" y="1537"/>
                    <a:pt x="210" y="1537"/>
                  </a:cubicBezTo>
                  <a:cubicBezTo>
                    <a:pt x="315" y="1537"/>
                    <a:pt x="420" y="1466"/>
                    <a:pt x="420" y="1324"/>
                  </a:cubicBezTo>
                  <a:lnTo>
                    <a:pt x="420" y="207"/>
                  </a:lnTo>
                  <a:cubicBezTo>
                    <a:pt x="420" y="95"/>
                    <a:pt x="328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7158290" y="1979838"/>
              <a:ext cx="233766" cy="195290"/>
            </a:xfrm>
            <a:custGeom>
              <a:rect b="b" l="l" r="r" t="t"/>
              <a:pathLst>
                <a:path extrusionOk="0" h="7446" w="8913">
                  <a:moveTo>
                    <a:pt x="3071" y="5336"/>
                  </a:moveTo>
                  <a:lnTo>
                    <a:pt x="2950" y="5813"/>
                  </a:lnTo>
                  <a:lnTo>
                    <a:pt x="2667" y="5813"/>
                  </a:lnTo>
                  <a:cubicBezTo>
                    <a:pt x="2412" y="5813"/>
                    <a:pt x="2205" y="5606"/>
                    <a:pt x="2205" y="5351"/>
                  </a:cubicBezTo>
                  <a:lnTo>
                    <a:pt x="2205" y="5336"/>
                  </a:lnTo>
                  <a:close/>
                  <a:moveTo>
                    <a:pt x="7137" y="419"/>
                  </a:moveTo>
                  <a:cubicBezTo>
                    <a:pt x="7387" y="419"/>
                    <a:pt x="7594" y="626"/>
                    <a:pt x="7594" y="881"/>
                  </a:cubicBezTo>
                  <a:lnTo>
                    <a:pt x="7594" y="4456"/>
                  </a:lnTo>
                  <a:cubicBezTo>
                    <a:pt x="7594" y="4711"/>
                    <a:pt x="7387" y="4918"/>
                    <a:pt x="7137" y="4918"/>
                  </a:cubicBezTo>
                  <a:lnTo>
                    <a:pt x="5347" y="4918"/>
                  </a:lnTo>
                  <a:cubicBezTo>
                    <a:pt x="5303" y="4918"/>
                    <a:pt x="5260" y="4932"/>
                    <a:pt x="5226" y="4956"/>
                  </a:cubicBezTo>
                  <a:lnTo>
                    <a:pt x="3234" y="6409"/>
                  </a:lnTo>
                  <a:lnTo>
                    <a:pt x="3542" y="5178"/>
                  </a:lnTo>
                  <a:cubicBezTo>
                    <a:pt x="3571" y="5048"/>
                    <a:pt x="3475" y="4918"/>
                    <a:pt x="3340" y="4918"/>
                  </a:cubicBezTo>
                  <a:lnTo>
                    <a:pt x="881" y="4918"/>
                  </a:lnTo>
                  <a:cubicBezTo>
                    <a:pt x="626" y="4918"/>
                    <a:pt x="419" y="4711"/>
                    <a:pt x="419" y="4456"/>
                  </a:cubicBezTo>
                  <a:lnTo>
                    <a:pt x="419" y="881"/>
                  </a:lnTo>
                  <a:cubicBezTo>
                    <a:pt x="419" y="626"/>
                    <a:pt x="626" y="419"/>
                    <a:pt x="881" y="419"/>
                  </a:cubicBezTo>
                  <a:close/>
                  <a:moveTo>
                    <a:pt x="8032" y="1314"/>
                  </a:moveTo>
                  <a:cubicBezTo>
                    <a:pt x="8287" y="1314"/>
                    <a:pt x="8494" y="1521"/>
                    <a:pt x="8494" y="1776"/>
                  </a:cubicBezTo>
                  <a:lnTo>
                    <a:pt x="8494" y="5351"/>
                  </a:lnTo>
                  <a:cubicBezTo>
                    <a:pt x="8494" y="5606"/>
                    <a:pt x="8287" y="5813"/>
                    <a:pt x="8032" y="5813"/>
                  </a:cubicBezTo>
                  <a:lnTo>
                    <a:pt x="6242" y="5813"/>
                  </a:lnTo>
                  <a:cubicBezTo>
                    <a:pt x="6112" y="5813"/>
                    <a:pt x="6016" y="5928"/>
                    <a:pt x="6035" y="6053"/>
                  </a:cubicBezTo>
                  <a:lnTo>
                    <a:pt x="6040" y="6058"/>
                  </a:lnTo>
                  <a:lnTo>
                    <a:pt x="6184" y="6919"/>
                  </a:lnTo>
                  <a:lnTo>
                    <a:pt x="6184" y="6919"/>
                  </a:lnTo>
                  <a:lnTo>
                    <a:pt x="4649" y="5899"/>
                  </a:lnTo>
                  <a:lnTo>
                    <a:pt x="5419" y="5336"/>
                  </a:lnTo>
                  <a:lnTo>
                    <a:pt x="7137" y="5336"/>
                  </a:lnTo>
                  <a:cubicBezTo>
                    <a:pt x="7623" y="5336"/>
                    <a:pt x="8017" y="4942"/>
                    <a:pt x="8017" y="4461"/>
                  </a:cubicBezTo>
                  <a:lnTo>
                    <a:pt x="8017" y="1314"/>
                  </a:lnTo>
                  <a:close/>
                  <a:moveTo>
                    <a:pt x="881" y="0"/>
                  </a:moveTo>
                  <a:cubicBezTo>
                    <a:pt x="395" y="0"/>
                    <a:pt x="1" y="390"/>
                    <a:pt x="1" y="876"/>
                  </a:cubicBezTo>
                  <a:lnTo>
                    <a:pt x="1" y="4451"/>
                  </a:lnTo>
                  <a:cubicBezTo>
                    <a:pt x="1" y="4937"/>
                    <a:pt x="395" y="5332"/>
                    <a:pt x="881" y="5332"/>
                  </a:cubicBezTo>
                  <a:lnTo>
                    <a:pt x="1791" y="5332"/>
                  </a:lnTo>
                  <a:lnTo>
                    <a:pt x="1791" y="5351"/>
                  </a:lnTo>
                  <a:cubicBezTo>
                    <a:pt x="1791" y="5837"/>
                    <a:pt x="2185" y="6231"/>
                    <a:pt x="2671" y="6231"/>
                  </a:cubicBezTo>
                  <a:lnTo>
                    <a:pt x="2849" y="6231"/>
                  </a:lnTo>
                  <a:lnTo>
                    <a:pt x="2768" y="6568"/>
                  </a:lnTo>
                  <a:cubicBezTo>
                    <a:pt x="2709" y="6786"/>
                    <a:pt x="2885" y="6966"/>
                    <a:pt x="3078" y="6966"/>
                  </a:cubicBezTo>
                  <a:cubicBezTo>
                    <a:pt x="3140" y="6966"/>
                    <a:pt x="3204" y="6947"/>
                    <a:pt x="3263" y="6905"/>
                  </a:cubicBezTo>
                  <a:lnTo>
                    <a:pt x="4192" y="6231"/>
                  </a:lnTo>
                  <a:lnTo>
                    <a:pt x="4394" y="6231"/>
                  </a:lnTo>
                  <a:lnTo>
                    <a:pt x="6141" y="7391"/>
                  </a:lnTo>
                  <a:cubicBezTo>
                    <a:pt x="6194" y="7427"/>
                    <a:pt x="6255" y="7445"/>
                    <a:pt x="6316" y="7445"/>
                  </a:cubicBezTo>
                  <a:cubicBezTo>
                    <a:pt x="6378" y="7445"/>
                    <a:pt x="6439" y="7427"/>
                    <a:pt x="6492" y="7391"/>
                  </a:cubicBezTo>
                  <a:lnTo>
                    <a:pt x="6492" y="7391"/>
                  </a:lnTo>
                  <a:lnTo>
                    <a:pt x="6487" y="7396"/>
                  </a:lnTo>
                  <a:cubicBezTo>
                    <a:pt x="6598" y="7328"/>
                    <a:pt x="6651" y="7198"/>
                    <a:pt x="6631" y="7073"/>
                  </a:cubicBezTo>
                  <a:lnTo>
                    <a:pt x="6492" y="6231"/>
                  </a:lnTo>
                  <a:lnTo>
                    <a:pt x="8032" y="6231"/>
                  </a:lnTo>
                  <a:cubicBezTo>
                    <a:pt x="8518" y="6231"/>
                    <a:pt x="8912" y="5837"/>
                    <a:pt x="8912" y="5351"/>
                  </a:cubicBezTo>
                  <a:lnTo>
                    <a:pt x="8912" y="1776"/>
                  </a:lnTo>
                  <a:cubicBezTo>
                    <a:pt x="8907" y="1290"/>
                    <a:pt x="8518" y="895"/>
                    <a:pt x="8032" y="895"/>
                  </a:cubicBezTo>
                  <a:lnTo>
                    <a:pt x="8017" y="895"/>
                  </a:lnTo>
                  <a:lnTo>
                    <a:pt x="8017" y="881"/>
                  </a:lnTo>
                  <a:cubicBezTo>
                    <a:pt x="8017" y="395"/>
                    <a:pt x="7623" y="0"/>
                    <a:pt x="7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7197421" y="2014904"/>
              <a:ext cx="32339" cy="11147"/>
            </a:xfrm>
            <a:custGeom>
              <a:rect b="b" l="l" r="r" t="t"/>
              <a:pathLst>
                <a:path extrusionOk="0" h="425" w="1233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953" y="424"/>
                  </a:lnTo>
                  <a:cubicBezTo>
                    <a:pt x="1232" y="424"/>
                    <a:pt x="1232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7238441" y="2014904"/>
              <a:ext cx="90878" cy="11147"/>
            </a:xfrm>
            <a:custGeom>
              <a:rect b="b" l="l" r="r" t="t"/>
              <a:pathLst>
                <a:path extrusionOk="0" h="425" w="3465">
                  <a:moveTo>
                    <a:pt x="279" y="1"/>
                  </a:moveTo>
                  <a:cubicBezTo>
                    <a:pt x="0" y="1"/>
                    <a:pt x="0" y="424"/>
                    <a:pt x="279" y="424"/>
                  </a:cubicBezTo>
                  <a:lnTo>
                    <a:pt x="3186" y="424"/>
                  </a:lnTo>
                  <a:cubicBezTo>
                    <a:pt x="3465" y="424"/>
                    <a:pt x="3465" y="1"/>
                    <a:pt x="3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7197421" y="2044200"/>
              <a:ext cx="131898" cy="11120"/>
            </a:xfrm>
            <a:custGeom>
              <a:rect b="b" l="l" r="r" t="t"/>
              <a:pathLst>
                <a:path extrusionOk="0" h="424" w="5029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4750" y="424"/>
                  </a:lnTo>
                  <a:cubicBezTo>
                    <a:pt x="5029" y="424"/>
                    <a:pt x="5029" y="0"/>
                    <a:pt x="4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7197421" y="2073601"/>
              <a:ext cx="90878" cy="11120"/>
            </a:xfrm>
            <a:custGeom>
              <a:rect b="b" l="l" r="r" t="t"/>
              <a:pathLst>
                <a:path extrusionOk="0" h="424" w="3465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3186" y="424"/>
                  </a:lnTo>
                  <a:cubicBezTo>
                    <a:pt x="3465" y="424"/>
                    <a:pt x="3465" y="0"/>
                    <a:pt x="31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7296981" y="2073601"/>
              <a:ext cx="32339" cy="11120"/>
            </a:xfrm>
            <a:custGeom>
              <a:rect b="b" l="l" r="r" t="t"/>
              <a:pathLst>
                <a:path extrusionOk="0" h="424" w="1233">
                  <a:moveTo>
                    <a:pt x="285" y="0"/>
                  </a:moveTo>
                  <a:cubicBezTo>
                    <a:pt x="1" y="0"/>
                    <a:pt x="1" y="424"/>
                    <a:pt x="285" y="424"/>
                  </a:cubicBezTo>
                  <a:lnTo>
                    <a:pt x="954" y="424"/>
                  </a:lnTo>
                  <a:cubicBezTo>
                    <a:pt x="1233" y="424"/>
                    <a:pt x="1233" y="0"/>
                    <a:pt x="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3" name="Google Shape;2643;p38"/>
          <p:cNvGrpSpPr/>
          <p:nvPr/>
        </p:nvGrpSpPr>
        <p:grpSpPr>
          <a:xfrm>
            <a:off x="10063167" y="2387459"/>
            <a:ext cx="505352" cy="505492"/>
            <a:chOff x="7547375" y="1975169"/>
            <a:chExt cx="379014" cy="379119"/>
          </a:xfrm>
        </p:grpSpPr>
        <p:sp>
          <p:nvSpPr>
            <p:cNvPr id="2644" name="Google Shape;2644;p38"/>
            <p:cNvSpPr/>
            <p:nvPr/>
          </p:nvSpPr>
          <p:spPr>
            <a:xfrm>
              <a:off x="7589155" y="2130515"/>
              <a:ext cx="91141" cy="60717"/>
            </a:xfrm>
            <a:custGeom>
              <a:rect b="b" l="l" r="r" t="t"/>
              <a:pathLst>
                <a:path extrusionOk="0" h="2315" w="3475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351" y="2021"/>
                    <a:pt x="1660" y="1988"/>
                    <a:pt x="2266" y="1150"/>
                  </a:cubicBezTo>
                  <a:cubicBezTo>
                    <a:pt x="2298" y="1107"/>
                    <a:pt x="2343" y="1087"/>
                    <a:pt x="2388" y="1087"/>
                  </a:cubicBezTo>
                  <a:cubicBezTo>
                    <a:pt x="2454" y="1087"/>
                    <a:pt x="2519" y="1131"/>
                    <a:pt x="2536" y="1208"/>
                  </a:cubicBezTo>
                  <a:cubicBezTo>
                    <a:pt x="2536" y="1213"/>
                    <a:pt x="2704" y="1901"/>
                    <a:pt x="3248" y="2026"/>
                  </a:cubicBezTo>
                  <a:lnTo>
                    <a:pt x="3267" y="2026"/>
                  </a:lnTo>
                  <a:lnTo>
                    <a:pt x="3277" y="2031"/>
                  </a:lnTo>
                  <a:lnTo>
                    <a:pt x="3282" y="2036"/>
                  </a:lnTo>
                  <a:lnTo>
                    <a:pt x="3287" y="2036"/>
                  </a:lnTo>
                  <a:lnTo>
                    <a:pt x="3296" y="2040"/>
                  </a:lnTo>
                  <a:lnTo>
                    <a:pt x="3301" y="2045"/>
                  </a:lnTo>
                  <a:lnTo>
                    <a:pt x="3306" y="2050"/>
                  </a:lnTo>
                  <a:lnTo>
                    <a:pt x="3311" y="2055"/>
                  </a:lnTo>
                  <a:lnTo>
                    <a:pt x="3320" y="2060"/>
                  </a:lnTo>
                  <a:lnTo>
                    <a:pt x="3325" y="2065"/>
                  </a:lnTo>
                  <a:lnTo>
                    <a:pt x="3330" y="2069"/>
                  </a:lnTo>
                  <a:lnTo>
                    <a:pt x="3335" y="2074"/>
                  </a:lnTo>
                  <a:lnTo>
                    <a:pt x="3339" y="2084"/>
                  </a:lnTo>
                  <a:lnTo>
                    <a:pt x="3474" y="2281"/>
                  </a:lnTo>
                  <a:lnTo>
                    <a:pt x="3474" y="1665"/>
                  </a:lnTo>
                  <a:cubicBezTo>
                    <a:pt x="3474" y="746"/>
                    <a:pt x="2733" y="0"/>
                    <a:pt x="181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7577038" y="2195743"/>
              <a:ext cx="15159" cy="22870"/>
            </a:xfrm>
            <a:custGeom>
              <a:rect b="b" l="l" r="r" t="t"/>
              <a:pathLst>
                <a:path extrusionOk="0" h="872" w="578">
                  <a:moveTo>
                    <a:pt x="578" y="1"/>
                  </a:moveTo>
                  <a:lnTo>
                    <a:pt x="486" y="15"/>
                  </a:lnTo>
                  <a:lnTo>
                    <a:pt x="472" y="15"/>
                  </a:lnTo>
                  <a:lnTo>
                    <a:pt x="443" y="20"/>
                  </a:lnTo>
                  <a:lnTo>
                    <a:pt x="428" y="44"/>
                  </a:lnTo>
                  <a:cubicBezTo>
                    <a:pt x="400" y="78"/>
                    <a:pt x="356" y="102"/>
                    <a:pt x="313" y="102"/>
                  </a:cubicBezTo>
                  <a:lnTo>
                    <a:pt x="284" y="102"/>
                  </a:lnTo>
                  <a:lnTo>
                    <a:pt x="265" y="121"/>
                  </a:lnTo>
                  <a:cubicBezTo>
                    <a:pt x="0" y="367"/>
                    <a:pt x="135" y="805"/>
                    <a:pt x="486" y="857"/>
                  </a:cubicBezTo>
                  <a:lnTo>
                    <a:pt x="578" y="87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7621441" y="2254938"/>
              <a:ext cx="26673" cy="25388"/>
            </a:xfrm>
            <a:custGeom>
              <a:rect b="b" l="l" r="r" t="t"/>
              <a:pathLst>
                <a:path extrusionOk="0" h="968" w="1017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1016" y="434"/>
                  </a:lnTo>
                  <a:lnTo>
                    <a:pt x="1016" y="1"/>
                  </a:lnTo>
                  <a:lnTo>
                    <a:pt x="925" y="15"/>
                  </a:lnTo>
                  <a:cubicBezTo>
                    <a:pt x="833" y="34"/>
                    <a:pt x="747" y="44"/>
                    <a:pt x="655" y="44"/>
                  </a:cubicBezTo>
                  <a:lnTo>
                    <a:pt x="367" y="44"/>
                  </a:lnTo>
                  <a:cubicBezTo>
                    <a:pt x="275" y="44"/>
                    <a:pt x="184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7677490" y="2195743"/>
              <a:ext cx="14792" cy="22870"/>
            </a:xfrm>
            <a:custGeom>
              <a:rect b="b" l="l" r="r" t="t"/>
              <a:pathLst>
                <a:path extrusionOk="0" h="872" w="564">
                  <a:moveTo>
                    <a:pt x="0" y="1"/>
                  </a:moveTo>
                  <a:lnTo>
                    <a:pt x="0" y="872"/>
                  </a:lnTo>
                  <a:lnTo>
                    <a:pt x="87" y="857"/>
                  </a:lnTo>
                  <a:cubicBezTo>
                    <a:pt x="443" y="790"/>
                    <a:pt x="563" y="347"/>
                    <a:pt x="294" y="116"/>
                  </a:cubicBezTo>
                  <a:lnTo>
                    <a:pt x="294" y="112"/>
                  </a:lnTo>
                  <a:lnTo>
                    <a:pt x="275" y="97"/>
                  </a:lnTo>
                  <a:lnTo>
                    <a:pt x="246" y="97"/>
                  </a:lnTo>
                  <a:cubicBezTo>
                    <a:pt x="207" y="92"/>
                    <a:pt x="174" y="73"/>
                    <a:pt x="145" y="44"/>
                  </a:cubicBezTo>
                  <a:lnTo>
                    <a:pt x="130" y="25"/>
                  </a:lnTo>
                  <a:lnTo>
                    <a:pt x="106" y="20"/>
                  </a:lnTo>
                  <a:lnTo>
                    <a:pt x="9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7600118" y="2171010"/>
              <a:ext cx="69450" cy="77030"/>
            </a:xfrm>
            <a:custGeom>
              <a:rect b="b" l="l" r="r" t="t"/>
              <a:pathLst>
                <a:path extrusionOk="0" h="2937" w="2648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468" y="2936"/>
                  </a:lnTo>
                  <a:cubicBezTo>
                    <a:pt x="2118" y="2936"/>
                    <a:pt x="2642" y="2412"/>
                    <a:pt x="2647" y="1757"/>
                  </a:cubicBezTo>
                  <a:lnTo>
                    <a:pt x="2647" y="742"/>
                  </a:lnTo>
                  <a:lnTo>
                    <a:pt x="2599" y="723"/>
                  </a:lnTo>
                  <a:cubicBezTo>
                    <a:pt x="2267" y="588"/>
                    <a:pt x="2070" y="304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7557472" y="2270334"/>
              <a:ext cx="153746" cy="78394"/>
            </a:xfrm>
            <a:custGeom>
              <a:rect b="b" l="l" r="r" t="t"/>
              <a:pathLst>
                <a:path extrusionOk="0" h="2989" w="5862">
                  <a:moveTo>
                    <a:pt x="3730" y="1"/>
                  </a:moveTo>
                  <a:lnTo>
                    <a:pt x="3056" y="703"/>
                  </a:lnTo>
                  <a:cubicBezTo>
                    <a:pt x="3026" y="735"/>
                    <a:pt x="2986" y="751"/>
                    <a:pt x="2945" y="751"/>
                  </a:cubicBezTo>
                  <a:cubicBezTo>
                    <a:pt x="2906" y="751"/>
                    <a:pt x="2868" y="736"/>
                    <a:pt x="2839" y="708"/>
                  </a:cubicBezTo>
                  <a:lnTo>
                    <a:pt x="2185" y="68"/>
                  </a:lnTo>
                  <a:lnTo>
                    <a:pt x="2170" y="54"/>
                  </a:lnTo>
                  <a:lnTo>
                    <a:pt x="2137" y="10"/>
                  </a:lnTo>
                  <a:lnTo>
                    <a:pt x="838" y="520"/>
                  </a:lnTo>
                  <a:lnTo>
                    <a:pt x="828" y="520"/>
                  </a:lnTo>
                  <a:cubicBezTo>
                    <a:pt x="794" y="535"/>
                    <a:pt x="0" y="824"/>
                    <a:pt x="0" y="1824"/>
                  </a:cubicBezTo>
                  <a:lnTo>
                    <a:pt x="0" y="2989"/>
                  </a:lnTo>
                  <a:lnTo>
                    <a:pt x="5861" y="2989"/>
                  </a:lnTo>
                  <a:lnTo>
                    <a:pt x="5861" y="1824"/>
                  </a:lnTo>
                  <a:cubicBezTo>
                    <a:pt x="5861" y="814"/>
                    <a:pt x="5043" y="525"/>
                    <a:pt x="5033" y="525"/>
                  </a:cubicBezTo>
                  <a:lnTo>
                    <a:pt x="5024" y="520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7846473" y="1995469"/>
              <a:ext cx="59589" cy="59484"/>
            </a:xfrm>
            <a:custGeom>
              <a:rect b="b" l="l" r="r" t="t"/>
              <a:pathLst>
                <a:path extrusionOk="0" h="2268" w="2272">
                  <a:moveTo>
                    <a:pt x="0" y="1"/>
                  </a:moveTo>
                  <a:lnTo>
                    <a:pt x="0" y="2267"/>
                  </a:lnTo>
                  <a:lnTo>
                    <a:pt x="2271" y="2267"/>
                  </a:lnTo>
                  <a:lnTo>
                    <a:pt x="1136" y="1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7642528" y="1987024"/>
              <a:ext cx="271848" cy="355015"/>
            </a:xfrm>
            <a:custGeom>
              <a:rect b="b" l="l" r="r" t="t"/>
              <a:pathLst>
                <a:path extrusionOk="0" h="13536" w="10365">
                  <a:moveTo>
                    <a:pt x="6116" y="3460"/>
                  </a:moveTo>
                  <a:cubicBezTo>
                    <a:pt x="6419" y="3460"/>
                    <a:pt x="6419" y="3917"/>
                    <a:pt x="6116" y="3917"/>
                  </a:cubicBezTo>
                  <a:lnTo>
                    <a:pt x="2517" y="3917"/>
                  </a:lnTo>
                  <a:cubicBezTo>
                    <a:pt x="2209" y="3917"/>
                    <a:pt x="2209" y="3460"/>
                    <a:pt x="2517" y="3460"/>
                  </a:cubicBezTo>
                  <a:close/>
                  <a:moveTo>
                    <a:pt x="7954" y="5024"/>
                  </a:moveTo>
                  <a:cubicBezTo>
                    <a:pt x="8257" y="5024"/>
                    <a:pt x="8257" y="5476"/>
                    <a:pt x="7954" y="5481"/>
                  </a:cubicBezTo>
                  <a:lnTo>
                    <a:pt x="2517" y="5481"/>
                  </a:lnTo>
                  <a:cubicBezTo>
                    <a:pt x="2209" y="5481"/>
                    <a:pt x="2209" y="5024"/>
                    <a:pt x="2517" y="5024"/>
                  </a:cubicBezTo>
                  <a:close/>
                  <a:moveTo>
                    <a:pt x="7954" y="6588"/>
                  </a:moveTo>
                  <a:cubicBezTo>
                    <a:pt x="8257" y="6588"/>
                    <a:pt x="8257" y="7040"/>
                    <a:pt x="7954" y="7045"/>
                  </a:cubicBezTo>
                  <a:lnTo>
                    <a:pt x="2517" y="7045"/>
                  </a:lnTo>
                  <a:cubicBezTo>
                    <a:pt x="2209" y="7045"/>
                    <a:pt x="2209" y="6588"/>
                    <a:pt x="2517" y="6588"/>
                  </a:cubicBezTo>
                  <a:close/>
                  <a:moveTo>
                    <a:pt x="7954" y="8151"/>
                  </a:moveTo>
                  <a:cubicBezTo>
                    <a:pt x="8257" y="8151"/>
                    <a:pt x="8257" y="8604"/>
                    <a:pt x="7954" y="8609"/>
                  </a:cubicBezTo>
                  <a:lnTo>
                    <a:pt x="2517" y="8609"/>
                  </a:lnTo>
                  <a:cubicBezTo>
                    <a:pt x="2209" y="8609"/>
                    <a:pt x="2209" y="8151"/>
                    <a:pt x="2517" y="8151"/>
                  </a:cubicBezTo>
                  <a:close/>
                  <a:moveTo>
                    <a:pt x="7954" y="9715"/>
                  </a:moveTo>
                  <a:cubicBezTo>
                    <a:pt x="8257" y="9715"/>
                    <a:pt x="8257" y="10172"/>
                    <a:pt x="7954" y="10172"/>
                  </a:cubicBezTo>
                  <a:lnTo>
                    <a:pt x="2517" y="10172"/>
                  </a:lnTo>
                  <a:cubicBezTo>
                    <a:pt x="2209" y="10172"/>
                    <a:pt x="2209" y="9715"/>
                    <a:pt x="2517" y="9715"/>
                  </a:cubicBezTo>
                  <a:close/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19" y="6092"/>
                    <a:pt x="1819" y="7136"/>
                  </a:cubicBezTo>
                  <a:lnTo>
                    <a:pt x="1819" y="7742"/>
                  </a:lnTo>
                  <a:cubicBezTo>
                    <a:pt x="2450" y="8200"/>
                    <a:pt x="2127" y="9196"/>
                    <a:pt x="1348" y="9200"/>
                  </a:cubicBezTo>
                  <a:cubicBezTo>
                    <a:pt x="1232" y="9605"/>
                    <a:pt x="958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10365" y="13536"/>
                  </a:lnTo>
                  <a:lnTo>
                    <a:pt x="10365" y="3046"/>
                  </a:lnTo>
                  <a:lnTo>
                    <a:pt x="7550" y="3046"/>
                  </a:lnTo>
                  <a:cubicBezTo>
                    <a:pt x="7425" y="3046"/>
                    <a:pt x="7324" y="2945"/>
                    <a:pt x="7324" y="2820"/>
                  </a:cubicBezTo>
                  <a:lnTo>
                    <a:pt x="7324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8"/>
            <p:cNvSpPr/>
            <p:nvPr/>
          </p:nvSpPr>
          <p:spPr>
            <a:xfrm>
              <a:off x="7589155" y="2130515"/>
              <a:ext cx="50383" cy="60717"/>
            </a:xfrm>
            <a:custGeom>
              <a:rect b="b" l="l" r="r" t="t"/>
              <a:pathLst>
                <a:path extrusionOk="0" h="2315" w="1921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279" y="2021"/>
                    <a:pt x="313" y="2021"/>
                    <a:pt x="361" y="2016"/>
                  </a:cubicBezTo>
                  <a:lnTo>
                    <a:pt x="361" y="1670"/>
                  </a:lnTo>
                  <a:lnTo>
                    <a:pt x="361" y="1665"/>
                  </a:lnTo>
                  <a:cubicBezTo>
                    <a:pt x="361" y="789"/>
                    <a:pt x="1044" y="63"/>
                    <a:pt x="1920" y="5"/>
                  </a:cubicBezTo>
                  <a:cubicBezTo>
                    <a:pt x="1882" y="5"/>
                    <a:pt x="1848" y="0"/>
                    <a:pt x="1814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8"/>
            <p:cNvSpPr/>
            <p:nvPr/>
          </p:nvSpPr>
          <p:spPr>
            <a:xfrm>
              <a:off x="7639617" y="2254938"/>
              <a:ext cx="8498" cy="1154"/>
            </a:xfrm>
            <a:custGeom>
              <a:rect b="b" l="l" r="r" t="t"/>
              <a:pathLst>
                <a:path extrusionOk="0" h="44" w="324">
                  <a:moveTo>
                    <a:pt x="323" y="1"/>
                  </a:moveTo>
                  <a:lnTo>
                    <a:pt x="237" y="15"/>
                  </a:lnTo>
                  <a:cubicBezTo>
                    <a:pt x="160" y="30"/>
                    <a:pt x="78" y="39"/>
                    <a:pt x="1" y="44"/>
                  </a:cubicBezTo>
                  <a:lnTo>
                    <a:pt x="323" y="4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8"/>
            <p:cNvSpPr/>
            <p:nvPr/>
          </p:nvSpPr>
          <p:spPr>
            <a:xfrm>
              <a:off x="7621572" y="2254938"/>
              <a:ext cx="17704" cy="25388"/>
            </a:xfrm>
            <a:custGeom>
              <a:rect b="b" l="l" r="r" t="t"/>
              <a:pathLst>
                <a:path extrusionOk="0" h="968" w="675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674" y="790"/>
                  </a:lnTo>
                  <a:lnTo>
                    <a:pt x="362" y="482"/>
                  </a:lnTo>
                  <a:lnTo>
                    <a:pt x="362" y="44"/>
                  </a:lnTo>
                  <a:cubicBezTo>
                    <a:pt x="270" y="44"/>
                    <a:pt x="179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7600118" y="2171010"/>
              <a:ext cx="53294" cy="77030"/>
            </a:xfrm>
            <a:custGeom>
              <a:rect b="b" l="l" r="r" t="t"/>
              <a:pathLst>
                <a:path extrusionOk="0" h="2937" w="2032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502" y="2936"/>
                  </a:lnTo>
                  <a:cubicBezTo>
                    <a:pt x="867" y="2917"/>
                    <a:pt x="366" y="2397"/>
                    <a:pt x="362" y="1762"/>
                  </a:cubicBezTo>
                  <a:lnTo>
                    <a:pt x="362" y="776"/>
                  </a:lnTo>
                  <a:lnTo>
                    <a:pt x="434" y="766"/>
                  </a:lnTo>
                  <a:cubicBezTo>
                    <a:pt x="809" y="737"/>
                    <a:pt x="1488" y="622"/>
                    <a:pt x="2031" y="213"/>
                  </a:cubicBezTo>
                  <a:cubicBezTo>
                    <a:pt x="2002" y="174"/>
                    <a:pt x="1983" y="131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7557472" y="2270727"/>
              <a:ext cx="58592" cy="73332"/>
            </a:xfrm>
            <a:custGeom>
              <a:rect b="b" l="l" r="r" t="t"/>
              <a:pathLst>
                <a:path extrusionOk="0" h="2796" w="2234">
                  <a:moveTo>
                    <a:pt x="2137" y="0"/>
                  </a:moveTo>
                  <a:lnTo>
                    <a:pt x="838" y="510"/>
                  </a:lnTo>
                  <a:lnTo>
                    <a:pt x="828" y="510"/>
                  </a:lnTo>
                  <a:cubicBezTo>
                    <a:pt x="794" y="520"/>
                    <a:pt x="0" y="809"/>
                    <a:pt x="0" y="1814"/>
                  </a:cubicBezTo>
                  <a:lnTo>
                    <a:pt x="0" y="2796"/>
                  </a:lnTo>
                  <a:lnTo>
                    <a:pt x="366" y="2796"/>
                  </a:lnTo>
                  <a:lnTo>
                    <a:pt x="366" y="1809"/>
                  </a:lnTo>
                  <a:cubicBezTo>
                    <a:pt x="366" y="809"/>
                    <a:pt x="1160" y="520"/>
                    <a:pt x="1194" y="510"/>
                  </a:cubicBezTo>
                  <a:lnTo>
                    <a:pt x="1203" y="510"/>
                  </a:lnTo>
                  <a:lnTo>
                    <a:pt x="2233" y="106"/>
                  </a:lnTo>
                  <a:lnTo>
                    <a:pt x="2185" y="58"/>
                  </a:lnTo>
                  <a:lnTo>
                    <a:pt x="2170" y="43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7642528" y="1987024"/>
              <a:ext cx="88229" cy="355015"/>
            </a:xfrm>
            <a:custGeom>
              <a:rect b="b" l="l" r="r" t="t"/>
              <a:pathLst>
                <a:path extrusionOk="0" h="13536" w="3364"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24" y="6092"/>
                    <a:pt x="1824" y="7136"/>
                  </a:cubicBezTo>
                  <a:lnTo>
                    <a:pt x="1824" y="7742"/>
                  </a:lnTo>
                  <a:cubicBezTo>
                    <a:pt x="2450" y="8200"/>
                    <a:pt x="2127" y="9196"/>
                    <a:pt x="1353" y="9200"/>
                  </a:cubicBezTo>
                  <a:cubicBezTo>
                    <a:pt x="1237" y="9605"/>
                    <a:pt x="963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3359" y="13536"/>
                  </a:lnTo>
                  <a:lnTo>
                    <a:pt x="3359" y="12626"/>
                  </a:lnTo>
                  <a:cubicBezTo>
                    <a:pt x="3364" y="11606"/>
                    <a:pt x="2661" y="11096"/>
                    <a:pt x="2281" y="10966"/>
                  </a:cubicBezTo>
                  <a:lnTo>
                    <a:pt x="958" y="10437"/>
                  </a:lnTo>
                  <a:lnTo>
                    <a:pt x="958" y="10144"/>
                  </a:lnTo>
                  <a:cubicBezTo>
                    <a:pt x="1329" y="9946"/>
                    <a:pt x="1603" y="9605"/>
                    <a:pt x="1718" y="9200"/>
                  </a:cubicBezTo>
                  <a:cubicBezTo>
                    <a:pt x="2079" y="9196"/>
                    <a:pt x="2392" y="8955"/>
                    <a:pt x="2488" y="8604"/>
                  </a:cubicBezTo>
                  <a:cubicBezTo>
                    <a:pt x="2228" y="8570"/>
                    <a:pt x="2224" y="8195"/>
                    <a:pt x="2483" y="8151"/>
                  </a:cubicBezTo>
                  <a:cubicBezTo>
                    <a:pt x="2430" y="7988"/>
                    <a:pt x="2329" y="7843"/>
                    <a:pt x="2190" y="7742"/>
                  </a:cubicBezTo>
                  <a:lnTo>
                    <a:pt x="2190" y="7136"/>
                  </a:lnTo>
                  <a:cubicBezTo>
                    <a:pt x="2190" y="6092"/>
                    <a:pt x="1401" y="5216"/>
                    <a:pt x="366" y="5106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7547375" y="1975169"/>
              <a:ext cx="379014" cy="379119"/>
            </a:xfrm>
            <a:custGeom>
              <a:rect b="b" l="l" r="r" t="t"/>
              <a:pathLst>
                <a:path extrusionOk="0" h="14455" w="14451">
                  <a:moveTo>
                    <a:pt x="11404" y="780"/>
                  </a:moveTo>
                  <a:lnTo>
                    <a:pt x="12121" y="1492"/>
                  </a:lnTo>
                  <a:lnTo>
                    <a:pt x="12299" y="1670"/>
                  </a:lnTo>
                  <a:lnTo>
                    <a:pt x="13084" y="2454"/>
                  </a:lnTo>
                  <a:lnTo>
                    <a:pt x="13651" y="3027"/>
                  </a:lnTo>
                  <a:lnTo>
                    <a:pt x="13666" y="3041"/>
                  </a:lnTo>
                  <a:lnTo>
                    <a:pt x="11399" y="3041"/>
                  </a:lnTo>
                  <a:lnTo>
                    <a:pt x="11399" y="780"/>
                  </a:lnTo>
                  <a:close/>
                  <a:moveTo>
                    <a:pt x="3407" y="6000"/>
                  </a:moveTo>
                  <a:cubicBezTo>
                    <a:pt x="4283" y="6000"/>
                    <a:pt x="4995" y="6712"/>
                    <a:pt x="5000" y="7588"/>
                  </a:cubicBezTo>
                  <a:lnTo>
                    <a:pt x="5000" y="7963"/>
                  </a:lnTo>
                  <a:lnTo>
                    <a:pt x="4990" y="7954"/>
                  </a:lnTo>
                  <a:lnTo>
                    <a:pt x="4985" y="7949"/>
                  </a:lnTo>
                  <a:lnTo>
                    <a:pt x="4976" y="7939"/>
                  </a:lnTo>
                  <a:lnTo>
                    <a:pt x="4971" y="7930"/>
                  </a:lnTo>
                  <a:lnTo>
                    <a:pt x="4961" y="7925"/>
                  </a:lnTo>
                  <a:lnTo>
                    <a:pt x="4952" y="7915"/>
                  </a:lnTo>
                  <a:lnTo>
                    <a:pt x="4942" y="7911"/>
                  </a:lnTo>
                  <a:lnTo>
                    <a:pt x="4937" y="7906"/>
                  </a:lnTo>
                  <a:lnTo>
                    <a:pt x="4923" y="7901"/>
                  </a:lnTo>
                  <a:lnTo>
                    <a:pt x="4913" y="7891"/>
                  </a:lnTo>
                  <a:lnTo>
                    <a:pt x="4904" y="7891"/>
                  </a:lnTo>
                  <a:lnTo>
                    <a:pt x="4894" y="7887"/>
                  </a:lnTo>
                  <a:lnTo>
                    <a:pt x="4884" y="7887"/>
                  </a:lnTo>
                  <a:lnTo>
                    <a:pt x="4870" y="7882"/>
                  </a:lnTo>
                  <a:lnTo>
                    <a:pt x="4865" y="7882"/>
                  </a:lnTo>
                  <a:cubicBezTo>
                    <a:pt x="4365" y="7766"/>
                    <a:pt x="4211" y="7126"/>
                    <a:pt x="4211" y="7117"/>
                  </a:cubicBezTo>
                  <a:cubicBezTo>
                    <a:pt x="4185" y="7005"/>
                    <a:pt x="4086" y="6941"/>
                    <a:pt x="3986" y="6941"/>
                  </a:cubicBezTo>
                  <a:cubicBezTo>
                    <a:pt x="3917" y="6941"/>
                    <a:pt x="3848" y="6971"/>
                    <a:pt x="3802" y="7035"/>
                  </a:cubicBezTo>
                  <a:cubicBezTo>
                    <a:pt x="3200" y="7867"/>
                    <a:pt x="1877" y="7877"/>
                    <a:pt x="1863" y="7877"/>
                  </a:cubicBezTo>
                  <a:lnTo>
                    <a:pt x="1805" y="7877"/>
                  </a:lnTo>
                  <a:lnTo>
                    <a:pt x="1795" y="7882"/>
                  </a:lnTo>
                  <a:lnTo>
                    <a:pt x="1781" y="7887"/>
                  </a:lnTo>
                  <a:lnTo>
                    <a:pt x="1771" y="7887"/>
                  </a:lnTo>
                  <a:lnTo>
                    <a:pt x="1762" y="7896"/>
                  </a:lnTo>
                  <a:lnTo>
                    <a:pt x="1752" y="7896"/>
                  </a:lnTo>
                  <a:lnTo>
                    <a:pt x="1738" y="7901"/>
                  </a:lnTo>
                  <a:lnTo>
                    <a:pt x="1733" y="7906"/>
                  </a:lnTo>
                  <a:lnTo>
                    <a:pt x="1723" y="7915"/>
                  </a:lnTo>
                  <a:lnTo>
                    <a:pt x="1718" y="7920"/>
                  </a:lnTo>
                  <a:lnTo>
                    <a:pt x="1704" y="7930"/>
                  </a:lnTo>
                  <a:lnTo>
                    <a:pt x="1699" y="7935"/>
                  </a:lnTo>
                  <a:lnTo>
                    <a:pt x="1689" y="7944"/>
                  </a:lnTo>
                  <a:lnTo>
                    <a:pt x="1685" y="7949"/>
                  </a:lnTo>
                  <a:lnTo>
                    <a:pt x="1680" y="7963"/>
                  </a:lnTo>
                  <a:lnTo>
                    <a:pt x="1675" y="7968"/>
                  </a:lnTo>
                  <a:lnTo>
                    <a:pt x="1670" y="7973"/>
                  </a:lnTo>
                  <a:lnTo>
                    <a:pt x="1670" y="7588"/>
                  </a:lnTo>
                  <a:cubicBezTo>
                    <a:pt x="1670" y="6712"/>
                    <a:pt x="2377" y="6000"/>
                    <a:pt x="3258" y="6000"/>
                  </a:cubicBezTo>
                  <a:close/>
                  <a:moveTo>
                    <a:pt x="5053" y="8502"/>
                  </a:moveTo>
                  <a:cubicBezTo>
                    <a:pt x="5091" y="8546"/>
                    <a:pt x="5149" y="8575"/>
                    <a:pt x="5207" y="8579"/>
                  </a:cubicBezTo>
                  <a:cubicBezTo>
                    <a:pt x="5428" y="8772"/>
                    <a:pt x="5327" y="9138"/>
                    <a:pt x="5038" y="9190"/>
                  </a:cubicBezTo>
                  <a:lnTo>
                    <a:pt x="5038" y="8502"/>
                  </a:lnTo>
                  <a:close/>
                  <a:moveTo>
                    <a:pt x="1632" y="8502"/>
                  </a:moveTo>
                  <a:lnTo>
                    <a:pt x="1632" y="9195"/>
                  </a:lnTo>
                  <a:cubicBezTo>
                    <a:pt x="1458" y="9171"/>
                    <a:pt x="1329" y="9022"/>
                    <a:pt x="1333" y="8849"/>
                  </a:cubicBezTo>
                  <a:cubicBezTo>
                    <a:pt x="1333" y="8748"/>
                    <a:pt x="1372" y="8656"/>
                    <a:pt x="1444" y="8589"/>
                  </a:cubicBezTo>
                  <a:cubicBezTo>
                    <a:pt x="1511" y="8589"/>
                    <a:pt x="1574" y="8555"/>
                    <a:pt x="1617" y="8502"/>
                  </a:cubicBezTo>
                  <a:close/>
                  <a:moveTo>
                    <a:pt x="3908" y="7593"/>
                  </a:moveTo>
                  <a:cubicBezTo>
                    <a:pt x="4028" y="7834"/>
                    <a:pt x="4240" y="8117"/>
                    <a:pt x="4581" y="8262"/>
                  </a:cubicBezTo>
                  <a:lnTo>
                    <a:pt x="4581" y="9229"/>
                  </a:lnTo>
                  <a:cubicBezTo>
                    <a:pt x="4581" y="9840"/>
                    <a:pt x="4086" y="10331"/>
                    <a:pt x="3479" y="10331"/>
                  </a:cubicBezTo>
                  <a:lnTo>
                    <a:pt x="3191" y="10331"/>
                  </a:lnTo>
                  <a:cubicBezTo>
                    <a:pt x="2580" y="10331"/>
                    <a:pt x="2084" y="9840"/>
                    <a:pt x="2084" y="9229"/>
                  </a:cubicBezTo>
                  <a:lnTo>
                    <a:pt x="2084" y="8315"/>
                  </a:lnTo>
                  <a:cubicBezTo>
                    <a:pt x="2483" y="8276"/>
                    <a:pt x="3316" y="8142"/>
                    <a:pt x="3908" y="7593"/>
                  </a:cubicBezTo>
                  <a:close/>
                  <a:moveTo>
                    <a:pt x="3768" y="10764"/>
                  </a:moveTo>
                  <a:lnTo>
                    <a:pt x="3768" y="11077"/>
                  </a:lnTo>
                  <a:lnTo>
                    <a:pt x="3325" y="11534"/>
                  </a:lnTo>
                  <a:lnTo>
                    <a:pt x="2907" y="11125"/>
                  </a:lnTo>
                  <a:lnTo>
                    <a:pt x="2907" y="10764"/>
                  </a:lnTo>
                  <a:cubicBezTo>
                    <a:pt x="2998" y="10778"/>
                    <a:pt x="3094" y="10788"/>
                    <a:pt x="3191" y="10788"/>
                  </a:cubicBezTo>
                  <a:lnTo>
                    <a:pt x="3479" y="10788"/>
                  </a:lnTo>
                  <a:cubicBezTo>
                    <a:pt x="3576" y="10788"/>
                    <a:pt x="3672" y="10778"/>
                    <a:pt x="3768" y="10764"/>
                  </a:cubicBezTo>
                  <a:close/>
                  <a:moveTo>
                    <a:pt x="10947" y="452"/>
                  </a:moveTo>
                  <a:lnTo>
                    <a:pt x="10947" y="3272"/>
                  </a:lnTo>
                  <a:cubicBezTo>
                    <a:pt x="10947" y="3397"/>
                    <a:pt x="11048" y="3498"/>
                    <a:pt x="11173" y="3498"/>
                  </a:cubicBezTo>
                  <a:lnTo>
                    <a:pt x="13993" y="3498"/>
                  </a:lnTo>
                  <a:lnTo>
                    <a:pt x="13993" y="13988"/>
                  </a:lnTo>
                  <a:lnTo>
                    <a:pt x="6636" y="13988"/>
                  </a:lnTo>
                  <a:lnTo>
                    <a:pt x="6636" y="13088"/>
                  </a:lnTo>
                  <a:cubicBezTo>
                    <a:pt x="6636" y="12068"/>
                    <a:pt x="5929" y="11558"/>
                    <a:pt x="5553" y="11428"/>
                  </a:cubicBezTo>
                  <a:lnTo>
                    <a:pt x="4220" y="10894"/>
                  </a:lnTo>
                  <a:lnTo>
                    <a:pt x="4220" y="10600"/>
                  </a:lnTo>
                  <a:cubicBezTo>
                    <a:pt x="4586" y="10403"/>
                    <a:pt x="4860" y="10061"/>
                    <a:pt x="4976" y="9657"/>
                  </a:cubicBezTo>
                  <a:cubicBezTo>
                    <a:pt x="5755" y="9652"/>
                    <a:pt x="6078" y="8656"/>
                    <a:pt x="5447" y="8194"/>
                  </a:cubicBezTo>
                  <a:lnTo>
                    <a:pt x="5447" y="7588"/>
                  </a:lnTo>
                  <a:cubicBezTo>
                    <a:pt x="5447" y="6544"/>
                    <a:pt x="4663" y="5668"/>
                    <a:pt x="3624" y="5558"/>
                  </a:cubicBezTo>
                  <a:lnTo>
                    <a:pt x="3624" y="452"/>
                  </a:lnTo>
                  <a:close/>
                  <a:moveTo>
                    <a:pt x="3398" y="0"/>
                  </a:moveTo>
                  <a:cubicBezTo>
                    <a:pt x="3272" y="5"/>
                    <a:pt x="3171" y="106"/>
                    <a:pt x="3171" y="231"/>
                  </a:cubicBezTo>
                  <a:lnTo>
                    <a:pt x="3171" y="5553"/>
                  </a:lnTo>
                  <a:cubicBezTo>
                    <a:pt x="2074" y="5596"/>
                    <a:pt x="1208" y="6501"/>
                    <a:pt x="1208" y="7598"/>
                  </a:cubicBezTo>
                  <a:lnTo>
                    <a:pt x="1208" y="8199"/>
                  </a:lnTo>
                  <a:cubicBezTo>
                    <a:pt x="573" y="8656"/>
                    <a:pt x="900" y="9657"/>
                    <a:pt x="1680" y="9657"/>
                  </a:cubicBezTo>
                  <a:lnTo>
                    <a:pt x="1689" y="9657"/>
                  </a:lnTo>
                  <a:cubicBezTo>
                    <a:pt x="1805" y="10061"/>
                    <a:pt x="2074" y="10403"/>
                    <a:pt x="2445" y="10605"/>
                  </a:cubicBezTo>
                  <a:lnTo>
                    <a:pt x="2445" y="10894"/>
                  </a:lnTo>
                  <a:lnTo>
                    <a:pt x="1083" y="11423"/>
                  </a:lnTo>
                  <a:cubicBezTo>
                    <a:pt x="708" y="11553"/>
                    <a:pt x="0" y="12063"/>
                    <a:pt x="0" y="13088"/>
                  </a:cubicBezTo>
                  <a:lnTo>
                    <a:pt x="0" y="14224"/>
                  </a:lnTo>
                  <a:cubicBezTo>
                    <a:pt x="0" y="14349"/>
                    <a:pt x="106" y="14450"/>
                    <a:pt x="231" y="14450"/>
                  </a:cubicBezTo>
                  <a:lnTo>
                    <a:pt x="1237" y="14450"/>
                  </a:lnTo>
                  <a:cubicBezTo>
                    <a:pt x="1545" y="14450"/>
                    <a:pt x="1545" y="13993"/>
                    <a:pt x="1237" y="13993"/>
                  </a:cubicBezTo>
                  <a:lnTo>
                    <a:pt x="458" y="13993"/>
                  </a:lnTo>
                  <a:lnTo>
                    <a:pt x="458" y="13088"/>
                  </a:lnTo>
                  <a:cubicBezTo>
                    <a:pt x="458" y="12140"/>
                    <a:pt x="1203" y="11866"/>
                    <a:pt x="1237" y="11856"/>
                  </a:cubicBezTo>
                  <a:lnTo>
                    <a:pt x="1247" y="11851"/>
                  </a:lnTo>
                  <a:lnTo>
                    <a:pt x="2498" y="11365"/>
                  </a:lnTo>
                  <a:cubicBezTo>
                    <a:pt x="2503" y="11370"/>
                    <a:pt x="2507" y="11375"/>
                    <a:pt x="2517" y="11385"/>
                  </a:cubicBezTo>
                  <a:lnTo>
                    <a:pt x="3171" y="12025"/>
                  </a:lnTo>
                  <a:cubicBezTo>
                    <a:pt x="3215" y="12063"/>
                    <a:pt x="3272" y="12087"/>
                    <a:pt x="3330" y="12087"/>
                  </a:cubicBezTo>
                  <a:lnTo>
                    <a:pt x="3335" y="12087"/>
                  </a:lnTo>
                  <a:cubicBezTo>
                    <a:pt x="3393" y="12087"/>
                    <a:pt x="3450" y="12063"/>
                    <a:pt x="3494" y="12020"/>
                  </a:cubicBezTo>
                  <a:lnTo>
                    <a:pt x="4134" y="11351"/>
                  </a:lnTo>
                  <a:lnTo>
                    <a:pt x="5385" y="11851"/>
                  </a:lnTo>
                  <a:lnTo>
                    <a:pt x="5394" y="11856"/>
                  </a:lnTo>
                  <a:cubicBezTo>
                    <a:pt x="5404" y="11856"/>
                    <a:pt x="6174" y="12130"/>
                    <a:pt x="6174" y="13088"/>
                  </a:cubicBezTo>
                  <a:lnTo>
                    <a:pt x="6174" y="13997"/>
                  </a:lnTo>
                  <a:lnTo>
                    <a:pt x="2041" y="13997"/>
                  </a:lnTo>
                  <a:cubicBezTo>
                    <a:pt x="1738" y="13997"/>
                    <a:pt x="1738" y="14455"/>
                    <a:pt x="2041" y="14455"/>
                  </a:cubicBezTo>
                  <a:lnTo>
                    <a:pt x="6400" y="14455"/>
                  </a:lnTo>
                  <a:cubicBezTo>
                    <a:pt x="6424" y="14455"/>
                    <a:pt x="6443" y="14450"/>
                    <a:pt x="6463" y="14445"/>
                  </a:cubicBezTo>
                  <a:lnTo>
                    <a:pt x="14219" y="14445"/>
                  </a:lnTo>
                  <a:cubicBezTo>
                    <a:pt x="14349" y="14445"/>
                    <a:pt x="14450" y="14344"/>
                    <a:pt x="14450" y="14219"/>
                  </a:cubicBezTo>
                  <a:lnTo>
                    <a:pt x="14450" y="3272"/>
                  </a:lnTo>
                  <a:cubicBezTo>
                    <a:pt x="14450" y="3272"/>
                    <a:pt x="14450" y="3267"/>
                    <a:pt x="14450" y="3262"/>
                  </a:cubicBezTo>
                  <a:lnTo>
                    <a:pt x="14450" y="3258"/>
                  </a:lnTo>
                  <a:cubicBezTo>
                    <a:pt x="14450" y="3243"/>
                    <a:pt x="14450" y="3234"/>
                    <a:pt x="14450" y="3229"/>
                  </a:cubicBezTo>
                  <a:cubicBezTo>
                    <a:pt x="14445" y="3219"/>
                    <a:pt x="14445" y="3210"/>
                    <a:pt x="14440" y="3200"/>
                  </a:cubicBezTo>
                  <a:lnTo>
                    <a:pt x="14440" y="3190"/>
                  </a:lnTo>
                  <a:cubicBezTo>
                    <a:pt x="14436" y="3181"/>
                    <a:pt x="14431" y="3171"/>
                    <a:pt x="14431" y="3166"/>
                  </a:cubicBezTo>
                  <a:cubicBezTo>
                    <a:pt x="14426" y="3157"/>
                    <a:pt x="14416" y="3147"/>
                    <a:pt x="14412" y="3137"/>
                  </a:cubicBezTo>
                  <a:lnTo>
                    <a:pt x="14407" y="3133"/>
                  </a:lnTo>
                  <a:cubicBezTo>
                    <a:pt x="14402" y="3128"/>
                    <a:pt x="14397" y="3118"/>
                    <a:pt x="14388" y="3108"/>
                  </a:cubicBezTo>
                  <a:lnTo>
                    <a:pt x="12626" y="1352"/>
                  </a:lnTo>
                  <a:lnTo>
                    <a:pt x="11342" y="63"/>
                  </a:lnTo>
                  <a:cubicBezTo>
                    <a:pt x="11337" y="58"/>
                    <a:pt x="11327" y="53"/>
                    <a:pt x="11318" y="43"/>
                  </a:cubicBezTo>
                  <a:lnTo>
                    <a:pt x="11313" y="39"/>
                  </a:lnTo>
                  <a:cubicBezTo>
                    <a:pt x="11303" y="34"/>
                    <a:pt x="11298" y="29"/>
                    <a:pt x="11289" y="24"/>
                  </a:cubicBezTo>
                  <a:cubicBezTo>
                    <a:pt x="11279" y="19"/>
                    <a:pt x="11270" y="19"/>
                    <a:pt x="11265" y="15"/>
                  </a:cubicBezTo>
                  <a:lnTo>
                    <a:pt x="11255" y="15"/>
                  </a:lnTo>
                  <a:cubicBezTo>
                    <a:pt x="11246" y="10"/>
                    <a:pt x="11236" y="10"/>
                    <a:pt x="11226" y="5"/>
                  </a:cubicBezTo>
                  <a:cubicBezTo>
                    <a:pt x="11217" y="5"/>
                    <a:pt x="11207" y="5"/>
                    <a:pt x="1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7700465" y="2077771"/>
              <a:ext cx="110444" cy="12012"/>
            </a:xfrm>
            <a:custGeom>
              <a:rect b="b" l="l" r="r" t="t"/>
              <a:pathLst>
                <a:path extrusionOk="0" h="458" w="4211">
                  <a:moveTo>
                    <a:pt x="308" y="0"/>
                  </a:moveTo>
                  <a:cubicBezTo>
                    <a:pt x="0" y="0"/>
                    <a:pt x="0" y="457"/>
                    <a:pt x="308" y="457"/>
                  </a:cubicBezTo>
                  <a:lnTo>
                    <a:pt x="3907" y="457"/>
                  </a:lnTo>
                  <a:cubicBezTo>
                    <a:pt x="4210" y="457"/>
                    <a:pt x="4210" y="0"/>
                    <a:pt x="3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7700465" y="2118765"/>
              <a:ext cx="158650" cy="12012"/>
            </a:xfrm>
            <a:custGeom>
              <a:rect b="b" l="l" r="r" t="t"/>
              <a:pathLst>
                <a:path extrusionOk="0" h="458" w="6049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7700465" y="2159785"/>
              <a:ext cx="158650" cy="12012"/>
            </a:xfrm>
            <a:custGeom>
              <a:rect b="b" l="l" r="r" t="t"/>
              <a:pathLst>
                <a:path extrusionOk="0" h="458" w="6049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7700465" y="2200805"/>
              <a:ext cx="158650" cy="12012"/>
            </a:xfrm>
            <a:custGeom>
              <a:rect b="b" l="l" r="r" t="t"/>
              <a:pathLst>
                <a:path extrusionOk="0" h="458" w="6049">
                  <a:moveTo>
                    <a:pt x="308" y="0"/>
                  </a:moveTo>
                  <a:cubicBezTo>
                    <a:pt x="0" y="0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7700465" y="2241824"/>
              <a:ext cx="158650" cy="11881"/>
            </a:xfrm>
            <a:custGeom>
              <a:rect b="b" l="l" r="r" t="t"/>
              <a:pathLst>
                <a:path extrusionOk="0" h="453" w="6049">
                  <a:moveTo>
                    <a:pt x="308" y="0"/>
                  </a:moveTo>
                  <a:cubicBezTo>
                    <a:pt x="0" y="0"/>
                    <a:pt x="0" y="453"/>
                    <a:pt x="308" y="453"/>
                  </a:cubicBezTo>
                  <a:lnTo>
                    <a:pt x="5745" y="453"/>
                  </a:lnTo>
                  <a:cubicBezTo>
                    <a:pt x="6048" y="453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4" name="Google Shape;2664;p38"/>
          <p:cNvGrpSpPr/>
          <p:nvPr/>
        </p:nvGrpSpPr>
        <p:grpSpPr>
          <a:xfrm>
            <a:off x="10637444" y="2408931"/>
            <a:ext cx="493741" cy="483949"/>
            <a:chOff x="7978083" y="1991273"/>
            <a:chExt cx="370306" cy="362962"/>
          </a:xfrm>
        </p:grpSpPr>
        <p:sp>
          <p:nvSpPr>
            <p:cNvPr id="2665" name="Google Shape;2665;p38"/>
            <p:cNvSpPr/>
            <p:nvPr/>
          </p:nvSpPr>
          <p:spPr>
            <a:xfrm>
              <a:off x="8132825" y="1996728"/>
              <a:ext cx="68296" cy="68192"/>
            </a:xfrm>
            <a:custGeom>
              <a:rect b="b" l="l" r="r" t="t"/>
              <a:pathLst>
                <a:path extrusionOk="0" h="2600" w="2604">
                  <a:moveTo>
                    <a:pt x="1304" y="1"/>
                  </a:moveTo>
                  <a:cubicBezTo>
                    <a:pt x="582" y="1"/>
                    <a:pt x="0" y="583"/>
                    <a:pt x="0" y="1300"/>
                  </a:cubicBezTo>
                  <a:cubicBezTo>
                    <a:pt x="0" y="2017"/>
                    <a:pt x="582" y="2599"/>
                    <a:pt x="1304" y="2599"/>
                  </a:cubicBezTo>
                  <a:cubicBezTo>
                    <a:pt x="2021" y="2599"/>
                    <a:pt x="2603" y="2017"/>
                    <a:pt x="2603" y="1300"/>
                  </a:cubicBezTo>
                  <a:cubicBezTo>
                    <a:pt x="2603" y="583"/>
                    <a:pt x="2021" y="1"/>
                    <a:pt x="1304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8125744" y="1998118"/>
              <a:ext cx="67798" cy="66801"/>
            </a:xfrm>
            <a:custGeom>
              <a:rect b="b" l="l" r="r" t="t"/>
              <a:pathLst>
                <a:path extrusionOk="0" h="2547" w="2585">
                  <a:moveTo>
                    <a:pt x="1208" y="1"/>
                  </a:moveTo>
                  <a:lnTo>
                    <a:pt x="1208" y="1"/>
                  </a:lnTo>
                  <a:cubicBezTo>
                    <a:pt x="366" y="241"/>
                    <a:pt x="1" y="1237"/>
                    <a:pt x="491" y="1969"/>
                  </a:cubicBezTo>
                  <a:cubicBezTo>
                    <a:pt x="746" y="2352"/>
                    <a:pt x="1156" y="2546"/>
                    <a:pt x="1569" y="2546"/>
                  </a:cubicBezTo>
                  <a:cubicBezTo>
                    <a:pt x="1944" y="2546"/>
                    <a:pt x="2321" y="2386"/>
                    <a:pt x="2585" y="2060"/>
                  </a:cubicBezTo>
                  <a:lnTo>
                    <a:pt x="2585" y="2060"/>
                  </a:lnTo>
                  <a:cubicBezTo>
                    <a:pt x="2464" y="2094"/>
                    <a:pt x="2344" y="2113"/>
                    <a:pt x="2219" y="2113"/>
                  </a:cubicBezTo>
                  <a:cubicBezTo>
                    <a:pt x="1131" y="2113"/>
                    <a:pt x="525" y="848"/>
                    <a:pt x="120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8064660" y="2150081"/>
              <a:ext cx="45452" cy="45452"/>
            </a:xfrm>
            <a:custGeom>
              <a:rect b="b" l="l" r="r" t="t"/>
              <a:pathLst>
                <a:path extrusionOk="0" h="1733" w="1733">
                  <a:moveTo>
                    <a:pt x="867" y="0"/>
                  </a:moveTo>
                  <a:cubicBezTo>
                    <a:pt x="391" y="0"/>
                    <a:pt x="1" y="390"/>
                    <a:pt x="1" y="866"/>
                  </a:cubicBezTo>
                  <a:cubicBezTo>
                    <a:pt x="1" y="1347"/>
                    <a:pt x="391" y="1732"/>
                    <a:pt x="867" y="1732"/>
                  </a:cubicBezTo>
                  <a:cubicBezTo>
                    <a:pt x="1348" y="1732"/>
                    <a:pt x="1733" y="1347"/>
                    <a:pt x="1733" y="866"/>
                  </a:cubicBezTo>
                  <a:cubicBezTo>
                    <a:pt x="1733" y="390"/>
                    <a:pt x="1348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8059991" y="2151077"/>
              <a:ext cx="45085" cy="44508"/>
            </a:xfrm>
            <a:custGeom>
              <a:rect b="b" l="l" r="r" t="t"/>
              <a:pathLst>
                <a:path extrusionOk="0" h="1697" w="1719">
                  <a:moveTo>
                    <a:pt x="804" y="1"/>
                  </a:moveTo>
                  <a:lnTo>
                    <a:pt x="804" y="1"/>
                  </a:lnTo>
                  <a:cubicBezTo>
                    <a:pt x="241" y="164"/>
                    <a:pt x="1" y="823"/>
                    <a:pt x="323" y="1309"/>
                  </a:cubicBezTo>
                  <a:cubicBezTo>
                    <a:pt x="495" y="1567"/>
                    <a:pt x="769" y="1697"/>
                    <a:pt x="1044" y="1697"/>
                  </a:cubicBezTo>
                  <a:cubicBezTo>
                    <a:pt x="1294" y="1697"/>
                    <a:pt x="1545" y="1590"/>
                    <a:pt x="1719" y="1372"/>
                  </a:cubicBezTo>
                  <a:lnTo>
                    <a:pt x="1719" y="1372"/>
                  </a:lnTo>
                  <a:cubicBezTo>
                    <a:pt x="1642" y="1396"/>
                    <a:pt x="1560" y="1406"/>
                    <a:pt x="1478" y="1410"/>
                  </a:cubicBezTo>
                  <a:cubicBezTo>
                    <a:pt x="751" y="1410"/>
                    <a:pt x="347" y="564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8223808" y="2150081"/>
              <a:ext cx="45452" cy="45452"/>
            </a:xfrm>
            <a:custGeom>
              <a:rect b="b" l="l" r="r" t="t"/>
              <a:pathLst>
                <a:path extrusionOk="0" h="1733" w="1733">
                  <a:moveTo>
                    <a:pt x="867" y="0"/>
                  </a:moveTo>
                  <a:cubicBezTo>
                    <a:pt x="385" y="0"/>
                    <a:pt x="0" y="390"/>
                    <a:pt x="0" y="866"/>
                  </a:cubicBezTo>
                  <a:cubicBezTo>
                    <a:pt x="0" y="1347"/>
                    <a:pt x="385" y="1732"/>
                    <a:pt x="867" y="1732"/>
                  </a:cubicBezTo>
                  <a:cubicBezTo>
                    <a:pt x="1343" y="1732"/>
                    <a:pt x="1733" y="1347"/>
                    <a:pt x="1733" y="866"/>
                  </a:cubicBez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8219009" y="2150946"/>
              <a:ext cx="45216" cy="44613"/>
            </a:xfrm>
            <a:custGeom>
              <a:rect b="b" l="l" r="r" t="t"/>
              <a:pathLst>
                <a:path extrusionOk="0" h="1701" w="1724">
                  <a:moveTo>
                    <a:pt x="804" y="1"/>
                  </a:moveTo>
                  <a:cubicBezTo>
                    <a:pt x="241" y="164"/>
                    <a:pt x="1" y="828"/>
                    <a:pt x="323" y="1314"/>
                  </a:cubicBezTo>
                  <a:cubicBezTo>
                    <a:pt x="495" y="1570"/>
                    <a:pt x="770" y="1700"/>
                    <a:pt x="1047" y="1700"/>
                  </a:cubicBezTo>
                  <a:cubicBezTo>
                    <a:pt x="1297" y="1700"/>
                    <a:pt x="1547" y="1594"/>
                    <a:pt x="1723" y="1377"/>
                  </a:cubicBezTo>
                  <a:lnTo>
                    <a:pt x="1723" y="1377"/>
                  </a:lnTo>
                  <a:cubicBezTo>
                    <a:pt x="1641" y="1401"/>
                    <a:pt x="1564" y="1411"/>
                    <a:pt x="1483" y="1415"/>
                  </a:cubicBezTo>
                  <a:cubicBezTo>
                    <a:pt x="751" y="1415"/>
                    <a:pt x="342" y="569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7990829" y="2314894"/>
              <a:ext cx="34122" cy="34096"/>
            </a:xfrm>
            <a:custGeom>
              <a:rect b="b" l="l" r="r" t="t"/>
              <a:pathLst>
                <a:path extrusionOk="0" h="1300" w="1301">
                  <a:moveTo>
                    <a:pt x="651" y="0"/>
                  </a:moveTo>
                  <a:cubicBezTo>
                    <a:pt x="294" y="0"/>
                    <a:pt x="1" y="289"/>
                    <a:pt x="1" y="650"/>
                  </a:cubicBezTo>
                  <a:cubicBezTo>
                    <a:pt x="1" y="1006"/>
                    <a:pt x="294" y="1299"/>
                    <a:pt x="651" y="1299"/>
                  </a:cubicBezTo>
                  <a:cubicBezTo>
                    <a:pt x="1011" y="1299"/>
                    <a:pt x="1300" y="1006"/>
                    <a:pt x="1300" y="650"/>
                  </a:cubicBezTo>
                  <a:cubicBezTo>
                    <a:pt x="1300" y="289"/>
                    <a:pt x="1011" y="0"/>
                    <a:pt x="651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7987446" y="2315524"/>
              <a:ext cx="33702" cy="33388"/>
            </a:xfrm>
            <a:custGeom>
              <a:rect b="b" l="l" r="r" t="t"/>
              <a:pathLst>
                <a:path extrusionOk="0" h="1273" w="1285">
                  <a:moveTo>
                    <a:pt x="601" y="0"/>
                  </a:moveTo>
                  <a:cubicBezTo>
                    <a:pt x="178" y="121"/>
                    <a:pt x="0" y="616"/>
                    <a:pt x="241" y="982"/>
                  </a:cubicBezTo>
                  <a:cubicBezTo>
                    <a:pt x="367" y="1175"/>
                    <a:pt x="575" y="1273"/>
                    <a:pt x="782" y="1273"/>
                  </a:cubicBezTo>
                  <a:cubicBezTo>
                    <a:pt x="969" y="1273"/>
                    <a:pt x="1155" y="1194"/>
                    <a:pt x="1285" y="1035"/>
                  </a:cubicBezTo>
                  <a:lnTo>
                    <a:pt x="1285" y="1035"/>
                  </a:lnTo>
                  <a:cubicBezTo>
                    <a:pt x="1227" y="1049"/>
                    <a:pt x="1164" y="1059"/>
                    <a:pt x="1107" y="1059"/>
                  </a:cubicBezTo>
                  <a:cubicBezTo>
                    <a:pt x="558" y="1054"/>
                    <a:pt x="255" y="424"/>
                    <a:pt x="60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8149978" y="2314894"/>
              <a:ext cx="34096" cy="34096"/>
            </a:xfrm>
            <a:custGeom>
              <a:rect b="b" l="l" r="r" t="t"/>
              <a:pathLst>
                <a:path extrusionOk="0" h="1300" w="130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cubicBezTo>
                    <a:pt x="1" y="1006"/>
                    <a:pt x="289" y="1299"/>
                    <a:pt x="650" y="1299"/>
                  </a:cubicBezTo>
                  <a:cubicBezTo>
                    <a:pt x="1006" y="1299"/>
                    <a:pt x="1300" y="1006"/>
                    <a:pt x="1300" y="650"/>
                  </a:cubicBezTo>
                  <a:cubicBezTo>
                    <a:pt x="1300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8146437" y="2315524"/>
              <a:ext cx="33860" cy="33388"/>
            </a:xfrm>
            <a:custGeom>
              <a:rect b="b" l="l" r="r" t="t"/>
              <a:pathLst>
                <a:path extrusionOk="0" h="1273" w="1291">
                  <a:moveTo>
                    <a:pt x="597" y="0"/>
                  </a:moveTo>
                  <a:cubicBezTo>
                    <a:pt x="179" y="125"/>
                    <a:pt x="1" y="621"/>
                    <a:pt x="246" y="982"/>
                  </a:cubicBezTo>
                  <a:cubicBezTo>
                    <a:pt x="373" y="1175"/>
                    <a:pt x="579" y="1273"/>
                    <a:pt x="786" y="1273"/>
                  </a:cubicBezTo>
                  <a:cubicBezTo>
                    <a:pt x="972" y="1273"/>
                    <a:pt x="1158" y="1194"/>
                    <a:pt x="1290" y="1035"/>
                  </a:cubicBezTo>
                  <a:lnTo>
                    <a:pt x="1290" y="1035"/>
                  </a:lnTo>
                  <a:cubicBezTo>
                    <a:pt x="1228" y="1049"/>
                    <a:pt x="1165" y="1059"/>
                    <a:pt x="1107" y="1059"/>
                  </a:cubicBezTo>
                  <a:cubicBezTo>
                    <a:pt x="559" y="1054"/>
                    <a:pt x="256" y="424"/>
                    <a:pt x="59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8308995" y="2314894"/>
              <a:ext cx="34096" cy="34096"/>
            </a:xfrm>
            <a:custGeom>
              <a:rect b="b" l="l" r="r" t="t"/>
              <a:pathLst>
                <a:path extrusionOk="0" h="1300" w="130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0" y="1006"/>
                    <a:pt x="289" y="1299"/>
                    <a:pt x="650" y="1299"/>
                  </a:cubicBezTo>
                  <a:cubicBezTo>
                    <a:pt x="1006" y="1299"/>
                    <a:pt x="1299" y="1006"/>
                    <a:pt x="1299" y="650"/>
                  </a:cubicBezTo>
                  <a:cubicBezTo>
                    <a:pt x="1299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8305455" y="2315524"/>
              <a:ext cx="33860" cy="33388"/>
            </a:xfrm>
            <a:custGeom>
              <a:rect b="b" l="l" r="r" t="t"/>
              <a:pathLst>
                <a:path extrusionOk="0" h="1273" w="1291">
                  <a:moveTo>
                    <a:pt x="602" y="0"/>
                  </a:moveTo>
                  <a:lnTo>
                    <a:pt x="602" y="0"/>
                  </a:lnTo>
                  <a:cubicBezTo>
                    <a:pt x="183" y="121"/>
                    <a:pt x="1" y="616"/>
                    <a:pt x="246" y="982"/>
                  </a:cubicBezTo>
                  <a:cubicBezTo>
                    <a:pt x="373" y="1175"/>
                    <a:pt x="580" y="1273"/>
                    <a:pt x="788" y="1273"/>
                  </a:cubicBezTo>
                  <a:cubicBezTo>
                    <a:pt x="974" y="1273"/>
                    <a:pt x="1161" y="1194"/>
                    <a:pt x="1290" y="1035"/>
                  </a:cubicBezTo>
                  <a:lnTo>
                    <a:pt x="1290" y="1035"/>
                  </a:lnTo>
                  <a:cubicBezTo>
                    <a:pt x="1232" y="1049"/>
                    <a:pt x="1170" y="1059"/>
                    <a:pt x="1107" y="1059"/>
                  </a:cubicBezTo>
                  <a:cubicBezTo>
                    <a:pt x="564" y="1054"/>
                    <a:pt x="260" y="424"/>
                    <a:pt x="60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8137100" y="2309465"/>
              <a:ext cx="52271" cy="44770"/>
            </a:xfrm>
            <a:custGeom>
              <a:rect b="b" l="l" r="r" t="t"/>
              <a:pathLst>
                <a:path extrusionOk="0" h="1707" w="1993">
                  <a:moveTo>
                    <a:pt x="1135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7" y="1300"/>
                    <a:pt x="1141" y="1300"/>
                  </a:cubicBezTo>
                  <a:cubicBezTo>
                    <a:pt x="742" y="1300"/>
                    <a:pt x="540" y="818"/>
                    <a:pt x="824" y="539"/>
                  </a:cubicBezTo>
                  <a:cubicBezTo>
                    <a:pt x="914" y="447"/>
                    <a:pt x="1025" y="406"/>
                    <a:pt x="1135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5" y="1453"/>
                  </a:cubicBezTo>
                  <a:cubicBezTo>
                    <a:pt x="709" y="1628"/>
                    <a:pt x="924" y="1706"/>
                    <a:pt x="1134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88" y="380"/>
                    <a:pt x="1608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8218510" y="2144704"/>
              <a:ext cx="65516" cy="56127"/>
            </a:xfrm>
            <a:custGeom>
              <a:rect b="b" l="l" r="r" t="t"/>
              <a:pathLst>
                <a:path extrusionOk="0" h="2140" w="2498">
                  <a:moveTo>
                    <a:pt x="1069" y="407"/>
                  </a:moveTo>
                  <a:cubicBezTo>
                    <a:pt x="1656" y="407"/>
                    <a:pt x="1949" y="1119"/>
                    <a:pt x="1535" y="1538"/>
                  </a:cubicBezTo>
                  <a:cubicBezTo>
                    <a:pt x="1400" y="1672"/>
                    <a:pt x="1234" y="1732"/>
                    <a:pt x="1072" y="1732"/>
                  </a:cubicBezTo>
                  <a:cubicBezTo>
                    <a:pt x="731" y="1732"/>
                    <a:pt x="404" y="1469"/>
                    <a:pt x="404" y="1071"/>
                  </a:cubicBezTo>
                  <a:cubicBezTo>
                    <a:pt x="404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0" y="427"/>
                    <a:pt x="0" y="1071"/>
                  </a:cubicBezTo>
                  <a:cubicBezTo>
                    <a:pt x="0" y="1663"/>
                    <a:pt x="477" y="2139"/>
                    <a:pt x="1069" y="2139"/>
                  </a:cubicBezTo>
                  <a:cubicBezTo>
                    <a:pt x="2021" y="2139"/>
                    <a:pt x="2498" y="989"/>
                    <a:pt x="1824" y="316"/>
                  </a:cubicBezTo>
                  <a:cubicBezTo>
                    <a:pt x="1606" y="98"/>
                    <a:pt x="1338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8059362" y="2144704"/>
              <a:ext cx="65516" cy="56127"/>
            </a:xfrm>
            <a:custGeom>
              <a:rect b="b" l="l" r="r" t="t"/>
              <a:pathLst>
                <a:path extrusionOk="0" h="2140" w="2498">
                  <a:moveTo>
                    <a:pt x="1069" y="407"/>
                  </a:moveTo>
                  <a:cubicBezTo>
                    <a:pt x="1661" y="407"/>
                    <a:pt x="1954" y="1119"/>
                    <a:pt x="1536" y="1538"/>
                  </a:cubicBezTo>
                  <a:cubicBezTo>
                    <a:pt x="1402" y="1672"/>
                    <a:pt x="1237" y="1732"/>
                    <a:pt x="1075" y="1732"/>
                  </a:cubicBezTo>
                  <a:cubicBezTo>
                    <a:pt x="736" y="1732"/>
                    <a:pt x="410" y="1469"/>
                    <a:pt x="410" y="1071"/>
                  </a:cubicBezTo>
                  <a:cubicBezTo>
                    <a:pt x="410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1" y="427"/>
                    <a:pt x="1" y="1071"/>
                  </a:cubicBezTo>
                  <a:cubicBezTo>
                    <a:pt x="1" y="1663"/>
                    <a:pt x="482" y="2139"/>
                    <a:pt x="1069" y="2139"/>
                  </a:cubicBezTo>
                  <a:cubicBezTo>
                    <a:pt x="2022" y="2139"/>
                    <a:pt x="2498" y="989"/>
                    <a:pt x="1824" y="316"/>
                  </a:cubicBezTo>
                  <a:cubicBezTo>
                    <a:pt x="1606" y="98"/>
                    <a:pt x="1339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7978083" y="2309465"/>
              <a:ext cx="52271" cy="44770"/>
            </a:xfrm>
            <a:custGeom>
              <a:rect b="b" l="l" r="r" t="t"/>
              <a:pathLst>
                <a:path extrusionOk="0" h="1707" w="1993">
                  <a:moveTo>
                    <a:pt x="1134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2" y="1300"/>
                    <a:pt x="1137" y="1300"/>
                  </a:cubicBezTo>
                  <a:cubicBezTo>
                    <a:pt x="737" y="1300"/>
                    <a:pt x="540" y="818"/>
                    <a:pt x="819" y="539"/>
                  </a:cubicBezTo>
                  <a:cubicBezTo>
                    <a:pt x="911" y="447"/>
                    <a:pt x="1023" y="406"/>
                    <a:pt x="1134" y="406"/>
                  </a:cubicBezTo>
                  <a:close/>
                  <a:moveTo>
                    <a:pt x="1137" y="0"/>
                  </a:moveTo>
                  <a:cubicBezTo>
                    <a:pt x="376" y="0"/>
                    <a:pt x="1" y="919"/>
                    <a:pt x="535" y="1453"/>
                  </a:cubicBezTo>
                  <a:cubicBezTo>
                    <a:pt x="710" y="1628"/>
                    <a:pt x="924" y="1706"/>
                    <a:pt x="1134" y="1706"/>
                  </a:cubicBezTo>
                  <a:cubicBezTo>
                    <a:pt x="1571" y="1706"/>
                    <a:pt x="1990" y="1367"/>
                    <a:pt x="1993" y="857"/>
                  </a:cubicBezTo>
                  <a:cubicBezTo>
                    <a:pt x="1993" y="380"/>
                    <a:pt x="1608" y="0"/>
                    <a:pt x="1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8296118" y="2309465"/>
              <a:ext cx="52271" cy="44770"/>
            </a:xfrm>
            <a:custGeom>
              <a:rect b="b" l="l" r="r" t="t"/>
              <a:pathLst>
                <a:path extrusionOk="0" h="1707" w="1993">
                  <a:moveTo>
                    <a:pt x="1138" y="406"/>
                  </a:moveTo>
                  <a:cubicBezTo>
                    <a:pt x="1368" y="406"/>
                    <a:pt x="1588" y="585"/>
                    <a:pt x="1588" y="852"/>
                  </a:cubicBezTo>
                  <a:cubicBezTo>
                    <a:pt x="1588" y="1102"/>
                    <a:pt x="1386" y="1300"/>
                    <a:pt x="1141" y="1300"/>
                  </a:cubicBezTo>
                  <a:cubicBezTo>
                    <a:pt x="742" y="1300"/>
                    <a:pt x="544" y="818"/>
                    <a:pt x="823" y="539"/>
                  </a:cubicBezTo>
                  <a:cubicBezTo>
                    <a:pt x="915" y="447"/>
                    <a:pt x="1028" y="406"/>
                    <a:pt x="1138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9" y="1453"/>
                  </a:cubicBezTo>
                  <a:cubicBezTo>
                    <a:pt x="712" y="1628"/>
                    <a:pt x="926" y="1706"/>
                    <a:pt x="1135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93" y="380"/>
                    <a:pt x="1612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8127527" y="1991273"/>
              <a:ext cx="92137" cy="78945"/>
            </a:xfrm>
            <a:custGeom>
              <a:rect b="b" l="l" r="r" t="t"/>
              <a:pathLst>
                <a:path extrusionOk="0" h="3010" w="3513">
                  <a:moveTo>
                    <a:pt x="1506" y="411"/>
                  </a:moveTo>
                  <a:cubicBezTo>
                    <a:pt x="2483" y="411"/>
                    <a:pt x="2969" y="1590"/>
                    <a:pt x="2281" y="2283"/>
                  </a:cubicBezTo>
                  <a:cubicBezTo>
                    <a:pt x="2057" y="2507"/>
                    <a:pt x="1782" y="2607"/>
                    <a:pt x="1512" y="2607"/>
                  </a:cubicBezTo>
                  <a:cubicBezTo>
                    <a:pt x="948" y="2607"/>
                    <a:pt x="409" y="2169"/>
                    <a:pt x="409" y="1508"/>
                  </a:cubicBezTo>
                  <a:cubicBezTo>
                    <a:pt x="409" y="902"/>
                    <a:pt x="900" y="411"/>
                    <a:pt x="1506" y="411"/>
                  </a:cubicBezTo>
                  <a:close/>
                  <a:moveTo>
                    <a:pt x="1514" y="0"/>
                  </a:moveTo>
                  <a:cubicBezTo>
                    <a:pt x="742" y="0"/>
                    <a:pt x="0" y="600"/>
                    <a:pt x="0" y="1508"/>
                  </a:cubicBezTo>
                  <a:cubicBezTo>
                    <a:pt x="0" y="2336"/>
                    <a:pt x="674" y="3009"/>
                    <a:pt x="1506" y="3009"/>
                  </a:cubicBezTo>
                  <a:cubicBezTo>
                    <a:pt x="2844" y="3009"/>
                    <a:pt x="3513" y="1388"/>
                    <a:pt x="2565" y="445"/>
                  </a:cubicBezTo>
                  <a:cubicBezTo>
                    <a:pt x="2259" y="138"/>
                    <a:pt x="1883" y="0"/>
                    <a:pt x="1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8018945" y="2212922"/>
              <a:ext cx="136094" cy="90249"/>
            </a:xfrm>
            <a:custGeom>
              <a:rect b="b" l="l" r="r" t="t"/>
              <a:pathLst>
                <a:path extrusionOk="0" h="3441" w="5189">
                  <a:moveTo>
                    <a:pt x="2611" y="0"/>
                  </a:moveTo>
                  <a:cubicBezTo>
                    <a:pt x="2509" y="0"/>
                    <a:pt x="2408" y="68"/>
                    <a:pt x="2408" y="202"/>
                  </a:cubicBezTo>
                  <a:lnTo>
                    <a:pt x="2408" y="1733"/>
                  </a:lnTo>
                  <a:lnTo>
                    <a:pt x="1344" y="1733"/>
                  </a:lnTo>
                  <a:cubicBezTo>
                    <a:pt x="1027" y="1733"/>
                    <a:pt x="738" y="1911"/>
                    <a:pt x="589" y="2190"/>
                  </a:cubicBezTo>
                  <a:lnTo>
                    <a:pt x="89" y="3142"/>
                  </a:lnTo>
                  <a:cubicBezTo>
                    <a:pt x="1" y="3301"/>
                    <a:pt x="137" y="3441"/>
                    <a:pt x="274" y="3441"/>
                  </a:cubicBezTo>
                  <a:cubicBezTo>
                    <a:pt x="340" y="3441"/>
                    <a:pt x="407" y="3408"/>
                    <a:pt x="449" y="3330"/>
                  </a:cubicBezTo>
                  <a:lnTo>
                    <a:pt x="950" y="2377"/>
                  </a:lnTo>
                  <a:cubicBezTo>
                    <a:pt x="1027" y="2228"/>
                    <a:pt x="1181" y="2137"/>
                    <a:pt x="1344" y="2137"/>
                  </a:cubicBezTo>
                  <a:lnTo>
                    <a:pt x="3880" y="2137"/>
                  </a:lnTo>
                  <a:cubicBezTo>
                    <a:pt x="4049" y="2137"/>
                    <a:pt x="4198" y="2228"/>
                    <a:pt x="4275" y="2377"/>
                  </a:cubicBezTo>
                  <a:lnTo>
                    <a:pt x="4780" y="3330"/>
                  </a:lnTo>
                  <a:cubicBezTo>
                    <a:pt x="4817" y="3398"/>
                    <a:pt x="4889" y="3437"/>
                    <a:pt x="4963" y="3437"/>
                  </a:cubicBezTo>
                  <a:cubicBezTo>
                    <a:pt x="4994" y="3437"/>
                    <a:pt x="5025" y="3431"/>
                    <a:pt x="5054" y="3417"/>
                  </a:cubicBezTo>
                  <a:cubicBezTo>
                    <a:pt x="5151" y="3364"/>
                    <a:pt x="5189" y="3239"/>
                    <a:pt x="5136" y="3142"/>
                  </a:cubicBezTo>
                  <a:lnTo>
                    <a:pt x="4631" y="2190"/>
                  </a:lnTo>
                  <a:cubicBezTo>
                    <a:pt x="4486" y="1911"/>
                    <a:pt x="4193" y="1733"/>
                    <a:pt x="3880" y="1733"/>
                  </a:cubicBezTo>
                  <a:lnTo>
                    <a:pt x="2817" y="1733"/>
                  </a:lnTo>
                  <a:lnTo>
                    <a:pt x="2817" y="202"/>
                  </a:lnTo>
                  <a:cubicBezTo>
                    <a:pt x="2814" y="68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8106807" y="2082309"/>
              <a:ext cx="121145" cy="56179"/>
            </a:xfrm>
            <a:custGeom>
              <a:rect b="b" l="l" r="r" t="t"/>
              <a:pathLst>
                <a:path extrusionOk="0" h="2142" w="4619">
                  <a:moveTo>
                    <a:pt x="2292" y="0"/>
                  </a:moveTo>
                  <a:cubicBezTo>
                    <a:pt x="2190" y="0"/>
                    <a:pt x="2089" y="68"/>
                    <a:pt x="2089" y="202"/>
                  </a:cubicBezTo>
                  <a:lnTo>
                    <a:pt x="2089" y="866"/>
                  </a:lnTo>
                  <a:lnTo>
                    <a:pt x="954" y="866"/>
                  </a:lnTo>
                  <a:cubicBezTo>
                    <a:pt x="718" y="866"/>
                    <a:pt x="501" y="996"/>
                    <a:pt x="391" y="1203"/>
                  </a:cubicBezTo>
                  <a:lnTo>
                    <a:pt x="54" y="1838"/>
                  </a:lnTo>
                  <a:cubicBezTo>
                    <a:pt x="1" y="1939"/>
                    <a:pt x="39" y="2060"/>
                    <a:pt x="140" y="2113"/>
                  </a:cubicBezTo>
                  <a:cubicBezTo>
                    <a:pt x="170" y="2129"/>
                    <a:pt x="202" y="2136"/>
                    <a:pt x="234" y="2136"/>
                  </a:cubicBezTo>
                  <a:cubicBezTo>
                    <a:pt x="307" y="2136"/>
                    <a:pt x="378" y="2097"/>
                    <a:pt x="415" y="2031"/>
                  </a:cubicBezTo>
                  <a:lnTo>
                    <a:pt x="747" y="1396"/>
                  </a:lnTo>
                  <a:cubicBezTo>
                    <a:pt x="788" y="1322"/>
                    <a:pt x="860" y="1275"/>
                    <a:pt x="942" y="1275"/>
                  </a:cubicBezTo>
                  <a:cubicBezTo>
                    <a:pt x="946" y="1275"/>
                    <a:pt x="950" y="1275"/>
                    <a:pt x="954" y="1275"/>
                  </a:cubicBezTo>
                  <a:lnTo>
                    <a:pt x="3634" y="1275"/>
                  </a:lnTo>
                  <a:cubicBezTo>
                    <a:pt x="3638" y="1275"/>
                    <a:pt x="3642" y="1275"/>
                    <a:pt x="3646" y="1275"/>
                  </a:cubicBezTo>
                  <a:cubicBezTo>
                    <a:pt x="3727" y="1275"/>
                    <a:pt x="3799" y="1322"/>
                    <a:pt x="3841" y="1396"/>
                  </a:cubicBezTo>
                  <a:lnTo>
                    <a:pt x="4173" y="2031"/>
                  </a:lnTo>
                  <a:cubicBezTo>
                    <a:pt x="4213" y="2109"/>
                    <a:pt x="4279" y="2141"/>
                    <a:pt x="4344" y="2141"/>
                  </a:cubicBezTo>
                  <a:cubicBezTo>
                    <a:pt x="4481" y="2141"/>
                    <a:pt x="4618" y="2001"/>
                    <a:pt x="4534" y="1838"/>
                  </a:cubicBezTo>
                  <a:lnTo>
                    <a:pt x="4197" y="1203"/>
                  </a:lnTo>
                  <a:cubicBezTo>
                    <a:pt x="4086" y="996"/>
                    <a:pt x="3870" y="866"/>
                    <a:pt x="3634" y="866"/>
                  </a:cubicBezTo>
                  <a:lnTo>
                    <a:pt x="2498" y="866"/>
                  </a:lnTo>
                  <a:lnTo>
                    <a:pt x="2498" y="202"/>
                  </a:lnTo>
                  <a:cubicBezTo>
                    <a:pt x="2496" y="68"/>
                    <a:pt x="2394" y="0"/>
                    <a:pt x="22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8178041" y="2212922"/>
              <a:ext cx="136645" cy="90249"/>
            </a:xfrm>
            <a:custGeom>
              <a:rect b="b" l="l" r="r" t="t"/>
              <a:pathLst>
                <a:path extrusionOk="0" h="3441" w="5210">
                  <a:moveTo>
                    <a:pt x="2612" y="0"/>
                  </a:moveTo>
                  <a:cubicBezTo>
                    <a:pt x="2510" y="0"/>
                    <a:pt x="2409" y="68"/>
                    <a:pt x="2409" y="202"/>
                  </a:cubicBezTo>
                  <a:lnTo>
                    <a:pt x="2409" y="1733"/>
                  </a:lnTo>
                  <a:lnTo>
                    <a:pt x="1346" y="1733"/>
                  </a:lnTo>
                  <a:cubicBezTo>
                    <a:pt x="1028" y="1733"/>
                    <a:pt x="735" y="1911"/>
                    <a:pt x="591" y="2190"/>
                  </a:cubicBezTo>
                  <a:lnTo>
                    <a:pt x="85" y="3142"/>
                  </a:lnTo>
                  <a:cubicBezTo>
                    <a:pt x="1" y="3301"/>
                    <a:pt x="138" y="3441"/>
                    <a:pt x="274" y="3441"/>
                  </a:cubicBezTo>
                  <a:cubicBezTo>
                    <a:pt x="340" y="3441"/>
                    <a:pt x="406" y="3408"/>
                    <a:pt x="446" y="3330"/>
                  </a:cubicBezTo>
                  <a:lnTo>
                    <a:pt x="951" y="2377"/>
                  </a:lnTo>
                  <a:cubicBezTo>
                    <a:pt x="1028" y="2228"/>
                    <a:pt x="1178" y="2137"/>
                    <a:pt x="1346" y="2137"/>
                  </a:cubicBezTo>
                  <a:lnTo>
                    <a:pt x="3882" y="2137"/>
                  </a:lnTo>
                  <a:cubicBezTo>
                    <a:pt x="4045" y="2137"/>
                    <a:pt x="4199" y="2228"/>
                    <a:pt x="4276" y="2377"/>
                  </a:cubicBezTo>
                  <a:lnTo>
                    <a:pt x="4777" y="3330"/>
                  </a:lnTo>
                  <a:cubicBezTo>
                    <a:pt x="4810" y="3397"/>
                    <a:pt x="4883" y="3441"/>
                    <a:pt x="4955" y="3441"/>
                  </a:cubicBezTo>
                  <a:cubicBezTo>
                    <a:pt x="5109" y="3441"/>
                    <a:pt x="5210" y="3277"/>
                    <a:pt x="5138" y="3142"/>
                  </a:cubicBezTo>
                  <a:lnTo>
                    <a:pt x="4632" y="2190"/>
                  </a:lnTo>
                  <a:cubicBezTo>
                    <a:pt x="4488" y="1911"/>
                    <a:pt x="4195" y="1737"/>
                    <a:pt x="3882" y="1737"/>
                  </a:cubicBezTo>
                  <a:lnTo>
                    <a:pt x="2814" y="1737"/>
                  </a:lnTo>
                  <a:lnTo>
                    <a:pt x="2814" y="202"/>
                  </a:lnTo>
                  <a:cubicBezTo>
                    <a:pt x="2814" y="68"/>
                    <a:pt x="2713" y="0"/>
                    <a:pt x="2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6" name="Google Shape;2686;p38"/>
          <p:cNvGrpSpPr/>
          <p:nvPr/>
        </p:nvGrpSpPr>
        <p:grpSpPr>
          <a:xfrm>
            <a:off x="6557179" y="4855397"/>
            <a:ext cx="398589" cy="477096"/>
            <a:chOff x="4917884" y="3826123"/>
            <a:chExt cx="298942" cy="357822"/>
          </a:xfrm>
        </p:grpSpPr>
        <p:sp>
          <p:nvSpPr>
            <p:cNvPr id="2687" name="Google Shape;2687;p38"/>
            <p:cNvSpPr/>
            <p:nvPr/>
          </p:nvSpPr>
          <p:spPr>
            <a:xfrm>
              <a:off x="4966956" y="3896544"/>
              <a:ext cx="30450" cy="33466"/>
            </a:xfrm>
            <a:custGeom>
              <a:rect b="b" l="l" r="r" t="t"/>
              <a:pathLst>
                <a:path extrusionOk="0" h="1276" w="1161">
                  <a:moveTo>
                    <a:pt x="554" y="1"/>
                  </a:moveTo>
                  <a:lnTo>
                    <a:pt x="1" y="410"/>
                  </a:lnTo>
                  <a:lnTo>
                    <a:pt x="602" y="1276"/>
                  </a:lnTo>
                  <a:cubicBezTo>
                    <a:pt x="780" y="1131"/>
                    <a:pt x="968" y="997"/>
                    <a:pt x="1160" y="872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5143257" y="3896544"/>
              <a:ext cx="30712" cy="33466"/>
            </a:xfrm>
            <a:custGeom>
              <a:rect b="b" l="l" r="r" t="t"/>
              <a:pathLst>
                <a:path extrusionOk="0" h="1276" w="1171">
                  <a:moveTo>
                    <a:pt x="612" y="1"/>
                  </a:moveTo>
                  <a:lnTo>
                    <a:pt x="1" y="872"/>
                  </a:lnTo>
                  <a:cubicBezTo>
                    <a:pt x="198" y="997"/>
                    <a:pt x="386" y="1131"/>
                    <a:pt x="564" y="1276"/>
                  </a:cubicBezTo>
                  <a:lnTo>
                    <a:pt x="1170" y="41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5054792" y="3869923"/>
              <a:ext cx="31211" cy="31709"/>
            </a:xfrm>
            <a:custGeom>
              <a:rect b="b" l="l" r="r" t="t"/>
              <a:pathLst>
                <a:path extrusionOk="0" h="1209" w="119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7" y="1165"/>
                    <a:pt x="595" y="1165"/>
                  </a:cubicBezTo>
                  <a:cubicBezTo>
                    <a:pt x="794" y="1165"/>
                    <a:pt x="992" y="1179"/>
                    <a:pt x="1189" y="1208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5054792" y="3869923"/>
              <a:ext cx="21113" cy="31709"/>
            </a:xfrm>
            <a:custGeom>
              <a:rect b="b" l="l" r="r" t="t"/>
              <a:pathLst>
                <a:path extrusionOk="0" h="1209" w="805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5" y="1165"/>
                    <a:pt x="597" y="1165"/>
                  </a:cubicBezTo>
                  <a:cubicBezTo>
                    <a:pt x="665" y="1165"/>
                    <a:pt x="737" y="1165"/>
                    <a:pt x="804" y="1170"/>
                  </a:cubicBezTo>
                  <a:lnTo>
                    <a:pt x="804" y="0"/>
                  </a:ln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4917884" y="3896544"/>
              <a:ext cx="293932" cy="282916"/>
            </a:xfrm>
            <a:custGeom>
              <a:rect b="b" l="l" r="r" t="t"/>
              <a:pathLst>
                <a:path extrusionOk="0" h="10787" w="11207">
                  <a:moveTo>
                    <a:pt x="5817" y="1"/>
                  </a:moveTo>
                  <a:cubicBezTo>
                    <a:pt x="3633" y="1"/>
                    <a:pt x="1670" y="1314"/>
                    <a:pt x="832" y="3330"/>
                  </a:cubicBezTo>
                  <a:cubicBezTo>
                    <a:pt x="0" y="5346"/>
                    <a:pt x="462" y="7666"/>
                    <a:pt x="2002" y="9205"/>
                  </a:cubicBezTo>
                  <a:cubicBezTo>
                    <a:pt x="3034" y="10238"/>
                    <a:pt x="4414" y="10787"/>
                    <a:pt x="5815" y="10787"/>
                  </a:cubicBezTo>
                  <a:cubicBezTo>
                    <a:pt x="6510" y="10787"/>
                    <a:pt x="7210" y="10652"/>
                    <a:pt x="7877" y="10375"/>
                  </a:cubicBezTo>
                  <a:cubicBezTo>
                    <a:pt x="9893" y="9542"/>
                    <a:pt x="11207" y="7574"/>
                    <a:pt x="11207" y="5395"/>
                  </a:cubicBezTo>
                  <a:cubicBezTo>
                    <a:pt x="11207" y="2416"/>
                    <a:pt x="8796" y="1"/>
                    <a:pt x="5817" y="1"/>
                  </a:cubicBezTo>
                  <a:close/>
                </a:path>
              </a:pathLst>
            </a:custGeom>
            <a:solidFill>
              <a:srgbClr val="BBC5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4928979" y="3896675"/>
              <a:ext cx="153982" cy="282837"/>
            </a:xfrm>
            <a:custGeom>
              <a:rect b="b" l="l" r="r" t="t"/>
              <a:pathLst>
                <a:path extrusionOk="0" h="10784" w="5871">
                  <a:moveTo>
                    <a:pt x="5381" y="0"/>
                  </a:moveTo>
                  <a:cubicBezTo>
                    <a:pt x="2406" y="0"/>
                    <a:pt x="0" y="2414"/>
                    <a:pt x="0" y="5390"/>
                  </a:cubicBezTo>
                  <a:cubicBezTo>
                    <a:pt x="0" y="8368"/>
                    <a:pt x="2411" y="10784"/>
                    <a:pt x="5390" y="10784"/>
                  </a:cubicBezTo>
                  <a:cubicBezTo>
                    <a:pt x="5491" y="10784"/>
                    <a:pt x="5587" y="10779"/>
                    <a:pt x="5683" y="10774"/>
                  </a:cubicBezTo>
                  <a:cubicBezTo>
                    <a:pt x="2902" y="10524"/>
                    <a:pt x="775" y="8195"/>
                    <a:pt x="775" y="5404"/>
                  </a:cubicBezTo>
                  <a:cubicBezTo>
                    <a:pt x="770" y="2541"/>
                    <a:pt x="3013" y="174"/>
                    <a:pt x="5871" y="20"/>
                  </a:cubicBezTo>
                  <a:cubicBezTo>
                    <a:pt x="5712" y="5"/>
                    <a:pt x="5553" y="0"/>
                    <a:pt x="5390" y="0"/>
                  </a:cubicBezTo>
                  <a:cubicBezTo>
                    <a:pt x="5387" y="0"/>
                    <a:pt x="5384" y="0"/>
                    <a:pt x="5381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4942617" y="3919466"/>
              <a:ext cx="246355" cy="237070"/>
            </a:xfrm>
            <a:custGeom>
              <a:rect b="b" l="l" r="r" t="t"/>
              <a:pathLst>
                <a:path extrusionOk="0" h="9039" w="9393">
                  <a:moveTo>
                    <a:pt x="4874" y="1"/>
                  </a:moveTo>
                  <a:cubicBezTo>
                    <a:pt x="3698" y="1"/>
                    <a:pt x="2542" y="460"/>
                    <a:pt x="1679" y="1326"/>
                  </a:cubicBezTo>
                  <a:cubicBezTo>
                    <a:pt x="385" y="2615"/>
                    <a:pt x="0" y="4559"/>
                    <a:pt x="698" y="6248"/>
                  </a:cubicBezTo>
                  <a:cubicBezTo>
                    <a:pt x="1396" y="7937"/>
                    <a:pt x="3046" y="9039"/>
                    <a:pt x="4874" y="9039"/>
                  </a:cubicBezTo>
                  <a:cubicBezTo>
                    <a:pt x="7367" y="9034"/>
                    <a:pt x="9388" y="7013"/>
                    <a:pt x="9393" y="4521"/>
                  </a:cubicBezTo>
                  <a:cubicBezTo>
                    <a:pt x="9393" y="2692"/>
                    <a:pt x="8291" y="1042"/>
                    <a:pt x="6602" y="344"/>
                  </a:cubicBezTo>
                  <a:cubicBezTo>
                    <a:pt x="6043" y="113"/>
                    <a:pt x="5456" y="1"/>
                    <a:pt x="487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4951954" y="3919519"/>
              <a:ext cx="125472" cy="237018"/>
            </a:xfrm>
            <a:custGeom>
              <a:rect b="b" l="l" r="r" t="t"/>
              <a:pathLst>
                <a:path extrusionOk="0" h="9037" w="4784">
                  <a:moveTo>
                    <a:pt x="4518" y="0"/>
                  </a:moveTo>
                  <a:cubicBezTo>
                    <a:pt x="2021" y="0"/>
                    <a:pt x="0" y="2021"/>
                    <a:pt x="0" y="4519"/>
                  </a:cubicBezTo>
                  <a:cubicBezTo>
                    <a:pt x="0" y="7011"/>
                    <a:pt x="2021" y="9037"/>
                    <a:pt x="4518" y="9037"/>
                  </a:cubicBezTo>
                  <a:cubicBezTo>
                    <a:pt x="4605" y="9037"/>
                    <a:pt x="4696" y="9032"/>
                    <a:pt x="4783" y="9027"/>
                  </a:cubicBezTo>
                  <a:cubicBezTo>
                    <a:pt x="2401" y="8883"/>
                    <a:pt x="539" y="6905"/>
                    <a:pt x="534" y="4519"/>
                  </a:cubicBezTo>
                  <a:cubicBezTo>
                    <a:pt x="539" y="2127"/>
                    <a:pt x="2396" y="150"/>
                    <a:pt x="4783" y="5"/>
                  </a:cubicBezTo>
                  <a:cubicBezTo>
                    <a:pt x="4696" y="0"/>
                    <a:pt x="4605" y="0"/>
                    <a:pt x="451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4958773" y="3935308"/>
              <a:ext cx="213544" cy="205335"/>
            </a:xfrm>
            <a:custGeom>
              <a:rect b="b" l="l" r="r" t="t"/>
              <a:pathLst>
                <a:path extrusionOk="0" h="7829" w="8142">
                  <a:moveTo>
                    <a:pt x="4226" y="0"/>
                  </a:moveTo>
                  <a:cubicBezTo>
                    <a:pt x="3206" y="0"/>
                    <a:pt x="2205" y="398"/>
                    <a:pt x="1458" y="1145"/>
                  </a:cubicBezTo>
                  <a:cubicBezTo>
                    <a:pt x="337" y="2266"/>
                    <a:pt x="0" y="3950"/>
                    <a:pt x="606" y="5413"/>
                  </a:cubicBezTo>
                  <a:cubicBezTo>
                    <a:pt x="1213" y="6876"/>
                    <a:pt x="2642" y="7828"/>
                    <a:pt x="4225" y="7828"/>
                  </a:cubicBezTo>
                  <a:cubicBezTo>
                    <a:pt x="6385" y="7828"/>
                    <a:pt x="8137" y="6077"/>
                    <a:pt x="8142" y="3917"/>
                  </a:cubicBezTo>
                  <a:cubicBezTo>
                    <a:pt x="8142" y="2329"/>
                    <a:pt x="7189" y="904"/>
                    <a:pt x="5726" y="298"/>
                  </a:cubicBezTo>
                  <a:cubicBezTo>
                    <a:pt x="5240" y="98"/>
                    <a:pt x="4731" y="0"/>
                    <a:pt x="4226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4966956" y="3935334"/>
              <a:ext cx="115637" cy="205388"/>
            </a:xfrm>
            <a:custGeom>
              <a:rect b="b" l="l" r="r" t="t"/>
              <a:pathLst>
                <a:path extrusionOk="0" h="7831" w="4409">
                  <a:moveTo>
                    <a:pt x="3906" y="0"/>
                  </a:moveTo>
                  <a:cubicBezTo>
                    <a:pt x="1782" y="0"/>
                    <a:pt x="1" y="1728"/>
                    <a:pt x="1" y="3916"/>
                  </a:cubicBezTo>
                  <a:cubicBezTo>
                    <a:pt x="1" y="6103"/>
                    <a:pt x="1782" y="7831"/>
                    <a:pt x="3906" y="7831"/>
                  </a:cubicBezTo>
                  <a:cubicBezTo>
                    <a:pt x="4072" y="7831"/>
                    <a:pt x="4239" y="7820"/>
                    <a:pt x="4408" y="7799"/>
                  </a:cubicBezTo>
                  <a:cubicBezTo>
                    <a:pt x="2455" y="7548"/>
                    <a:pt x="987" y="5884"/>
                    <a:pt x="987" y="3916"/>
                  </a:cubicBezTo>
                  <a:cubicBezTo>
                    <a:pt x="987" y="1943"/>
                    <a:pt x="2455" y="283"/>
                    <a:pt x="4408" y="32"/>
                  </a:cubicBezTo>
                  <a:cubicBezTo>
                    <a:pt x="4239" y="11"/>
                    <a:pt x="4072" y="0"/>
                    <a:pt x="3906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5146667" y="3869791"/>
              <a:ext cx="54553" cy="46370"/>
            </a:xfrm>
            <a:custGeom>
              <a:rect b="b" l="l" r="r" t="t"/>
              <a:pathLst>
                <a:path extrusionOk="0" h="1768" w="2080">
                  <a:moveTo>
                    <a:pt x="565" y="0"/>
                  </a:moveTo>
                  <a:cubicBezTo>
                    <a:pt x="476" y="0"/>
                    <a:pt x="388" y="42"/>
                    <a:pt x="333" y="121"/>
                  </a:cubicBezTo>
                  <a:lnTo>
                    <a:pt x="92" y="458"/>
                  </a:lnTo>
                  <a:cubicBezTo>
                    <a:pt x="1" y="588"/>
                    <a:pt x="30" y="766"/>
                    <a:pt x="155" y="857"/>
                  </a:cubicBezTo>
                  <a:lnTo>
                    <a:pt x="1348" y="1714"/>
                  </a:lnTo>
                  <a:cubicBezTo>
                    <a:pt x="1398" y="1750"/>
                    <a:pt x="1455" y="1767"/>
                    <a:pt x="1513" y="1767"/>
                  </a:cubicBezTo>
                  <a:cubicBezTo>
                    <a:pt x="1600" y="1767"/>
                    <a:pt x="1687" y="1727"/>
                    <a:pt x="1743" y="1651"/>
                  </a:cubicBezTo>
                  <a:lnTo>
                    <a:pt x="1988" y="1309"/>
                  </a:lnTo>
                  <a:cubicBezTo>
                    <a:pt x="2079" y="1184"/>
                    <a:pt x="2051" y="1006"/>
                    <a:pt x="1925" y="915"/>
                  </a:cubicBezTo>
                  <a:lnTo>
                    <a:pt x="732" y="53"/>
                  </a:lnTo>
                  <a:cubicBezTo>
                    <a:pt x="681" y="18"/>
                    <a:pt x="623" y="0"/>
                    <a:pt x="56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4939575" y="3869896"/>
              <a:ext cx="54684" cy="46265"/>
            </a:xfrm>
            <a:custGeom>
              <a:rect b="b" l="l" r="r" t="t"/>
              <a:pathLst>
                <a:path extrusionOk="0" h="1764" w="2085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925" y="853"/>
                  </a:lnTo>
                  <a:cubicBezTo>
                    <a:pt x="2055" y="762"/>
                    <a:pt x="2084" y="584"/>
                    <a:pt x="1993" y="454"/>
                  </a:cubicBez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5036380" y="3831421"/>
              <a:ext cx="68034" cy="41177"/>
            </a:xfrm>
            <a:custGeom>
              <a:rect b="b" l="l" r="r" t="t"/>
              <a:pathLst>
                <a:path extrusionOk="0" h="1570" w="2594">
                  <a:moveTo>
                    <a:pt x="327" y="1"/>
                  </a:moveTo>
                  <a:cubicBezTo>
                    <a:pt x="149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9" y="1565"/>
                    <a:pt x="327" y="1569"/>
                  </a:cubicBezTo>
                  <a:lnTo>
                    <a:pt x="2267" y="1569"/>
                  </a:lnTo>
                  <a:cubicBezTo>
                    <a:pt x="2449" y="1565"/>
                    <a:pt x="2594" y="1420"/>
                    <a:pt x="2594" y="1237"/>
                  </a:cubicBezTo>
                  <a:lnTo>
                    <a:pt x="2594" y="333"/>
                  </a:lnTo>
                  <a:cubicBezTo>
                    <a:pt x="2594" y="150"/>
                    <a:pt x="2449" y="1"/>
                    <a:pt x="2267" y="1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5146667" y="3869896"/>
              <a:ext cx="48626" cy="46265"/>
            </a:xfrm>
            <a:custGeom>
              <a:rect b="b" l="l" r="r" t="t"/>
              <a:pathLst>
                <a:path extrusionOk="0" h="1764" w="1854">
                  <a:moveTo>
                    <a:pt x="564" y="1"/>
                  </a:moveTo>
                  <a:cubicBezTo>
                    <a:pt x="475" y="1"/>
                    <a:pt x="388" y="41"/>
                    <a:pt x="333" y="117"/>
                  </a:cubicBezTo>
                  <a:lnTo>
                    <a:pt x="92" y="458"/>
                  </a:lnTo>
                  <a:cubicBezTo>
                    <a:pt x="1" y="584"/>
                    <a:pt x="30" y="762"/>
                    <a:pt x="155" y="853"/>
                  </a:cubicBezTo>
                  <a:lnTo>
                    <a:pt x="1348" y="1710"/>
                  </a:lnTo>
                  <a:cubicBezTo>
                    <a:pt x="1398" y="1746"/>
                    <a:pt x="1455" y="1763"/>
                    <a:pt x="1513" y="1763"/>
                  </a:cubicBezTo>
                  <a:cubicBezTo>
                    <a:pt x="1600" y="1763"/>
                    <a:pt x="1687" y="1723"/>
                    <a:pt x="1743" y="1647"/>
                  </a:cubicBezTo>
                  <a:lnTo>
                    <a:pt x="1853" y="1498"/>
                  </a:lnTo>
                  <a:lnTo>
                    <a:pt x="953" y="853"/>
                  </a:lnTo>
                  <a:cubicBezTo>
                    <a:pt x="828" y="762"/>
                    <a:pt x="799" y="584"/>
                    <a:pt x="891" y="458"/>
                  </a:cubicBezTo>
                  <a:lnTo>
                    <a:pt x="1026" y="266"/>
                  </a:lnTo>
                  <a:lnTo>
                    <a:pt x="732" y="54"/>
                  </a:lnTo>
                  <a:cubicBezTo>
                    <a:pt x="681" y="18"/>
                    <a:pt x="622" y="1"/>
                    <a:pt x="56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4939575" y="3869896"/>
              <a:ext cx="48626" cy="46265"/>
            </a:xfrm>
            <a:custGeom>
              <a:rect b="b" l="l" r="r" t="t"/>
              <a:pathLst>
                <a:path extrusionOk="0" h="1764" w="1854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030" y="1498"/>
                  </a:lnTo>
                  <a:lnTo>
                    <a:pt x="896" y="1310"/>
                  </a:lnTo>
                  <a:cubicBezTo>
                    <a:pt x="804" y="1180"/>
                    <a:pt x="833" y="1002"/>
                    <a:pt x="958" y="911"/>
                  </a:cubicBezTo>
                  <a:lnTo>
                    <a:pt x="1853" y="266"/>
                  </a:ln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5036380" y="3831421"/>
              <a:ext cx="29690" cy="41177"/>
            </a:xfrm>
            <a:custGeom>
              <a:rect b="b" l="l" r="r" t="t"/>
              <a:pathLst>
                <a:path extrusionOk="0" h="1570" w="1132">
                  <a:moveTo>
                    <a:pt x="327" y="1"/>
                  </a:moveTo>
                  <a:cubicBezTo>
                    <a:pt x="145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5" y="1565"/>
                    <a:pt x="327" y="1569"/>
                  </a:cubicBezTo>
                  <a:lnTo>
                    <a:pt x="1131" y="1569"/>
                  </a:lnTo>
                  <a:cubicBezTo>
                    <a:pt x="948" y="1565"/>
                    <a:pt x="799" y="1420"/>
                    <a:pt x="799" y="1237"/>
                  </a:cubicBezTo>
                  <a:lnTo>
                    <a:pt x="799" y="333"/>
                  </a:lnTo>
                  <a:cubicBezTo>
                    <a:pt x="799" y="150"/>
                    <a:pt x="948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5051645" y="4023878"/>
              <a:ext cx="32837" cy="28247"/>
            </a:xfrm>
            <a:custGeom>
              <a:rect b="b" l="l" r="r" t="t"/>
              <a:pathLst>
                <a:path extrusionOk="0" h="1077" w="1252">
                  <a:moveTo>
                    <a:pt x="717" y="1"/>
                  </a:moveTo>
                  <a:cubicBezTo>
                    <a:pt x="236" y="1"/>
                    <a:pt x="0" y="578"/>
                    <a:pt x="337" y="920"/>
                  </a:cubicBezTo>
                  <a:cubicBezTo>
                    <a:pt x="446" y="1028"/>
                    <a:pt x="580" y="1077"/>
                    <a:pt x="711" y="1077"/>
                  </a:cubicBezTo>
                  <a:cubicBezTo>
                    <a:pt x="986" y="1077"/>
                    <a:pt x="1252" y="862"/>
                    <a:pt x="1252" y="540"/>
                  </a:cubicBezTo>
                  <a:cubicBezTo>
                    <a:pt x="1252" y="241"/>
                    <a:pt x="1011" y="1"/>
                    <a:pt x="71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5056313" y="4023878"/>
              <a:ext cx="23238" cy="28247"/>
            </a:xfrm>
            <a:custGeom>
              <a:rect b="b" l="l" r="r" t="t"/>
              <a:pathLst>
                <a:path extrusionOk="0" h="1077" w="886">
                  <a:moveTo>
                    <a:pt x="540" y="1"/>
                  </a:moveTo>
                  <a:cubicBezTo>
                    <a:pt x="262" y="1"/>
                    <a:pt x="1" y="220"/>
                    <a:pt x="1" y="540"/>
                  </a:cubicBezTo>
                  <a:cubicBezTo>
                    <a:pt x="1" y="860"/>
                    <a:pt x="263" y="1076"/>
                    <a:pt x="540" y="1076"/>
                  </a:cubicBezTo>
                  <a:cubicBezTo>
                    <a:pt x="659" y="1076"/>
                    <a:pt x="781" y="1036"/>
                    <a:pt x="886" y="949"/>
                  </a:cubicBezTo>
                  <a:cubicBezTo>
                    <a:pt x="766" y="848"/>
                    <a:pt x="693" y="694"/>
                    <a:pt x="693" y="540"/>
                  </a:cubicBezTo>
                  <a:cubicBezTo>
                    <a:pt x="693" y="381"/>
                    <a:pt x="766" y="232"/>
                    <a:pt x="886" y="131"/>
                  </a:cubicBezTo>
                  <a:cubicBezTo>
                    <a:pt x="781" y="41"/>
                    <a:pt x="659" y="1"/>
                    <a:pt x="54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4936794" y="3914221"/>
              <a:ext cx="257239" cy="247483"/>
            </a:xfrm>
            <a:custGeom>
              <a:rect b="b" l="l" r="r" t="t"/>
              <a:pathLst>
                <a:path extrusionOk="0" h="9436" w="9808">
                  <a:moveTo>
                    <a:pt x="5093" y="398"/>
                  </a:moveTo>
                  <a:cubicBezTo>
                    <a:pt x="5648" y="398"/>
                    <a:pt x="6209" y="506"/>
                    <a:pt x="6742" y="727"/>
                  </a:cubicBezTo>
                  <a:cubicBezTo>
                    <a:pt x="8354" y="1396"/>
                    <a:pt x="9408" y="2969"/>
                    <a:pt x="9408" y="4716"/>
                  </a:cubicBezTo>
                  <a:cubicBezTo>
                    <a:pt x="9403" y="7102"/>
                    <a:pt x="7473" y="9032"/>
                    <a:pt x="5092" y="9037"/>
                  </a:cubicBezTo>
                  <a:cubicBezTo>
                    <a:pt x="3340" y="9037"/>
                    <a:pt x="1767" y="7983"/>
                    <a:pt x="1098" y="6371"/>
                  </a:cubicBezTo>
                  <a:cubicBezTo>
                    <a:pt x="429" y="4754"/>
                    <a:pt x="800" y="2897"/>
                    <a:pt x="2036" y="1665"/>
                  </a:cubicBezTo>
                  <a:cubicBezTo>
                    <a:pt x="2864" y="838"/>
                    <a:pt x="3969" y="398"/>
                    <a:pt x="5093" y="398"/>
                  </a:cubicBezTo>
                  <a:close/>
                  <a:moveTo>
                    <a:pt x="5092" y="0"/>
                  </a:moveTo>
                  <a:cubicBezTo>
                    <a:pt x="3181" y="0"/>
                    <a:pt x="1459" y="1150"/>
                    <a:pt x="727" y="2911"/>
                  </a:cubicBezTo>
                  <a:cubicBezTo>
                    <a:pt x="1" y="4677"/>
                    <a:pt x="405" y="6703"/>
                    <a:pt x="1752" y="8055"/>
                  </a:cubicBezTo>
                  <a:cubicBezTo>
                    <a:pt x="2656" y="8956"/>
                    <a:pt x="3862" y="9435"/>
                    <a:pt x="5089" y="9435"/>
                  </a:cubicBezTo>
                  <a:cubicBezTo>
                    <a:pt x="5697" y="9435"/>
                    <a:pt x="6311" y="9318"/>
                    <a:pt x="6896" y="9075"/>
                  </a:cubicBezTo>
                  <a:cubicBezTo>
                    <a:pt x="8657" y="8349"/>
                    <a:pt x="9807" y="6626"/>
                    <a:pt x="9807" y="4716"/>
                  </a:cubicBezTo>
                  <a:cubicBezTo>
                    <a:pt x="9807" y="2113"/>
                    <a:pt x="7695" y="0"/>
                    <a:pt x="5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4953842" y="3929984"/>
              <a:ext cx="224402" cy="215957"/>
            </a:xfrm>
            <a:custGeom>
              <a:rect b="b" l="l" r="r" t="t"/>
              <a:pathLst>
                <a:path extrusionOk="0" h="8234" w="8556">
                  <a:moveTo>
                    <a:pt x="4639" y="405"/>
                  </a:moveTo>
                  <a:cubicBezTo>
                    <a:pt x="5159" y="434"/>
                    <a:pt x="5664" y="569"/>
                    <a:pt x="6121" y="804"/>
                  </a:cubicBezTo>
                  <a:lnTo>
                    <a:pt x="5962" y="1079"/>
                  </a:lnTo>
                  <a:cubicBezTo>
                    <a:pt x="5873" y="1237"/>
                    <a:pt x="6007" y="1379"/>
                    <a:pt x="6143" y="1379"/>
                  </a:cubicBezTo>
                  <a:cubicBezTo>
                    <a:pt x="6205" y="1379"/>
                    <a:pt x="6268" y="1349"/>
                    <a:pt x="6309" y="1276"/>
                  </a:cubicBezTo>
                  <a:lnTo>
                    <a:pt x="6467" y="1002"/>
                  </a:lnTo>
                  <a:cubicBezTo>
                    <a:pt x="6900" y="1285"/>
                    <a:pt x="7271" y="1656"/>
                    <a:pt x="7550" y="2084"/>
                  </a:cubicBezTo>
                  <a:lnTo>
                    <a:pt x="7276" y="2243"/>
                  </a:lnTo>
                  <a:cubicBezTo>
                    <a:pt x="7081" y="2356"/>
                    <a:pt x="7194" y="2620"/>
                    <a:pt x="7372" y="2620"/>
                  </a:cubicBezTo>
                  <a:cubicBezTo>
                    <a:pt x="7406" y="2620"/>
                    <a:pt x="7441" y="2611"/>
                    <a:pt x="7478" y="2589"/>
                  </a:cubicBezTo>
                  <a:lnTo>
                    <a:pt x="7752" y="2431"/>
                  </a:lnTo>
                  <a:cubicBezTo>
                    <a:pt x="7988" y="2893"/>
                    <a:pt x="8123" y="3398"/>
                    <a:pt x="8151" y="3913"/>
                  </a:cubicBezTo>
                  <a:lnTo>
                    <a:pt x="7834" y="3913"/>
                  </a:lnTo>
                  <a:cubicBezTo>
                    <a:pt x="7566" y="3913"/>
                    <a:pt x="7564" y="4312"/>
                    <a:pt x="7829" y="4312"/>
                  </a:cubicBezTo>
                  <a:cubicBezTo>
                    <a:pt x="7831" y="4312"/>
                    <a:pt x="7832" y="4312"/>
                    <a:pt x="7834" y="4312"/>
                  </a:cubicBezTo>
                  <a:lnTo>
                    <a:pt x="8147" y="4312"/>
                  </a:lnTo>
                  <a:cubicBezTo>
                    <a:pt x="8123" y="4832"/>
                    <a:pt x="7983" y="5337"/>
                    <a:pt x="7752" y="5794"/>
                  </a:cubicBezTo>
                  <a:lnTo>
                    <a:pt x="7478" y="5635"/>
                  </a:lnTo>
                  <a:cubicBezTo>
                    <a:pt x="7442" y="5615"/>
                    <a:pt x="7408" y="5607"/>
                    <a:pt x="7375" y="5607"/>
                  </a:cubicBezTo>
                  <a:cubicBezTo>
                    <a:pt x="7195" y="5607"/>
                    <a:pt x="7080" y="5872"/>
                    <a:pt x="7276" y="5987"/>
                  </a:cubicBezTo>
                  <a:lnTo>
                    <a:pt x="7550" y="6140"/>
                  </a:lnTo>
                  <a:cubicBezTo>
                    <a:pt x="7266" y="6574"/>
                    <a:pt x="6900" y="6944"/>
                    <a:pt x="6467" y="7228"/>
                  </a:cubicBezTo>
                  <a:lnTo>
                    <a:pt x="6309" y="6954"/>
                  </a:lnTo>
                  <a:cubicBezTo>
                    <a:pt x="6268" y="6876"/>
                    <a:pt x="6203" y="6844"/>
                    <a:pt x="6139" y="6844"/>
                  </a:cubicBezTo>
                  <a:cubicBezTo>
                    <a:pt x="5999" y="6844"/>
                    <a:pt x="5860" y="6994"/>
                    <a:pt x="5962" y="7156"/>
                  </a:cubicBezTo>
                  <a:lnTo>
                    <a:pt x="6121" y="7430"/>
                  </a:lnTo>
                  <a:cubicBezTo>
                    <a:pt x="5659" y="7666"/>
                    <a:pt x="5159" y="7801"/>
                    <a:pt x="4639" y="7829"/>
                  </a:cubicBezTo>
                  <a:lnTo>
                    <a:pt x="4639" y="7512"/>
                  </a:lnTo>
                  <a:cubicBezTo>
                    <a:pt x="4639" y="7377"/>
                    <a:pt x="4539" y="7310"/>
                    <a:pt x="4439" y="7310"/>
                  </a:cubicBezTo>
                  <a:cubicBezTo>
                    <a:pt x="4339" y="7310"/>
                    <a:pt x="4240" y="7377"/>
                    <a:pt x="4240" y="7512"/>
                  </a:cubicBezTo>
                  <a:lnTo>
                    <a:pt x="4240" y="7829"/>
                  </a:lnTo>
                  <a:cubicBezTo>
                    <a:pt x="3725" y="7801"/>
                    <a:pt x="3219" y="7666"/>
                    <a:pt x="2758" y="7430"/>
                  </a:cubicBezTo>
                  <a:lnTo>
                    <a:pt x="2916" y="7156"/>
                  </a:lnTo>
                  <a:cubicBezTo>
                    <a:pt x="3018" y="6994"/>
                    <a:pt x="2879" y="6844"/>
                    <a:pt x="2740" y="6844"/>
                  </a:cubicBezTo>
                  <a:cubicBezTo>
                    <a:pt x="2675" y="6844"/>
                    <a:pt x="2611" y="6876"/>
                    <a:pt x="2570" y="6954"/>
                  </a:cubicBezTo>
                  <a:lnTo>
                    <a:pt x="2411" y="7228"/>
                  </a:lnTo>
                  <a:cubicBezTo>
                    <a:pt x="1983" y="6944"/>
                    <a:pt x="1612" y="6578"/>
                    <a:pt x="1328" y="6145"/>
                  </a:cubicBezTo>
                  <a:lnTo>
                    <a:pt x="1603" y="5987"/>
                  </a:lnTo>
                  <a:cubicBezTo>
                    <a:pt x="1798" y="5877"/>
                    <a:pt x="1683" y="5611"/>
                    <a:pt x="1503" y="5611"/>
                  </a:cubicBezTo>
                  <a:cubicBezTo>
                    <a:pt x="1471" y="5611"/>
                    <a:pt x="1436" y="5620"/>
                    <a:pt x="1401" y="5640"/>
                  </a:cubicBezTo>
                  <a:lnTo>
                    <a:pt x="1126" y="5799"/>
                  </a:lnTo>
                  <a:cubicBezTo>
                    <a:pt x="895" y="5337"/>
                    <a:pt x="761" y="4837"/>
                    <a:pt x="732" y="4317"/>
                  </a:cubicBezTo>
                  <a:lnTo>
                    <a:pt x="1049" y="4317"/>
                  </a:lnTo>
                  <a:cubicBezTo>
                    <a:pt x="1314" y="4317"/>
                    <a:pt x="1314" y="3917"/>
                    <a:pt x="1049" y="3917"/>
                  </a:cubicBezTo>
                  <a:lnTo>
                    <a:pt x="732" y="3917"/>
                  </a:lnTo>
                  <a:cubicBezTo>
                    <a:pt x="761" y="3403"/>
                    <a:pt x="895" y="2897"/>
                    <a:pt x="1126" y="2435"/>
                  </a:cubicBezTo>
                  <a:cubicBezTo>
                    <a:pt x="1425" y="2609"/>
                    <a:pt x="1434" y="2623"/>
                    <a:pt x="1502" y="2623"/>
                  </a:cubicBezTo>
                  <a:cubicBezTo>
                    <a:pt x="1709" y="2618"/>
                    <a:pt x="1781" y="2349"/>
                    <a:pt x="1603" y="2248"/>
                  </a:cubicBezTo>
                  <a:lnTo>
                    <a:pt x="1328" y="2089"/>
                  </a:lnTo>
                  <a:cubicBezTo>
                    <a:pt x="1612" y="1656"/>
                    <a:pt x="1983" y="1290"/>
                    <a:pt x="2411" y="1006"/>
                  </a:cubicBezTo>
                  <a:lnTo>
                    <a:pt x="2570" y="1281"/>
                  </a:lnTo>
                  <a:cubicBezTo>
                    <a:pt x="2612" y="1353"/>
                    <a:pt x="2675" y="1383"/>
                    <a:pt x="2737" y="1383"/>
                  </a:cubicBezTo>
                  <a:cubicBezTo>
                    <a:pt x="2874" y="1383"/>
                    <a:pt x="3009" y="1237"/>
                    <a:pt x="2916" y="1079"/>
                  </a:cubicBezTo>
                  <a:lnTo>
                    <a:pt x="2758" y="804"/>
                  </a:lnTo>
                  <a:cubicBezTo>
                    <a:pt x="3219" y="573"/>
                    <a:pt x="3725" y="434"/>
                    <a:pt x="4240" y="410"/>
                  </a:cubicBezTo>
                  <a:lnTo>
                    <a:pt x="4240" y="727"/>
                  </a:lnTo>
                  <a:cubicBezTo>
                    <a:pt x="4240" y="860"/>
                    <a:pt x="4339" y="926"/>
                    <a:pt x="4439" y="926"/>
                  </a:cubicBezTo>
                  <a:cubicBezTo>
                    <a:pt x="4539" y="926"/>
                    <a:pt x="4639" y="860"/>
                    <a:pt x="4639" y="727"/>
                  </a:cubicBezTo>
                  <a:lnTo>
                    <a:pt x="4639" y="405"/>
                  </a:lnTo>
                  <a:close/>
                  <a:moveTo>
                    <a:pt x="4442" y="1"/>
                  </a:moveTo>
                  <a:cubicBezTo>
                    <a:pt x="2772" y="1"/>
                    <a:pt x="1275" y="1002"/>
                    <a:pt x="636" y="2541"/>
                  </a:cubicBezTo>
                  <a:cubicBezTo>
                    <a:pt x="0" y="4081"/>
                    <a:pt x="352" y="5852"/>
                    <a:pt x="1531" y="7026"/>
                  </a:cubicBezTo>
                  <a:cubicBezTo>
                    <a:pt x="2316" y="7815"/>
                    <a:pt x="3369" y="8233"/>
                    <a:pt x="4441" y="8233"/>
                  </a:cubicBezTo>
                  <a:cubicBezTo>
                    <a:pt x="4971" y="8233"/>
                    <a:pt x="5506" y="8131"/>
                    <a:pt x="6015" y="7921"/>
                  </a:cubicBezTo>
                  <a:cubicBezTo>
                    <a:pt x="7555" y="7281"/>
                    <a:pt x="8556" y="5780"/>
                    <a:pt x="8556" y="4115"/>
                  </a:cubicBezTo>
                  <a:cubicBezTo>
                    <a:pt x="8551" y="1844"/>
                    <a:pt x="6713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5049756" y="3968564"/>
              <a:ext cx="41046" cy="88649"/>
            </a:xfrm>
            <a:custGeom>
              <a:rect b="b" l="l" r="r" t="t"/>
              <a:pathLst>
                <a:path extrusionOk="0" h="3380" w="1565">
                  <a:moveTo>
                    <a:pt x="780" y="2309"/>
                  </a:moveTo>
                  <a:cubicBezTo>
                    <a:pt x="952" y="2309"/>
                    <a:pt x="1117" y="2442"/>
                    <a:pt x="1117" y="2644"/>
                  </a:cubicBezTo>
                  <a:cubicBezTo>
                    <a:pt x="1117" y="2831"/>
                    <a:pt x="967" y="2981"/>
                    <a:pt x="785" y="2981"/>
                  </a:cubicBezTo>
                  <a:lnTo>
                    <a:pt x="780" y="2981"/>
                  </a:lnTo>
                  <a:cubicBezTo>
                    <a:pt x="481" y="2981"/>
                    <a:pt x="332" y="2620"/>
                    <a:pt x="544" y="2408"/>
                  </a:cubicBezTo>
                  <a:cubicBezTo>
                    <a:pt x="613" y="2339"/>
                    <a:pt x="697" y="2309"/>
                    <a:pt x="780" y="2309"/>
                  </a:cubicBezTo>
                  <a:close/>
                  <a:moveTo>
                    <a:pt x="782" y="1"/>
                  </a:moveTo>
                  <a:cubicBezTo>
                    <a:pt x="682" y="1"/>
                    <a:pt x="583" y="67"/>
                    <a:pt x="583" y="199"/>
                  </a:cubicBezTo>
                  <a:lnTo>
                    <a:pt x="583" y="1936"/>
                  </a:lnTo>
                  <a:cubicBezTo>
                    <a:pt x="226" y="2037"/>
                    <a:pt x="0" y="2384"/>
                    <a:pt x="53" y="2745"/>
                  </a:cubicBezTo>
                  <a:cubicBezTo>
                    <a:pt x="101" y="3110"/>
                    <a:pt x="414" y="3380"/>
                    <a:pt x="780" y="3380"/>
                  </a:cubicBezTo>
                  <a:cubicBezTo>
                    <a:pt x="1150" y="3380"/>
                    <a:pt x="1463" y="3110"/>
                    <a:pt x="1511" y="2745"/>
                  </a:cubicBezTo>
                  <a:cubicBezTo>
                    <a:pt x="1564" y="2384"/>
                    <a:pt x="1338" y="2037"/>
                    <a:pt x="982" y="1936"/>
                  </a:cubicBezTo>
                  <a:lnTo>
                    <a:pt x="982" y="199"/>
                  </a:lnTo>
                  <a:cubicBezTo>
                    <a:pt x="982" y="67"/>
                    <a:pt x="882" y="1"/>
                    <a:pt x="7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4923550" y="3826123"/>
              <a:ext cx="293276" cy="357822"/>
            </a:xfrm>
            <a:custGeom>
              <a:rect b="b" l="l" r="r" t="t"/>
              <a:pathLst>
                <a:path extrusionOk="0" h="13643" w="11182">
                  <a:moveTo>
                    <a:pt x="5986" y="1969"/>
                  </a:moveTo>
                  <a:lnTo>
                    <a:pt x="5986" y="2503"/>
                  </a:lnTo>
                  <a:cubicBezTo>
                    <a:pt x="5871" y="2493"/>
                    <a:pt x="5717" y="2488"/>
                    <a:pt x="5587" y="2488"/>
                  </a:cubicBezTo>
                  <a:cubicBezTo>
                    <a:pt x="5457" y="2488"/>
                    <a:pt x="5313" y="2488"/>
                    <a:pt x="5202" y="2503"/>
                  </a:cubicBezTo>
                  <a:lnTo>
                    <a:pt x="5202" y="2498"/>
                  </a:lnTo>
                  <a:lnTo>
                    <a:pt x="5202" y="1969"/>
                  </a:lnTo>
                  <a:close/>
                  <a:moveTo>
                    <a:pt x="9064" y="1865"/>
                  </a:moveTo>
                  <a:cubicBezTo>
                    <a:pt x="9081" y="1865"/>
                    <a:pt x="9099" y="1871"/>
                    <a:pt x="9114" y="1882"/>
                  </a:cubicBezTo>
                  <a:lnTo>
                    <a:pt x="10312" y="2743"/>
                  </a:lnTo>
                  <a:cubicBezTo>
                    <a:pt x="10346" y="2767"/>
                    <a:pt x="10355" y="2820"/>
                    <a:pt x="10327" y="2859"/>
                  </a:cubicBezTo>
                  <a:lnTo>
                    <a:pt x="10086" y="3196"/>
                  </a:lnTo>
                  <a:cubicBezTo>
                    <a:pt x="10069" y="3219"/>
                    <a:pt x="10043" y="3230"/>
                    <a:pt x="10018" y="3230"/>
                  </a:cubicBezTo>
                  <a:cubicBezTo>
                    <a:pt x="10001" y="3230"/>
                    <a:pt x="9984" y="3225"/>
                    <a:pt x="9970" y="3215"/>
                  </a:cubicBezTo>
                  <a:lnTo>
                    <a:pt x="8777" y="2354"/>
                  </a:lnTo>
                  <a:cubicBezTo>
                    <a:pt x="8739" y="2330"/>
                    <a:pt x="8729" y="2277"/>
                    <a:pt x="8753" y="2238"/>
                  </a:cubicBezTo>
                  <a:lnTo>
                    <a:pt x="8999" y="1901"/>
                  </a:lnTo>
                  <a:cubicBezTo>
                    <a:pt x="9013" y="1878"/>
                    <a:pt x="9038" y="1865"/>
                    <a:pt x="9064" y="1865"/>
                  </a:cubicBezTo>
                  <a:close/>
                  <a:moveTo>
                    <a:pt x="2124" y="1867"/>
                  </a:moveTo>
                  <a:cubicBezTo>
                    <a:pt x="2149" y="1867"/>
                    <a:pt x="2173" y="1878"/>
                    <a:pt x="2190" y="1901"/>
                  </a:cubicBezTo>
                  <a:lnTo>
                    <a:pt x="2435" y="2243"/>
                  </a:lnTo>
                  <a:cubicBezTo>
                    <a:pt x="2459" y="2277"/>
                    <a:pt x="2455" y="2330"/>
                    <a:pt x="2416" y="2358"/>
                  </a:cubicBezTo>
                  <a:lnTo>
                    <a:pt x="1223" y="3215"/>
                  </a:lnTo>
                  <a:cubicBezTo>
                    <a:pt x="1208" y="3226"/>
                    <a:pt x="1190" y="3232"/>
                    <a:pt x="1173" y="3232"/>
                  </a:cubicBezTo>
                  <a:cubicBezTo>
                    <a:pt x="1147" y="3232"/>
                    <a:pt x="1122" y="3219"/>
                    <a:pt x="1107" y="3196"/>
                  </a:cubicBezTo>
                  <a:lnTo>
                    <a:pt x="862" y="2859"/>
                  </a:lnTo>
                  <a:cubicBezTo>
                    <a:pt x="838" y="2820"/>
                    <a:pt x="843" y="2767"/>
                    <a:pt x="881" y="2743"/>
                  </a:cubicBezTo>
                  <a:lnTo>
                    <a:pt x="2074" y="1882"/>
                  </a:lnTo>
                  <a:cubicBezTo>
                    <a:pt x="2090" y="1872"/>
                    <a:pt x="2107" y="1867"/>
                    <a:pt x="2124" y="1867"/>
                  </a:cubicBezTo>
                  <a:close/>
                  <a:moveTo>
                    <a:pt x="2151" y="3042"/>
                  </a:moveTo>
                  <a:lnTo>
                    <a:pt x="2445" y="3455"/>
                  </a:lnTo>
                  <a:cubicBezTo>
                    <a:pt x="2387" y="3494"/>
                    <a:pt x="2334" y="3532"/>
                    <a:pt x="2281" y="3571"/>
                  </a:cubicBezTo>
                  <a:lnTo>
                    <a:pt x="1988" y="3157"/>
                  </a:lnTo>
                  <a:lnTo>
                    <a:pt x="2151" y="3042"/>
                  </a:lnTo>
                  <a:close/>
                  <a:moveTo>
                    <a:pt x="9037" y="3042"/>
                  </a:moveTo>
                  <a:lnTo>
                    <a:pt x="9201" y="3162"/>
                  </a:lnTo>
                  <a:lnTo>
                    <a:pt x="8907" y="3576"/>
                  </a:lnTo>
                  <a:cubicBezTo>
                    <a:pt x="8854" y="3532"/>
                    <a:pt x="8796" y="3494"/>
                    <a:pt x="8744" y="3455"/>
                  </a:cubicBezTo>
                  <a:lnTo>
                    <a:pt x="9037" y="3042"/>
                  </a:lnTo>
                  <a:close/>
                  <a:moveTo>
                    <a:pt x="4625" y="1"/>
                  </a:moveTo>
                  <a:cubicBezTo>
                    <a:pt x="4331" y="1"/>
                    <a:pt x="4095" y="236"/>
                    <a:pt x="4095" y="530"/>
                  </a:cubicBezTo>
                  <a:lnTo>
                    <a:pt x="4095" y="1439"/>
                  </a:lnTo>
                  <a:cubicBezTo>
                    <a:pt x="4095" y="1728"/>
                    <a:pt x="4331" y="1969"/>
                    <a:pt x="4625" y="1969"/>
                  </a:cubicBezTo>
                  <a:lnTo>
                    <a:pt x="4798" y="1969"/>
                  </a:lnTo>
                  <a:lnTo>
                    <a:pt x="4798" y="2541"/>
                  </a:lnTo>
                  <a:cubicBezTo>
                    <a:pt x="4086" y="2642"/>
                    <a:pt x="3402" y="2878"/>
                    <a:pt x="2782" y="3244"/>
                  </a:cubicBezTo>
                  <a:lnTo>
                    <a:pt x="2474" y="2806"/>
                  </a:lnTo>
                  <a:lnTo>
                    <a:pt x="2647" y="2681"/>
                  </a:lnTo>
                  <a:cubicBezTo>
                    <a:pt x="2864" y="2527"/>
                    <a:pt x="2912" y="2224"/>
                    <a:pt x="2758" y="2007"/>
                  </a:cubicBezTo>
                  <a:lnTo>
                    <a:pt x="2512" y="1666"/>
                  </a:lnTo>
                  <a:cubicBezTo>
                    <a:pt x="2419" y="1534"/>
                    <a:pt x="2271" y="1465"/>
                    <a:pt x="2120" y="1465"/>
                  </a:cubicBezTo>
                  <a:cubicBezTo>
                    <a:pt x="2023" y="1465"/>
                    <a:pt x="1924" y="1494"/>
                    <a:pt x="1839" y="1555"/>
                  </a:cubicBezTo>
                  <a:lnTo>
                    <a:pt x="645" y="2416"/>
                  </a:lnTo>
                  <a:cubicBezTo>
                    <a:pt x="429" y="2570"/>
                    <a:pt x="381" y="2873"/>
                    <a:pt x="535" y="3090"/>
                  </a:cubicBezTo>
                  <a:lnTo>
                    <a:pt x="780" y="3431"/>
                  </a:lnTo>
                  <a:cubicBezTo>
                    <a:pt x="873" y="3563"/>
                    <a:pt x="1022" y="3632"/>
                    <a:pt x="1172" y="3632"/>
                  </a:cubicBezTo>
                  <a:cubicBezTo>
                    <a:pt x="1270" y="3632"/>
                    <a:pt x="1368" y="3603"/>
                    <a:pt x="1454" y="3542"/>
                  </a:cubicBezTo>
                  <a:lnTo>
                    <a:pt x="1661" y="3393"/>
                  </a:lnTo>
                  <a:lnTo>
                    <a:pt x="1969" y="3821"/>
                  </a:lnTo>
                  <a:cubicBezTo>
                    <a:pt x="718" y="4885"/>
                    <a:pt x="1" y="6439"/>
                    <a:pt x="1" y="8075"/>
                  </a:cubicBezTo>
                  <a:cubicBezTo>
                    <a:pt x="15" y="11058"/>
                    <a:pt x="2363" y="13502"/>
                    <a:pt x="5342" y="13637"/>
                  </a:cubicBezTo>
                  <a:cubicBezTo>
                    <a:pt x="5428" y="13641"/>
                    <a:pt x="5513" y="13643"/>
                    <a:pt x="5598" y="13643"/>
                  </a:cubicBezTo>
                  <a:cubicBezTo>
                    <a:pt x="8466" y="13643"/>
                    <a:pt x="10888" y="11463"/>
                    <a:pt x="11164" y="8580"/>
                  </a:cubicBezTo>
                  <a:cubicBezTo>
                    <a:pt x="11182" y="8434"/>
                    <a:pt x="11071" y="8355"/>
                    <a:pt x="10962" y="8355"/>
                  </a:cubicBezTo>
                  <a:cubicBezTo>
                    <a:pt x="10866" y="8355"/>
                    <a:pt x="10771" y="8416"/>
                    <a:pt x="10764" y="8546"/>
                  </a:cubicBezTo>
                  <a:cubicBezTo>
                    <a:pt x="10577" y="10591"/>
                    <a:pt x="9201" y="12338"/>
                    <a:pt x="7252" y="12997"/>
                  </a:cubicBezTo>
                  <a:cubicBezTo>
                    <a:pt x="6709" y="13179"/>
                    <a:pt x="6150" y="13268"/>
                    <a:pt x="5596" y="13268"/>
                  </a:cubicBezTo>
                  <a:cubicBezTo>
                    <a:pt x="4162" y="13268"/>
                    <a:pt x="2761" y="12675"/>
                    <a:pt x="1762" y="11578"/>
                  </a:cubicBezTo>
                  <a:cubicBezTo>
                    <a:pt x="376" y="10062"/>
                    <a:pt x="15" y="7868"/>
                    <a:pt x="843" y="5982"/>
                  </a:cubicBezTo>
                  <a:cubicBezTo>
                    <a:pt x="1670" y="4100"/>
                    <a:pt x="3532" y="2888"/>
                    <a:pt x="5592" y="2883"/>
                  </a:cubicBezTo>
                  <a:cubicBezTo>
                    <a:pt x="8272" y="2883"/>
                    <a:pt x="10548" y="4976"/>
                    <a:pt x="10764" y="7647"/>
                  </a:cubicBezTo>
                  <a:cubicBezTo>
                    <a:pt x="10776" y="7770"/>
                    <a:pt x="10869" y="7829"/>
                    <a:pt x="10963" y="7829"/>
                  </a:cubicBezTo>
                  <a:cubicBezTo>
                    <a:pt x="11070" y="7829"/>
                    <a:pt x="11177" y="7754"/>
                    <a:pt x="11164" y="7613"/>
                  </a:cubicBezTo>
                  <a:cubicBezTo>
                    <a:pt x="11044" y="6140"/>
                    <a:pt x="10341" y="4779"/>
                    <a:pt x="9220" y="3821"/>
                  </a:cubicBezTo>
                  <a:lnTo>
                    <a:pt x="9518" y="3393"/>
                  </a:lnTo>
                  <a:lnTo>
                    <a:pt x="9725" y="3542"/>
                  </a:lnTo>
                  <a:cubicBezTo>
                    <a:pt x="9810" y="3603"/>
                    <a:pt x="9909" y="3632"/>
                    <a:pt x="10007" y="3632"/>
                  </a:cubicBezTo>
                  <a:cubicBezTo>
                    <a:pt x="10158" y="3632"/>
                    <a:pt x="10307" y="3563"/>
                    <a:pt x="10404" y="3431"/>
                  </a:cubicBezTo>
                  <a:lnTo>
                    <a:pt x="10644" y="3095"/>
                  </a:lnTo>
                  <a:cubicBezTo>
                    <a:pt x="10803" y="2878"/>
                    <a:pt x="10755" y="2575"/>
                    <a:pt x="10538" y="2416"/>
                  </a:cubicBezTo>
                  <a:lnTo>
                    <a:pt x="9350" y="1555"/>
                  </a:lnTo>
                  <a:cubicBezTo>
                    <a:pt x="9263" y="1494"/>
                    <a:pt x="9163" y="1465"/>
                    <a:pt x="9066" y="1465"/>
                  </a:cubicBezTo>
                  <a:cubicBezTo>
                    <a:pt x="8915" y="1465"/>
                    <a:pt x="8768" y="1534"/>
                    <a:pt x="8671" y="1666"/>
                  </a:cubicBezTo>
                  <a:lnTo>
                    <a:pt x="8426" y="2007"/>
                  </a:lnTo>
                  <a:cubicBezTo>
                    <a:pt x="8272" y="2224"/>
                    <a:pt x="8320" y="2522"/>
                    <a:pt x="8537" y="2681"/>
                  </a:cubicBezTo>
                  <a:lnTo>
                    <a:pt x="8710" y="2806"/>
                  </a:lnTo>
                  <a:lnTo>
                    <a:pt x="8402" y="3239"/>
                  </a:lnTo>
                  <a:cubicBezTo>
                    <a:pt x="7781" y="2878"/>
                    <a:pt x="7098" y="2642"/>
                    <a:pt x="6386" y="2541"/>
                  </a:cubicBezTo>
                  <a:lnTo>
                    <a:pt x="6386" y="1969"/>
                  </a:lnTo>
                  <a:lnTo>
                    <a:pt x="6559" y="1969"/>
                  </a:lnTo>
                  <a:cubicBezTo>
                    <a:pt x="6852" y="1969"/>
                    <a:pt x="7088" y="1728"/>
                    <a:pt x="7088" y="1439"/>
                  </a:cubicBezTo>
                  <a:lnTo>
                    <a:pt x="7088" y="530"/>
                  </a:lnTo>
                  <a:cubicBezTo>
                    <a:pt x="7088" y="236"/>
                    <a:pt x="6852" y="1"/>
                    <a:pt x="6559" y="1"/>
                  </a:cubicBezTo>
                  <a:lnTo>
                    <a:pt x="6059" y="1"/>
                  </a:lnTo>
                  <a:cubicBezTo>
                    <a:pt x="5794" y="1"/>
                    <a:pt x="5794" y="400"/>
                    <a:pt x="6059" y="400"/>
                  </a:cubicBezTo>
                  <a:lnTo>
                    <a:pt x="6559" y="400"/>
                  </a:lnTo>
                  <a:cubicBezTo>
                    <a:pt x="6631" y="400"/>
                    <a:pt x="6689" y="458"/>
                    <a:pt x="6689" y="530"/>
                  </a:cubicBezTo>
                  <a:lnTo>
                    <a:pt x="6689" y="1439"/>
                  </a:lnTo>
                  <a:cubicBezTo>
                    <a:pt x="6689" y="1507"/>
                    <a:pt x="6631" y="1564"/>
                    <a:pt x="6559" y="1569"/>
                  </a:cubicBezTo>
                  <a:lnTo>
                    <a:pt x="4625" y="1569"/>
                  </a:lnTo>
                  <a:cubicBezTo>
                    <a:pt x="4552" y="1564"/>
                    <a:pt x="4495" y="1507"/>
                    <a:pt x="4495" y="1439"/>
                  </a:cubicBezTo>
                  <a:lnTo>
                    <a:pt x="4495" y="530"/>
                  </a:lnTo>
                  <a:cubicBezTo>
                    <a:pt x="4495" y="458"/>
                    <a:pt x="4552" y="400"/>
                    <a:pt x="4625" y="400"/>
                  </a:cubicBezTo>
                  <a:lnTo>
                    <a:pt x="5125" y="400"/>
                  </a:lnTo>
                  <a:cubicBezTo>
                    <a:pt x="5390" y="400"/>
                    <a:pt x="5390" y="1"/>
                    <a:pt x="51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9" name="Google Shape;2709;p38"/>
          <p:cNvGrpSpPr/>
          <p:nvPr/>
        </p:nvGrpSpPr>
        <p:grpSpPr>
          <a:xfrm>
            <a:off x="7110090" y="4854908"/>
            <a:ext cx="481327" cy="478949"/>
            <a:chOff x="5332567" y="3825756"/>
            <a:chExt cx="360995" cy="359212"/>
          </a:xfrm>
        </p:grpSpPr>
        <p:sp>
          <p:nvSpPr>
            <p:cNvPr id="2710" name="Google Shape;2710;p38"/>
            <p:cNvSpPr/>
            <p:nvPr/>
          </p:nvSpPr>
          <p:spPr>
            <a:xfrm>
              <a:off x="5439077" y="4024901"/>
              <a:ext cx="55681" cy="55681"/>
            </a:xfrm>
            <a:custGeom>
              <a:rect b="b" l="l" r="r" t="t"/>
              <a:pathLst>
                <a:path extrusionOk="0" h="2123" w="2123">
                  <a:moveTo>
                    <a:pt x="1314" y="0"/>
                  </a:moveTo>
                  <a:lnTo>
                    <a:pt x="1" y="1314"/>
                  </a:lnTo>
                  <a:cubicBezTo>
                    <a:pt x="97" y="1328"/>
                    <a:pt x="188" y="1371"/>
                    <a:pt x="260" y="1444"/>
                  </a:cubicBezTo>
                  <a:lnTo>
                    <a:pt x="684" y="1862"/>
                  </a:lnTo>
                  <a:cubicBezTo>
                    <a:pt x="751" y="1934"/>
                    <a:pt x="794" y="2026"/>
                    <a:pt x="809" y="2122"/>
                  </a:cubicBezTo>
                  <a:lnTo>
                    <a:pt x="2123" y="809"/>
                  </a:lnTo>
                  <a:cubicBezTo>
                    <a:pt x="1815" y="582"/>
                    <a:pt x="1540" y="308"/>
                    <a:pt x="1314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5439077" y="4024901"/>
              <a:ext cx="44954" cy="55681"/>
            </a:xfrm>
            <a:custGeom>
              <a:rect b="b" l="l" r="r" t="t"/>
              <a:pathLst>
                <a:path extrusionOk="0" h="2123" w="1714">
                  <a:moveTo>
                    <a:pt x="1314" y="0"/>
                  </a:moveTo>
                  <a:lnTo>
                    <a:pt x="1" y="1309"/>
                  </a:lnTo>
                  <a:cubicBezTo>
                    <a:pt x="97" y="1323"/>
                    <a:pt x="188" y="1371"/>
                    <a:pt x="260" y="1439"/>
                  </a:cubicBezTo>
                  <a:lnTo>
                    <a:pt x="679" y="1862"/>
                  </a:lnTo>
                  <a:cubicBezTo>
                    <a:pt x="751" y="1930"/>
                    <a:pt x="794" y="2021"/>
                    <a:pt x="809" y="2122"/>
                  </a:cubicBezTo>
                  <a:lnTo>
                    <a:pt x="1305" y="1627"/>
                  </a:lnTo>
                  <a:lnTo>
                    <a:pt x="1122" y="1439"/>
                  </a:lnTo>
                  <a:cubicBezTo>
                    <a:pt x="1011" y="1338"/>
                    <a:pt x="1011" y="1165"/>
                    <a:pt x="1112" y="1059"/>
                  </a:cubicBezTo>
                  <a:lnTo>
                    <a:pt x="1714" y="457"/>
                  </a:lnTo>
                  <a:cubicBezTo>
                    <a:pt x="1569" y="313"/>
                    <a:pt x="1434" y="159"/>
                    <a:pt x="1314" y="0"/>
                  </a:cubicBezTo>
                  <a:close/>
                </a:path>
              </a:pathLst>
            </a:custGeom>
            <a:solidFill>
              <a:srgbClr val="C5CD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5434278" y="3831027"/>
              <a:ext cx="254328" cy="242526"/>
            </a:xfrm>
            <a:custGeom>
              <a:rect b="b" l="l" r="r" t="t"/>
              <a:pathLst>
                <a:path extrusionOk="0" h="9247" w="9697">
                  <a:moveTo>
                    <a:pt x="5077" y="0"/>
                  </a:moveTo>
                  <a:cubicBezTo>
                    <a:pt x="3873" y="0"/>
                    <a:pt x="2691" y="471"/>
                    <a:pt x="1805" y="1353"/>
                  </a:cubicBezTo>
                  <a:cubicBezTo>
                    <a:pt x="1" y="3163"/>
                    <a:pt x="1" y="6088"/>
                    <a:pt x="1805" y="7893"/>
                  </a:cubicBezTo>
                  <a:cubicBezTo>
                    <a:pt x="2690" y="8777"/>
                    <a:pt x="3871" y="9247"/>
                    <a:pt x="5073" y="9247"/>
                  </a:cubicBezTo>
                  <a:cubicBezTo>
                    <a:pt x="5669" y="9247"/>
                    <a:pt x="6270" y="9131"/>
                    <a:pt x="6843" y="8893"/>
                  </a:cubicBezTo>
                  <a:cubicBezTo>
                    <a:pt x="8570" y="8176"/>
                    <a:pt x="9696" y="6492"/>
                    <a:pt x="9696" y="4625"/>
                  </a:cubicBezTo>
                  <a:cubicBezTo>
                    <a:pt x="9696" y="2754"/>
                    <a:pt x="8570" y="1070"/>
                    <a:pt x="6843" y="353"/>
                  </a:cubicBezTo>
                  <a:cubicBezTo>
                    <a:pt x="6272" y="115"/>
                    <a:pt x="5672" y="0"/>
                    <a:pt x="5077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5446028" y="3831080"/>
              <a:ext cx="131767" cy="242395"/>
            </a:xfrm>
            <a:custGeom>
              <a:rect b="b" l="l" r="r" t="t"/>
              <a:pathLst>
                <a:path extrusionOk="0" h="9242" w="5024">
                  <a:moveTo>
                    <a:pt x="4614" y="1"/>
                  </a:moveTo>
                  <a:cubicBezTo>
                    <a:pt x="2089" y="1"/>
                    <a:pt x="0" y="2048"/>
                    <a:pt x="0" y="4623"/>
                  </a:cubicBezTo>
                  <a:cubicBezTo>
                    <a:pt x="0" y="7195"/>
                    <a:pt x="2089" y="9241"/>
                    <a:pt x="4614" y="9241"/>
                  </a:cubicBezTo>
                  <a:cubicBezTo>
                    <a:pt x="4749" y="9241"/>
                    <a:pt x="4886" y="9235"/>
                    <a:pt x="5024" y="9223"/>
                  </a:cubicBezTo>
                  <a:cubicBezTo>
                    <a:pt x="3936" y="9132"/>
                    <a:pt x="2916" y="8660"/>
                    <a:pt x="2151" y="7891"/>
                  </a:cubicBezTo>
                  <a:cubicBezTo>
                    <a:pt x="876" y="6620"/>
                    <a:pt x="457" y="4724"/>
                    <a:pt x="1073" y="3036"/>
                  </a:cubicBezTo>
                  <a:cubicBezTo>
                    <a:pt x="1689" y="1351"/>
                    <a:pt x="3229" y="173"/>
                    <a:pt x="5024" y="19"/>
                  </a:cubicBezTo>
                  <a:cubicBezTo>
                    <a:pt x="4886" y="7"/>
                    <a:pt x="4749" y="1"/>
                    <a:pt x="461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5469239" y="3854212"/>
              <a:ext cx="205729" cy="196208"/>
            </a:xfrm>
            <a:custGeom>
              <a:rect b="b" l="l" r="r" t="t"/>
              <a:pathLst>
                <a:path extrusionOk="0" h="7481" w="7844">
                  <a:moveTo>
                    <a:pt x="3740" y="0"/>
                  </a:moveTo>
                  <a:cubicBezTo>
                    <a:pt x="3258" y="0"/>
                    <a:pt x="2773" y="94"/>
                    <a:pt x="2310" y="287"/>
                  </a:cubicBezTo>
                  <a:cubicBezTo>
                    <a:pt x="910" y="864"/>
                    <a:pt x="1" y="2231"/>
                    <a:pt x="1" y="3741"/>
                  </a:cubicBezTo>
                  <a:cubicBezTo>
                    <a:pt x="1" y="5252"/>
                    <a:pt x="910" y="6619"/>
                    <a:pt x="2310" y="7196"/>
                  </a:cubicBezTo>
                  <a:cubicBezTo>
                    <a:pt x="2773" y="7388"/>
                    <a:pt x="3258" y="7481"/>
                    <a:pt x="3740" y="7481"/>
                  </a:cubicBezTo>
                  <a:cubicBezTo>
                    <a:pt x="4712" y="7481"/>
                    <a:pt x="5668" y="7102"/>
                    <a:pt x="6386" y="6388"/>
                  </a:cubicBezTo>
                  <a:cubicBezTo>
                    <a:pt x="7844" y="4925"/>
                    <a:pt x="7844" y="2558"/>
                    <a:pt x="6386" y="1095"/>
                  </a:cubicBezTo>
                  <a:cubicBezTo>
                    <a:pt x="5668" y="381"/>
                    <a:pt x="4712" y="0"/>
                    <a:pt x="3740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5469108" y="3854186"/>
              <a:ext cx="108818" cy="196182"/>
            </a:xfrm>
            <a:custGeom>
              <a:rect b="b" l="l" r="r" t="t"/>
              <a:pathLst>
                <a:path extrusionOk="0" h="7480" w="4149">
                  <a:moveTo>
                    <a:pt x="3738" y="1"/>
                  </a:moveTo>
                  <a:cubicBezTo>
                    <a:pt x="1701" y="1"/>
                    <a:pt x="1" y="1654"/>
                    <a:pt x="1" y="3742"/>
                  </a:cubicBezTo>
                  <a:cubicBezTo>
                    <a:pt x="1" y="5827"/>
                    <a:pt x="1701" y="7479"/>
                    <a:pt x="3737" y="7479"/>
                  </a:cubicBezTo>
                  <a:cubicBezTo>
                    <a:pt x="3873" y="7479"/>
                    <a:pt x="4010" y="7472"/>
                    <a:pt x="4148" y="7457"/>
                  </a:cubicBezTo>
                  <a:cubicBezTo>
                    <a:pt x="3297" y="7370"/>
                    <a:pt x="2508" y="6990"/>
                    <a:pt x="1901" y="6384"/>
                  </a:cubicBezTo>
                  <a:cubicBezTo>
                    <a:pt x="886" y="5369"/>
                    <a:pt x="540" y="3853"/>
                    <a:pt x="1021" y="2496"/>
                  </a:cubicBezTo>
                  <a:cubicBezTo>
                    <a:pt x="1497" y="1139"/>
                    <a:pt x="2715" y="177"/>
                    <a:pt x="4148" y="23"/>
                  </a:cubicBezTo>
                  <a:cubicBezTo>
                    <a:pt x="4010" y="8"/>
                    <a:pt x="3873" y="1"/>
                    <a:pt x="3738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5531451" y="3892898"/>
              <a:ext cx="62762" cy="53740"/>
            </a:xfrm>
            <a:custGeom>
              <a:rect b="b" l="l" r="r" t="t"/>
              <a:pathLst>
                <a:path extrusionOk="0" h="2049" w="2393">
                  <a:moveTo>
                    <a:pt x="1367" y="0"/>
                  </a:moveTo>
                  <a:cubicBezTo>
                    <a:pt x="458" y="0"/>
                    <a:pt x="1" y="1102"/>
                    <a:pt x="645" y="1747"/>
                  </a:cubicBezTo>
                  <a:cubicBezTo>
                    <a:pt x="854" y="1955"/>
                    <a:pt x="1110" y="2049"/>
                    <a:pt x="1362" y="2049"/>
                  </a:cubicBezTo>
                  <a:cubicBezTo>
                    <a:pt x="1888" y="2049"/>
                    <a:pt x="2392" y="1640"/>
                    <a:pt x="2392" y="1025"/>
                  </a:cubicBezTo>
                  <a:cubicBezTo>
                    <a:pt x="2392" y="457"/>
                    <a:pt x="1930" y="0"/>
                    <a:pt x="1367" y="0"/>
                  </a:cubicBezTo>
                  <a:close/>
                </a:path>
              </a:pathLst>
            </a:custGeom>
            <a:solidFill>
              <a:srgbClr val="E2E6E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5540420" y="3892845"/>
              <a:ext cx="37374" cy="53740"/>
            </a:xfrm>
            <a:custGeom>
              <a:rect b="b" l="l" r="r" t="t"/>
              <a:pathLst>
                <a:path extrusionOk="0" h="2049" w="1425">
                  <a:moveTo>
                    <a:pt x="1023" y="0"/>
                  </a:moveTo>
                  <a:cubicBezTo>
                    <a:pt x="484" y="0"/>
                    <a:pt x="0" y="436"/>
                    <a:pt x="0" y="1027"/>
                  </a:cubicBezTo>
                  <a:cubicBezTo>
                    <a:pt x="0" y="1614"/>
                    <a:pt x="484" y="2049"/>
                    <a:pt x="1022" y="2049"/>
                  </a:cubicBezTo>
                  <a:cubicBezTo>
                    <a:pt x="1155" y="2049"/>
                    <a:pt x="1291" y="2022"/>
                    <a:pt x="1425" y="1965"/>
                  </a:cubicBezTo>
                  <a:cubicBezTo>
                    <a:pt x="1049" y="1806"/>
                    <a:pt x="804" y="1436"/>
                    <a:pt x="804" y="1027"/>
                  </a:cubicBezTo>
                  <a:cubicBezTo>
                    <a:pt x="804" y="618"/>
                    <a:pt x="1049" y="247"/>
                    <a:pt x="1425" y="84"/>
                  </a:cubicBezTo>
                  <a:cubicBezTo>
                    <a:pt x="1292" y="27"/>
                    <a:pt x="1155" y="0"/>
                    <a:pt x="1023" y="0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5523372" y="3946533"/>
              <a:ext cx="87862" cy="56179"/>
            </a:xfrm>
            <a:custGeom>
              <a:rect b="b" l="l" r="r" t="t"/>
              <a:pathLst>
                <a:path extrusionOk="0" h="2142" w="3350">
                  <a:moveTo>
                    <a:pt x="1098" y="0"/>
                  </a:moveTo>
                  <a:cubicBezTo>
                    <a:pt x="492" y="0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5"/>
                    <a:pt x="87" y="2141"/>
                    <a:pt x="188" y="2141"/>
                  </a:cubicBezTo>
                  <a:lnTo>
                    <a:pt x="3162" y="2141"/>
                  </a:lnTo>
                  <a:cubicBezTo>
                    <a:pt x="3268" y="2141"/>
                    <a:pt x="3350" y="2055"/>
                    <a:pt x="3350" y="1954"/>
                  </a:cubicBezTo>
                  <a:lnTo>
                    <a:pt x="3350" y="1097"/>
                  </a:lnTo>
                  <a:cubicBezTo>
                    <a:pt x="3350" y="491"/>
                    <a:pt x="2859" y="5"/>
                    <a:pt x="22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5523372" y="3946533"/>
              <a:ext cx="49885" cy="56179"/>
            </a:xfrm>
            <a:custGeom>
              <a:rect b="b" l="l" r="r" t="t"/>
              <a:pathLst>
                <a:path extrusionOk="0" h="2142" w="1902">
                  <a:moveTo>
                    <a:pt x="1098" y="0"/>
                  </a:moveTo>
                  <a:cubicBezTo>
                    <a:pt x="492" y="5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9"/>
                    <a:pt x="87" y="2141"/>
                    <a:pt x="188" y="2141"/>
                  </a:cubicBezTo>
                  <a:lnTo>
                    <a:pt x="992" y="2141"/>
                  </a:lnTo>
                  <a:cubicBezTo>
                    <a:pt x="886" y="2141"/>
                    <a:pt x="804" y="2055"/>
                    <a:pt x="804" y="1954"/>
                  </a:cubicBezTo>
                  <a:lnTo>
                    <a:pt x="804" y="1097"/>
                  </a:lnTo>
                  <a:cubicBezTo>
                    <a:pt x="804" y="491"/>
                    <a:pt x="1295" y="5"/>
                    <a:pt x="19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5338495" y="4055272"/>
              <a:ext cx="127098" cy="124528"/>
            </a:xfrm>
            <a:custGeom>
              <a:rect b="b" l="l" r="r" t="t"/>
              <a:pathLst>
                <a:path extrusionOk="0" h="4748" w="4846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31" y="4592"/>
                  </a:lnTo>
                  <a:cubicBezTo>
                    <a:pt x="734" y="4696"/>
                    <a:pt x="869" y="4747"/>
                    <a:pt x="1004" y="4747"/>
                  </a:cubicBezTo>
                  <a:cubicBezTo>
                    <a:pt x="1140" y="4747"/>
                    <a:pt x="1276" y="4696"/>
                    <a:pt x="1382" y="4592"/>
                  </a:cubicBezTo>
                  <a:lnTo>
                    <a:pt x="4639" y="1330"/>
                  </a:lnTo>
                  <a:cubicBezTo>
                    <a:pt x="4846" y="1118"/>
                    <a:pt x="4846" y="786"/>
                    <a:pt x="4639" y="579"/>
                  </a:cubicBez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5338495" y="4055272"/>
              <a:ext cx="111336" cy="124528"/>
            </a:xfrm>
            <a:custGeom>
              <a:rect b="b" l="l" r="r" t="t"/>
              <a:pathLst>
                <a:path extrusionOk="0" h="4748" w="4245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26" y="4592"/>
                  </a:lnTo>
                  <a:cubicBezTo>
                    <a:pt x="730" y="4696"/>
                    <a:pt x="865" y="4747"/>
                    <a:pt x="1001" y="4747"/>
                  </a:cubicBezTo>
                  <a:cubicBezTo>
                    <a:pt x="1137" y="4747"/>
                    <a:pt x="1273" y="4696"/>
                    <a:pt x="1377" y="4592"/>
                  </a:cubicBezTo>
                  <a:lnTo>
                    <a:pt x="1406" y="4563"/>
                  </a:lnTo>
                  <a:lnTo>
                    <a:pt x="1011" y="4169"/>
                  </a:lnTo>
                  <a:cubicBezTo>
                    <a:pt x="804" y="3962"/>
                    <a:pt x="804" y="3625"/>
                    <a:pt x="1011" y="3418"/>
                  </a:cubicBezTo>
                  <a:lnTo>
                    <a:pt x="4245" y="185"/>
                  </a:ln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5419276" y="4055272"/>
              <a:ext cx="46449" cy="45111"/>
            </a:xfrm>
            <a:custGeom>
              <a:rect b="b" l="l" r="r" t="t"/>
              <a:pathLst>
                <a:path extrusionOk="0" h="1720" w="1771">
                  <a:moveTo>
                    <a:pt x="765" y="1"/>
                  </a:moveTo>
                  <a:cubicBezTo>
                    <a:pt x="629" y="1"/>
                    <a:pt x="493" y="52"/>
                    <a:pt x="390" y="156"/>
                  </a:cubicBezTo>
                  <a:lnTo>
                    <a:pt x="0" y="545"/>
                  </a:lnTo>
                  <a:lnTo>
                    <a:pt x="1174" y="1720"/>
                  </a:lnTo>
                  <a:lnTo>
                    <a:pt x="1564" y="1330"/>
                  </a:lnTo>
                  <a:cubicBezTo>
                    <a:pt x="1771" y="1123"/>
                    <a:pt x="1771" y="786"/>
                    <a:pt x="1564" y="579"/>
                  </a:cubicBezTo>
                  <a:lnTo>
                    <a:pt x="1140" y="156"/>
                  </a:lnTo>
                  <a:cubicBezTo>
                    <a:pt x="1037" y="52"/>
                    <a:pt x="901" y="1"/>
                    <a:pt x="76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5419276" y="4055299"/>
              <a:ext cx="30555" cy="24759"/>
            </a:xfrm>
            <a:custGeom>
              <a:rect b="b" l="l" r="r" t="t"/>
              <a:pathLst>
                <a:path extrusionOk="0" h="944" w="1165">
                  <a:moveTo>
                    <a:pt x="712" y="1"/>
                  </a:moveTo>
                  <a:cubicBezTo>
                    <a:pt x="698" y="1"/>
                    <a:pt x="679" y="6"/>
                    <a:pt x="664" y="10"/>
                  </a:cubicBezTo>
                  <a:cubicBezTo>
                    <a:pt x="558" y="30"/>
                    <a:pt x="462" y="78"/>
                    <a:pt x="390" y="155"/>
                  </a:cubicBezTo>
                  <a:lnTo>
                    <a:pt x="96" y="448"/>
                  </a:lnTo>
                  <a:lnTo>
                    <a:pt x="0" y="544"/>
                  </a:lnTo>
                  <a:lnTo>
                    <a:pt x="404" y="944"/>
                  </a:lnTo>
                  <a:lnTo>
                    <a:pt x="1165" y="184"/>
                  </a:lnTo>
                  <a:lnTo>
                    <a:pt x="1140" y="155"/>
                  </a:lnTo>
                  <a:cubicBezTo>
                    <a:pt x="1126" y="145"/>
                    <a:pt x="1116" y="135"/>
                    <a:pt x="1102" y="126"/>
                  </a:cubicBezTo>
                  <a:lnTo>
                    <a:pt x="1088" y="111"/>
                  </a:lnTo>
                  <a:cubicBezTo>
                    <a:pt x="1073" y="102"/>
                    <a:pt x="1054" y="87"/>
                    <a:pt x="1039" y="78"/>
                  </a:cubicBezTo>
                  <a:cubicBezTo>
                    <a:pt x="958" y="30"/>
                    <a:pt x="861" y="1"/>
                    <a:pt x="765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5332567" y="3825756"/>
              <a:ext cx="360995" cy="359212"/>
            </a:xfrm>
            <a:custGeom>
              <a:rect b="b" l="l" r="r" t="t"/>
              <a:pathLst>
                <a:path extrusionOk="0" h="13696" w="13764">
                  <a:moveTo>
                    <a:pt x="5284" y="7959"/>
                  </a:moveTo>
                  <a:cubicBezTo>
                    <a:pt x="5442" y="8146"/>
                    <a:pt x="5621" y="8325"/>
                    <a:pt x="5808" y="8483"/>
                  </a:cubicBezTo>
                  <a:lnTo>
                    <a:pt x="5053" y="9239"/>
                  </a:lnTo>
                  <a:cubicBezTo>
                    <a:pt x="5038" y="9220"/>
                    <a:pt x="5024" y="9200"/>
                    <a:pt x="5005" y="9186"/>
                  </a:cubicBezTo>
                  <a:lnTo>
                    <a:pt x="4586" y="8762"/>
                  </a:lnTo>
                  <a:cubicBezTo>
                    <a:pt x="4567" y="8748"/>
                    <a:pt x="4548" y="8729"/>
                    <a:pt x="4528" y="8714"/>
                  </a:cubicBezTo>
                  <a:lnTo>
                    <a:pt x="5284" y="7959"/>
                  </a:lnTo>
                  <a:close/>
                  <a:moveTo>
                    <a:pt x="4064" y="8949"/>
                  </a:moveTo>
                  <a:cubicBezTo>
                    <a:pt x="4148" y="8949"/>
                    <a:pt x="4232" y="8981"/>
                    <a:pt x="4297" y="9046"/>
                  </a:cubicBezTo>
                  <a:lnTo>
                    <a:pt x="4721" y="9465"/>
                  </a:lnTo>
                  <a:cubicBezTo>
                    <a:pt x="4851" y="9595"/>
                    <a:pt x="4851" y="9807"/>
                    <a:pt x="4721" y="9936"/>
                  </a:cubicBezTo>
                  <a:lnTo>
                    <a:pt x="4475" y="10182"/>
                  </a:lnTo>
                  <a:lnTo>
                    <a:pt x="3585" y="9292"/>
                  </a:lnTo>
                  <a:lnTo>
                    <a:pt x="3831" y="9046"/>
                  </a:lnTo>
                  <a:cubicBezTo>
                    <a:pt x="3896" y="8981"/>
                    <a:pt x="3980" y="8949"/>
                    <a:pt x="4064" y="8949"/>
                  </a:cubicBezTo>
                  <a:close/>
                  <a:moveTo>
                    <a:pt x="3301" y="9576"/>
                  </a:moveTo>
                  <a:lnTo>
                    <a:pt x="4191" y="10466"/>
                  </a:lnTo>
                  <a:lnTo>
                    <a:pt x="1458" y="13199"/>
                  </a:lnTo>
                  <a:cubicBezTo>
                    <a:pt x="1393" y="13261"/>
                    <a:pt x="1309" y="13293"/>
                    <a:pt x="1225" y="13293"/>
                  </a:cubicBezTo>
                  <a:cubicBezTo>
                    <a:pt x="1141" y="13293"/>
                    <a:pt x="1057" y="13261"/>
                    <a:pt x="992" y="13199"/>
                  </a:cubicBezTo>
                  <a:lnTo>
                    <a:pt x="568" y="12775"/>
                  </a:lnTo>
                  <a:cubicBezTo>
                    <a:pt x="443" y="12645"/>
                    <a:pt x="443" y="12439"/>
                    <a:pt x="568" y="12309"/>
                  </a:cubicBezTo>
                  <a:lnTo>
                    <a:pt x="3301" y="9576"/>
                  </a:lnTo>
                  <a:close/>
                  <a:moveTo>
                    <a:pt x="8955" y="0"/>
                  </a:moveTo>
                  <a:cubicBezTo>
                    <a:pt x="8952" y="0"/>
                    <a:pt x="8949" y="0"/>
                    <a:pt x="8945" y="0"/>
                  </a:cubicBezTo>
                  <a:cubicBezTo>
                    <a:pt x="5014" y="0"/>
                    <a:pt x="2743" y="4466"/>
                    <a:pt x="5033" y="7641"/>
                  </a:cubicBezTo>
                  <a:lnTo>
                    <a:pt x="4119" y="8551"/>
                  </a:lnTo>
                  <a:cubicBezTo>
                    <a:pt x="4098" y="8549"/>
                    <a:pt x="4077" y="8548"/>
                    <a:pt x="4055" y="8548"/>
                  </a:cubicBezTo>
                  <a:cubicBezTo>
                    <a:pt x="3866" y="8548"/>
                    <a:pt x="3685" y="8624"/>
                    <a:pt x="3547" y="8762"/>
                  </a:cubicBezTo>
                  <a:lnTo>
                    <a:pt x="284" y="12025"/>
                  </a:lnTo>
                  <a:cubicBezTo>
                    <a:pt x="0" y="12309"/>
                    <a:pt x="0" y="12771"/>
                    <a:pt x="284" y="13059"/>
                  </a:cubicBezTo>
                  <a:lnTo>
                    <a:pt x="708" y="13483"/>
                  </a:lnTo>
                  <a:cubicBezTo>
                    <a:pt x="850" y="13625"/>
                    <a:pt x="1036" y="13696"/>
                    <a:pt x="1223" y="13696"/>
                  </a:cubicBezTo>
                  <a:cubicBezTo>
                    <a:pt x="1410" y="13696"/>
                    <a:pt x="1598" y="13625"/>
                    <a:pt x="1742" y="13483"/>
                  </a:cubicBezTo>
                  <a:lnTo>
                    <a:pt x="4615" y="10610"/>
                  </a:lnTo>
                  <a:lnTo>
                    <a:pt x="5005" y="10220"/>
                  </a:lnTo>
                  <a:cubicBezTo>
                    <a:pt x="5154" y="10071"/>
                    <a:pt x="5231" y="9859"/>
                    <a:pt x="5216" y="9648"/>
                  </a:cubicBezTo>
                  <a:lnTo>
                    <a:pt x="6126" y="8734"/>
                  </a:lnTo>
                  <a:cubicBezTo>
                    <a:pt x="6814" y="9229"/>
                    <a:pt x="7617" y="9532"/>
                    <a:pt x="8455" y="9619"/>
                  </a:cubicBezTo>
                  <a:lnTo>
                    <a:pt x="8479" y="9619"/>
                  </a:lnTo>
                  <a:cubicBezTo>
                    <a:pt x="8480" y="9619"/>
                    <a:pt x="8482" y="9619"/>
                    <a:pt x="8484" y="9619"/>
                  </a:cubicBezTo>
                  <a:cubicBezTo>
                    <a:pt x="8739" y="9619"/>
                    <a:pt x="8756" y="9239"/>
                    <a:pt x="8498" y="9220"/>
                  </a:cubicBezTo>
                  <a:cubicBezTo>
                    <a:pt x="7641" y="9133"/>
                    <a:pt x="6828" y="8796"/>
                    <a:pt x="6164" y="8257"/>
                  </a:cubicBezTo>
                  <a:cubicBezTo>
                    <a:pt x="2907" y="5625"/>
                    <a:pt x="4827" y="404"/>
                    <a:pt x="8945" y="404"/>
                  </a:cubicBezTo>
                  <a:cubicBezTo>
                    <a:pt x="8949" y="404"/>
                    <a:pt x="8952" y="404"/>
                    <a:pt x="8955" y="404"/>
                  </a:cubicBezTo>
                  <a:cubicBezTo>
                    <a:pt x="11217" y="404"/>
                    <a:pt x="13113" y="2121"/>
                    <a:pt x="13343" y="4374"/>
                  </a:cubicBezTo>
                  <a:cubicBezTo>
                    <a:pt x="13350" y="4503"/>
                    <a:pt x="13444" y="4563"/>
                    <a:pt x="13539" y="4563"/>
                  </a:cubicBezTo>
                  <a:cubicBezTo>
                    <a:pt x="13650" y="4563"/>
                    <a:pt x="13763" y="4481"/>
                    <a:pt x="13743" y="4331"/>
                  </a:cubicBezTo>
                  <a:cubicBezTo>
                    <a:pt x="13493" y="1870"/>
                    <a:pt x="11424" y="0"/>
                    <a:pt x="89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5455601" y="3848783"/>
              <a:ext cx="215328" cy="206804"/>
            </a:xfrm>
            <a:custGeom>
              <a:rect b="b" l="l" r="r" t="t"/>
              <a:pathLst>
                <a:path extrusionOk="0" h="7885" w="8210">
                  <a:moveTo>
                    <a:pt x="4254" y="406"/>
                  </a:moveTo>
                  <a:cubicBezTo>
                    <a:pt x="4710" y="406"/>
                    <a:pt x="5170" y="495"/>
                    <a:pt x="5607" y="676"/>
                  </a:cubicBezTo>
                  <a:cubicBezTo>
                    <a:pt x="6930" y="1225"/>
                    <a:pt x="7791" y="2515"/>
                    <a:pt x="7791" y="3944"/>
                  </a:cubicBezTo>
                  <a:cubicBezTo>
                    <a:pt x="7796" y="5899"/>
                    <a:pt x="6218" y="7480"/>
                    <a:pt x="4263" y="7480"/>
                  </a:cubicBezTo>
                  <a:cubicBezTo>
                    <a:pt x="4260" y="7480"/>
                    <a:pt x="4257" y="7480"/>
                    <a:pt x="4254" y="7480"/>
                  </a:cubicBezTo>
                  <a:cubicBezTo>
                    <a:pt x="2825" y="7480"/>
                    <a:pt x="1531" y="6619"/>
                    <a:pt x="987" y="5300"/>
                  </a:cubicBezTo>
                  <a:cubicBezTo>
                    <a:pt x="439" y="3977"/>
                    <a:pt x="742" y="2452"/>
                    <a:pt x="1752" y="1441"/>
                  </a:cubicBezTo>
                  <a:cubicBezTo>
                    <a:pt x="2428" y="766"/>
                    <a:pt x="3334" y="406"/>
                    <a:pt x="4254" y="406"/>
                  </a:cubicBezTo>
                  <a:close/>
                  <a:moveTo>
                    <a:pt x="4253" y="0"/>
                  </a:moveTo>
                  <a:cubicBezTo>
                    <a:pt x="3228" y="0"/>
                    <a:pt x="2220" y="401"/>
                    <a:pt x="1464" y="1158"/>
                  </a:cubicBezTo>
                  <a:cubicBezTo>
                    <a:pt x="338" y="2284"/>
                    <a:pt x="1" y="3977"/>
                    <a:pt x="612" y="5450"/>
                  </a:cubicBezTo>
                  <a:cubicBezTo>
                    <a:pt x="1223" y="6927"/>
                    <a:pt x="2662" y="7884"/>
                    <a:pt x="4254" y="7884"/>
                  </a:cubicBezTo>
                  <a:cubicBezTo>
                    <a:pt x="4263" y="7884"/>
                    <a:pt x="4272" y="7884"/>
                    <a:pt x="4281" y="7884"/>
                  </a:cubicBezTo>
                  <a:cubicBezTo>
                    <a:pt x="6448" y="7884"/>
                    <a:pt x="8210" y="6114"/>
                    <a:pt x="8195" y="3944"/>
                  </a:cubicBezTo>
                  <a:cubicBezTo>
                    <a:pt x="8195" y="2351"/>
                    <a:pt x="7233" y="912"/>
                    <a:pt x="5761" y="301"/>
                  </a:cubicBezTo>
                  <a:cubicBezTo>
                    <a:pt x="5273" y="99"/>
                    <a:pt x="4761" y="0"/>
                    <a:pt x="4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5518075" y="3887574"/>
              <a:ext cx="98353" cy="120437"/>
            </a:xfrm>
            <a:custGeom>
              <a:rect b="b" l="l" r="r" t="t"/>
              <a:pathLst>
                <a:path extrusionOk="0" h="4592" w="3750">
                  <a:moveTo>
                    <a:pt x="1872" y="405"/>
                  </a:moveTo>
                  <a:cubicBezTo>
                    <a:pt x="2604" y="405"/>
                    <a:pt x="2970" y="1291"/>
                    <a:pt x="2455" y="1805"/>
                  </a:cubicBezTo>
                  <a:cubicBezTo>
                    <a:pt x="2286" y="1974"/>
                    <a:pt x="2079" y="2049"/>
                    <a:pt x="1876" y="2049"/>
                  </a:cubicBezTo>
                  <a:cubicBezTo>
                    <a:pt x="1454" y="2049"/>
                    <a:pt x="1050" y="1722"/>
                    <a:pt x="1050" y="1228"/>
                  </a:cubicBezTo>
                  <a:cubicBezTo>
                    <a:pt x="1050" y="771"/>
                    <a:pt x="1420" y="405"/>
                    <a:pt x="1872" y="405"/>
                  </a:cubicBezTo>
                  <a:close/>
                  <a:moveTo>
                    <a:pt x="2450" y="2450"/>
                  </a:moveTo>
                  <a:cubicBezTo>
                    <a:pt x="2945" y="2450"/>
                    <a:pt x="3345" y="2850"/>
                    <a:pt x="3345" y="3345"/>
                  </a:cubicBezTo>
                  <a:lnTo>
                    <a:pt x="3345" y="4187"/>
                  </a:lnTo>
                  <a:lnTo>
                    <a:pt x="2907" y="4187"/>
                  </a:lnTo>
                  <a:lnTo>
                    <a:pt x="2907" y="3302"/>
                  </a:lnTo>
                  <a:cubicBezTo>
                    <a:pt x="2900" y="3177"/>
                    <a:pt x="2802" y="3114"/>
                    <a:pt x="2705" y="3114"/>
                  </a:cubicBezTo>
                  <a:cubicBezTo>
                    <a:pt x="2607" y="3114"/>
                    <a:pt x="2510" y="3177"/>
                    <a:pt x="2503" y="3302"/>
                  </a:cubicBezTo>
                  <a:lnTo>
                    <a:pt x="2503" y="4187"/>
                  </a:lnTo>
                  <a:lnTo>
                    <a:pt x="1242" y="4187"/>
                  </a:lnTo>
                  <a:lnTo>
                    <a:pt x="1242" y="3307"/>
                  </a:lnTo>
                  <a:cubicBezTo>
                    <a:pt x="1235" y="3179"/>
                    <a:pt x="1137" y="3115"/>
                    <a:pt x="1040" y="3115"/>
                  </a:cubicBezTo>
                  <a:cubicBezTo>
                    <a:pt x="943" y="3115"/>
                    <a:pt x="845" y="3179"/>
                    <a:pt x="838" y="3307"/>
                  </a:cubicBezTo>
                  <a:lnTo>
                    <a:pt x="838" y="4187"/>
                  </a:lnTo>
                  <a:lnTo>
                    <a:pt x="400" y="4187"/>
                  </a:lnTo>
                  <a:lnTo>
                    <a:pt x="400" y="3345"/>
                  </a:lnTo>
                  <a:cubicBezTo>
                    <a:pt x="400" y="2850"/>
                    <a:pt x="799" y="2450"/>
                    <a:pt x="1295" y="2450"/>
                  </a:cubicBezTo>
                  <a:close/>
                  <a:moveTo>
                    <a:pt x="1872" y="1"/>
                  </a:moveTo>
                  <a:cubicBezTo>
                    <a:pt x="790" y="1"/>
                    <a:pt x="241" y="1310"/>
                    <a:pt x="1002" y="2084"/>
                  </a:cubicBezTo>
                  <a:cubicBezTo>
                    <a:pt x="414" y="2219"/>
                    <a:pt x="1" y="2744"/>
                    <a:pt x="1" y="3345"/>
                  </a:cubicBezTo>
                  <a:lnTo>
                    <a:pt x="1" y="4202"/>
                  </a:lnTo>
                  <a:cubicBezTo>
                    <a:pt x="1" y="4418"/>
                    <a:pt x="174" y="4591"/>
                    <a:pt x="386" y="4591"/>
                  </a:cubicBezTo>
                  <a:lnTo>
                    <a:pt x="3359" y="4591"/>
                  </a:lnTo>
                  <a:cubicBezTo>
                    <a:pt x="3576" y="4591"/>
                    <a:pt x="3749" y="4418"/>
                    <a:pt x="3749" y="4202"/>
                  </a:cubicBezTo>
                  <a:lnTo>
                    <a:pt x="3749" y="3345"/>
                  </a:lnTo>
                  <a:cubicBezTo>
                    <a:pt x="3749" y="2744"/>
                    <a:pt x="3330" y="2219"/>
                    <a:pt x="2743" y="2084"/>
                  </a:cubicBezTo>
                  <a:cubicBezTo>
                    <a:pt x="3504" y="1310"/>
                    <a:pt x="2955" y="1"/>
                    <a:pt x="1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5572470" y="3959411"/>
              <a:ext cx="120751" cy="118627"/>
            </a:xfrm>
            <a:custGeom>
              <a:rect b="b" l="l" r="r" t="t"/>
              <a:pathLst>
                <a:path extrusionOk="0" h="4523" w="4604">
                  <a:moveTo>
                    <a:pt x="4391" y="0"/>
                  </a:moveTo>
                  <a:cubicBezTo>
                    <a:pt x="4301" y="0"/>
                    <a:pt x="4212" y="56"/>
                    <a:pt x="4196" y="173"/>
                  </a:cubicBezTo>
                  <a:cubicBezTo>
                    <a:pt x="3985" y="2261"/>
                    <a:pt x="2334" y="3912"/>
                    <a:pt x="246" y="4124"/>
                  </a:cubicBezTo>
                  <a:cubicBezTo>
                    <a:pt x="1" y="4157"/>
                    <a:pt x="20" y="4513"/>
                    <a:pt x="265" y="4523"/>
                  </a:cubicBezTo>
                  <a:lnTo>
                    <a:pt x="289" y="4523"/>
                  </a:lnTo>
                  <a:cubicBezTo>
                    <a:pt x="2565" y="4292"/>
                    <a:pt x="4365" y="2492"/>
                    <a:pt x="4596" y="216"/>
                  </a:cubicBezTo>
                  <a:cubicBezTo>
                    <a:pt x="4604" y="76"/>
                    <a:pt x="4496" y="0"/>
                    <a:pt x="43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8" name="Google Shape;2728;p38"/>
          <p:cNvGrpSpPr/>
          <p:nvPr/>
        </p:nvGrpSpPr>
        <p:grpSpPr>
          <a:xfrm>
            <a:off x="7701537" y="4874420"/>
            <a:ext cx="489371" cy="439923"/>
            <a:chOff x="5776153" y="3840390"/>
            <a:chExt cx="367028" cy="329942"/>
          </a:xfrm>
        </p:grpSpPr>
        <p:sp>
          <p:nvSpPr>
            <p:cNvPr id="2729" name="Google Shape;2729;p38"/>
            <p:cNvSpPr/>
            <p:nvPr/>
          </p:nvSpPr>
          <p:spPr>
            <a:xfrm>
              <a:off x="5927853" y="3907139"/>
              <a:ext cx="29060" cy="50881"/>
            </a:xfrm>
            <a:custGeom>
              <a:rect b="b" l="l" r="r" t="t"/>
              <a:pathLst>
                <a:path extrusionOk="0" h="1940" w="1108">
                  <a:moveTo>
                    <a:pt x="520" y="391"/>
                  </a:moveTo>
                  <a:lnTo>
                    <a:pt x="520" y="747"/>
                  </a:lnTo>
                  <a:cubicBezTo>
                    <a:pt x="409" y="708"/>
                    <a:pt x="328" y="660"/>
                    <a:pt x="328" y="559"/>
                  </a:cubicBezTo>
                  <a:cubicBezTo>
                    <a:pt x="328" y="468"/>
                    <a:pt x="400" y="410"/>
                    <a:pt x="520" y="391"/>
                  </a:cubicBezTo>
                  <a:close/>
                  <a:moveTo>
                    <a:pt x="640" y="1117"/>
                  </a:moveTo>
                  <a:cubicBezTo>
                    <a:pt x="741" y="1165"/>
                    <a:pt x="814" y="1223"/>
                    <a:pt x="814" y="1338"/>
                  </a:cubicBezTo>
                  <a:cubicBezTo>
                    <a:pt x="814" y="1449"/>
                    <a:pt x="741" y="1507"/>
                    <a:pt x="640" y="1531"/>
                  </a:cubicBezTo>
                  <a:lnTo>
                    <a:pt x="640" y="1117"/>
                  </a:lnTo>
                  <a:close/>
                  <a:moveTo>
                    <a:pt x="578" y="1"/>
                  </a:moveTo>
                  <a:cubicBezTo>
                    <a:pt x="534" y="1"/>
                    <a:pt x="501" y="30"/>
                    <a:pt x="501" y="63"/>
                  </a:cubicBezTo>
                  <a:lnTo>
                    <a:pt x="501" y="126"/>
                  </a:lnTo>
                  <a:cubicBezTo>
                    <a:pt x="265" y="160"/>
                    <a:pt x="44" y="285"/>
                    <a:pt x="44" y="588"/>
                  </a:cubicBezTo>
                  <a:cubicBezTo>
                    <a:pt x="44" y="891"/>
                    <a:pt x="284" y="982"/>
                    <a:pt x="501" y="1064"/>
                  </a:cubicBezTo>
                  <a:lnTo>
                    <a:pt x="501" y="1531"/>
                  </a:lnTo>
                  <a:cubicBezTo>
                    <a:pt x="294" y="1507"/>
                    <a:pt x="222" y="1358"/>
                    <a:pt x="130" y="1358"/>
                  </a:cubicBezTo>
                  <a:cubicBezTo>
                    <a:pt x="58" y="1358"/>
                    <a:pt x="0" y="1454"/>
                    <a:pt x="0" y="1521"/>
                  </a:cubicBezTo>
                  <a:cubicBezTo>
                    <a:pt x="0" y="1651"/>
                    <a:pt x="212" y="180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60" y="1906"/>
                    <a:pt x="660" y="1877"/>
                  </a:cubicBezTo>
                  <a:lnTo>
                    <a:pt x="660" y="1805"/>
                  </a:lnTo>
                  <a:cubicBezTo>
                    <a:pt x="924" y="1762"/>
                    <a:pt x="1107" y="1593"/>
                    <a:pt x="1107" y="1305"/>
                  </a:cubicBezTo>
                  <a:cubicBezTo>
                    <a:pt x="1107" y="982"/>
                    <a:pt x="871" y="877"/>
                    <a:pt x="660" y="800"/>
                  </a:cubicBezTo>
                  <a:lnTo>
                    <a:pt x="660" y="386"/>
                  </a:lnTo>
                  <a:cubicBezTo>
                    <a:pt x="818" y="395"/>
                    <a:pt x="871" y="472"/>
                    <a:pt x="939" y="472"/>
                  </a:cubicBezTo>
                  <a:cubicBezTo>
                    <a:pt x="1025" y="472"/>
                    <a:pt x="1064" y="362"/>
                    <a:pt x="1064" y="309"/>
                  </a:cubicBezTo>
                  <a:cubicBezTo>
                    <a:pt x="1064" y="169"/>
                    <a:pt x="814" y="126"/>
                    <a:pt x="660" y="121"/>
                  </a:cubicBezTo>
                  <a:lnTo>
                    <a:pt x="660" y="63"/>
                  </a:lnTo>
                  <a:cubicBezTo>
                    <a:pt x="660" y="30"/>
                    <a:pt x="62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6012148" y="3875352"/>
              <a:ext cx="29060" cy="51012"/>
            </a:xfrm>
            <a:custGeom>
              <a:rect b="b" l="l" r="r" t="t"/>
              <a:pathLst>
                <a:path extrusionOk="0" h="1945" w="1108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6012148" y="3875352"/>
              <a:ext cx="29060" cy="51012"/>
            </a:xfrm>
            <a:custGeom>
              <a:rect b="b" l="l" r="r" t="t"/>
              <a:pathLst>
                <a:path extrusionOk="0" h="1945" w="1108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5888092" y="3877738"/>
              <a:ext cx="108818" cy="108818"/>
            </a:xfrm>
            <a:custGeom>
              <a:rect b="b" l="l" r="r" t="t"/>
              <a:pathLst>
                <a:path extrusionOk="0" h="4149" w="4149">
                  <a:moveTo>
                    <a:pt x="2075" y="1"/>
                  </a:moveTo>
                  <a:cubicBezTo>
                    <a:pt x="929" y="1"/>
                    <a:pt x="1" y="929"/>
                    <a:pt x="1" y="2075"/>
                  </a:cubicBezTo>
                  <a:cubicBezTo>
                    <a:pt x="1" y="3220"/>
                    <a:pt x="929" y="4148"/>
                    <a:pt x="2075" y="4148"/>
                  </a:cubicBezTo>
                  <a:cubicBezTo>
                    <a:pt x="3220" y="4148"/>
                    <a:pt x="4148" y="3220"/>
                    <a:pt x="4148" y="2075"/>
                  </a:cubicBezTo>
                  <a:cubicBezTo>
                    <a:pt x="4148" y="929"/>
                    <a:pt x="3220" y="1"/>
                    <a:pt x="2075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5887961" y="3877765"/>
              <a:ext cx="61503" cy="108765"/>
            </a:xfrm>
            <a:custGeom>
              <a:rect b="b" l="l" r="r" t="t"/>
              <a:pathLst>
                <a:path extrusionOk="0" h="4147" w="2345">
                  <a:moveTo>
                    <a:pt x="2070" y="1"/>
                  </a:moveTo>
                  <a:cubicBezTo>
                    <a:pt x="945" y="1"/>
                    <a:pt x="1" y="916"/>
                    <a:pt x="1" y="2074"/>
                  </a:cubicBezTo>
                  <a:cubicBezTo>
                    <a:pt x="1" y="3231"/>
                    <a:pt x="945" y="4146"/>
                    <a:pt x="2070" y="4146"/>
                  </a:cubicBezTo>
                  <a:cubicBezTo>
                    <a:pt x="2160" y="4146"/>
                    <a:pt x="2252" y="4140"/>
                    <a:pt x="2344" y="4128"/>
                  </a:cubicBezTo>
                  <a:cubicBezTo>
                    <a:pt x="1310" y="3993"/>
                    <a:pt x="540" y="3113"/>
                    <a:pt x="540" y="2074"/>
                  </a:cubicBezTo>
                  <a:cubicBezTo>
                    <a:pt x="540" y="1034"/>
                    <a:pt x="1314" y="154"/>
                    <a:pt x="2344" y="19"/>
                  </a:cubicBezTo>
                  <a:cubicBezTo>
                    <a:pt x="2252" y="7"/>
                    <a:pt x="2160" y="1"/>
                    <a:pt x="207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5905507" y="3895153"/>
              <a:ext cx="73988" cy="73988"/>
            </a:xfrm>
            <a:custGeom>
              <a:rect b="b" l="l" r="r" t="t"/>
              <a:pathLst>
                <a:path extrusionOk="0" h="2821" w="2821">
                  <a:moveTo>
                    <a:pt x="1411" y="1"/>
                  </a:moveTo>
                  <a:cubicBezTo>
                    <a:pt x="631" y="1"/>
                    <a:pt x="1" y="631"/>
                    <a:pt x="1" y="1411"/>
                  </a:cubicBezTo>
                  <a:cubicBezTo>
                    <a:pt x="1" y="2190"/>
                    <a:pt x="631" y="2820"/>
                    <a:pt x="1411" y="2820"/>
                  </a:cubicBezTo>
                  <a:cubicBezTo>
                    <a:pt x="2190" y="2820"/>
                    <a:pt x="2820" y="2190"/>
                    <a:pt x="2820" y="1411"/>
                  </a:cubicBezTo>
                  <a:cubicBezTo>
                    <a:pt x="2820" y="631"/>
                    <a:pt x="2190" y="1"/>
                    <a:pt x="1411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5905376" y="3895075"/>
              <a:ext cx="44324" cy="74066"/>
            </a:xfrm>
            <a:custGeom>
              <a:rect b="b" l="l" r="r" t="t"/>
              <a:pathLst>
                <a:path extrusionOk="0" h="2824" w="1690">
                  <a:moveTo>
                    <a:pt x="1412" y="0"/>
                  </a:moveTo>
                  <a:cubicBezTo>
                    <a:pt x="649" y="0"/>
                    <a:pt x="1" y="619"/>
                    <a:pt x="1" y="1414"/>
                  </a:cubicBezTo>
                  <a:cubicBezTo>
                    <a:pt x="1" y="2206"/>
                    <a:pt x="646" y="2823"/>
                    <a:pt x="1405" y="2823"/>
                  </a:cubicBezTo>
                  <a:cubicBezTo>
                    <a:pt x="1499" y="2823"/>
                    <a:pt x="1594" y="2814"/>
                    <a:pt x="1690" y="2794"/>
                  </a:cubicBezTo>
                  <a:cubicBezTo>
                    <a:pt x="1026" y="2665"/>
                    <a:pt x="554" y="2087"/>
                    <a:pt x="554" y="1414"/>
                  </a:cubicBezTo>
                  <a:cubicBezTo>
                    <a:pt x="554" y="740"/>
                    <a:pt x="1026" y="162"/>
                    <a:pt x="1690" y="28"/>
                  </a:cubicBezTo>
                  <a:cubicBezTo>
                    <a:pt x="1596" y="9"/>
                    <a:pt x="1503" y="0"/>
                    <a:pt x="141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5972387" y="3845951"/>
              <a:ext cx="108818" cy="108792"/>
            </a:xfrm>
            <a:custGeom>
              <a:rect b="b" l="l" r="r" t="t"/>
              <a:pathLst>
                <a:path extrusionOk="0" h="4148" w="4149">
                  <a:moveTo>
                    <a:pt x="2075" y="0"/>
                  </a:moveTo>
                  <a:cubicBezTo>
                    <a:pt x="930" y="0"/>
                    <a:pt x="1" y="929"/>
                    <a:pt x="1" y="2074"/>
                  </a:cubicBezTo>
                  <a:cubicBezTo>
                    <a:pt x="1" y="3219"/>
                    <a:pt x="930" y="4148"/>
                    <a:pt x="2075" y="4148"/>
                  </a:cubicBezTo>
                  <a:cubicBezTo>
                    <a:pt x="3220" y="4148"/>
                    <a:pt x="4149" y="3219"/>
                    <a:pt x="4149" y="2074"/>
                  </a:cubicBezTo>
                  <a:cubicBezTo>
                    <a:pt x="4149" y="929"/>
                    <a:pt x="3220" y="0"/>
                    <a:pt x="2075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5972282" y="3845977"/>
              <a:ext cx="61477" cy="108739"/>
            </a:xfrm>
            <a:custGeom>
              <a:rect b="b" l="l" r="r" t="t"/>
              <a:pathLst>
                <a:path extrusionOk="0" h="4146" w="2344">
                  <a:moveTo>
                    <a:pt x="2069" y="0"/>
                  </a:moveTo>
                  <a:cubicBezTo>
                    <a:pt x="944" y="0"/>
                    <a:pt x="0" y="915"/>
                    <a:pt x="0" y="2073"/>
                  </a:cubicBezTo>
                  <a:cubicBezTo>
                    <a:pt x="0" y="3235"/>
                    <a:pt x="944" y="4146"/>
                    <a:pt x="2068" y="4146"/>
                  </a:cubicBezTo>
                  <a:cubicBezTo>
                    <a:pt x="2159" y="4146"/>
                    <a:pt x="2251" y="4140"/>
                    <a:pt x="2343" y="4128"/>
                  </a:cubicBezTo>
                  <a:cubicBezTo>
                    <a:pt x="1314" y="3993"/>
                    <a:pt x="539" y="3117"/>
                    <a:pt x="539" y="2073"/>
                  </a:cubicBezTo>
                  <a:cubicBezTo>
                    <a:pt x="539" y="1034"/>
                    <a:pt x="1314" y="153"/>
                    <a:pt x="2343" y="18"/>
                  </a:cubicBezTo>
                  <a:cubicBezTo>
                    <a:pt x="2251" y="6"/>
                    <a:pt x="2159" y="0"/>
                    <a:pt x="2069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38"/>
            <p:cNvSpPr/>
            <p:nvPr/>
          </p:nvSpPr>
          <p:spPr>
            <a:xfrm>
              <a:off x="5989802" y="3863366"/>
              <a:ext cx="73988" cy="73962"/>
            </a:xfrm>
            <a:custGeom>
              <a:rect b="b" l="l" r="r" t="t"/>
              <a:pathLst>
                <a:path extrusionOk="0" h="2820" w="2821">
                  <a:moveTo>
                    <a:pt x="1411" y="0"/>
                  </a:moveTo>
                  <a:cubicBezTo>
                    <a:pt x="631" y="0"/>
                    <a:pt x="1" y="630"/>
                    <a:pt x="1" y="1410"/>
                  </a:cubicBezTo>
                  <a:cubicBezTo>
                    <a:pt x="1" y="2189"/>
                    <a:pt x="631" y="2820"/>
                    <a:pt x="1411" y="2820"/>
                  </a:cubicBezTo>
                  <a:cubicBezTo>
                    <a:pt x="2190" y="2820"/>
                    <a:pt x="2821" y="2189"/>
                    <a:pt x="2821" y="1410"/>
                  </a:cubicBezTo>
                  <a:cubicBezTo>
                    <a:pt x="2821" y="630"/>
                    <a:pt x="2190" y="0"/>
                    <a:pt x="141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38"/>
            <p:cNvSpPr/>
            <p:nvPr/>
          </p:nvSpPr>
          <p:spPr>
            <a:xfrm>
              <a:off x="5989697" y="3863366"/>
              <a:ext cx="44324" cy="74066"/>
            </a:xfrm>
            <a:custGeom>
              <a:rect b="b" l="l" r="r" t="t"/>
              <a:pathLst>
                <a:path extrusionOk="0" h="2824" w="1690">
                  <a:moveTo>
                    <a:pt x="1405" y="0"/>
                  </a:moveTo>
                  <a:cubicBezTo>
                    <a:pt x="645" y="0"/>
                    <a:pt x="0" y="617"/>
                    <a:pt x="0" y="1410"/>
                  </a:cubicBezTo>
                  <a:cubicBezTo>
                    <a:pt x="0" y="2205"/>
                    <a:pt x="649" y="2823"/>
                    <a:pt x="1411" y="2823"/>
                  </a:cubicBezTo>
                  <a:cubicBezTo>
                    <a:pt x="1502" y="2823"/>
                    <a:pt x="1595" y="2814"/>
                    <a:pt x="1689" y="2796"/>
                  </a:cubicBezTo>
                  <a:cubicBezTo>
                    <a:pt x="1030" y="2666"/>
                    <a:pt x="553" y="2084"/>
                    <a:pt x="553" y="1410"/>
                  </a:cubicBezTo>
                  <a:cubicBezTo>
                    <a:pt x="553" y="736"/>
                    <a:pt x="1030" y="159"/>
                    <a:pt x="1689" y="29"/>
                  </a:cubicBezTo>
                  <a:cubicBezTo>
                    <a:pt x="1593" y="10"/>
                    <a:pt x="1498" y="0"/>
                    <a:pt x="1405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5781976" y="4027550"/>
              <a:ext cx="122430" cy="137904"/>
            </a:xfrm>
            <a:custGeom>
              <a:rect b="b" l="l" r="r" t="t"/>
              <a:pathLst>
                <a:path extrusionOk="0" h="5258" w="4668">
                  <a:moveTo>
                    <a:pt x="3104" y="0"/>
                  </a:moveTo>
                  <a:lnTo>
                    <a:pt x="221" y="1088"/>
                  </a:lnTo>
                  <a:cubicBezTo>
                    <a:pt x="72" y="1145"/>
                    <a:pt x="0" y="1309"/>
                    <a:pt x="53" y="1453"/>
                  </a:cubicBezTo>
                  <a:lnTo>
                    <a:pt x="1419" y="5072"/>
                  </a:lnTo>
                  <a:cubicBezTo>
                    <a:pt x="1461" y="5188"/>
                    <a:pt x="1569" y="5257"/>
                    <a:pt x="1686" y="5257"/>
                  </a:cubicBezTo>
                  <a:cubicBezTo>
                    <a:pt x="1719" y="5257"/>
                    <a:pt x="1752" y="5252"/>
                    <a:pt x="1785" y="5240"/>
                  </a:cubicBezTo>
                  <a:lnTo>
                    <a:pt x="4667" y="4153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5815783" y="4120684"/>
              <a:ext cx="88623" cy="44770"/>
            </a:xfrm>
            <a:custGeom>
              <a:rect b="b" l="l" r="r" t="t"/>
              <a:pathLst>
                <a:path extrusionOk="0" h="1707" w="3379">
                  <a:moveTo>
                    <a:pt x="3152" y="0"/>
                  </a:moveTo>
                  <a:lnTo>
                    <a:pt x="3099" y="19"/>
                  </a:lnTo>
                  <a:lnTo>
                    <a:pt x="1" y="1184"/>
                  </a:lnTo>
                  <a:lnTo>
                    <a:pt x="130" y="1521"/>
                  </a:lnTo>
                  <a:cubicBezTo>
                    <a:pt x="172" y="1637"/>
                    <a:pt x="280" y="1706"/>
                    <a:pt x="397" y="1706"/>
                  </a:cubicBezTo>
                  <a:cubicBezTo>
                    <a:pt x="430" y="1706"/>
                    <a:pt x="463" y="1701"/>
                    <a:pt x="496" y="1689"/>
                  </a:cubicBezTo>
                  <a:lnTo>
                    <a:pt x="3378" y="602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5900340" y="3964840"/>
              <a:ext cx="238277" cy="147399"/>
            </a:xfrm>
            <a:custGeom>
              <a:rect b="b" l="l" r="r" t="t"/>
              <a:pathLst>
                <a:path extrusionOk="0" h="5620" w="9085">
                  <a:moveTo>
                    <a:pt x="8081" y="0"/>
                  </a:moveTo>
                  <a:cubicBezTo>
                    <a:pt x="7717" y="0"/>
                    <a:pt x="7423" y="292"/>
                    <a:pt x="7386" y="322"/>
                  </a:cubicBezTo>
                  <a:lnTo>
                    <a:pt x="5005" y="2300"/>
                  </a:lnTo>
                  <a:cubicBezTo>
                    <a:pt x="5005" y="2300"/>
                    <a:pt x="4971" y="1621"/>
                    <a:pt x="4254" y="1621"/>
                  </a:cubicBezTo>
                  <a:cubicBezTo>
                    <a:pt x="3688" y="1621"/>
                    <a:pt x="3263" y="1619"/>
                    <a:pt x="2934" y="1619"/>
                  </a:cubicBezTo>
                  <a:cubicBezTo>
                    <a:pt x="2114" y="1619"/>
                    <a:pt x="1898" y="1636"/>
                    <a:pt x="1588" y="1756"/>
                  </a:cubicBezTo>
                  <a:lnTo>
                    <a:pt x="0" y="2410"/>
                  </a:lnTo>
                  <a:lnTo>
                    <a:pt x="1213" y="5620"/>
                  </a:lnTo>
                  <a:cubicBezTo>
                    <a:pt x="2174" y="5219"/>
                    <a:pt x="2105" y="5173"/>
                    <a:pt x="3079" y="5173"/>
                  </a:cubicBezTo>
                  <a:cubicBezTo>
                    <a:pt x="3367" y="5173"/>
                    <a:pt x="3748" y="5177"/>
                    <a:pt x="4273" y="5177"/>
                  </a:cubicBezTo>
                  <a:cubicBezTo>
                    <a:pt x="4543" y="5163"/>
                    <a:pt x="5149" y="5071"/>
                    <a:pt x="5606" y="4547"/>
                  </a:cubicBezTo>
                  <a:lnTo>
                    <a:pt x="8541" y="1400"/>
                  </a:lnTo>
                  <a:cubicBezTo>
                    <a:pt x="8633" y="1289"/>
                    <a:pt x="9085" y="707"/>
                    <a:pt x="8580" y="211"/>
                  </a:cubicBezTo>
                  <a:cubicBezTo>
                    <a:pt x="8411" y="55"/>
                    <a:pt x="8239" y="0"/>
                    <a:pt x="8081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5900471" y="4021098"/>
              <a:ext cx="48364" cy="91141"/>
            </a:xfrm>
            <a:custGeom>
              <a:rect b="b" l="l" r="r" t="t"/>
              <a:pathLst>
                <a:path extrusionOk="0" h="3475" w="1844">
                  <a:moveTo>
                    <a:pt x="635" y="1"/>
                  </a:moveTo>
                  <a:lnTo>
                    <a:pt x="0" y="265"/>
                  </a:lnTo>
                  <a:lnTo>
                    <a:pt x="1208" y="3475"/>
                  </a:lnTo>
                  <a:lnTo>
                    <a:pt x="1843" y="3210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5861970" y="4016980"/>
              <a:ext cx="74617" cy="119991"/>
            </a:xfrm>
            <a:custGeom>
              <a:rect b="b" l="l" r="r" t="t"/>
              <a:pathLst>
                <a:path extrusionOk="0" h="4575" w="2845">
                  <a:moveTo>
                    <a:pt x="1175" y="0"/>
                  </a:moveTo>
                  <a:cubicBezTo>
                    <a:pt x="1145" y="0"/>
                    <a:pt x="1114" y="6"/>
                    <a:pt x="1083" y="18"/>
                  </a:cubicBezTo>
                  <a:lnTo>
                    <a:pt x="1" y="422"/>
                  </a:lnTo>
                  <a:lnTo>
                    <a:pt x="1564" y="4575"/>
                  </a:lnTo>
                  <a:lnTo>
                    <a:pt x="2647" y="4166"/>
                  </a:lnTo>
                  <a:cubicBezTo>
                    <a:pt x="2777" y="4118"/>
                    <a:pt x="2844" y="3973"/>
                    <a:pt x="2796" y="3844"/>
                  </a:cubicBezTo>
                  <a:lnTo>
                    <a:pt x="1411" y="163"/>
                  </a:lnTo>
                  <a:cubicBezTo>
                    <a:pt x="1370" y="63"/>
                    <a:pt x="1276" y="0"/>
                    <a:pt x="117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5897193" y="4107177"/>
              <a:ext cx="39394" cy="29690"/>
            </a:xfrm>
            <a:custGeom>
              <a:rect b="b" l="l" r="r" t="t"/>
              <a:pathLst>
                <a:path extrusionOk="0" h="1132" w="1502">
                  <a:moveTo>
                    <a:pt x="1299" y="0"/>
                  </a:moveTo>
                  <a:cubicBezTo>
                    <a:pt x="1270" y="39"/>
                    <a:pt x="1227" y="68"/>
                    <a:pt x="1184" y="87"/>
                  </a:cubicBezTo>
                  <a:lnTo>
                    <a:pt x="0" y="530"/>
                  </a:lnTo>
                  <a:lnTo>
                    <a:pt x="226" y="1131"/>
                  </a:lnTo>
                  <a:lnTo>
                    <a:pt x="1309" y="727"/>
                  </a:lnTo>
                  <a:cubicBezTo>
                    <a:pt x="1434" y="674"/>
                    <a:pt x="1501" y="534"/>
                    <a:pt x="1453" y="405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5927722" y="3906903"/>
              <a:ext cx="29427" cy="50750"/>
            </a:xfrm>
            <a:custGeom>
              <a:rect b="b" l="l" r="r" t="t"/>
              <a:pathLst>
                <a:path extrusionOk="0" h="1935" w="1122">
                  <a:moveTo>
                    <a:pt x="535" y="385"/>
                  </a:moveTo>
                  <a:lnTo>
                    <a:pt x="535" y="746"/>
                  </a:lnTo>
                  <a:cubicBezTo>
                    <a:pt x="390" y="688"/>
                    <a:pt x="342" y="640"/>
                    <a:pt x="342" y="554"/>
                  </a:cubicBezTo>
                  <a:cubicBezTo>
                    <a:pt x="342" y="448"/>
                    <a:pt x="429" y="404"/>
                    <a:pt x="535" y="385"/>
                  </a:cubicBezTo>
                  <a:close/>
                  <a:moveTo>
                    <a:pt x="655" y="1116"/>
                  </a:moveTo>
                  <a:cubicBezTo>
                    <a:pt x="799" y="1179"/>
                    <a:pt x="828" y="1251"/>
                    <a:pt x="828" y="1333"/>
                  </a:cubicBezTo>
                  <a:cubicBezTo>
                    <a:pt x="828" y="1444"/>
                    <a:pt x="761" y="1501"/>
                    <a:pt x="655" y="1525"/>
                  </a:cubicBezTo>
                  <a:lnTo>
                    <a:pt x="655" y="1116"/>
                  </a:lnTo>
                  <a:close/>
                  <a:moveTo>
                    <a:pt x="592" y="0"/>
                  </a:moveTo>
                  <a:cubicBezTo>
                    <a:pt x="554" y="0"/>
                    <a:pt x="511" y="24"/>
                    <a:pt x="511" y="63"/>
                  </a:cubicBezTo>
                  <a:lnTo>
                    <a:pt x="511" y="125"/>
                  </a:lnTo>
                  <a:cubicBezTo>
                    <a:pt x="236" y="164"/>
                    <a:pt x="54" y="313"/>
                    <a:pt x="54" y="587"/>
                  </a:cubicBezTo>
                  <a:cubicBezTo>
                    <a:pt x="54" y="876"/>
                    <a:pt x="270" y="967"/>
                    <a:pt x="511" y="1064"/>
                  </a:cubicBezTo>
                  <a:lnTo>
                    <a:pt x="511" y="1525"/>
                  </a:lnTo>
                  <a:cubicBezTo>
                    <a:pt x="390" y="1511"/>
                    <a:pt x="333" y="1468"/>
                    <a:pt x="212" y="1372"/>
                  </a:cubicBezTo>
                  <a:cubicBezTo>
                    <a:pt x="193" y="1355"/>
                    <a:pt x="169" y="1348"/>
                    <a:pt x="147" y="1348"/>
                  </a:cubicBezTo>
                  <a:cubicBezTo>
                    <a:pt x="109" y="1348"/>
                    <a:pt x="72" y="1369"/>
                    <a:pt x="54" y="1405"/>
                  </a:cubicBezTo>
                  <a:cubicBezTo>
                    <a:pt x="1" y="1468"/>
                    <a:pt x="1" y="1554"/>
                    <a:pt x="54" y="1617"/>
                  </a:cubicBezTo>
                  <a:cubicBezTo>
                    <a:pt x="145" y="1737"/>
                    <a:pt x="342" y="1805"/>
                    <a:pt x="515" y="1805"/>
                  </a:cubicBezTo>
                  <a:lnTo>
                    <a:pt x="515" y="1872"/>
                  </a:lnTo>
                  <a:cubicBezTo>
                    <a:pt x="515" y="1906"/>
                    <a:pt x="554" y="1934"/>
                    <a:pt x="597" y="1934"/>
                  </a:cubicBezTo>
                  <a:cubicBezTo>
                    <a:pt x="636" y="1934"/>
                    <a:pt x="674" y="1910"/>
                    <a:pt x="674" y="1872"/>
                  </a:cubicBezTo>
                  <a:lnTo>
                    <a:pt x="674" y="1800"/>
                  </a:lnTo>
                  <a:cubicBezTo>
                    <a:pt x="924" y="1761"/>
                    <a:pt x="1122" y="1602"/>
                    <a:pt x="1122" y="1299"/>
                  </a:cubicBezTo>
                  <a:cubicBezTo>
                    <a:pt x="1117" y="1015"/>
                    <a:pt x="939" y="895"/>
                    <a:pt x="674" y="794"/>
                  </a:cubicBezTo>
                  <a:lnTo>
                    <a:pt x="674" y="385"/>
                  </a:lnTo>
                  <a:cubicBezTo>
                    <a:pt x="732" y="385"/>
                    <a:pt x="790" y="404"/>
                    <a:pt x="847" y="433"/>
                  </a:cubicBezTo>
                  <a:cubicBezTo>
                    <a:pt x="872" y="444"/>
                    <a:pt x="912" y="469"/>
                    <a:pt x="954" y="469"/>
                  </a:cubicBezTo>
                  <a:cubicBezTo>
                    <a:pt x="985" y="469"/>
                    <a:pt x="1018" y="455"/>
                    <a:pt x="1045" y="409"/>
                  </a:cubicBezTo>
                  <a:cubicBezTo>
                    <a:pt x="1088" y="351"/>
                    <a:pt x="1083" y="270"/>
                    <a:pt x="1035" y="222"/>
                  </a:cubicBezTo>
                  <a:cubicBezTo>
                    <a:pt x="944" y="145"/>
                    <a:pt x="785" y="120"/>
                    <a:pt x="674" y="120"/>
                  </a:cubicBezTo>
                  <a:lnTo>
                    <a:pt x="674" y="63"/>
                  </a:lnTo>
                  <a:cubicBezTo>
                    <a:pt x="674" y="24"/>
                    <a:pt x="631" y="0"/>
                    <a:pt x="5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5970499" y="3857806"/>
              <a:ext cx="98720" cy="84505"/>
            </a:xfrm>
            <a:custGeom>
              <a:rect b="b" l="l" r="r" t="t"/>
              <a:pathLst>
                <a:path extrusionOk="0" h="3222" w="3764">
                  <a:moveTo>
                    <a:pt x="2146" y="397"/>
                  </a:moveTo>
                  <a:cubicBezTo>
                    <a:pt x="2768" y="397"/>
                    <a:pt x="3364" y="880"/>
                    <a:pt x="3364" y="1612"/>
                  </a:cubicBezTo>
                  <a:cubicBezTo>
                    <a:pt x="3364" y="2276"/>
                    <a:pt x="2820" y="2820"/>
                    <a:pt x="2152" y="2820"/>
                  </a:cubicBezTo>
                  <a:cubicBezTo>
                    <a:pt x="1074" y="2820"/>
                    <a:pt x="535" y="1516"/>
                    <a:pt x="1295" y="756"/>
                  </a:cubicBezTo>
                  <a:cubicBezTo>
                    <a:pt x="1543" y="508"/>
                    <a:pt x="1847" y="397"/>
                    <a:pt x="2146" y="397"/>
                  </a:cubicBezTo>
                  <a:close/>
                  <a:moveTo>
                    <a:pt x="2152" y="0"/>
                  </a:moveTo>
                  <a:cubicBezTo>
                    <a:pt x="718" y="0"/>
                    <a:pt x="1" y="1733"/>
                    <a:pt x="1011" y="2748"/>
                  </a:cubicBezTo>
                  <a:cubicBezTo>
                    <a:pt x="1321" y="3057"/>
                    <a:pt x="1733" y="3222"/>
                    <a:pt x="2153" y="3222"/>
                  </a:cubicBezTo>
                  <a:cubicBezTo>
                    <a:pt x="2360" y="3222"/>
                    <a:pt x="2569" y="3182"/>
                    <a:pt x="2768" y="3099"/>
                  </a:cubicBezTo>
                  <a:cubicBezTo>
                    <a:pt x="3374" y="2849"/>
                    <a:pt x="3764" y="2262"/>
                    <a:pt x="3764" y="1608"/>
                  </a:cubicBezTo>
                  <a:cubicBezTo>
                    <a:pt x="3764" y="722"/>
                    <a:pt x="3042" y="0"/>
                    <a:pt x="21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5875109" y="3840390"/>
              <a:ext cx="211184" cy="151097"/>
            </a:xfrm>
            <a:custGeom>
              <a:rect b="b" l="l" r="r" t="t"/>
              <a:pathLst>
                <a:path extrusionOk="0" h="5761" w="8052">
                  <a:moveTo>
                    <a:pt x="2573" y="2274"/>
                  </a:moveTo>
                  <a:cubicBezTo>
                    <a:pt x="2967" y="2274"/>
                    <a:pt x="3350" y="2468"/>
                    <a:pt x="3580" y="2815"/>
                  </a:cubicBezTo>
                  <a:cubicBezTo>
                    <a:pt x="3623" y="2988"/>
                    <a:pt x="3691" y="3162"/>
                    <a:pt x="3772" y="3325"/>
                  </a:cubicBezTo>
                  <a:cubicBezTo>
                    <a:pt x="3782" y="3378"/>
                    <a:pt x="3787" y="3431"/>
                    <a:pt x="3787" y="3484"/>
                  </a:cubicBezTo>
                  <a:cubicBezTo>
                    <a:pt x="3787" y="4086"/>
                    <a:pt x="3344" y="4596"/>
                    <a:pt x="2752" y="4682"/>
                  </a:cubicBezTo>
                  <a:cubicBezTo>
                    <a:pt x="2691" y="4692"/>
                    <a:pt x="2630" y="4696"/>
                    <a:pt x="2569" y="4696"/>
                  </a:cubicBezTo>
                  <a:cubicBezTo>
                    <a:pt x="2046" y="4696"/>
                    <a:pt x="1570" y="4353"/>
                    <a:pt x="1415" y="3835"/>
                  </a:cubicBezTo>
                  <a:cubicBezTo>
                    <a:pt x="1242" y="3263"/>
                    <a:pt x="1511" y="2647"/>
                    <a:pt x="2055" y="2392"/>
                  </a:cubicBezTo>
                  <a:cubicBezTo>
                    <a:pt x="2222" y="2312"/>
                    <a:pt x="2398" y="2274"/>
                    <a:pt x="2573" y="2274"/>
                  </a:cubicBezTo>
                  <a:close/>
                  <a:moveTo>
                    <a:pt x="2574" y="1612"/>
                  </a:moveTo>
                  <a:cubicBezTo>
                    <a:pt x="2921" y="1612"/>
                    <a:pt x="3258" y="1709"/>
                    <a:pt x="3551" y="1887"/>
                  </a:cubicBezTo>
                  <a:cubicBezTo>
                    <a:pt x="3532" y="1983"/>
                    <a:pt x="3522" y="2079"/>
                    <a:pt x="3517" y="2180"/>
                  </a:cubicBezTo>
                  <a:cubicBezTo>
                    <a:pt x="3235" y="1976"/>
                    <a:pt x="2905" y="1874"/>
                    <a:pt x="2575" y="1874"/>
                  </a:cubicBezTo>
                  <a:cubicBezTo>
                    <a:pt x="2230" y="1874"/>
                    <a:pt x="1885" y="1985"/>
                    <a:pt x="1598" y="2204"/>
                  </a:cubicBezTo>
                  <a:cubicBezTo>
                    <a:pt x="1035" y="2637"/>
                    <a:pt x="818" y="3388"/>
                    <a:pt x="1068" y="4052"/>
                  </a:cubicBezTo>
                  <a:cubicBezTo>
                    <a:pt x="1305" y="4686"/>
                    <a:pt x="1910" y="5095"/>
                    <a:pt x="2575" y="5095"/>
                  </a:cubicBezTo>
                  <a:cubicBezTo>
                    <a:pt x="2611" y="5095"/>
                    <a:pt x="2648" y="5094"/>
                    <a:pt x="2685" y="5091"/>
                  </a:cubicBezTo>
                  <a:cubicBezTo>
                    <a:pt x="3392" y="5043"/>
                    <a:pt x="3989" y="4538"/>
                    <a:pt x="4148" y="3845"/>
                  </a:cubicBezTo>
                  <a:cubicBezTo>
                    <a:pt x="4215" y="3912"/>
                    <a:pt x="4287" y="3980"/>
                    <a:pt x="4364" y="4042"/>
                  </a:cubicBezTo>
                  <a:cubicBezTo>
                    <a:pt x="4099" y="4893"/>
                    <a:pt x="3339" y="5359"/>
                    <a:pt x="2569" y="5359"/>
                  </a:cubicBezTo>
                  <a:cubicBezTo>
                    <a:pt x="2012" y="5359"/>
                    <a:pt x="1450" y="5115"/>
                    <a:pt x="1068" y="4596"/>
                  </a:cubicBezTo>
                  <a:cubicBezTo>
                    <a:pt x="159" y="3359"/>
                    <a:pt x="1039" y="1612"/>
                    <a:pt x="2574" y="1612"/>
                  </a:cubicBezTo>
                  <a:close/>
                  <a:moveTo>
                    <a:pt x="5782" y="0"/>
                  </a:moveTo>
                  <a:cubicBezTo>
                    <a:pt x="4840" y="0"/>
                    <a:pt x="3986" y="592"/>
                    <a:pt x="3657" y="1482"/>
                  </a:cubicBezTo>
                  <a:cubicBezTo>
                    <a:pt x="3309" y="1293"/>
                    <a:pt x="2937" y="1205"/>
                    <a:pt x="2574" y="1205"/>
                  </a:cubicBezTo>
                  <a:cubicBezTo>
                    <a:pt x="1576" y="1205"/>
                    <a:pt x="634" y="1867"/>
                    <a:pt x="366" y="2921"/>
                  </a:cubicBezTo>
                  <a:cubicBezTo>
                    <a:pt x="0" y="4360"/>
                    <a:pt x="1092" y="5755"/>
                    <a:pt x="2574" y="5755"/>
                  </a:cubicBezTo>
                  <a:lnTo>
                    <a:pt x="2574" y="5760"/>
                  </a:lnTo>
                  <a:cubicBezTo>
                    <a:pt x="3527" y="5760"/>
                    <a:pt x="4379" y="5168"/>
                    <a:pt x="4706" y="4273"/>
                  </a:cubicBezTo>
                  <a:cubicBezTo>
                    <a:pt x="5047" y="4458"/>
                    <a:pt x="5419" y="4548"/>
                    <a:pt x="5790" y="4548"/>
                  </a:cubicBezTo>
                  <a:cubicBezTo>
                    <a:pt x="6298" y="4548"/>
                    <a:pt x="6801" y="4378"/>
                    <a:pt x="7213" y="4047"/>
                  </a:cubicBezTo>
                  <a:cubicBezTo>
                    <a:pt x="7612" y="3725"/>
                    <a:pt x="7887" y="3282"/>
                    <a:pt x="8007" y="2786"/>
                  </a:cubicBezTo>
                  <a:cubicBezTo>
                    <a:pt x="8052" y="2629"/>
                    <a:pt x="7926" y="2529"/>
                    <a:pt x="7804" y="2529"/>
                  </a:cubicBezTo>
                  <a:cubicBezTo>
                    <a:pt x="7717" y="2529"/>
                    <a:pt x="7632" y="2579"/>
                    <a:pt x="7612" y="2695"/>
                  </a:cubicBezTo>
                  <a:cubicBezTo>
                    <a:pt x="7439" y="3450"/>
                    <a:pt x="6818" y="4018"/>
                    <a:pt x="6058" y="4124"/>
                  </a:cubicBezTo>
                  <a:cubicBezTo>
                    <a:pt x="5968" y="4137"/>
                    <a:pt x="5878" y="4143"/>
                    <a:pt x="5789" y="4143"/>
                  </a:cubicBezTo>
                  <a:cubicBezTo>
                    <a:pt x="5121" y="4143"/>
                    <a:pt x="4493" y="3785"/>
                    <a:pt x="4157" y="3191"/>
                  </a:cubicBezTo>
                  <a:cubicBezTo>
                    <a:pt x="4124" y="3003"/>
                    <a:pt x="4056" y="2820"/>
                    <a:pt x="3955" y="2656"/>
                  </a:cubicBezTo>
                  <a:cubicBezTo>
                    <a:pt x="3753" y="1656"/>
                    <a:pt x="4388" y="674"/>
                    <a:pt x="5389" y="453"/>
                  </a:cubicBezTo>
                  <a:cubicBezTo>
                    <a:pt x="5523" y="424"/>
                    <a:pt x="5657" y="410"/>
                    <a:pt x="5789" y="410"/>
                  </a:cubicBezTo>
                  <a:cubicBezTo>
                    <a:pt x="6638" y="410"/>
                    <a:pt x="7408" y="990"/>
                    <a:pt x="7612" y="1848"/>
                  </a:cubicBezTo>
                  <a:cubicBezTo>
                    <a:pt x="7632" y="1965"/>
                    <a:pt x="7719" y="2016"/>
                    <a:pt x="7806" y="2016"/>
                  </a:cubicBezTo>
                  <a:cubicBezTo>
                    <a:pt x="7927" y="2016"/>
                    <a:pt x="8052" y="1918"/>
                    <a:pt x="8007" y="1761"/>
                  </a:cubicBezTo>
                  <a:cubicBezTo>
                    <a:pt x="7776" y="780"/>
                    <a:pt x="6934" y="68"/>
                    <a:pt x="5933" y="5"/>
                  </a:cubicBezTo>
                  <a:cubicBezTo>
                    <a:pt x="5882" y="2"/>
                    <a:pt x="5832" y="0"/>
                    <a:pt x="5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6012410" y="3875089"/>
              <a:ext cx="29034" cy="50881"/>
            </a:xfrm>
            <a:custGeom>
              <a:rect b="b" l="l" r="r" t="t"/>
              <a:pathLst>
                <a:path extrusionOk="0" h="1940" w="1107">
                  <a:moveTo>
                    <a:pt x="515" y="390"/>
                  </a:moveTo>
                  <a:lnTo>
                    <a:pt x="515" y="746"/>
                  </a:lnTo>
                  <a:cubicBezTo>
                    <a:pt x="376" y="689"/>
                    <a:pt x="327" y="645"/>
                    <a:pt x="327" y="554"/>
                  </a:cubicBezTo>
                  <a:cubicBezTo>
                    <a:pt x="327" y="453"/>
                    <a:pt x="414" y="405"/>
                    <a:pt x="515" y="390"/>
                  </a:cubicBezTo>
                  <a:close/>
                  <a:moveTo>
                    <a:pt x="635" y="1117"/>
                  </a:moveTo>
                  <a:cubicBezTo>
                    <a:pt x="785" y="1179"/>
                    <a:pt x="813" y="1247"/>
                    <a:pt x="813" y="1333"/>
                  </a:cubicBezTo>
                  <a:cubicBezTo>
                    <a:pt x="813" y="1444"/>
                    <a:pt x="746" y="1507"/>
                    <a:pt x="640" y="1526"/>
                  </a:cubicBezTo>
                  <a:lnTo>
                    <a:pt x="635" y="1531"/>
                  </a:lnTo>
                  <a:lnTo>
                    <a:pt x="635" y="1117"/>
                  </a:lnTo>
                  <a:close/>
                  <a:moveTo>
                    <a:pt x="578" y="1"/>
                  </a:moveTo>
                  <a:cubicBezTo>
                    <a:pt x="544" y="1"/>
                    <a:pt x="501" y="25"/>
                    <a:pt x="501" y="63"/>
                  </a:cubicBezTo>
                  <a:lnTo>
                    <a:pt x="501" y="126"/>
                  </a:lnTo>
                  <a:cubicBezTo>
                    <a:pt x="222" y="164"/>
                    <a:pt x="39" y="313"/>
                    <a:pt x="39" y="588"/>
                  </a:cubicBezTo>
                  <a:cubicBezTo>
                    <a:pt x="39" y="886"/>
                    <a:pt x="270" y="977"/>
                    <a:pt x="501" y="1064"/>
                  </a:cubicBezTo>
                  <a:lnTo>
                    <a:pt x="501" y="1531"/>
                  </a:lnTo>
                  <a:cubicBezTo>
                    <a:pt x="371" y="1516"/>
                    <a:pt x="308" y="1463"/>
                    <a:pt x="198" y="1382"/>
                  </a:cubicBezTo>
                  <a:cubicBezTo>
                    <a:pt x="174" y="1364"/>
                    <a:pt x="152" y="1357"/>
                    <a:pt x="132" y="1357"/>
                  </a:cubicBezTo>
                  <a:cubicBezTo>
                    <a:pt x="54" y="1357"/>
                    <a:pt x="0" y="1460"/>
                    <a:pt x="0" y="1521"/>
                  </a:cubicBezTo>
                  <a:cubicBezTo>
                    <a:pt x="0" y="1560"/>
                    <a:pt x="15" y="1593"/>
                    <a:pt x="39" y="1622"/>
                  </a:cubicBezTo>
                  <a:cubicBezTo>
                    <a:pt x="130" y="1747"/>
                    <a:pt x="327" y="181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59" y="1916"/>
                    <a:pt x="659" y="1877"/>
                  </a:cubicBezTo>
                  <a:lnTo>
                    <a:pt x="659" y="1805"/>
                  </a:lnTo>
                  <a:cubicBezTo>
                    <a:pt x="910" y="1767"/>
                    <a:pt x="1107" y="1608"/>
                    <a:pt x="1107" y="1305"/>
                  </a:cubicBezTo>
                  <a:cubicBezTo>
                    <a:pt x="1102" y="1011"/>
                    <a:pt x="914" y="891"/>
                    <a:pt x="659" y="799"/>
                  </a:cubicBezTo>
                  <a:lnTo>
                    <a:pt x="659" y="381"/>
                  </a:lnTo>
                  <a:cubicBezTo>
                    <a:pt x="736" y="390"/>
                    <a:pt x="818" y="414"/>
                    <a:pt x="886" y="458"/>
                  </a:cubicBezTo>
                  <a:cubicBezTo>
                    <a:pt x="901" y="466"/>
                    <a:pt x="918" y="470"/>
                    <a:pt x="934" y="470"/>
                  </a:cubicBezTo>
                  <a:cubicBezTo>
                    <a:pt x="974" y="470"/>
                    <a:pt x="1013" y="447"/>
                    <a:pt x="1030" y="410"/>
                  </a:cubicBezTo>
                  <a:cubicBezTo>
                    <a:pt x="1073" y="352"/>
                    <a:pt x="1068" y="270"/>
                    <a:pt x="1020" y="222"/>
                  </a:cubicBezTo>
                  <a:cubicBezTo>
                    <a:pt x="929" y="145"/>
                    <a:pt x="775" y="121"/>
                    <a:pt x="659" y="121"/>
                  </a:cubicBezTo>
                  <a:lnTo>
                    <a:pt x="659" y="63"/>
                  </a:lnTo>
                  <a:cubicBezTo>
                    <a:pt x="659" y="25"/>
                    <a:pt x="61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5776153" y="3959306"/>
              <a:ext cx="367028" cy="211026"/>
            </a:xfrm>
            <a:custGeom>
              <a:rect b="b" l="l" r="r" t="t"/>
              <a:pathLst>
                <a:path extrusionOk="0" h="8046" w="13994">
                  <a:moveTo>
                    <a:pt x="4453" y="2387"/>
                  </a:moveTo>
                  <a:cubicBezTo>
                    <a:pt x="4473" y="2387"/>
                    <a:pt x="4493" y="2400"/>
                    <a:pt x="4504" y="2419"/>
                  </a:cubicBezTo>
                  <a:lnTo>
                    <a:pt x="5890" y="6100"/>
                  </a:lnTo>
                  <a:cubicBezTo>
                    <a:pt x="5900" y="6129"/>
                    <a:pt x="5885" y="6158"/>
                    <a:pt x="5857" y="6168"/>
                  </a:cubicBezTo>
                  <a:lnTo>
                    <a:pt x="4966" y="6500"/>
                  </a:lnTo>
                  <a:lnTo>
                    <a:pt x="3547" y="2727"/>
                  </a:lnTo>
                  <a:lnTo>
                    <a:pt x="4437" y="2390"/>
                  </a:lnTo>
                  <a:cubicBezTo>
                    <a:pt x="4442" y="2388"/>
                    <a:pt x="4448" y="2387"/>
                    <a:pt x="4453" y="2387"/>
                  </a:cubicBezTo>
                  <a:close/>
                  <a:moveTo>
                    <a:pt x="3167" y="2867"/>
                  </a:moveTo>
                  <a:lnTo>
                    <a:pt x="4586" y="6644"/>
                  </a:lnTo>
                  <a:lnTo>
                    <a:pt x="1945" y="7640"/>
                  </a:lnTo>
                  <a:cubicBezTo>
                    <a:pt x="1933" y="7645"/>
                    <a:pt x="1922" y="7647"/>
                    <a:pt x="1911" y="7647"/>
                  </a:cubicBezTo>
                  <a:cubicBezTo>
                    <a:pt x="1876" y="7647"/>
                    <a:pt x="1845" y="7625"/>
                    <a:pt x="1834" y="7592"/>
                  </a:cubicBezTo>
                  <a:lnTo>
                    <a:pt x="472" y="3974"/>
                  </a:lnTo>
                  <a:cubicBezTo>
                    <a:pt x="453" y="3930"/>
                    <a:pt x="477" y="3882"/>
                    <a:pt x="520" y="3868"/>
                  </a:cubicBezTo>
                  <a:lnTo>
                    <a:pt x="3167" y="2867"/>
                  </a:lnTo>
                  <a:close/>
                  <a:moveTo>
                    <a:pt x="12829" y="0"/>
                  </a:moveTo>
                  <a:cubicBezTo>
                    <a:pt x="12522" y="0"/>
                    <a:pt x="12229" y="161"/>
                    <a:pt x="12006" y="370"/>
                  </a:cubicBezTo>
                  <a:lnTo>
                    <a:pt x="9860" y="2145"/>
                  </a:lnTo>
                  <a:cubicBezTo>
                    <a:pt x="9740" y="1880"/>
                    <a:pt x="9485" y="1621"/>
                    <a:pt x="8999" y="1621"/>
                  </a:cubicBezTo>
                  <a:cubicBezTo>
                    <a:pt x="8407" y="1621"/>
                    <a:pt x="7967" y="1617"/>
                    <a:pt x="7628" y="1617"/>
                  </a:cubicBezTo>
                  <a:cubicBezTo>
                    <a:pt x="6824" y="1617"/>
                    <a:pt x="6591" y="1636"/>
                    <a:pt x="6256" y="1765"/>
                  </a:cubicBezTo>
                  <a:lnTo>
                    <a:pt x="6251" y="1765"/>
                  </a:lnTo>
                  <a:lnTo>
                    <a:pt x="4889" y="2328"/>
                  </a:lnTo>
                  <a:lnTo>
                    <a:pt x="4875" y="2275"/>
                  </a:lnTo>
                  <a:cubicBezTo>
                    <a:pt x="4804" y="2097"/>
                    <a:pt x="4634" y="1984"/>
                    <a:pt x="4453" y="1984"/>
                  </a:cubicBezTo>
                  <a:cubicBezTo>
                    <a:pt x="4400" y="1984"/>
                    <a:pt x="4345" y="1994"/>
                    <a:pt x="4293" y="2015"/>
                  </a:cubicBezTo>
                  <a:lnTo>
                    <a:pt x="376" y="3488"/>
                  </a:lnTo>
                  <a:cubicBezTo>
                    <a:pt x="126" y="3584"/>
                    <a:pt x="1" y="3863"/>
                    <a:pt x="92" y="4113"/>
                  </a:cubicBezTo>
                  <a:lnTo>
                    <a:pt x="1459" y="7731"/>
                  </a:lnTo>
                  <a:cubicBezTo>
                    <a:pt x="1530" y="7926"/>
                    <a:pt x="1718" y="8045"/>
                    <a:pt x="1915" y="8045"/>
                  </a:cubicBezTo>
                  <a:cubicBezTo>
                    <a:pt x="1972" y="8045"/>
                    <a:pt x="2029" y="8036"/>
                    <a:pt x="2084" y="8015"/>
                  </a:cubicBezTo>
                  <a:lnTo>
                    <a:pt x="5996" y="6538"/>
                  </a:lnTo>
                  <a:cubicBezTo>
                    <a:pt x="6232" y="6452"/>
                    <a:pt x="6347" y="6192"/>
                    <a:pt x="6261" y="5956"/>
                  </a:cubicBezTo>
                  <a:lnTo>
                    <a:pt x="6242" y="5908"/>
                  </a:lnTo>
                  <a:cubicBezTo>
                    <a:pt x="6954" y="5610"/>
                    <a:pt x="6968" y="5571"/>
                    <a:pt x="7704" y="5571"/>
                  </a:cubicBezTo>
                  <a:cubicBezTo>
                    <a:pt x="7959" y="5557"/>
                    <a:pt x="7959" y="5181"/>
                    <a:pt x="7704" y="5167"/>
                  </a:cubicBezTo>
                  <a:cubicBezTo>
                    <a:pt x="6906" y="5172"/>
                    <a:pt x="6833" y="5225"/>
                    <a:pt x="6102" y="5533"/>
                  </a:cubicBezTo>
                  <a:lnTo>
                    <a:pt x="5034" y="2703"/>
                  </a:lnTo>
                  <a:lnTo>
                    <a:pt x="6405" y="2135"/>
                  </a:lnTo>
                  <a:cubicBezTo>
                    <a:pt x="6690" y="2028"/>
                    <a:pt x="6891" y="2013"/>
                    <a:pt x="7718" y="2013"/>
                  </a:cubicBezTo>
                  <a:cubicBezTo>
                    <a:pt x="8037" y="2013"/>
                    <a:pt x="8451" y="2015"/>
                    <a:pt x="8999" y="2015"/>
                  </a:cubicBezTo>
                  <a:cubicBezTo>
                    <a:pt x="9215" y="2015"/>
                    <a:pt x="9369" y="2092"/>
                    <a:pt x="9461" y="2246"/>
                  </a:cubicBezTo>
                  <a:cubicBezTo>
                    <a:pt x="9509" y="2323"/>
                    <a:pt x="9538" y="2410"/>
                    <a:pt x="9547" y="2496"/>
                  </a:cubicBezTo>
                  <a:cubicBezTo>
                    <a:pt x="9542" y="2573"/>
                    <a:pt x="9494" y="2944"/>
                    <a:pt x="9133" y="3002"/>
                  </a:cubicBezTo>
                  <a:cubicBezTo>
                    <a:pt x="8585" y="3098"/>
                    <a:pt x="7401" y="3266"/>
                    <a:pt x="7392" y="3266"/>
                  </a:cubicBezTo>
                  <a:cubicBezTo>
                    <a:pt x="7146" y="3305"/>
                    <a:pt x="7175" y="3666"/>
                    <a:pt x="7420" y="3666"/>
                  </a:cubicBezTo>
                  <a:lnTo>
                    <a:pt x="7449" y="3666"/>
                  </a:lnTo>
                  <a:cubicBezTo>
                    <a:pt x="7459" y="3666"/>
                    <a:pt x="8652" y="3497"/>
                    <a:pt x="9206" y="3401"/>
                  </a:cubicBezTo>
                  <a:cubicBezTo>
                    <a:pt x="9716" y="3314"/>
                    <a:pt x="9903" y="2881"/>
                    <a:pt x="9942" y="2597"/>
                  </a:cubicBezTo>
                  <a:lnTo>
                    <a:pt x="12266" y="673"/>
                  </a:lnTo>
                  <a:lnTo>
                    <a:pt x="12271" y="668"/>
                  </a:lnTo>
                  <a:lnTo>
                    <a:pt x="12280" y="658"/>
                  </a:lnTo>
                  <a:cubicBezTo>
                    <a:pt x="12425" y="522"/>
                    <a:pt x="12616" y="396"/>
                    <a:pt x="12820" y="396"/>
                  </a:cubicBezTo>
                  <a:cubicBezTo>
                    <a:pt x="12941" y="396"/>
                    <a:pt x="13066" y="440"/>
                    <a:pt x="13190" y="552"/>
                  </a:cubicBezTo>
                  <a:cubicBezTo>
                    <a:pt x="13565" y="923"/>
                    <a:pt x="13219" y="1366"/>
                    <a:pt x="13142" y="1457"/>
                  </a:cubicBezTo>
                  <a:lnTo>
                    <a:pt x="10211" y="4609"/>
                  </a:lnTo>
                  <a:lnTo>
                    <a:pt x="10206" y="4613"/>
                  </a:lnTo>
                  <a:cubicBezTo>
                    <a:pt x="9793" y="5085"/>
                    <a:pt x="9239" y="5162"/>
                    <a:pt x="9013" y="5172"/>
                  </a:cubicBezTo>
                  <a:lnTo>
                    <a:pt x="8647" y="5172"/>
                  </a:lnTo>
                  <a:cubicBezTo>
                    <a:pt x="8392" y="5186"/>
                    <a:pt x="8392" y="5561"/>
                    <a:pt x="8647" y="5576"/>
                  </a:cubicBezTo>
                  <a:lnTo>
                    <a:pt x="9028" y="5576"/>
                  </a:lnTo>
                  <a:cubicBezTo>
                    <a:pt x="9302" y="5561"/>
                    <a:pt x="9990" y="5470"/>
                    <a:pt x="10505" y="4878"/>
                  </a:cubicBezTo>
                  <a:lnTo>
                    <a:pt x="13440" y="1726"/>
                  </a:lnTo>
                  <a:cubicBezTo>
                    <a:pt x="13695" y="1428"/>
                    <a:pt x="13993" y="788"/>
                    <a:pt x="13464" y="269"/>
                  </a:cubicBezTo>
                  <a:lnTo>
                    <a:pt x="13459" y="264"/>
                  </a:lnTo>
                  <a:cubicBezTo>
                    <a:pt x="13256" y="76"/>
                    <a:pt x="13039" y="0"/>
                    <a:pt x="128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1" name="Google Shape;2751;p38"/>
          <p:cNvGrpSpPr/>
          <p:nvPr/>
        </p:nvGrpSpPr>
        <p:grpSpPr>
          <a:xfrm>
            <a:off x="8876216" y="4854977"/>
            <a:ext cx="500281" cy="478914"/>
            <a:chOff x="6657161" y="3825808"/>
            <a:chExt cx="375211" cy="359185"/>
          </a:xfrm>
        </p:grpSpPr>
        <p:sp>
          <p:nvSpPr>
            <p:cNvPr id="2752" name="Google Shape;2752;p38"/>
            <p:cNvSpPr/>
            <p:nvPr/>
          </p:nvSpPr>
          <p:spPr>
            <a:xfrm>
              <a:off x="6780194" y="4040165"/>
              <a:ext cx="9625" cy="20090"/>
            </a:xfrm>
            <a:custGeom>
              <a:rect b="b" l="l" r="r" t="t"/>
              <a:pathLst>
                <a:path extrusionOk="0" h="766" w="367">
                  <a:moveTo>
                    <a:pt x="323" y="0"/>
                  </a:moveTo>
                  <a:lnTo>
                    <a:pt x="1" y="323"/>
                  </a:lnTo>
                  <a:cubicBezTo>
                    <a:pt x="107" y="482"/>
                    <a:pt x="232" y="631"/>
                    <a:pt x="367" y="765"/>
                  </a:cubicBezTo>
                  <a:cubicBezTo>
                    <a:pt x="333" y="510"/>
                    <a:pt x="318" y="255"/>
                    <a:pt x="323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38"/>
            <p:cNvSpPr/>
            <p:nvPr/>
          </p:nvSpPr>
          <p:spPr>
            <a:xfrm>
              <a:off x="6789794" y="3854134"/>
              <a:ext cx="236388" cy="248637"/>
            </a:xfrm>
            <a:custGeom>
              <a:rect b="b" l="l" r="r" t="t"/>
              <a:pathLst>
                <a:path extrusionOk="0" h="9480" w="9013">
                  <a:moveTo>
                    <a:pt x="7853" y="1"/>
                  </a:moveTo>
                  <a:lnTo>
                    <a:pt x="7853" y="1"/>
                  </a:lnTo>
                  <a:cubicBezTo>
                    <a:pt x="7853" y="1"/>
                    <a:pt x="8185" y="2210"/>
                    <a:pt x="7031" y="3369"/>
                  </a:cubicBezTo>
                  <a:lnTo>
                    <a:pt x="3364" y="7036"/>
                  </a:lnTo>
                  <a:cubicBezTo>
                    <a:pt x="2631" y="7769"/>
                    <a:pt x="1473" y="7903"/>
                    <a:pt x="725" y="7903"/>
                  </a:cubicBezTo>
                  <a:cubicBezTo>
                    <a:pt x="295" y="7903"/>
                    <a:pt x="1" y="7858"/>
                    <a:pt x="1" y="7858"/>
                  </a:cubicBezTo>
                  <a:lnTo>
                    <a:pt x="1" y="7858"/>
                  </a:lnTo>
                  <a:cubicBezTo>
                    <a:pt x="361" y="8224"/>
                    <a:pt x="814" y="8484"/>
                    <a:pt x="1305" y="8619"/>
                  </a:cubicBezTo>
                  <a:lnTo>
                    <a:pt x="2166" y="9480"/>
                  </a:lnTo>
                  <a:cubicBezTo>
                    <a:pt x="2897" y="9013"/>
                    <a:pt x="3576" y="8470"/>
                    <a:pt x="4192" y="7858"/>
                  </a:cubicBezTo>
                  <a:lnTo>
                    <a:pt x="7853" y="4192"/>
                  </a:lnTo>
                  <a:cubicBezTo>
                    <a:pt x="9013" y="3037"/>
                    <a:pt x="9013" y="1161"/>
                    <a:pt x="7853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6767972" y="3831447"/>
              <a:ext cx="249266" cy="241136"/>
            </a:xfrm>
            <a:custGeom>
              <a:rect b="b" l="l" r="r" t="t"/>
              <a:pathLst>
                <a:path extrusionOk="0" h="9194" w="9504">
                  <a:moveTo>
                    <a:pt x="6592" y="1508"/>
                  </a:moveTo>
                  <a:cubicBezTo>
                    <a:pt x="6965" y="1508"/>
                    <a:pt x="7338" y="1650"/>
                    <a:pt x="7622" y="1934"/>
                  </a:cubicBezTo>
                  <a:cubicBezTo>
                    <a:pt x="8190" y="2502"/>
                    <a:pt x="8190" y="3426"/>
                    <a:pt x="7622" y="3993"/>
                  </a:cubicBezTo>
                  <a:lnTo>
                    <a:pt x="5784" y="5832"/>
                  </a:lnTo>
                  <a:lnTo>
                    <a:pt x="5399" y="5928"/>
                  </a:lnTo>
                  <a:lnTo>
                    <a:pt x="4056" y="7554"/>
                  </a:lnTo>
                  <a:lnTo>
                    <a:pt x="3955" y="7660"/>
                  </a:lnTo>
                  <a:cubicBezTo>
                    <a:pt x="3672" y="7944"/>
                    <a:pt x="3300" y="8086"/>
                    <a:pt x="2928" y="8086"/>
                  </a:cubicBezTo>
                  <a:cubicBezTo>
                    <a:pt x="2556" y="8086"/>
                    <a:pt x="2185" y="7944"/>
                    <a:pt x="1901" y="7660"/>
                  </a:cubicBezTo>
                  <a:cubicBezTo>
                    <a:pt x="1328" y="7092"/>
                    <a:pt x="1328" y="6168"/>
                    <a:pt x="1901" y="5601"/>
                  </a:cubicBezTo>
                  <a:lnTo>
                    <a:pt x="5563" y="1934"/>
                  </a:lnTo>
                  <a:cubicBezTo>
                    <a:pt x="5846" y="1650"/>
                    <a:pt x="6219" y="1508"/>
                    <a:pt x="6592" y="1508"/>
                  </a:cubicBezTo>
                  <a:close/>
                  <a:moveTo>
                    <a:pt x="6592" y="1"/>
                  </a:moveTo>
                  <a:cubicBezTo>
                    <a:pt x="5834" y="1"/>
                    <a:pt x="5077" y="291"/>
                    <a:pt x="4499" y="871"/>
                  </a:cubicBezTo>
                  <a:lnTo>
                    <a:pt x="833" y="4537"/>
                  </a:lnTo>
                  <a:lnTo>
                    <a:pt x="0" y="7087"/>
                  </a:lnTo>
                  <a:cubicBezTo>
                    <a:pt x="68" y="7516"/>
                    <a:pt x="226" y="7920"/>
                    <a:pt x="467" y="8281"/>
                  </a:cubicBezTo>
                  <a:lnTo>
                    <a:pt x="510" y="8237"/>
                  </a:lnTo>
                  <a:cubicBezTo>
                    <a:pt x="582" y="8420"/>
                    <a:pt x="693" y="8584"/>
                    <a:pt x="833" y="8723"/>
                  </a:cubicBezTo>
                  <a:cubicBezTo>
                    <a:pt x="1151" y="9041"/>
                    <a:pt x="1585" y="9194"/>
                    <a:pt x="2068" y="9194"/>
                  </a:cubicBezTo>
                  <a:cubicBezTo>
                    <a:pt x="2206" y="9194"/>
                    <a:pt x="2348" y="9181"/>
                    <a:pt x="2493" y="9156"/>
                  </a:cubicBezTo>
                  <a:cubicBezTo>
                    <a:pt x="3137" y="9046"/>
                    <a:pt x="3825" y="8685"/>
                    <a:pt x="4403" y="8108"/>
                  </a:cubicBezTo>
                  <a:lnTo>
                    <a:pt x="8069" y="4441"/>
                  </a:lnTo>
                  <a:cubicBezTo>
                    <a:pt x="9224" y="3281"/>
                    <a:pt x="9503" y="1684"/>
                    <a:pt x="8685" y="871"/>
                  </a:cubicBezTo>
                  <a:cubicBezTo>
                    <a:pt x="8108" y="291"/>
                    <a:pt x="7350" y="1"/>
                    <a:pt x="6592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6895543" y="3950572"/>
              <a:ext cx="24129" cy="57937"/>
            </a:xfrm>
            <a:custGeom>
              <a:rect b="b" l="l" r="r" t="t"/>
              <a:pathLst>
                <a:path extrusionOk="0" h="2209" w="920">
                  <a:moveTo>
                    <a:pt x="164" y="0"/>
                  </a:moveTo>
                  <a:lnTo>
                    <a:pt x="164" y="0"/>
                  </a:lnTo>
                  <a:cubicBezTo>
                    <a:pt x="164" y="0"/>
                    <a:pt x="333" y="1136"/>
                    <a:pt x="1" y="2209"/>
                  </a:cubicBezTo>
                  <a:lnTo>
                    <a:pt x="920" y="1290"/>
                  </a:lnTo>
                  <a:cubicBezTo>
                    <a:pt x="780" y="804"/>
                    <a:pt x="520" y="356"/>
                    <a:pt x="16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6693748" y="4101485"/>
              <a:ext cx="161063" cy="77765"/>
            </a:xfrm>
            <a:custGeom>
              <a:rect b="b" l="l" r="r" t="t"/>
              <a:pathLst>
                <a:path extrusionOk="0" h="2965" w="6141">
                  <a:moveTo>
                    <a:pt x="4639" y="1"/>
                  </a:moveTo>
                  <a:lnTo>
                    <a:pt x="3369" y="1276"/>
                  </a:lnTo>
                  <a:cubicBezTo>
                    <a:pt x="2633" y="2009"/>
                    <a:pt x="1474" y="2143"/>
                    <a:pt x="725" y="2143"/>
                  </a:cubicBezTo>
                  <a:cubicBezTo>
                    <a:pt x="295" y="2143"/>
                    <a:pt x="1" y="2099"/>
                    <a:pt x="1" y="2099"/>
                  </a:cubicBezTo>
                  <a:lnTo>
                    <a:pt x="1" y="2099"/>
                  </a:lnTo>
                  <a:cubicBezTo>
                    <a:pt x="581" y="2676"/>
                    <a:pt x="1339" y="2965"/>
                    <a:pt x="2096" y="2965"/>
                  </a:cubicBezTo>
                  <a:cubicBezTo>
                    <a:pt x="2854" y="2965"/>
                    <a:pt x="3612" y="2676"/>
                    <a:pt x="4192" y="2099"/>
                  </a:cubicBezTo>
                  <a:lnTo>
                    <a:pt x="6141" y="150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6815287" y="4056558"/>
              <a:ext cx="88124" cy="49334"/>
            </a:xfrm>
            <a:custGeom>
              <a:rect b="b" l="l" r="r" t="t"/>
              <a:pathLst>
                <a:path extrusionOk="0" h="1881" w="3360">
                  <a:moveTo>
                    <a:pt x="3359" y="1"/>
                  </a:moveTo>
                  <a:lnTo>
                    <a:pt x="3215" y="140"/>
                  </a:lnTo>
                  <a:cubicBezTo>
                    <a:pt x="2658" y="702"/>
                    <a:pt x="1902" y="1008"/>
                    <a:pt x="1125" y="1008"/>
                  </a:cubicBezTo>
                  <a:cubicBezTo>
                    <a:pt x="996" y="1008"/>
                    <a:pt x="866" y="1000"/>
                    <a:pt x="737" y="982"/>
                  </a:cubicBezTo>
                  <a:lnTo>
                    <a:pt x="1" y="1714"/>
                  </a:lnTo>
                  <a:cubicBezTo>
                    <a:pt x="369" y="1826"/>
                    <a:pt x="749" y="1881"/>
                    <a:pt x="1130" y="1881"/>
                  </a:cubicBezTo>
                  <a:cubicBezTo>
                    <a:pt x="1255" y="1881"/>
                    <a:pt x="1381" y="1875"/>
                    <a:pt x="1507" y="1863"/>
                  </a:cubicBezTo>
                  <a:lnTo>
                    <a:pt x="3224" y="145"/>
                  </a:lnTo>
                  <a:cubicBezTo>
                    <a:pt x="3273" y="97"/>
                    <a:pt x="3316" y="49"/>
                    <a:pt x="3359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6663482" y="3927754"/>
              <a:ext cx="250394" cy="241004"/>
            </a:xfrm>
            <a:custGeom>
              <a:rect b="b" l="l" r="r" t="t"/>
              <a:pathLst>
                <a:path extrusionOk="0" h="9189" w="9547">
                  <a:moveTo>
                    <a:pt x="6915" y="0"/>
                  </a:moveTo>
                  <a:cubicBezTo>
                    <a:pt x="6157" y="0"/>
                    <a:pt x="5399" y="290"/>
                    <a:pt x="4821" y="870"/>
                  </a:cubicBezTo>
                  <a:lnTo>
                    <a:pt x="1155" y="4532"/>
                  </a:lnTo>
                  <a:cubicBezTo>
                    <a:pt x="0" y="5691"/>
                    <a:pt x="0" y="7563"/>
                    <a:pt x="1155" y="8723"/>
                  </a:cubicBezTo>
                  <a:cubicBezTo>
                    <a:pt x="1471" y="9039"/>
                    <a:pt x="1906" y="9189"/>
                    <a:pt x="2386" y="9189"/>
                  </a:cubicBezTo>
                  <a:cubicBezTo>
                    <a:pt x="2526" y="9189"/>
                    <a:pt x="2669" y="9176"/>
                    <a:pt x="2815" y="9151"/>
                  </a:cubicBezTo>
                  <a:cubicBezTo>
                    <a:pt x="3460" y="9040"/>
                    <a:pt x="4148" y="8684"/>
                    <a:pt x="4725" y="8102"/>
                  </a:cubicBezTo>
                  <a:lnTo>
                    <a:pt x="6121" y="6711"/>
                  </a:lnTo>
                  <a:cubicBezTo>
                    <a:pt x="6121" y="6711"/>
                    <a:pt x="5963" y="6494"/>
                    <a:pt x="5557" y="6494"/>
                  </a:cubicBezTo>
                  <a:cubicBezTo>
                    <a:pt x="5519" y="6494"/>
                    <a:pt x="5479" y="6496"/>
                    <a:pt x="5437" y="6500"/>
                  </a:cubicBezTo>
                  <a:lnTo>
                    <a:pt x="4278" y="7655"/>
                  </a:lnTo>
                  <a:cubicBezTo>
                    <a:pt x="3994" y="7938"/>
                    <a:pt x="3622" y="8080"/>
                    <a:pt x="3250" y="8080"/>
                  </a:cubicBezTo>
                  <a:cubicBezTo>
                    <a:pt x="2879" y="8080"/>
                    <a:pt x="2507" y="7938"/>
                    <a:pt x="2223" y="7655"/>
                  </a:cubicBezTo>
                  <a:cubicBezTo>
                    <a:pt x="1655" y="7087"/>
                    <a:pt x="1655" y="6168"/>
                    <a:pt x="2223" y="5600"/>
                  </a:cubicBezTo>
                  <a:lnTo>
                    <a:pt x="5890" y="1933"/>
                  </a:lnTo>
                  <a:cubicBezTo>
                    <a:pt x="6171" y="1649"/>
                    <a:pt x="6545" y="1506"/>
                    <a:pt x="6919" y="1506"/>
                  </a:cubicBezTo>
                  <a:cubicBezTo>
                    <a:pt x="7267" y="1506"/>
                    <a:pt x="7615" y="1630"/>
                    <a:pt x="7891" y="1880"/>
                  </a:cubicBezTo>
                  <a:cubicBezTo>
                    <a:pt x="8469" y="2405"/>
                    <a:pt x="8531" y="3286"/>
                    <a:pt x="8040" y="3882"/>
                  </a:cubicBezTo>
                  <a:lnTo>
                    <a:pt x="9450" y="2477"/>
                  </a:lnTo>
                  <a:cubicBezTo>
                    <a:pt x="9547" y="1847"/>
                    <a:pt x="9412" y="1265"/>
                    <a:pt x="9012" y="870"/>
                  </a:cubicBezTo>
                  <a:cubicBezTo>
                    <a:pt x="8433" y="290"/>
                    <a:pt x="7674" y="0"/>
                    <a:pt x="6915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6806081" y="4080162"/>
              <a:ext cx="38633" cy="23631"/>
            </a:xfrm>
            <a:custGeom>
              <a:rect b="b" l="l" r="r" t="t"/>
              <a:pathLst>
                <a:path extrusionOk="0" h="901" w="1473">
                  <a:moveTo>
                    <a:pt x="684" y="1"/>
                  </a:moveTo>
                  <a:lnTo>
                    <a:pt x="0" y="689"/>
                  </a:lnTo>
                  <a:cubicBezTo>
                    <a:pt x="222" y="780"/>
                    <a:pt x="448" y="852"/>
                    <a:pt x="684" y="900"/>
                  </a:cubicBezTo>
                  <a:lnTo>
                    <a:pt x="1473" y="107"/>
                  </a:lnTo>
                  <a:cubicBezTo>
                    <a:pt x="1208" y="107"/>
                    <a:pt x="943" y="73"/>
                    <a:pt x="684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6657161" y="3865254"/>
              <a:ext cx="331935" cy="319739"/>
            </a:xfrm>
            <a:custGeom>
              <a:rect b="b" l="l" r="r" t="t"/>
              <a:pathLst>
                <a:path extrusionOk="0" h="12191" w="12656">
                  <a:moveTo>
                    <a:pt x="10817" y="0"/>
                  </a:moveTo>
                  <a:cubicBezTo>
                    <a:pt x="10389" y="0"/>
                    <a:pt x="9961" y="164"/>
                    <a:pt x="9634" y="491"/>
                  </a:cubicBezTo>
                  <a:lnTo>
                    <a:pt x="8479" y="1651"/>
                  </a:lnTo>
                  <a:cubicBezTo>
                    <a:pt x="8320" y="1806"/>
                    <a:pt x="8465" y="2027"/>
                    <a:pt x="8634" y="2027"/>
                  </a:cubicBezTo>
                  <a:cubicBezTo>
                    <a:pt x="8685" y="2027"/>
                    <a:pt x="8739" y="2007"/>
                    <a:pt x="8787" y="1959"/>
                  </a:cubicBezTo>
                  <a:lnTo>
                    <a:pt x="9946" y="799"/>
                  </a:lnTo>
                  <a:cubicBezTo>
                    <a:pt x="10185" y="565"/>
                    <a:pt x="10496" y="448"/>
                    <a:pt x="10808" y="448"/>
                  </a:cubicBezTo>
                  <a:cubicBezTo>
                    <a:pt x="11124" y="448"/>
                    <a:pt x="11441" y="569"/>
                    <a:pt x="11683" y="809"/>
                  </a:cubicBezTo>
                  <a:cubicBezTo>
                    <a:pt x="12160" y="1290"/>
                    <a:pt x="12165" y="2065"/>
                    <a:pt x="11693" y="2551"/>
                  </a:cubicBezTo>
                  <a:lnTo>
                    <a:pt x="10100" y="4138"/>
                  </a:lnTo>
                  <a:cubicBezTo>
                    <a:pt x="9579" y="2865"/>
                    <a:pt x="8374" y="2162"/>
                    <a:pt x="7149" y="2162"/>
                  </a:cubicBezTo>
                  <a:cubicBezTo>
                    <a:pt x="6350" y="2162"/>
                    <a:pt x="5542" y="2460"/>
                    <a:pt x="4908" y="3094"/>
                  </a:cubicBezTo>
                  <a:lnTo>
                    <a:pt x="1242" y="6761"/>
                  </a:lnTo>
                  <a:cubicBezTo>
                    <a:pt x="0" y="8002"/>
                    <a:pt x="0" y="10018"/>
                    <a:pt x="1242" y="11260"/>
                  </a:cubicBezTo>
                  <a:cubicBezTo>
                    <a:pt x="1865" y="11880"/>
                    <a:pt x="2679" y="12191"/>
                    <a:pt x="3493" y="12191"/>
                  </a:cubicBezTo>
                  <a:cubicBezTo>
                    <a:pt x="4307" y="12191"/>
                    <a:pt x="5120" y="11880"/>
                    <a:pt x="5741" y="11260"/>
                  </a:cubicBezTo>
                  <a:lnTo>
                    <a:pt x="7690" y="9311"/>
                  </a:lnTo>
                  <a:cubicBezTo>
                    <a:pt x="7848" y="9152"/>
                    <a:pt x="7701" y="8934"/>
                    <a:pt x="7533" y="8934"/>
                  </a:cubicBezTo>
                  <a:cubicBezTo>
                    <a:pt x="7482" y="8934"/>
                    <a:pt x="7429" y="8955"/>
                    <a:pt x="7382" y="9003"/>
                  </a:cubicBezTo>
                  <a:lnTo>
                    <a:pt x="7377" y="9003"/>
                  </a:lnTo>
                  <a:lnTo>
                    <a:pt x="5433" y="10952"/>
                  </a:lnTo>
                  <a:cubicBezTo>
                    <a:pt x="4895" y="11505"/>
                    <a:pt x="4182" y="11781"/>
                    <a:pt x="3468" y="11781"/>
                  </a:cubicBezTo>
                  <a:cubicBezTo>
                    <a:pt x="2766" y="11781"/>
                    <a:pt x="2063" y="11513"/>
                    <a:pt x="1526" y="10976"/>
                  </a:cubicBezTo>
                  <a:cubicBezTo>
                    <a:pt x="443" y="9898"/>
                    <a:pt x="453" y="8137"/>
                    <a:pt x="1550" y="7069"/>
                  </a:cubicBezTo>
                  <a:lnTo>
                    <a:pt x="5216" y="3407"/>
                  </a:lnTo>
                  <a:cubicBezTo>
                    <a:pt x="5765" y="2858"/>
                    <a:pt x="6461" y="2602"/>
                    <a:pt x="7148" y="2602"/>
                  </a:cubicBezTo>
                  <a:cubicBezTo>
                    <a:pt x="8267" y="2602"/>
                    <a:pt x="9362" y="3281"/>
                    <a:pt x="9759" y="4480"/>
                  </a:cubicBezTo>
                  <a:lnTo>
                    <a:pt x="8026" y="6212"/>
                  </a:lnTo>
                  <a:cubicBezTo>
                    <a:pt x="7779" y="6459"/>
                    <a:pt x="7465" y="6576"/>
                    <a:pt x="7154" y="6576"/>
                  </a:cubicBezTo>
                  <a:cubicBezTo>
                    <a:pt x="6678" y="6576"/>
                    <a:pt x="6211" y="6303"/>
                    <a:pt x="6010" y="5808"/>
                  </a:cubicBezTo>
                  <a:cubicBezTo>
                    <a:pt x="5970" y="5709"/>
                    <a:pt x="5892" y="5667"/>
                    <a:pt x="5813" y="5667"/>
                  </a:cubicBezTo>
                  <a:cubicBezTo>
                    <a:pt x="5674" y="5667"/>
                    <a:pt x="5534" y="5797"/>
                    <a:pt x="5601" y="5972"/>
                  </a:cubicBezTo>
                  <a:cubicBezTo>
                    <a:pt x="5876" y="6643"/>
                    <a:pt x="6511" y="7015"/>
                    <a:pt x="7157" y="7015"/>
                  </a:cubicBezTo>
                  <a:cubicBezTo>
                    <a:pt x="7577" y="7015"/>
                    <a:pt x="8001" y="6858"/>
                    <a:pt x="8334" y="6525"/>
                  </a:cubicBezTo>
                  <a:lnTo>
                    <a:pt x="10158" y="4701"/>
                  </a:lnTo>
                  <a:lnTo>
                    <a:pt x="10163" y="4697"/>
                  </a:lnTo>
                  <a:lnTo>
                    <a:pt x="12001" y="2858"/>
                  </a:lnTo>
                  <a:cubicBezTo>
                    <a:pt x="12655" y="2204"/>
                    <a:pt x="12655" y="1145"/>
                    <a:pt x="12001" y="491"/>
                  </a:cubicBezTo>
                  <a:cubicBezTo>
                    <a:pt x="11674" y="164"/>
                    <a:pt x="11245" y="0"/>
                    <a:pt x="108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6700568" y="3825808"/>
              <a:ext cx="331804" cy="319635"/>
            </a:xfrm>
            <a:custGeom>
              <a:rect b="b" l="l" r="r" t="t"/>
              <a:pathLst>
                <a:path extrusionOk="0" h="12187" w="12651">
                  <a:moveTo>
                    <a:pt x="9163" y="1"/>
                  </a:moveTo>
                  <a:cubicBezTo>
                    <a:pt x="8349" y="1"/>
                    <a:pt x="7536" y="311"/>
                    <a:pt x="6915" y="932"/>
                  </a:cubicBezTo>
                  <a:lnTo>
                    <a:pt x="4966" y="2880"/>
                  </a:lnTo>
                  <a:cubicBezTo>
                    <a:pt x="4808" y="3039"/>
                    <a:pt x="4952" y="3257"/>
                    <a:pt x="5121" y="3257"/>
                  </a:cubicBezTo>
                  <a:cubicBezTo>
                    <a:pt x="5172" y="3257"/>
                    <a:pt x="5226" y="3237"/>
                    <a:pt x="5274" y="3188"/>
                  </a:cubicBezTo>
                  <a:lnTo>
                    <a:pt x="7223" y="1240"/>
                  </a:lnTo>
                  <a:cubicBezTo>
                    <a:pt x="7763" y="686"/>
                    <a:pt x="8477" y="408"/>
                    <a:pt x="9192" y="408"/>
                  </a:cubicBezTo>
                  <a:cubicBezTo>
                    <a:pt x="9893" y="408"/>
                    <a:pt x="10594" y="675"/>
                    <a:pt x="11130" y="1211"/>
                  </a:cubicBezTo>
                  <a:cubicBezTo>
                    <a:pt x="12213" y="2293"/>
                    <a:pt x="12198" y="4055"/>
                    <a:pt x="11101" y="5118"/>
                  </a:cubicBezTo>
                  <a:lnTo>
                    <a:pt x="7440" y="8784"/>
                  </a:lnTo>
                  <a:cubicBezTo>
                    <a:pt x="6891" y="9333"/>
                    <a:pt x="6195" y="9589"/>
                    <a:pt x="5508" y="9589"/>
                  </a:cubicBezTo>
                  <a:cubicBezTo>
                    <a:pt x="4388" y="9589"/>
                    <a:pt x="3292" y="8910"/>
                    <a:pt x="2893" y="7711"/>
                  </a:cubicBezTo>
                  <a:lnTo>
                    <a:pt x="4630" y="5974"/>
                  </a:lnTo>
                  <a:cubicBezTo>
                    <a:pt x="4876" y="5728"/>
                    <a:pt x="5189" y="5612"/>
                    <a:pt x="5499" y="5612"/>
                  </a:cubicBezTo>
                  <a:cubicBezTo>
                    <a:pt x="5976" y="5612"/>
                    <a:pt x="6444" y="5887"/>
                    <a:pt x="6646" y="6383"/>
                  </a:cubicBezTo>
                  <a:cubicBezTo>
                    <a:pt x="6686" y="6480"/>
                    <a:pt x="6763" y="6521"/>
                    <a:pt x="6842" y="6521"/>
                  </a:cubicBezTo>
                  <a:cubicBezTo>
                    <a:pt x="6981" y="6521"/>
                    <a:pt x="7122" y="6392"/>
                    <a:pt x="7055" y="6220"/>
                  </a:cubicBezTo>
                  <a:cubicBezTo>
                    <a:pt x="6781" y="5547"/>
                    <a:pt x="6145" y="5175"/>
                    <a:pt x="5499" y="5175"/>
                  </a:cubicBezTo>
                  <a:cubicBezTo>
                    <a:pt x="5078" y="5175"/>
                    <a:pt x="4654" y="5333"/>
                    <a:pt x="4322" y="5666"/>
                  </a:cubicBezTo>
                  <a:lnTo>
                    <a:pt x="655" y="9333"/>
                  </a:lnTo>
                  <a:cubicBezTo>
                    <a:pt x="1" y="9987"/>
                    <a:pt x="1" y="11046"/>
                    <a:pt x="655" y="11696"/>
                  </a:cubicBezTo>
                  <a:cubicBezTo>
                    <a:pt x="983" y="12023"/>
                    <a:pt x="1412" y="12187"/>
                    <a:pt x="1841" y="12187"/>
                  </a:cubicBezTo>
                  <a:cubicBezTo>
                    <a:pt x="2269" y="12187"/>
                    <a:pt x="2696" y="12025"/>
                    <a:pt x="3022" y="11700"/>
                  </a:cubicBezTo>
                  <a:lnTo>
                    <a:pt x="4177" y="10541"/>
                  </a:lnTo>
                  <a:cubicBezTo>
                    <a:pt x="4333" y="10385"/>
                    <a:pt x="4187" y="10165"/>
                    <a:pt x="4017" y="10165"/>
                  </a:cubicBezTo>
                  <a:cubicBezTo>
                    <a:pt x="3966" y="10165"/>
                    <a:pt x="3912" y="10185"/>
                    <a:pt x="3865" y="10233"/>
                  </a:cubicBezTo>
                  <a:lnTo>
                    <a:pt x="2710" y="11388"/>
                  </a:lnTo>
                  <a:cubicBezTo>
                    <a:pt x="2467" y="11637"/>
                    <a:pt x="2147" y="11762"/>
                    <a:pt x="1826" y="11762"/>
                  </a:cubicBezTo>
                  <a:cubicBezTo>
                    <a:pt x="1511" y="11762"/>
                    <a:pt x="1195" y="11641"/>
                    <a:pt x="953" y="11397"/>
                  </a:cubicBezTo>
                  <a:cubicBezTo>
                    <a:pt x="467" y="10911"/>
                    <a:pt x="472" y="10122"/>
                    <a:pt x="963" y="9641"/>
                  </a:cubicBezTo>
                  <a:lnTo>
                    <a:pt x="2556" y="8048"/>
                  </a:lnTo>
                  <a:cubicBezTo>
                    <a:pt x="3077" y="9322"/>
                    <a:pt x="4282" y="10025"/>
                    <a:pt x="5507" y="10025"/>
                  </a:cubicBezTo>
                  <a:cubicBezTo>
                    <a:pt x="6306" y="10025"/>
                    <a:pt x="7114" y="9726"/>
                    <a:pt x="7748" y="9092"/>
                  </a:cubicBezTo>
                  <a:lnTo>
                    <a:pt x="11414" y="5431"/>
                  </a:lnTo>
                  <a:cubicBezTo>
                    <a:pt x="12651" y="4184"/>
                    <a:pt x="12651" y="2173"/>
                    <a:pt x="11414" y="932"/>
                  </a:cubicBezTo>
                  <a:cubicBezTo>
                    <a:pt x="10791" y="311"/>
                    <a:pt x="9977" y="1"/>
                    <a:pt x="9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2" name="Google Shape;2762;p38"/>
          <p:cNvGrpSpPr/>
          <p:nvPr/>
        </p:nvGrpSpPr>
        <p:grpSpPr>
          <a:xfrm>
            <a:off x="8355267" y="4854908"/>
            <a:ext cx="359107" cy="478915"/>
            <a:chOff x="6266450" y="3825756"/>
            <a:chExt cx="269330" cy="359186"/>
          </a:xfrm>
        </p:grpSpPr>
        <p:sp>
          <p:nvSpPr>
            <p:cNvPr id="2763" name="Google Shape;2763;p38"/>
            <p:cNvSpPr/>
            <p:nvPr/>
          </p:nvSpPr>
          <p:spPr>
            <a:xfrm>
              <a:off x="6356804" y="3904884"/>
              <a:ext cx="31578" cy="69555"/>
            </a:xfrm>
            <a:custGeom>
              <a:rect b="b" l="l" r="r" t="t"/>
              <a:pathLst>
                <a:path extrusionOk="0" h="2652" w="1204">
                  <a:moveTo>
                    <a:pt x="722" y="0"/>
                  </a:moveTo>
                  <a:cubicBezTo>
                    <a:pt x="323" y="0"/>
                    <a:pt x="1" y="323"/>
                    <a:pt x="1" y="722"/>
                  </a:cubicBezTo>
                  <a:lnTo>
                    <a:pt x="1" y="890"/>
                  </a:lnTo>
                  <a:cubicBezTo>
                    <a:pt x="1" y="1102"/>
                    <a:pt x="34" y="1304"/>
                    <a:pt x="102" y="1501"/>
                  </a:cubicBezTo>
                  <a:lnTo>
                    <a:pt x="482" y="2651"/>
                  </a:lnTo>
                  <a:lnTo>
                    <a:pt x="1203" y="265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6369550" y="3898563"/>
              <a:ext cx="75876" cy="75876"/>
            </a:xfrm>
            <a:custGeom>
              <a:rect b="b" l="l" r="r" t="t"/>
              <a:pathLst>
                <a:path extrusionOk="0" h="2893" w="2893">
                  <a:moveTo>
                    <a:pt x="722" y="1"/>
                  </a:moveTo>
                  <a:cubicBezTo>
                    <a:pt x="323" y="1"/>
                    <a:pt x="0" y="328"/>
                    <a:pt x="0" y="722"/>
                  </a:cubicBezTo>
                  <a:cubicBezTo>
                    <a:pt x="0" y="992"/>
                    <a:pt x="212" y="1204"/>
                    <a:pt x="482" y="1204"/>
                  </a:cubicBezTo>
                  <a:lnTo>
                    <a:pt x="2411" y="2892"/>
                  </a:lnTo>
                  <a:lnTo>
                    <a:pt x="2820" y="1463"/>
                  </a:lnTo>
                  <a:cubicBezTo>
                    <a:pt x="2868" y="1295"/>
                    <a:pt x="2892" y="1117"/>
                    <a:pt x="2892" y="939"/>
                  </a:cubicBezTo>
                  <a:lnTo>
                    <a:pt x="2892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6380776" y="3994110"/>
              <a:ext cx="40548" cy="35486"/>
            </a:xfrm>
            <a:custGeom>
              <a:rect b="b" l="l" r="r" t="t"/>
              <a:pathLst>
                <a:path extrusionOk="0" h="1353" w="1546">
                  <a:moveTo>
                    <a:pt x="1" y="0"/>
                  </a:moveTo>
                  <a:lnTo>
                    <a:pt x="1" y="1352"/>
                  </a:lnTo>
                  <a:lnTo>
                    <a:pt x="1545" y="1352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6380907" y="3994110"/>
              <a:ext cx="40417" cy="22031"/>
            </a:xfrm>
            <a:custGeom>
              <a:rect b="b" l="l" r="r" t="t"/>
              <a:pathLst>
                <a:path extrusionOk="0" h="840" w="1541">
                  <a:moveTo>
                    <a:pt x="1" y="0"/>
                  </a:moveTo>
                  <a:lnTo>
                    <a:pt x="1" y="688"/>
                  </a:lnTo>
                  <a:cubicBezTo>
                    <a:pt x="246" y="789"/>
                    <a:pt x="508" y="840"/>
                    <a:pt x="770" y="840"/>
                  </a:cubicBezTo>
                  <a:cubicBezTo>
                    <a:pt x="1033" y="840"/>
                    <a:pt x="1295" y="789"/>
                    <a:pt x="1540" y="688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6333592" y="4016062"/>
              <a:ext cx="135045" cy="68165"/>
            </a:xfrm>
            <a:custGeom>
              <a:rect b="b" l="l" r="r" t="t"/>
              <a:pathLst>
                <a:path extrusionOk="0" h="2599" w="5149">
                  <a:moveTo>
                    <a:pt x="1805" y="0"/>
                  </a:moveTo>
                  <a:lnTo>
                    <a:pt x="563" y="356"/>
                  </a:lnTo>
                  <a:cubicBezTo>
                    <a:pt x="231" y="453"/>
                    <a:pt x="0" y="756"/>
                    <a:pt x="0" y="1097"/>
                  </a:cubicBezTo>
                  <a:lnTo>
                    <a:pt x="0" y="2599"/>
                  </a:lnTo>
                  <a:lnTo>
                    <a:pt x="5149" y="2599"/>
                  </a:lnTo>
                  <a:lnTo>
                    <a:pt x="5149" y="1102"/>
                  </a:lnTo>
                  <a:cubicBezTo>
                    <a:pt x="5149" y="756"/>
                    <a:pt x="4918" y="453"/>
                    <a:pt x="4586" y="356"/>
                  </a:cubicBezTo>
                  <a:lnTo>
                    <a:pt x="3344" y="0"/>
                  </a:lnTo>
                  <a:lnTo>
                    <a:pt x="2574" y="51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6363125" y="3930246"/>
              <a:ext cx="75981" cy="69555"/>
            </a:xfrm>
            <a:custGeom>
              <a:rect b="b" l="l" r="r" t="t"/>
              <a:pathLst>
                <a:path extrusionOk="0" h="2652" w="2897">
                  <a:moveTo>
                    <a:pt x="912" y="0"/>
                  </a:moveTo>
                  <a:cubicBezTo>
                    <a:pt x="788" y="0"/>
                    <a:pt x="670" y="52"/>
                    <a:pt x="582" y="145"/>
                  </a:cubicBezTo>
                  <a:lnTo>
                    <a:pt x="144" y="578"/>
                  </a:lnTo>
                  <a:cubicBezTo>
                    <a:pt x="53" y="669"/>
                    <a:pt x="0" y="794"/>
                    <a:pt x="0" y="919"/>
                  </a:cubicBezTo>
                  <a:lnTo>
                    <a:pt x="0" y="1203"/>
                  </a:lnTo>
                  <a:cubicBezTo>
                    <a:pt x="0" y="2002"/>
                    <a:pt x="650" y="2652"/>
                    <a:pt x="1448" y="2652"/>
                  </a:cubicBezTo>
                  <a:cubicBezTo>
                    <a:pt x="2247" y="2652"/>
                    <a:pt x="2897" y="2002"/>
                    <a:pt x="2897" y="1203"/>
                  </a:cubicBezTo>
                  <a:lnTo>
                    <a:pt x="2897" y="895"/>
                  </a:lnTo>
                  <a:cubicBezTo>
                    <a:pt x="2897" y="770"/>
                    <a:pt x="2849" y="645"/>
                    <a:pt x="2757" y="554"/>
                  </a:cubicBezTo>
                  <a:cubicBezTo>
                    <a:pt x="2382" y="188"/>
                    <a:pt x="1703" y="24"/>
                    <a:pt x="929" y="0"/>
                  </a:cubicBezTo>
                  <a:cubicBezTo>
                    <a:pt x="923" y="0"/>
                    <a:pt x="918" y="0"/>
                    <a:pt x="91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6363125" y="3930246"/>
              <a:ext cx="75745" cy="68034"/>
            </a:xfrm>
            <a:custGeom>
              <a:rect b="b" l="l" r="r" t="t"/>
              <a:pathLst>
                <a:path extrusionOk="0" h="2594" w="2888">
                  <a:moveTo>
                    <a:pt x="929" y="0"/>
                  </a:moveTo>
                  <a:cubicBezTo>
                    <a:pt x="799" y="0"/>
                    <a:pt x="674" y="48"/>
                    <a:pt x="582" y="145"/>
                  </a:cubicBezTo>
                  <a:lnTo>
                    <a:pt x="0" y="722"/>
                  </a:lnTo>
                  <a:lnTo>
                    <a:pt x="0" y="1203"/>
                  </a:lnTo>
                  <a:cubicBezTo>
                    <a:pt x="0" y="1848"/>
                    <a:pt x="428" y="2416"/>
                    <a:pt x="1049" y="2594"/>
                  </a:cubicBezTo>
                  <a:cubicBezTo>
                    <a:pt x="837" y="2339"/>
                    <a:pt x="727" y="2016"/>
                    <a:pt x="727" y="1684"/>
                  </a:cubicBezTo>
                  <a:lnTo>
                    <a:pt x="727" y="1150"/>
                  </a:lnTo>
                  <a:cubicBezTo>
                    <a:pt x="727" y="871"/>
                    <a:pt x="958" y="669"/>
                    <a:pt x="1237" y="669"/>
                  </a:cubicBezTo>
                  <a:cubicBezTo>
                    <a:pt x="1665" y="669"/>
                    <a:pt x="2521" y="722"/>
                    <a:pt x="2887" y="996"/>
                  </a:cubicBezTo>
                  <a:cubicBezTo>
                    <a:pt x="2873" y="891"/>
                    <a:pt x="2829" y="626"/>
                    <a:pt x="2757" y="554"/>
                  </a:cubicBezTo>
                  <a:cubicBezTo>
                    <a:pt x="2382" y="193"/>
                    <a:pt x="1703" y="24"/>
                    <a:pt x="92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6271748" y="3831053"/>
              <a:ext cx="258734" cy="348721"/>
            </a:xfrm>
            <a:custGeom>
              <a:rect b="b" l="l" r="r" t="t"/>
              <a:pathLst>
                <a:path extrusionOk="0" h="13296" w="9865">
                  <a:moveTo>
                    <a:pt x="4935" y="1288"/>
                  </a:moveTo>
                  <a:cubicBezTo>
                    <a:pt x="5404" y="1288"/>
                    <a:pt x="5877" y="1378"/>
                    <a:pt x="6328" y="1564"/>
                  </a:cubicBezTo>
                  <a:cubicBezTo>
                    <a:pt x="7690" y="2127"/>
                    <a:pt x="8575" y="3455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cubicBezTo>
                    <a:pt x="3460" y="8575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3"/>
                  </a:cubicBezTo>
                  <a:cubicBezTo>
                    <a:pt x="3052" y="1658"/>
                    <a:pt x="3986" y="1288"/>
                    <a:pt x="4935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5"/>
                    <a:pt x="4932" y="13295"/>
                  </a:cubicBezTo>
                  <a:cubicBezTo>
                    <a:pt x="4932" y="13295"/>
                    <a:pt x="9864" y="10076"/>
                    <a:pt x="9864" y="4932"/>
                  </a:cubicBezTo>
                  <a:cubicBezTo>
                    <a:pt x="9864" y="2209"/>
                    <a:pt x="7656" y="0"/>
                    <a:pt x="493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6271748" y="3831053"/>
              <a:ext cx="245227" cy="348590"/>
            </a:xfrm>
            <a:custGeom>
              <a:rect b="b" l="l" r="r" t="t"/>
              <a:pathLst>
                <a:path extrusionOk="0" h="13291" w="9350">
                  <a:moveTo>
                    <a:pt x="4937" y="1288"/>
                  </a:moveTo>
                  <a:cubicBezTo>
                    <a:pt x="5405" y="1288"/>
                    <a:pt x="5878" y="1378"/>
                    <a:pt x="6328" y="1564"/>
                  </a:cubicBezTo>
                  <a:cubicBezTo>
                    <a:pt x="7690" y="2132"/>
                    <a:pt x="8575" y="3460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lnTo>
                    <a:pt x="4932" y="8580"/>
                  </a:lnTo>
                  <a:cubicBezTo>
                    <a:pt x="3455" y="8580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8"/>
                  </a:cubicBezTo>
                  <a:cubicBezTo>
                    <a:pt x="3052" y="1659"/>
                    <a:pt x="3987" y="1288"/>
                    <a:pt x="4937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0"/>
                    <a:pt x="4932" y="13290"/>
                  </a:cubicBezTo>
                  <a:cubicBezTo>
                    <a:pt x="4932" y="13290"/>
                    <a:pt x="3792" y="11722"/>
                    <a:pt x="3094" y="9027"/>
                  </a:cubicBezTo>
                  <a:cubicBezTo>
                    <a:pt x="3070" y="8943"/>
                    <a:pt x="3137" y="8869"/>
                    <a:pt x="3218" y="8869"/>
                  </a:cubicBezTo>
                  <a:cubicBezTo>
                    <a:pt x="3234" y="8869"/>
                    <a:pt x="3251" y="8872"/>
                    <a:pt x="3268" y="8878"/>
                  </a:cubicBezTo>
                  <a:cubicBezTo>
                    <a:pt x="3803" y="9107"/>
                    <a:pt x="4371" y="9219"/>
                    <a:pt x="4937" y="9219"/>
                  </a:cubicBezTo>
                  <a:cubicBezTo>
                    <a:pt x="5835" y="9219"/>
                    <a:pt x="6726" y="8936"/>
                    <a:pt x="7473" y="8387"/>
                  </a:cubicBezTo>
                  <a:cubicBezTo>
                    <a:pt x="8690" y="7492"/>
                    <a:pt x="9350" y="6025"/>
                    <a:pt x="9200" y="4519"/>
                  </a:cubicBezTo>
                  <a:cubicBezTo>
                    <a:pt x="9022" y="2570"/>
                    <a:pt x="7487" y="963"/>
                    <a:pt x="5544" y="688"/>
                  </a:cubicBezTo>
                  <a:cubicBezTo>
                    <a:pt x="5342" y="659"/>
                    <a:pt x="5139" y="644"/>
                    <a:pt x="4937" y="644"/>
                  </a:cubicBezTo>
                  <a:cubicBezTo>
                    <a:pt x="4619" y="644"/>
                    <a:pt x="4301" y="680"/>
                    <a:pt x="3989" y="751"/>
                  </a:cubicBezTo>
                  <a:cubicBezTo>
                    <a:pt x="3980" y="753"/>
                    <a:pt x="3971" y="754"/>
                    <a:pt x="3963" y="754"/>
                  </a:cubicBezTo>
                  <a:cubicBezTo>
                    <a:pt x="3853" y="754"/>
                    <a:pt x="3784" y="619"/>
                    <a:pt x="3869" y="534"/>
                  </a:cubicBezTo>
                  <a:cubicBezTo>
                    <a:pt x="4187" y="193"/>
                    <a:pt x="4547" y="0"/>
                    <a:pt x="493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6290160" y="3859484"/>
              <a:ext cx="177429" cy="165732"/>
            </a:xfrm>
            <a:custGeom>
              <a:rect b="b" l="l" r="r" t="t"/>
              <a:pathLst>
                <a:path extrusionOk="0" h="6319" w="6765">
                  <a:moveTo>
                    <a:pt x="4233" y="1"/>
                  </a:moveTo>
                  <a:cubicBezTo>
                    <a:pt x="3243" y="1"/>
                    <a:pt x="2257" y="382"/>
                    <a:pt x="1512" y="1130"/>
                  </a:cubicBezTo>
                  <a:cubicBezTo>
                    <a:pt x="131" y="2506"/>
                    <a:pt x="1" y="4700"/>
                    <a:pt x="1209" y="6230"/>
                  </a:cubicBezTo>
                  <a:cubicBezTo>
                    <a:pt x="1253" y="6293"/>
                    <a:pt x="1311" y="6319"/>
                    <a:pt x="1367" y="6319"/>
                  </a:cubicBezTo>
                  <a:cubicBezTo>
                    <a:pt x="1519" y="6319"/>
                    <a:pt x="1663" y="6134"/>
                    <a:pt x="1526" y="5980"/>
                  </a:cubicBezTo>
                  <a:cubicBezTo>
                    <a:pt x="444" y="4609"/>
                    <a:pt x="559" y="2645"/>
                    <a:pt x="1796" y="1414"/>
                  </a:cubicBezTo>
                  <a:cubicBezTo>
                    <a:pt x="2463" y="744"/>
                    <a:pt x="3344" y="403"/>
                    <a:pt x="4230" y="403"/>
                  </a:cubicBezTo>
                  <a:cubicBezTo>
                    <a:pt x="4980" y="403"/>
                    <a:pt x="5733" y="648"/>
                    <a:pt x="6362" y="1144"/>
                  </a:cubicBezTo>
                  <a:cubicBezTo>
                    <a:pt x="6401" y="1171"/>
                    <a:pt x="6440" y="1183"/>
                    <a:pt x="6478" y="1183"/>
                  </a:cubicBezTo>
                  <a:cubicBezTo>
                    <a:pt x="6641" y="1183"/>
                    <a:pt x="6765" y="963"/>
                    <a:pt x="6612" y="827"/>
                  </a:cubicBezTo>
                  <a:cubicBezTo>
                    <a:pt x="5911" y="273"/>
                    <a:pt x="5070" y="1"/>
                    <a:pt x="42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6266450" y="3825756"/>
              <a:ext cx="269330" cy="359186"/>
            </a:xfrm>
            <a:custGeom>
              <a:rect b="b" l="l" r="r" t="t"/>
              <a:pathLst>
                <a:path extrusionOk="0" h="13695" w="10269">
                  <a:moveTo>
                    <a:pt x="5134" y="400"/>
                  </a:moveTo>
                  <a:cubicBezTo>
                    <a:pt x="7747" y="400"/>
                    <a:pt x="9864" y="2522"/>
                    <a:pt x="9864" y="5134"/>
                  </a:cubicBezTo>
                  <a:cubicBezTo>
                    <a:pt x="9860" y="6304"/>
                    <a:pt x="9605" y="7458"/>
                    <a:pt x="9114" y="8522"/>
                  </a:cubicBezTo>
                  <a:cubicBezTo>
                    <a:pt x="8685" y="9455"/>
                    <a:pt x="8127" y="10326"/>
                    <a:pt x="7454" y="11106"/>
                  </a:cubicBezTo>
                  <a:cubicBezTo>
                    <a:pt x="6770" y="11909"/>
                    <a:pt x="5991" y="12631"/>
                    <a:pt x="5134" y="13252"/>
                  </a:cubicBezTo>
                  <a:cubicBezTo>
                    <a:pt x="4283" y="12631"/>
                    <a:pt x="3503" y="11914"/>
                    <a:pt x="2825" y="11115"/>
                  </a:cubicBezTo>
                  <a:cubicBezTo>
                    <a:pt x="2146" y="10331"/>
                    <a:pt x="1588" y="9465"/>
                    <a:pt x="1160" y="8527"/>
                  </a:cubicBezTo>
                  <a:cubicBezTo>
                    <a:pt x="669" y="7463"/>
                    <a:pt x="409" y="6304"/>
                    <a:pt x="404" y="5134"/>
                  </a:cubicBezTo>
                  <a:cubicBezTo>
                    <a:pt x="404" y="2522"/>
                    <a:pt x="2522" y="400"/>
                    <a:pt x="5134" y="400"/>
                  </a:cubicBezTo>
                  <a:close/>
                  <a:moveTo>
                    <a:pt x="5134" y="0"/>
                  </a:moveTo>
                  <a:cubicBezTo>
                    <a:pt x="2300" y="5"/>
                    <a:pt x="5" y="2300"/>
                    <a:pt x="0" y="5134"/>
                  </a:cubicBezTo>
                  <a:cubicBezTo>
                    <a:pt x="10" y="6361"/>
                    <a:pt x="279" y="7579"/>
                    <a:pt x="789" y="8695"/>
                  </a:cubicBezTo>
                  <a:cubicBezTo>
                    <a:pt x="1237" y="9662"/>
                    <a:pt x="1819" y="10567"/>
                    <a:pt x="2517" y="11375"/>
                  </a:cubicBezTo>
                  <a:cubicBezTo>
                    <a:pt x="3753" y="12828"/>
                    <a:pt x="4976" y="13632"/>
                    <a:pt x="5024" y="13666"/>
                  </a:cubicBezTo>
                  <a:cubicBezTo>
                    <a:pt x="5057" y="13685"/>
                    <a:pt x="5096" y="13694"/>
                    <a:pt x="5134" y="13694"/>
                  </a:cubicBezTo>
                  <a:cubicBezTo>
                    <a:pt x="5173" y="13694"/>
                    <a:pt x="5211" y="13685"/>
                    <a:pt x="5245" y="13666"/>
                  </a:cubicBezTo>
                  <a:cubicBezTo>
                    <a:pt x="5293" y="13632"/>
                    <a:pt x="6515" y="12828"/>
                    <a:pt x="7752" y="11375"/>
                  </a:cubicBezTo>
                  <a:cubicBezTo>
                    <a:pt x="8450" y="10567"/>
                    <a:pt x="9032" y="9662"/>
                    <a:pt x="9479" y="8695"/>
                  </a:cubicBezTo>
                  <a:cubicBezTo>
                    <a:pt x="9994" y="7579"/>
                    <a:pt x="10264" y="6361"/>
                    <a:pt x="10269" y="5134"/>
                  </a:cubicBezTo>
                  <a:cubicBezTo>
                    <a:pt x="10264" y="2300"/>
                    <a:pt x="7969" y="5"/>
                    <a:pt x="51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6373143" y="3925420"/>
              <a:ext cx="57884" cy="18045"/>
            </a:xfrm>
            <a:custGeom>
              <a:rect b="b" l="l" r="r" t="t"/>
              <a:pathLst>
                <a:path extrusionOk="0" h="688" w="2207">
                  <a:moveTo>
                    <a:pt x="798" y="1"/>
                  </a:moveTo>
                  <a:cubicBezTo>
                    <a:pt x="608" y="1"/>
                    <a:pt x="399" y="19"/>
                    <a:pt x="171" y="64"/>
                  </a:cubicBezTo>
                  <a:cubicBezTo>
                    <a:pt x="75" y="83"/>
                    <a:pt x="8" y="165"/>
                    <a:pt x="8" y="261"/>
                  </a:cubicBezTo>
                  <a:lnTo>
                    <a:pt x="8" y="478"/>
                  </a:lnTo>
                  <a:cubicBezTo>
                    <a:pt x="1" y="617"/>
                    <a:pt x="105" y="687"/>
                    <a:pt x="210" y="687"/>
                  </a:cubicBezTo>
                  <a:cubicBezTo>
                    <a:pt x="315" y="687"/>
                    <a:pt x="419" y="617"/>
                    <a:pt x="412" y="478"/>
                  </a:cubicBezTo>
                  <a:lnTo>
                    <a:pt x="407" y="478"/>
                  </a:lnTo>
                  <a:lnTo>
                    <a:pt x="407" y="430"/>
                  </a:lnTo>
                  <a:cubicBezTo>
                    <a:pt x="533" y="412"/>
                    <a:pt x="660" y="402"/>
                    <a:pt x="786" y="402"/>
                  </a:cubicBezTo>
                  <a:cubicBezTo>
                    <a:pt x="993" y="402"/>
                    <a:pt x="1198" y="427"/>
                    <a:pt x="1398" y="478"/>
                  </a:cubicBezTo>
                  <a:cubicBezTo>
                    <a:pt x="1543" y="512"/>
                    <a:pt x="1682" y="569"/>
                    <a:pt x="1812" y="646"/>
                  </a:cubicBezTo>
                  <a:cubicBezTo>
                    <a:pt x="1848" y="668"/>
                    <a:pt x="1884" y="677"/>
                    <a:pt x="1918" y="677"/>
                  </a:cubicBezTo>
                  <a:cubicBezTo>
                    <a:pt x="2090" y="677"/>
                    <a:pt x="2207" y="434"/>
                    <a:pt x="2034" y="309"/>
                  </a:cubicBezTo>
                  <a:cubicBezTo>
                    <a:pt x="2010" y="294"/>
                    <a:pt x="1561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6336241" y="3893265"/>
              <a:ext cx="175803" cy="168040"/>
            </a:xfrm>
            <a:custGeom>
              <a:rect b="b" l="l" r="r" t="t"/>
              <a:pathLst>
                <a:path extrusionOk="0" h="6407" w="6703">
                  <a:moveTo>
                    <a:pt x="3989" y="400"/>
                  </a:moveTo>
                  <a:lnTo>
                    <a:pt x="3989" y="1401"/>
                  </a:lnTo>
                  <a:cubicBezTo>
                    <a:pt x="3989" y="1569"/>
                    <a:pt x="3951" y="1733"/>
                    <a:pt x="3878" y="1882"/>
                  </a:cubicBezTo>
                  <a:lnTo>
                    <a:pt x="3797" y="2041"/>
                  </a:lnTo>
                  <a:cubicBezTo>
                    <a:pt x="3782" y="2070"/>
                    <a:pt x="3777" y="2098"/>
                    <a:pt x="3777" y="2132"/>
                  </a:cubicBezTo>
                  <a:lnTo>
                    <a:pt x="3777" y="2560"/>
                  </a:lnTo>
                  <a:cubicBezTo>
                    <a:pt x="3777" y="3277"/>
                    <a:pt x="3195" y="3860"/>
                    <a:pt x="2478" y="3860"/>
                  </a:cubicBezTo>
                  <a:cubicBezTo>
                    <a:pt x="2464" y="3860"/>
                    <a:pt x="2449" y="3860"/>
                    <a:pt x="2435" y="3860"/>
                  </a:cubicBezTo>
                  <a:cubicBezTo>
                    <a:pt x="1737" y="3840"/>
                    <a:pt x="1174" y="3229"/>
                    <a:pt x="1174" y="2498"/>
                  </a:cubicBezTo>
                  <a:lnTo>
                    <a:pt x="1174" y="2132"/>
                  </a:lnTo>
                  <a:cubicBezTo>
                    <a:pt x="1174" y="2098"/>
                    <a:pt x="1169" y="2070"/>
                    <a:pt x="1155" y="2041"/>
                  </a:cubicBezTo>
                  <a:lnTo>
                    <a:pt x="1078" y="1887"/>
                  </a:lnTo>
                  <a:cubicBezTo>
                    <a:pt x="1001" y="1733"/>
                    <a:pt x="963" y="1564"/>
                    <a:pt x="963" y="1396"/>
                  </a:cubicBezTo>
                  <a:cubicBezTo>
                    <a:pt x="963" y="847"/>
                    <a:pt x="1405" y="400"/>
                    <a:pt x="1959" y="400"/>
                  </a:cubicBezTo>
                  <a:close/>
                  <a:moveTo>
                    <a:pt x="1819" y="4119"/>
                  </a:moveTo>
                  <a:cubicBezTo>
                    <a:pt x="2007" y="4206"/>
                    <a:pt x="2214" y="4254"/>
                    <a:pt x="2420" y="4259"/>
                  </a:cubicBezTo>
                  <a:lnTo>
                    <a:pt x="2478" y="4259"/>
                  </a:lnTo>
                  <a:cubicBezTo>
                    <a:pt x="2704" y="4259"/>
                    <a:pt x="2926" y="4216"/>
                    <a:pt x="3133" y="4129"/>
                  </a:cubicBezTo>
                  <a:lnTo>
                    <a:pt x="3133" y="4403"/>
                  </a:lnTo>
                  <a:cubicBezTo>
                    <a:pt x="3133" y="4466"/>
                    <a:pt x="3142" y="4524"/>
                    <a:pt x="3162" y="4581"/>
                  </a:cubicBezTo>
                  <a:lnTo>
                    <a:pt x="2478" y="5096"/>
                  </a:lnTo>
                  <a:lnTo>
                    <a:pt x="1790" y="4581"/>
                  </a:lnTo>
                  <a:cubicBezTo>
                    <a:pt x="1809" y="4524"/>
                    <a:pt x="1819" y="4466"/>
                    <a:pt x="1819" y="4403"/>
                  </a:cubicBezTo>
                  <a:lnTo>
                    <a:pt x="1819" y="4119"/>
                  </a:lnTo>
                  <a:close/>
                  <a:moveTo>
                    <a:pt x="1564" y="4913"/>
                  </a:moveTo>
                  <a:lnTo>
                    <a:pt x="2276" y="5447"/>
                  </a:lnTo>
                  <a:lnTo>
                    <a:pt x="2276" y="6001"/>
                  </a:lnTo>
                  <a:cubicBezTo>
                    <a:pt x="1631" y="5962"/>
                    <a:pt x="1015" y="5746"/>
                    <a:pt x="491" y="5375"/>
                  </a:cubicBezTo>
                  <a:cubicBezTo>
                    <a:pt x="529" y="5337"/>
                    <a:pt x="573" y="5308"/>
                    <a:pt x="626" y="5289"/>
                  </a:cubicBezTo>
                  <a:lnTo>
                    <a:pt x="631" y="5289"/>
                  </a:lnTo>
                  <a:lnTo>
                    <a:pt x="1410" y="4995"/>
                  </a:lnTo>
                  <a:cubicBezTo>
                    <a:pt x="1463" y="4976"/>
                    <a:pt x="1516" y="4947"/>
                    <a:pt x="1564" y="4913"/>
                  </a:cubicBezTo>
                  <a:close/>
                  <a:moveTo>
                    <a:pt x="3388" y="4913"/>
                  </a:moveTo>
                  <a:cubicBezTo>
                    <a:pt x="3436" y="4947"/>
                    <a:pt x="3489" y="4976"/>
                    <a:pt x="3542" y="4995"/>
                  </a:cubicBezTo>
                  <a:lnTo>
                    <a:pt x="4494" y="5351"/>
                  </a:lnTo>
                  <a:cubicBezTo>
                    <a:pt x="3960" y="5736"/>
                    <a:pt x="3330" y="5962"/>
                    <a:pt x="2676" y="6001"/>
                  </a:cubicBezTo>
                  <a:lnTo>
                    <a:pt x="2676" y="5447"/>
                  </a:lnTo>
                  <a:lnTo>
                    <a:pt x="3388" y="4913"/>
                  </a:lnTo>
                  <a:close/>
                  <a:moveTo>
                    <a:pt x="1954" y="1"/>
                  </a:moveTo>
                  <a:cubicBezTo>
                    <a:pt x="1184" y="1"/>
                    <a:pt x="558" y="626"/>
                    <a:pt x="558" y="1401"/>
                  </a:cubicBezTo>
                  <a:cubicBezTo>
                    <a:pt x="558" y="1627"/>
                    <a:pt x="611" y="1858"/>
                    <a:pt x="712" y="2065"/>
                  </a:cubicBezTo>
                  <a:lnTo>
                    <a:pt x="775" y="2180"/>
                  </a:lnTo>
                  <a:lnTo>
                    <a:pt x="775" y="2498"/>
                  </a:lnTo>
                  <a:cubicBezTo>
                    <a:pt x="775" y="3027"/>
                    <a:pt x="1011" y="3532"/>
                    <a:pt x="1420" y="3874"/>
                  </a:cubicBezTo>
                  <a:lnTo>
                    <a:pt x="1420" y="4408"/>
                  </a:lnTo>
                  <a:cubicBezTo>
                    <a:pt x="1415" y="4499"/>
                    <a:pt x="1357" y="4586"/>
                    <a:pt x="1270" y="4620"/>
                  </a:cubicBezTo>
                  <a:lnTo>
                    <a:pt x="486" y="4913"/>
                  </a:lnTo>
                  <a:cubicBezTo>
                    <a:pt x="284" y="4990"/>
                    <a:pt x="120" y="5144"/>
                    <a:pt x="34" y="5342"/>
                  </a:cubicBezTo>
                  <a:cubicBezTo>
                    <a:pt x="0" y="5428"/>
                    <a:pt x="24" y="5524"/>
                    <a:pt x="96" y="5582"/>
                  </a:cubicBezTo>
                  <a:cubicBezTo>
                    <a:pt x="798" y="6134"/>
                    <a:pt x="1639" y="6406"/>
                    <a:pt x="2476" y="6406"/>
                  </a:cubicBezTo>
                  <a:cubicBezTo>
                    <a:pt x="3465" y="6406"/>
                    <a:pt x="4449" y="6027"/>
                    <a:pt x="5197" y="5279"/>
                  </a:cubicBezTo>
                  <a:cubicBezTo>
                    <a:pt x="6573" y="3903"/>
                    <a:pt x="6703" y="1709"/>
                    <a:pt x="5495" y="179"/>
                  </a:cubicBezTo>
                  <a:cubicBezTo>
                    <a:pt x="5456" y="128"/>
                    <a:pt x="5396" y="101"/>
                    <a:pt x="5335" y="101"/>
                  </a:cubicBezTo>
                  <a:cubicBezTo>
                    <a:pt x="5291" y="101"/>
                    <a:pt x="5247" y="115"/>
                    <a:pt x="5211" y="145"/>
                  </a:cubicBezTo>
                  <a:cubicBezTo>
                    <a:pt x="5125" y="212"/>
                    <a:pt x="5110" y="342"/>
                    <a:pt x="5178" y="429"/>
                  </a:cubicBezTo>
                  <a:cubicBezTo>
                    <a:pt x="6260" y="1800"/>
                    <a:pt x="6145" y="3763"/>
                    <a:pt x="4908" y="4995"/>
                  </a:cubicBezTo>
                  <a:cubicBezTo>
                    <a:pt x="4884" y="5019"/>
                    <a:pt x="4860" y="5043"/>
                    <a:pt x="4836" y="5067"/>
                  </a:cubicBezTo>
                  <a:cubicBezTo>
                    <a:pt x="4793" y="5043"/>
                    <a:pt x="4745" y="5019"/>
                    <a:pt x="4701" y="5005"/>
                  </a:cubicBezTo>
                  <a:lnTo>
                    <a:pt x="3676" y="4620"/>
                  </a:lnTo>
                  <a:cubicBezTo>
                    <a:pt x="3590" y="4586"/>
                    <a:pt x="3527" y="4499"/>
                    <a:pt x="3527" y="4408"/>
                  </a:cubicBezTo>
                  <a:lnTo>
                    <a:pt x="3527" y="3893"/>
                  </a:lnTo>
                  <a:cubicBezTo>
                    <a:pt x="3570" y="3860"/>
                    <a:pt x="3614" y="3821"/>
                    <a:pt x="3657" y="3783"/>
                  </a:cubicBezTo>
                  <a:cubicBezTo>
                    <a:pt x="3989" y="3460"/>
                    <a:pt x="4172" y="3022"/>
                    <a:pt x="4172" y="2560"/>
                  </a:cubicBezTo>
                  <a:lnTo>
                    <a:pt x="4172" y="2180"/>
                  </a:lnTo>
                  <a:lnTo>
                    <a:pt x="4235" y="2065"/>
                  </a:lnTo>
                  <a:cubicBezTo>
                    <a:pt x="4336" y="1858"/>
                    <a:pt x="4388" y="1627"/>
                    <a:pt x="4388" y="1401"/>
                  </a:cubicBezTo>
                  <a:lnTo>
                    <a:pt x="4388" y="203"/>
                  </a:lnTo>
                  <a:cubicBezTo>
                    <a:pt x="4388" y="92"/>
                    <a:pt x="4297" y="1"/>
                    <a:pt x="4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6" name="Google Shape;2776;p38"/>
          <p:cNvGrpSpPr/>
          <p:nvPr/>
        </p:nvGrpSpPr>
        <p:grpSpPr>
          <a:xfrm>
            <a:off x="9478434" y="4854909"/>
            <a:ext cx="488181" cy="479089"/>
            <a:chOff x="7108825" y="3825756"/>
            <a:chExt cx="366136" cy="359317"/>
          </a:xfrm>
        </p:grpSpPr>
        <p:sp>
          <p:nvSpPr>
            <p:cNvPr id="2777" name="Google Shape;2777;p38"/>
            <p:cNvSpPr/>
            <p:nvPr/>
          </p:nvSpPr>
          <p:spPr>
            <a:xfrm>
              <a:off x="7234271" y="4009610"/>
              <a:ext cx="165600" cy="165496"/>
            </a:xfrm>
            <a:custGeom>
              <a:rect b="b" l="l" r="r" t="t"/>
              <a:pathLst>
                <a:path extrusionOk="0" h="6310" w="6314">
                  <a:moveTo>
                    <a:pt x="2228" y="1"/>
                  </a:moveTo>
                  <a:lnTo>
                    <a:pt x="2228" y="1570"/>
                  </a:lnTo>
                  <a:cubicBezTo>
                    <a:pt x="2228" y="1656"/>
                    <a:pt x="2156" y="1728"/>
                    <a:pt x="2070" y="1728"/>
                  </a:cubicBezTo>
                  <a:lnTo>
                    <a:pt x="1569" y="1728"/>
                  </a:lnTo>
                  <a:cubicBezTo>
                    <a:pt x="1516" y="1728"/>
                    <a:pt x="1463" y="1695"/>
                    <a:pt x="1434" y="1651"/>
                  </a:cubicBezTo>
                  <a:cubicBezTo>
                    <a:pt x="1279" y="1388"/>
                    <a:pt x="1028" y="1269"/>
                    <a:pt x="779" y="1269"/>
                  </a:cubicBezTo>
                  <a:cubicBezTo>
                    <a:pt x="387" y="1269"/>
                    <a:pt x="1" y="1562"/>
                    <a:pt x="1" y="2041"/>
                  </a:cubicBezTo>
                  <a:cubicBezTo>
                    <a:pt x="1" y="2521"/>
                    <a:pt x="388" y="2814"/>
                    <a:pt x="781" y="2814"/>
                  </a:cubicBezTo>
                  <a:cubicBezTo>
                    <a:pt x="1029" y="2814"/>
                    <a:pt x="1280" y="2697"/>
                    <a:pt x="1434" y="2436"/>
                  </a:cubicBezTo>
                  <a:cubicBezTo>
                    <a:pt x="1463" y="2388"/>
                    <a:pt x="1516" y="2359"/>
                    <a:pt x="1569" y="2359"/>
                  </a:cubicBezTo>
                  <a:lnTo>
                    <a:pt x="2070" y="2359"/>
                  </a:lnTo>
                  <a:cubicBezTo>
                    <a:pt x="2156" y="2359"/>
                    <a:pt x="2228" y="2426"/>
                    <a:pt x="2228" y="2517"/>
                  </a:cubicBezTo>
                  <a:lnTo>
                    <a:pt x="2228" y="4086"/>
                  </a:lnTo>
                  <a:lnTo>
                    <a:pt x="3797" y="4086"/>
                  </a:lnTo>
                  <a:cubicBezTo>
                    <a:pt x="3884" y="4086"/>
                    <a:pt x="3956" y="4158"/>
                    <a:pt x="3956" y="4245"/>
                  </a:cubicBezTo>
                  <a:lnTo>
                    <a:pt x="3956" y="4740"/>
                  </a:lnTo>
                  <a:cubicBezTo>
                    <a:pt x="3956" y="4798"/>
                    <a:pt x="3927" y="4851"/>
                    <a:pt x="3879" y="4880"/>
                  </a:cubicBezTo>
                  <a:cubicBezTo>
                    <a:pt x="3205" y="5279"/>
                    <a:pt x="3489" y="6309"/>
                    <a:pt x="4269" y="6309"/>
                  </a:cubicBezTo>
                  <a:cubicBezTo>
                    <a:pt x="5053" y="6309"/>
                    <a:pt x="5337" y="5279"/>
                    <a:pt x="4663" y="4880"/>
                  </a:cubicBezTo>
                  <a:cubicBezTo>
                    <a:pt x="4615" y="4851"/>
                    <a:pt x="4586" y="4798"/>
                    <a:pt x="4586" y="4740"/>
                  </a:cubicBezTo>
                  <a:lnTo>
                    <a:pt x="4586" y="4245"/>
                  </a:lnTo>
                  <a:cubicBezTo>
                    <a:pt x="4586" y="4158"/>
                    <a:pt x="4653" y="4086"/>
                    <a:pt x="4745" y="4081"/>
                  </a:cubicBezTo>
                  <a:lnTo>
                    <a:pt x="6314" y="4081"/>
                  </a:lnTo>
                  <a:lnTo>
                    <a:pt x="6314" y="1"/>
                  </a:lnTo>
                  <a:lnTo>
                    <a:pt x="4904" y="1"/>
                  </a:lnTo>
                  <a:lnTo>
                    <a:pt x="4904" y="251"/>
                  </a:lnTo>
                  <a:lnTo>
                    <a:pt x="4928" y="270"/>
                  </a:lnTo>
                  <a:cubicBezTo>
                    <a:pt x="5760" y="896"/>
                    <a:pt x="5313" y="2229"/>
                    <a:pt x="4269" y="2229"/>
                  </a:cubicBezTo>
                  <a:cubicBezTo>
                    <a:pt x="3224" y="2229"/>
                    <a:pt x="2777" y="896"/>
                    <a:pt x="3614" y="270"/>
                  </a:cubicBezTo>
                  <a:lnTo>
                    <a:pt x="3638" y="25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7350747" y="4009505"/>
              <a:ext cx="36010" cy="58461"/>
            </a:xfrm>
            <a:custGeom>
              <a:rect b="b" l="l" r="r" t="t"/>
              <a:pathLst>
                <a:path extrusionOk="0" h="2229" w="1373">
                  <a:moveTo>
                    <a:pt x="463" y="0"/>
                  </a:moveTo>
                  <a:lnTo>
                    <a:pt x="463" y="255"/>
                  </a:lnTo>
                  <a:lnTo>
                    <a:pt x="482" y="270"/>
                  </a:lnTo>
                  <a:cubicBezTo>
                    <a:pt x="756" y="476"/>
                    <a:pt x="915" y="799"/>
                    <a:pt x="915" y="1140"/>
                  </a:cubicBezTo>
                  <a:cubicBezTo>
                    <a:pt x="915" y="1675"/>
                    <a:pt x="530" y="2132"/>
                    <a:pt x="1" y="2214"/>
                  </a:cubicBezTo>
                  <a:cubicBezTo>
                    <a:pt x="60" y="2223"/>
                    <a:pt x="119" y="2228"/>
                    <a:pt x="178" y="2228"/>
                  </a:cubicBezTo>
                  <a:cubicBezTo>
                    <a:pt x="609" y="2228"/>
                    <a:pt x="1006" y="1971"/>
                    <a:pt x="1180" y="1569"/>
                  </a:cubicBezTo>
                  <a:cubicBezTo>
                    <a:pt x="1372" y="1107"/>
                    <a:pt x="1233" y="573"/>
                    <a:pt x="833" y="270"/>
                  </a:cubicBezTo>
                  <a:lnTo>
                    <a:pt x="809" y="255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7288536" y="4009505"/>
              <a:ext cx="13271" cy="45452"/>
            </a:xfrm>
            <a:custGeom>
              <a:rect b="b" l="l" r="r" t="t"/>
              <a:pathLst>
                <a:path extrusionOk="0" h="1733" w="506">
                  <a:moveTo>
                    <a:pt x="159" y="0"/>
                  </a:moveTo>
                  <a:lnTo>
                    <a:pt x="159" y="1569"/>
                  </a:lnTo>
                  <a:cubicBezTo>
                    <a:pt x="159" y="1660"/>
                    <a:pt x="87" y="1732"/>
                    <a:pt x="1" y="1732"/>
                  </a:cubicBezTo>
                  <a:lnTo>
                    <a:pt x="347" y="1732"/>
                  </a:lnTo>
                  <a:cubicBezTo>
                    <a:pt x="434" y="1728"/>
                    <a:pt x="506" y="1660"/>
                    <a:pt x="506" y="1569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7234271" y="4042945"/>
              <a:ext cx="24759" cy="40390"/>
            </a:xfrm>
            <a:custGeom>
              <a:rect b="b" l="l" r="r" t="t"/>
              <a:pathLst>
                <a:path extrusionOk="0" h="1540" w="944">
                  <a:moveTo>
                    <a:pt x="770" y="0"/>
                  </a:moveTo>
                  <a:cubicBezTo>
                    <a:pt x="347" y="0"/>
                    <a:pt x="1" y="342"/>
                    <a:pt x="1" y="770"/>
                  </a:cubicBezTo>
                  <a:cubicBezTo>
                    <a:pt x="1" y="1194"/>
                    <a:pt x="347" y="1540"/>
                    <a:pt x="770" y="1540"/>
                  </a:cubicBezTo>
                  <a:cubicBezTo>
                    <a:pt x="828" y="1540"/>
                    <a:pt x="886" y="1535"/>
                    <a:pt x="944" y="1521"/>
                  </a:cubicBezTo>
                  <a:cubicBezTo>
                    <a:pt x="592" y="1439"/>
                    <a:pt x="347" y="1126"/>
                    <a:pt x="347" y="770"/>
                  </a:cubicBezTo>
                  <a:cubicBezTo>
                    <a:pt x="347" y="409"/>
                    <a:pt x="592" y="101"/>
                    <a:pt x="944" y="19"/>
                  </a:cubicBezTo>
                  <a:cubicBezTo>
                    <a:pt x="886" y="5"/>
                    <a:pt x="828" y="0"/>
                    <a:pt x="770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7323759" y="4116776"/>
              <a:ext cx="27014" cy="58356"/>
            </a:xfrm>
            <a:custGeom>
              <a:rect b="b" l="l" r="r" t="t"/>
              <a:pathLst>
                <a:path extrusionOk="0" h="2225" w="1030">
                  <a:moveTo>
                    <a:pt x="385" y="0"/>
                  </a:moveTo>
                  <a:cubicBezTo>
                    <a:pt x="472" y="0"/>
                    <a:pt x="544" y="67"/>
                    <a:pt x="544" y="159"/>
                  </a:cubicBezTo>
                  <a:lnTo>
                    <a:pt x="544" y="654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40" y="986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2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4"/>
                  </a:cubicBezTo>
                  <a:lnTo>
                    <a:pt x="890" y="159"/>
                  </a:lnTo>
                  <a:cubicBezTo>
                    <a:pt x="890" y="67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7288536" y="4071324"/>
              <a:ext cx="13271" cy="45347"/>
            </a:xfrm>
            <a:custGeom>
              <a:rect b="b" l="l" r="r" t="t"/>
              <a:pathLst>
                <a:path extrusionOk="0" h="1729" w="506">
                  <a:moveTo>
                    <a:pt x="1" y="1"/>
                  </a:moveTo>
                  <a:cubicBezTo>
                    <a:pt x="87" y="1"/>
                    <a:pt x="159" y="73"/>
                    <a:pt x="159" y="160"/>
                  </a:cubicBezTo>
                  <a:lnTo>
                    <a:pt x="159" y="1728"/>
                  </a:lnTo>
                  <a:lnTo>
                    <a:pt x="506" y="1728"/>
                  </a:lnTo>
                  <a:lnTo>
                    <a:pt x="506" y="160"/>
                  </a:lnTo>
                  <a:cubicBezTo>
                    <a:pt x="506" y="73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7116903" y="3949287"/>
              <a:ext cx="169377" cy="172288"/>
            </a:xfrm>
            <a:custGeom>
              <a:rect b="b" l="l" r="r" t="t"/>
              <a:pathLst>
                <a:path extrusionOk="0" h="6569" w="6458">
                  <a:moveTo>
                    <a:pt x="4341" y="1"/>
                  </a:moveTo>
                  <a:cubicBezTo>
                    <a:pt x="3484" y="1"/>
                    <a:pt x="3172" y="1132"/>
                    <a:pt x="3908" y="1570"/>
                  </a:cubicBezTo>
                  <a:cubicBezTo>
                    <a:pt x="3937" y="1584"/>
                    <a:pt x="3951" y="1613"/>
                    <a:pt x="3951" y="1642"/>
                  </a:cubicBezTo>
                  <a:lnTo>
                    <a:pt x="3951" y="2137"/>
                  </a:lnTo>
                  <a:cubicBezTo>
                    <a:pt x="3951" y="2185"/>
                    <a:pt x="3913" y="2224"/>
                    <a:pt x="3864" y="2224"/>
                  </a:cubicBezTo>
                  <a:lnTo>
                    <a:pt x="2228" y="2224"/>
                  </a:lnTo>
                  <a:lnTo>
                    <a:pt x="2228" y="3865"/>
                  </a:lnTo>
                  <a:cubicBezTo>
                    <a:pt x="2228" y="3913"/>
                    <a:pt x="2185" y="3951"/>
                    <a:pt x="2142" y="3951"/>
                  </a:cubicBezTo>
                  <a:lnTo>
                    <a:pt x="1641" y="3951"/>
                  </a:lnTo>
                  <a:cubicBezTo>
                    <a:pt x="1613" y="3951"/>
                    <a:pt x="1584" y="3937"/>
                    <a:pt x="1569" y="3913"/>
                  </a:cubicBezTo>
                  <a:cubicBezTo>
                    <a:pt x="1399" y="3625"/>
                    <a:pt x="1125" y="3496"/>
                    <a:pt x="853" y="3496"/>
                  </a:cubicBezTo>
                  <a:cubicBezTo>
                    <a:pt x="424" y="3496"/>
                    <a:pt x="1" y="3817"/>
                    <a:pt x="1" y="4341"/>
                  </a:cubicBezTo>
                  <a:cubicBezTo>
                    <a:pt x="1" y="4721"/>
                    <a:pt x="256" y="5053"/>
                    <a:pt x="621" y="5154"/>
                  </a:cubicBezTo>
                  <a:cubicBezTo>
                    <a:pt x="694" y="5173"/>
                    <a:pt x="767" y="5183"/>
                    <a:pt x="840" y="5183"/>
                  </a:cubicBezTo>
                  <a:cubicBezTo>
                    <a:pt x="1132" y="5183"/>
                    <a:pt x="1411" y="5032"/>
                    <a:pt x="1569" y="4769"/>
                  </a:cubicBezTo>
                  <a:cubicBezTo>
                    <a:pt x="1584" y="4745"/>
                    <a:pt x="1613" y="4726"/>
                    <a:pt x="1641" y="4726"/>
                  </a:cubicBezTo>
                  <a:lnTo>
                    <a:pt x="2142" y="4726"/>
                  </a:lnTo>
                  <a:cubicBezTo>
                    <a:pt x="2185" y="4726"/>
                    <a:pt x="2224" y="4765"/>
                    <a:pt x="2228" y="4813"/>
                  </a:cubicBezTo>
                  <a:lnTo>
                    <a:pt x="2228" y="6569"/>
                  </a:lnTo>
                  <a:lnTo>
                    <a:pt x="6458" y="6569"/>
                  </a:lnTo>
                  <a:lnTo>
                    <a:pt x="6458" y="4904"/>
                  </a:lnTo>
                  <a:lnTo>
                    <a:pt x="6097" y="4904"/>
                  </a:lnTo>
                  <a:lnTo>
                    <a:pt x="6054" y="4952"/>
                  </a:lnTo>
                  <a:cubicBezTo>
                    <a:pt x="5849" y="5225"/>
                    <a:pt x="5546" y="5357"/>
                    <a:pt x="5245" y="5357"/>
                  </a:cubicBezTo>
                  <a:cubicBezTo>
                    <a:pt x="4881" y="5357"/>
                    <a:pt x="4520" y="5164"/>
                    <a:pt x="4336" y="4793"/>
                  </a:cubicBezTo>
                  <a:cubicBezTo>
                    <a:pt x="3999" y="4120"/>
                    <a:pt x="4490" y="3326"/>
                    <a:pt x="5245" y="3326"/>
                  </a:cubicBezTo>
                  <a:cubicBezTo>
                    <a:pt x="5563" y="3326"/>
                    <a:pt x="5866" y="3475"/>
                    <a:pt x="6059" y="3730"/>
                  </a:cubicBezTo>
                  <a:lnTo>
                    <a:pt x="6097" y="3778"/>
                  </a:lnTo>
                  <a:lnTo>
                    <a:pt x="6458" y="3778"/>
                  </a:lnTo>
                  <a:lnTo>
                    <a:pt x="6458" y="2224"/>
                  </a:lnTo>
                  <a:lnTo>
                    <a:pt x="4812" y="2224"/>
                  </a:lnTo>
                  <a:cubicBezTo>
                    <a:pt x="4764" y="2224"/>
                    <a:pt x="4726" y="2185"/>
                    <a:pt x="4726" y="2137"/>
                  </a:cubicBezTo>
                  <a:lnTo>
                    <a:pt x="4726" y="1642"/>
                  </a:lnTo>
                  <a:cubicBezTo>
                    <a:pt x="4726" y="1613"/>
                    <a:pt x="4740" y="1584"/>
                    <a:pt x="4769" y="1570"/>
                  </a:cubicBezTo>
                  <a:cubicBezTo>
                    <a:pt x="5096" y="1372"/>
                    <a:pt x="5250" y="987"/>
                    <a:pt x="5149" y="622"/>
                  </a:cubicBezTo>
                  <a:cubicBezTo>
                    <a:pt x="5053" y="256"/>
                    <a:pt x="4716" y="1"/>
                    <a:pt x="434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7259764" y="4077907"/>
              <a:ext cx="26516" cy="11907"/>
            </a:xfrm>
            <a:custGeom>
              <a:rect b="b" l="l" r="r" t="t"/>
              <a:pathLst>
                <a:path extrusionOk="0" h="454" w="1011">
                  <a:moveTo>
                    <a:pt x="650" y="0"/>
                  </a:moveTo>
                  <a:lnTo>
                    <a:pt x="612" y="48"/>
                  </a:lnTo>
                  <a:cubicBezTo>
                    <a:pt x="458" y="245"/>
                    <a:pt x="241" y="385"/>
                    <a:pt x="1" y="433"/>
                  </a:cubicBezTo>
                  <a:cubicBezTo>
                    <a:pt x="68" y="447"/>
                    <a:pt x="136" y="454"/>
                    <a:pt x="204" y="454"/>
                  </a:cubicBezTo>
                  <a:cubicBezTo>
                    <a:pt x="515" y="454"/>
                    <a:pt x="813" y="311"/>
                    <a:pt x="1011" y="58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7205867" y="3949208"/>
              <a:ext cx="30188" cy="58409"/>
            </a:xfrm>
            <a:custGeom>
              <a:rect b="b" l="l" r="r" t="t"/>
              <a:pathLst>
                <a:path extrusionOk="0" h="2227" w="1151">
                  <a:moveTo>
                    <a:pt x="938" y="1"/>
                  </a:moveTo>
                  <a:cubicBezTo>
                    <a:pt x="603" y="1"/>
                    <a:pt x="291" y="201"/>
                    <a:pt x="160" y="524"/>
                  </a:cubicBezTo>
                  <a:cubicBezTo>
                    <a:pt x="1" y="913"/>
                    <a:pt x="155" y="1361"/>
                    <a:pt x="516" y="1573"/>
                  </a:cubicBezTo>
                  <a:lnTo>
                    <a:pt x="521" y="1573"/>
                  </a:lnTo>
                  <a:cubicBezTo>
                    <a:pt x="545" y="1587"/>
                    <a:pt x="559" y="1616"/>
                    <a:pt x="559" y="1645"/>
                  </a:cubicBezTo>
                  <a:lnTo>
                    <a:pt x="559" y="2140"/>
                  </a:lnTo>
                  <a:cubicBezTo>
                    <a:pt x="559" y="2188"/>
                    <a:pt x="521" y="2227"/>
                    <a:pt x="472" y="2227"/>
                  </a:cubicBezTo>
                  <a:lnTo>
                    <a:pt x="881" y="2227"/>
                  </a:lnTo>
                  <a:cubicBezTo>
                    <a:pt x="925" y="2227"/>
                    <a:pt x="968" y="2188"/>
                    <a:pt x="968" y="2140"/>
                  </a:cubicBezTo>
                  <a:lnTo>
                    <a:pt x="968" y="1645"/>
                  </a:lnTo>
                  <a:cubicBezTo>
                    <a:pt x="963" y="1616"/>
                    <a:pt x="949" y="1587"/>
                    <a:pt x="925" y="1573"/>
                  </a:cubicBezTo>
                  <a:cubicBezTo>
                    <a:pt x="270" y="1188"/>
                    <a:pt x="415" y="206"/>
                    <a:pt x="1151" y="28"/>
                  </a:cubicBezTo>
                  <a:cubicBezTo>
                    <a:pt x="1080" y="10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7259764" y="4036415"/>
              <a:ext cx="26516" cy="11986"/>
            </a:xfrm>
            <a:custGeom>
              <a:rect b="b" l="l" r="r" t="t"/>
              <a:pathLst>
                <a:path extrusionOk="0" h="457" w="1011">
                  <a:moveTo>
                    <a:pt x="208" y="1"/>
                  </a:moveTo>
                  <a:cubicBezTo>
                    <a:pt x="139" y="1"/>
                    <a:pt x="70" y="8"/>
                    <a:pt x="1" y="23"/>
                  </a:cubicBezTo>
                  <a:cubicBezTo>
                    <a:pt x="241" y="71"/>
                    <a:pt x="458" y="206"/>
                    <a:pt x="612" y="408"/>
                  </a:cubicBezTo>
                  <a:lnTo>
                    <a:pt x="650" y="456"/>
                  </a:lnTo>
                  <a:lnTo>
                    <a:pt x="1011" y="456"/>
                  </a:lnTo>
                  <a:lnTo>
                    <a:pt x="1011" y="398"/>
                  </a:lnTo>
                  <a:cubicBezTo>
                    <a:pt x="814" y="147"/>
                    <a:pt x="518" y="1"/>
                    <a:pt x="20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7173056" y="4073238"/>
              <a:ext cx="12904" cy="45321"/>
            </a:xfrm>
            <a:custGeom>
              <a:rect b="b" l="l" r="r" t="t"/>
              <a:pathLst>
                <a:path extrusionOk="0" h="1728" w="492">
                  <a:moveTo>
                    <a:pt x="1" y="0"/>
                  </a:moveTo>
                  <a:cubicBezTo>
                    <a:pt x="49" y="0"/>
                    <a:pt x="87" y="39"/>
                    <a:pt x="87" y="87"/>
                  </a:cubicBezTo>
                  <a:lnTo>
                    <a:pt x="87" y="1727"/>
                  </a:lnTo>
                  <a:lnTo>
                    <a:pt x="492" y="1727"/>
                  </a:lnTo>
                  <a:lnTo>
                    <a:pt x="492" y="87"/>
                  </a:lnTo>
                  <a:cubicBezTo>
                    <a:pt x="492" y="39"/>
                    <a:pt x="453" y="0"/>
                    <a:pt x="405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7116903" y="4041057"/>
              <a:ext cx="27408" cy="44193"/>
            </a:xfrm>
            <a:custGeom>
              <a:rect b="b" l="l" r="r" t="t"/>
              <a:pathLst>
                <a:path extrusionOk="0" h="1685" w="1045">
                  <a:moveTo>
                    <a:pt x="843" y="0"/>
                  </a:moveTo>
                  <a:cubicBezTo>
                    <a:pt x="376" y="0"/>
                    <a:pt x="1" y="375"/>
                    <a:pt x="1" y="842"/>
                  </a:cubicBezTo>
                  <a:cubicBezTo>
                    <a:pt x="1" y="1304"/>
                    <a:pt x="376" y="1684"/>
                    <a:pt x="843" y="1684"/>
                  </a:cubicBezTo>
                  <a:cubicBezTo>
                    <a:pt x="910" y="1684"/>
                    <a:pt x="977" y="1675"/>
                    <a:pt x="1045" y="1655"/>
                  </a:cubicBezTo>
                  <a:cubicBezTo>
                    <a:pt x="669" y="1564"/>
                    <a:pt x="405" y="1227"/>
                    <a:pt x="405" y="842"/>
                  </a:cubicBezTo>
                  <a:cubicBezTo>
                    <a:pt x="405" y="452"/>
                    <a:pt x="669" y="116"/>
                    <a:pt x="1045" y="24"/>
                  </a:cubicBezTo>
                  <a:cubicBezTo>
                    <a:pt x="977" y="5"/>
                    <a:pt x="910" y="0"/>
                    <a:pt x="843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7173056" y="4007591"/>
              <a:ext cx="12904" cy="45347"/>
            </a:xfrm>
            <a:custGeom>
              <a:rect b="b" l="l" r="r" t="t"/>
              <a:pathLst>
                <a:path extrusionOk="0" h="1729" w="492">
                  <a:moveTo>
                    <a:pt x="87" y="1"/>
                  </a:moveTo>
                  <a:lnTo>
                    <a:pt x="87" y="1642"/>
                  </a:lnTo>
                  <a:cubicBezTo>
                    <a:pt x="87" y="1690"/>
                    <a:pt x="44" y="1728"/>
                    <a:pt x="1" y="1728"/>
                  </a:cubicBezTo>
                  <a:lnTo>
                    <a:pt x="405" y="1728"/>
                  </a:lnTo>
                  <a:cubicBezTo>
                    <a:pt x="453" y="1728"/>
                    <a:pt x="492" y="1690"/>
                    <a:pt x="492" y="164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7177095" y="3835722"/>
              <a:ext cx="170636" cy="165469"/>
            </a:xfrm>
            <a:custGeom>
              <a:rect b="b" l="l" r="r" t="t"/>
              <a:pathLst>
                <a:path extrusionOk="0" h="6309" w="6506">
                  <a:moveTo>
                    <a:pt x="2041" y="0"/>
                  </a:moveTo>
                  <a:cubicBezTo>
                    <a:pt x="1261" y="0"/>
                    <a:pt x="978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6" y="2223"/>
                    <a:pt x="1569" y="2223"/>
                  </a:cubicBezTo>
                  <a:lnTo>
                    <a:pt x="1" y="2223"/>
                  </a:lnTo>
                  <a:lnTo>
                    <a:pt x="1" y="6309"/>
                  </a:lnTo>
                  <a:lnTo>
                    <a:pt x="1411" y="6309"/>
                  </a:lnTo>
                  <a:lnTo>
                    <a:pt x="1411" y="6058"/>
                  </a:lnTo>
                  <a:lnTo>
                    <a:pt x="1387" y="6039"/>
                  </a:lnTo>
                  <a:cubicBezTo>
                    <a:pt x="549" y="5409"/>
                    <a:pt x="997" y="4081"/>
                    <a:pt x="2041" y="4081"/>
                  </a:cubicBezTo>
                  <a:cubicBezTo>
                    <a:pt x="3085" y="4081"/>
                    <a:pt x="3533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6" y="6309"/>
                  </a:lnTo>
                  <a:lnTo>
                    <a:pt x="4086" y="4740"/>
                  </a:lnTo>
                  <a:cubicBezTo>
                    <a:pt x="4086" y="4653"/>
                    <a:pt x="4153" y="4581"/>
                    <a:pt x="4245" y="4581"/>
                  </a:cubicBezTo>
                  <a:lnTo>
                    <a:pt x="4745" y="4581"/>
                  </a:lnTo>
                  <a:cubicBezTo>
                    <a:pt x="4798" y="4581"/>
                    <a:pt x="4851" y="4610"/>
                    <a:pt x="4880" y="4658"/>
                  </a:cubicBezTo>
                  <a:cubicBezTo>
                    <a:pt x="5030" y="4911"/>
                    <a:pt x="5288" y="5038"/>
                    <a:pt x="5544" y="5038"/>
                  </a:cubicBezTo>
                  <a:cubicBezTo>
                    <a:pt x="5805" y="5038"/>
                    <a:pt x="6065" y="4908"/>
                    <a:pt x="6213" y="4648"/>
                  </a:cubicBezTo>
                  <a:cubicBezTo>
                    <a:pt x="6505" y="4136"/>
                    <a:pt x="6134" y="3498"/>
                    <a:pt x="5546" y="3498"/>
                  </a:cubicBezTo>
                  <a:cubicBezTo>
                    <a:pt x="5544" y="3498"/>
                    <a:pt x="5541" y="3498"/>
                    <a:pt x="5539" y="3498"/>
                  </a:cubicBezTo>
                  <a:lnTo>
                    <a:pt x="5544" y="3498"/>
                  </a:lnTo>
                  <a:cubicBezTo>
                    <a:pt x="5274" y="3498"/>
                    <a:pt x="5024" y="3643"/>
                    <a:pt x="4885" y="3874"/>
                  </a:cubicBezTo>
                  <a:cubicBezTo>
                    <a:pt x="4856" y="3922"/>
                    <a:pt x="4803" y="3951"/>
                    <a:pt x="4745" y="3951"/>
                  </a:cubicBezTo>
                  <a:lnTo>
                    <a:pt x="4250" y="3951"/>
                  </a:lnTo>
                  <a:cubicBezTo>
                    <a:pt x="4163" y="3951"/>
                    <a:pt x="4091" y="3883"/>
                    <a:pt x="4091" y="3792"/>
                  </a:cubicBezTo>
                  <a:lnTo>
                    <a:pt x="4091" y="2223"/>
                  </a:lnTo>
                  <a:lnTo>
                    <a:pt x="2517" y="2223"/>
                  </a:lnTo>
                  <a:cubicBezTo>
                    <a:pt x="2431" y="2223"/>
                    <a:pt x="2359" y="2151"/>
                    <a:pt x="2359" y="2065"/>
                  </a:cubicBezTo>
                  <a:lnTo>
                    <a:pt x="2359" y="1569"/>
                  </a:lnTo>
                  <a:cubicBezTo>
                    <a:pt x="2359" y="1511"/>
                    <a:pt x="2387" y="1458"/>
                    <a:pt x="2436" y="1429"/>
                  </a:cubicBezTo>
                  <a:cubicBezTo>
                    <a:pt x="3109" y="1030"/>
                    <a:pt x="2825" y="0"/>
                    <a:pt x="204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7185567" y="3835722"/>
              <a:ext cx="170479" cy="165469"/>
            </a:xfrm>
            <a:custGeom>
              <a:rect b="b" l="l" r="r" t="t"/>
              <a:pathLst>
                <a:path extrusionOk="0" h="6309" w="6500">
                  <a:moveTo>
                    <a:pt x="2040" y="0"/>
                  </a:moveTo>
                  <a:cubicBezTo>
                    <a:pt x="1261" y="0"/>
                    <a:pt x="977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5" y="2223"/>
                    <a:pt x="1569" y="2223"/>
                  </a:cubicBezTo>
                  <a:lnTo>
                    <a:pt x="0" y="2223"/>
                  </a:lnTo>
                  <a:lnTo>
                    <a:pt x="0" y="6309"/>
                  </a:lnTo>
                  <a:lnTo>
                    <a:pt x="1410" y="6309"/>
                  </a:lnTo>
                  <a:lnTo>
                    <a:pt x="1410" y="6058"/>
                  </a:lnTo>
                  <a:lnTo>
                    <a:pt x="1386" y="6039"/>
                  </a:lnTo>
                  <a:cubicBezTo>
                    <a:pt x="549" y="5409"/>
                    <a:pt x="996" y="4081"/>
                    <a:pt x="2040" y="4081"/>
                  </a:cubicBezTo>
                  <a:cubicBezTo>
                    <a:pt x="3085" y="4081"/>
                    <a:pt x="3532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5" y="6309"/>
                  </a:lnTo>
                  <a:lnTo>
                    <a:pt x="4085" y="4740"/>
                  </a:lnTo>
                  <a:cubicBezTo>
                    <a:pt x="4085" y="4653"/>
                    <a:pt x="4153" y="4581"/>
                    <a:pt x="4244" y="4581"/>
                  </a:cubicBezTo>
                  <a:lnTo>
                    <a:pt x="4740" y="4581"/>
                  </a:lnTo>
                  <a:cubicBezTo>
                    <a:pt x="4798" y="4581"/>
                    <a:pt x="4850" y="4610"/>
                    <a:pt x="4874" y="4658"/>
                  </a:cubicBezTo>
                  <a:cubicBezTo>
                    <a:pt x="5025" y="4911"/>
                    <a:pt x="5283" y="5038"/>
                    <a:pt x="5541" y="5038"/>
                  </a:cubicBezTo>
                  <a:cubicBezTo>
                    <a:pt x="5802" y="5038"/>
                    <a:pt x="6062" y="4908"/>
                    <a:pt x="6207" y="4648"/>
                  </a:cubicBezTo>
                  <a:cubicBezTo>
                    <a:pt x="6500" y="4136"/>
                    <a:pt x="6133" y="3498"/>
                    <a:pt x="5545" y="3498"/>
                  </a:cubicBezTo>
                  <a:cubicBezTo>
                    <a:pt x="5543" y="3498"/>
                    <a:pt x="5541" y="3498"/>
                    <a:pt x="5539" y="3498"/>
                  </a:cubicBezTo>
                  <a:cubicBezTo>
                    <a:pt x="5269" y="3498"/>
                    <a:pt x="5019" y="3643"/>
                    <a:pt x="4879" y="3874"/>
                  </a:cubicBezTo>
                  <a:cubicBezTo>
                    <a:pt x="4850" y="3922"/>
                    <a:pt x="4798" y="3951"/>
                    <a:pt x="4745" y="3951"/>
                  </a:cubicBezTo>
                  <a:lnTo>
                    <a:pt x="4244" y="3951"/>
                  </a:lnTo>
                  <a:cubicBezTo>
                    <a:pt x="4158" y="3951"/>
                    <a:pt x="4085" y="3883"/>
                    <a:pt x="4085" y="3792"/>
                  </a:cubicBezTo>
                  <a:lnTo>
                    <a:pt x="4085" y="2223"/>
                  </a:lnTo>
                  <a:lnTo>
                    <a:pt x="2517" y="2223"/>
                  </a:lnTo>
                  <a:cubicBezTo>
                    <a:pt x="2430" y="2223"/>
                    <a:pt x="2358" y="2151"/>
                    <a:pt x="2358" y="2065"/>
                  </a:cubicBezTo>
                  <a:lnTo>
                    <a:pt x="2358" y="1569"/>
                  </a:lnTo>
                  <a:cubicBezTo>
                    <a:pt x="2358" y="1511"/>
                    <a:pt x="2387" y="1458"/>
                    <a:pt x="2435" y="1429"/>
                  </a:cubicBezTo>
                  <a:cubicBezTo>
                    <a:pt x="3109" y="1030"/>
                    <a:pt x="2825" y="0"/>
                    <a:pt x="2040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7301545" y="3927413"/>
              <a:ext cx="25257" cy="11934"/>
            </a:xfrm>
            <a:custGeom>
              <a:rect b="b" l="l" r="r" t="t"/>
              <a:pathLst>
                <a:path extrusionOk="0" h="455" w="963">
                  <a:moveTo>
                    <a:pt x="802" y="1"/>
                  </a:moveTo>
                  <a:cubicBezTo>
                    <a:pt x="531" y="1"/>
                    <a:pt x="276" y="140"/>
                    <a:pt x="135" y="378"/>
                  </a:cubicBezTo>
                  <a:cubicBezTo>
                    <a:pt x="106" y="426"/>
                    <a:pt x="58" y="455"/>
                    <a:pt x="0" y="455"/>
                  </a:cubicBezTo>
                  <a:lnTo>
                    <a:pt x="318" y="455"/>
                  </a:lnTo>
                  <a:cubicBezTo>
                    <a:pt x="376" y="455"/>
                    <a:pt x="428" y="426"/>
                    <a:pt x="457" y="378"/>
                  </a:cubicBezTo>
                  <a:cubicBezTo>
                    <a:pt x="568" y="195"/>
                    <a:pt x="751" y="65"/>
                    <a:pt x="963" y="17"/>
                  </a:cubicBezTo>
                  <a:cubicBezTo>
                    <a:pt x="909" y="6"/>
                    <a:pt x="855" y="1"/>
                    <a:pt x="802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7208280" y="3835670"/>
              <a:ext cx="26647" cy="58382"/>
            </a:xfrm>
            <a:custGeom>
              <a:rect b="b" l="l" r="r" t="t"/>
              <a:pathLst>
                <a:path extrusionOk="0" h="2226" w="1016">
                  <a:moveTo>
                    <a:pt x="855" y="0"/>
                  </a:moveTo>
                  <a:cubicBezTo>
                    <a:pt x="543" y="0"/>
                    <a:pt x="255" y="189"/>
                    <a:pt x="140" y="493"/>
                  </a:cubicBezTo>
                  <a:cubicBezTo>
                    <a:pt x="0" y="844"/>
                    <a:pt x="140" y="1244"/>
                    <a:pt x="467" y="1436"/>
                  </a:cubicBezTo>
                  <a:cubicBezTo>
                    <a:pt x="510" y="1460"/>
                    <a:pt x="544" y="1513"/>
                    <a:pt x="544" y="1571"/>
                  </a:cubicBezTo>
                  <a:lnTo>
                    <a:pt x="544" y="2067"/>
                  </a:lnTo>
                  <a:cubicBezTo>
                    <a:pt x="544" y="2158"/>
                    <a:pt x="472" y="2225"/>
                    <a:pt x="385" y="2225"/>
                  </a:cubicBezTo>
                  <a:lnTo>
                    <a:pt x="703" y="2225"/>
                  </a:lnTo>
                  <a:cubicBezTo>
                    <a:pt x="789" y="2225"/>
                    <a:pt x="862" y="2158"/>
                    <a:pt x="862" y="2067"/>
                  </a:cubicBezTo>
                  <a:lnTo>
                    <a:pt x="862" y="1571"/>
                  </a:lnTo>
                  <a:cubicBezTo>
                    <a:pt x="862" y="1513"/>
                    <a:pt x="833" y="1460"/>
                    <a:pt x="785" y="1436"/>
                  </a:cubicBezTo>
                  <a:cubicBezTo>
                    <a:pt x="178" y="1075"/>
                    <a:pt x="328" y="161"/>
                    <a:pt x="1016" y="17"/>
                  </a:cubicBezTo>
                  <a:cubicBezTo>
                    <a:pt x="962" y="6"/>
                    <a:pt x="908" y="0"/>
                    <a:pt x="855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7301545" y="3955870"/>
              <a:ext cx="25126" cy="12065"/>
            </a:xfrm>
            <a:custGeom>
              <a:rect b="b" l="l" r="r" t="t"/>
              <a:pathLst>
                <a:path extrusionOk="0" h="460" w="958">
                  <a:moveTo>
                    <a:pt x="0" y="0"/>
                  </a:moveTo>
                  <a:cubicBezTo>
                    <a:pt x="53" y="0"/>
                    <a:pt x="106" y="29"/>
                    <a:pt x="135" y="82"/>
                  </a:cubicBezTo>
                  <a:cubicBezTo>
                    <a:pt x="276" y="319"/>
                    <a:pt x="531" y="459"/>
                    <a:pt x="799" y="459"/>
                  </a:cubicBezTo>
                  <a:cubicBezTo>
                    <a:pt x="852" y="459"/>
                    <a:pt x="905" y="454"/>
                    <a:pt x="958" y="443"/>
                  </a:cubicBezTo>
                  <a:cubicBezTo>
                    <a:pt x="746" y="395"/>
                    <a:pt x="563" y="265"/>
                    <a:pt x="457" y="82"/>
                  </a:cubicBezTo>
                  <a:cubicBezTo>
                    <a:pt x="428" y="29"/>
                    <a:pt x="376" y="0"/>
                    <a:pt x="318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7177226" y="3894026"/>
              <a:ext cx="8367" cy="107166"/>
            </a:xfrm>
            <a:custGeom>
              <a:rect b="b" l="l" r="r" t="t"/>
              <a:pathLst>
                <a:path extrusionOk="0" h="4086" w="319">
                  <a:moveTo>
                    <a:pt x="1" y="0"/>
                  </a:moveTo>
                  <a:lnTo>
                    <a:pt x="1" y="4086"/>
                  </a:lnTo>
                  <a:lnTo>
                    <a:pt x="318" y="40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7234900" y="3942809"/>
              <a:ext cx="35617" cy="58382"/>
            </a:xfrm>
            <a:custGeom>
              <a:rect b="b" l="l" r="r" t="t"/>
              <a:pathLst>
                <a:path extrusionOk="0" h="2226" w="1358">
                  <a:moveTo>
                    <a:pt x="159" y="1"/>
                  </a:moveTo>
                  <a:cubicBezTo>
                    <a:pt x="107" y="1"/>
                    <a:pt x="54" y="4"/>
                    <a:pt x="1" y="12"/>
                  </a:cubicBezTo>
                  <a:cubicBezTo>
                    <a:pt x="958" y="152"/>
                    <a:pt x="1271" y="1374"/>
                    <a:pt x="496" y="1956"/>
                  </a:cubicBezTo>
                  <a:lnTo>
                    <a:pt x="477" y="1975"/>
                  </a:lnTo>
                  <a:lnTo>
                    <a:pt x="477" y="2226"/>
                  </a:lnTo>
                  <a:lnTo>
                    <a:pt x="795" y="2226"/>
                  </a:lnTo>
                  <a:lnTo>
                    <a:pt x="795" y="1975"/>
                  </a:lnTo>
                  <a:lnTo>
                    <a:pt x="819" y="1956"/>
                  </a:lnTo>
                  <a:cubicBezTo>
                    <a:pt x="1213" y="1658"/>
                    <a:pt x="1358" y="1128"/>
                    <a:pt x="1165" y="667"/>
                  </a:cubicBezTo>
                  <a:cubicBezTo>
                    <a:pt x="993" y="259"/>
                    <a:pt x="592" y="1"/>
                    <a:pt x="159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7292706" y="3890249"/>
              <a:ext cx="170636" cy="169377"/>
            </a:xfrm>
            <a:custGeom>
              <a:rect b="b" l="l" r="r" t="t"/>
              <a:pathLst>
                <a:path extrusionOk="0" h="6458" w="6506">
                  <a:moveTo>
                    <a:pt x="0" y="0"/>
                  </a:moveTo>
                  <a:lnTo>
                    <a:pt x="0" y="1554"/>
                  </a:lnTo>
                  <a:lnTo>
                    <a:pt x="251" y="1554"/>
                  </a:lnTo>
                  <a:lnTo>
                    <a:pt x="270" y="1530"/>
                  </a:lnTo>
                  <a:cubicBezTo>
                    <a:pt x="497" y="1231"/>
                    <a:pt x="814" y="1097"/>
                    <a:pt x="1127" y="1097"/>
                  </a:cubicBezTo>
                  <a:cubicBezTo>
                    <a:pt x="1684" y="1097"/>
                    <a:pt x="2228" y="1521"/>
                    <a:pt x="2228" y="2189"/>
                  </a:cubicBezTo>
                  <a:cubicBezTo>
                    <a:pt x="2228" y="2857"/>
                    <a:pt x="1685" y="3281"/>
                    <a:pt x="1129" y="3281"/>
                  </a:cubicBezTo>
                  <a:cubicBezTo>
                    <a:pt x="815" y="3281"/>
                    <a:pt x="497" y="3146"/>
                    <a:pt x="270" y="2844"/>
                  </a:cubicBezTo>
                  <a:lnTo>
                    <a:pt x="251" y="2820"/>
                  </a:lnTo>
                  <a:lnTo>
                    <a:pt x="0" y="2820"/>
                  </a:lnTo>
                  <a:lnTo>
                    <a:pt x="0" y="4230"/>
                  </a:lnTo>
                  <a:lnTo>
                    <a:pt x="1569" y="4230"/>
                  </a:lnTo>
                  <a:cubicBezTo>
                    <a:pt x="1656" y="4230"/>
                    <a:pt x="1728" y="4302"/>
                    <a:pt x="1728" y="4388"/>
                  </a:cubicBezTo>
                  <a:lnTo>
                    <a:pt x="1728" y="4889"/>
                  </a:lnTo>
                  <a:cubicBezTo>
                    <a:pt x="1728" y="4942"/>
                    <a:pt x="1699" y="4995"/>
                    <a:pt x="1651" y="5023"/>
                  </a:cubicBezTo>
                  <a:cubicBezTo>
                    <a:pt x="977" y="5423"/>
                    <a:pt x="1261" y="6457"/>
                    <a:pt x="2041" y="6457"/>
                  </a:cubicBezTo>
                  <a:cubicBezTo>
                    <a:pt x="2825" y="6457"/>
                    <a:pt x="3109" y="5423"/>
                    <a:pt x="2435" y="5023"/>
                  </a:cubicBezTo>
                  <a:cubicBezTo>
                    <a:pt x="2387" y="4995"/>
                    <a:pt x="2358" y="4942"/>
                    <a:pt x="2358" y="4889"/>
                  </a:cubicBezTo>
                  <a:lnTo>
                    <a:pt x="2358" y="4388"/>
                  </a:lnTo>
                  <a:cubicBezTo>
                    <a:pt x="2358" y="4302"/>
                    <a:pt x="2430" y="4230"/>
                    <a:pt x="2517" y="4230"/>
                  </a:cubicBezTo>
                  <a:lnTo>
                    <a:pt x="4086" y="4230"/>
                  </a:lnTo>
                  <a:lnTo>
                    <a:pt x="4086" y="2661"/>
                  </a:lnTo>
                  <a:cubicBezTo>
                    <a:pt x="4086" y="2574"/>
                    <a:pt x="4158" y="2502"/>
                    <a:pt x="4244" y="2502"/>
                  </a:cubicBezTo>
                  <a:lnTo>
                    <a:pt x="4745" y="2502"/>
                  </a:lnTo>
                  <a:cubicBezTo>
                    <a:pt x="4798" y="2502"/>
                    <a:pt x="4851" y="2531"/>
                    <a:pt x="4879" y="2579"/>
                  </a:cubicBezTo>
                  <a:cubicBezTo>
                    <a:pt x="5030" y="2832"/>
                    <a:pt x="5287" y="2959"/>
                    <a:pt x="5544" y="2959"/>
                  </a:cubicBezTo>
                  <a:cubicBezTo>
                    <a:pt x="5805" y="2959"/>
                    <a:pt x="6065" y="2829"/>
                    <a:pt x="6212" y="2569"/>
                  </a:cubicBezTo>
                  <a:cubicBezTo>
                    <a:pt x="6506" y="2055"/>
                    <a:pt x="6131" y="1415"/>
                    <a:pt x="5539" y="1415"/>
                  </a:cubicBezTo>
                  <a:lnTo>
                    <a:pt x="5539" y="1419"/>
                  </a:lnTo>
                  <a:cubicBezTo>
                    <a:pt x="5269" y="1419"/>
                    <a:pt x="5019" y="1564"/>
                    <a:pt x="4879" y="1795"/>
                  </a:cubicBezTo>
                  <a:cubicBezTo>
                    <a:pt x="4851" y="1843"/>
                    <a:pt x="4798" y="1872"/>
                    <a:pt x="4740" y="1872"/>
                  </a:cubicBezTo>
                  <a:lnTo>
                    <a:pt x="4244" y="1872"/>
                  </a:lnTo>
                  <a:cubicBezTo>
                    <a:pt x="4158" y="1872"/>
                    <a:pt x="4086" y="1804"/>
                    <a:pt x="4086" y="1713"/>
                  </a:cubicBezTo>
                  <a:lnTo>
                    <a:pt x="408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7327143" y="3919021"/>
              <a:ext cx="33099" cy="57176"/>
            </a:xfrm>
            <a:custGeom>
              <a:rect b="b" l="l" r="r" t="t"/>
              <a:pathLst>
                <a:path extrusionOk="0" h="2180" w="1262">
                  <a:moveTo>
                    <a:pt x="174" y="0"/>
                  </a:moveTo>
                  <a:cubicBezTo>
                    <a:pt x="116" y="0"/>
                    <a:pt x="59" y="5"/>
                    <a:pt x="1" y="15"/>
                  </a:cubicBezTo>
                  <a:cubicBezTo>
                    <a:pt x="525" y="101"/>
                    <a:pt x="915" y="558"/>
                    <a:pt x="915" y="1092"/>
                  </a:cubicBezTo>
                  <a:cubicBezTo>
                    <a:pt x="915" y="1626"/>
                    <a:pt x="525" y="2079"/>
                    <a:pt x="1" y="2165"/>
                  </a:cubicBezTo>
                  <a:cubicBezTo>
                    <a:pt x="59" y="2175"/>
                    <a:pt x="116" y="2180"/>
                    <a:pt x="174" y="2180"/>
                  </a:cubicBezTo>
                  <a:cubicBezTo>
                    <a:pt x="771" y="2180"/>
                    <a:pt x="1262" y="1694"/>
                    <a:pt x="1262" y="1092"/>
                  </a:cubicBezTo>
                  <a:cubicBezTo>
                    <a:pt x="1262" y="491"/>
                    <a:pt x="771" y="5"/>
                    <a:pt x="17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38"/>
            <p:cNvSpPr/>
            <p:nvPr/>
          </p:nvSpPr>
          <p:spPr>
            <a:xfrm>
              <a:off x="7416998" y="3927308"/>
              <a:ext cx="25650" cy="12038"/>
            </a:xfrm>
            <a:custGeom>
              <a:rect b="b" l="l" r="r" t="t"/>
              <a:pathLst>
                <a:path extrusionOk="0" h="459" w="978">
                  <a:moveTo>
                    <a:pt x="803" y="1"/>
                  </a:moveTo>
                  <a:cubicBezTo>
                    <a:pt x="532" y="1"/>
                    <a:pt x="278" y="144"/>
                    <a:pt x="136" y="382"/>
                  </a:cubicBezTo>
                  <a:cubicBezTo>
                    <a:pt x="112" y="430"/>
                    <a:pt x="59" y="459"/>
                    <a:pt x="1" y="459"/>
                  </a:cubicBezTo>
                  <a:lnTo>
                    <a:pt x="347" y="459"/>
                  </a:lnTo>
                  <a:cubicBezTo>
                    <a:pt x="405" y="459"/>
                    <a:pt x="458" y="430"/>
                    <a:pt x="487" y="382"/>
                  </a:cubicBezTo>
                  <a:cubicBezTo>
                    <a:pt x="593" y="199"/>
                    <a:pt x="771" y="69"/>
                    <a:pt x="978" y="21"/>
                  </a:cubicBezTo>
                  <a:cubicBezTo>
                    <a:pt x="919" y="7"/>
                    <a:pt x="861" y="1"/>
                    <a:pt x="80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8"/>
            <p:cNvSpPr/>
            <p:nvPr/>
          </p:nvSpPr>
          <p:spPr>
            <a:xfrm>
              <a:off x="7292706" y="3894026"/>
              <a:ext cx="9101" cy="37007"/>
            </a:xfrm>
            <a:custGeom>
              <a:rect b="b" l="l" r="r" t="t"/>
              <a:pathLst>
                <a:path extrusionOk="0" h="1411" w="347">
                  <a:moveTo>
                    <a:pt x="0" y="0"/>
                  </a:moveTo>
                  <a:lnTo>
                    <a:pt x="0" y="1410"/>
                  </a:lnTo>
                  <a:lnTo>
                    <a:pt x="251" y="1410"/>
                  </a:lnTo>
                  <a:lnTo>
                    <a:pt x="270" y="1391"/>
                  </a:lnTo>
                  <a:cubicBezTo>
                    <a:pt x="294" y="1357"/>
                    <a:pt x="318" y="1328"/>
                    <a:pt x="347" y="1300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8"/>
            <p:cNvSpPr/>
            <p:nvPr/>
          </p:nvSpPr>
          <p:spPr>
            <a:xfrm>
              <a:off x="7292706" y="3964184"/>
              <a:ext cx="9101" cy="37007"/>
            </a:xfrm>
            <a:custGeom>
              <a:rect b="b" l="l" r="r" t="t"/>
              <a:pathLst>
                <a:path extrusionOk="0" h="1411" w="347">
                  <a:moveTo>
                    <a:pt x="0" y="1"/>
                  </a:moveTo>
                  <a:lnTo>
                    <a:pt x="0" y="1411"/>
                  </a:lnTo>
                  <a:lnTo>
                    <a:pt x="347" y="1411"/>
                  </a:lnTo>
                  <a:lnTo>
                    <a:pt x="347" y="116"/>
                  </a:lnTo>
                  <a:cubicBezTo>
                    <a:pt x="318" y="87"/>
                    <a:pt x="294" y="58"/>
                    <a:pt x="270" y="2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8"/>
            <p:cNvSpPr/>
            <p:nvPr/>
          </p:nvSpPr>
          <p:spPr>
            <a:xfrm>
              <a:off x="7416998" y="3955870"/>
              <a:ext cx="25650" cy="12117"/>
            </a:xfrm>
            <a:custGeom>
              <a:rect b="b" l="l" r="r" t="t"/>
              <a:pathLst>
                <a:path extrusionOk="0" h="462" w="978">
                  <a:moveTo>
                    <a:pt x="1" y="0"/>
                  </a:moveTo>
                  <a:cubicBezTo>
                    <a:pt x="59" y="0"/>
                    <a:pt x="107" y="29"/>
                    <a:pt x="136" y="82"/>
                  </a:cubicBezTo>
                  <a:cubicBezTo>
                    <a:pt x="279" y="321"/>
                    <a:pt x="535" y="461"/>
                    <a:pt x="807" y="461"/>
                  </a:cubicBezTo>
                  <a:cubicBezTo>
                    <a:pt x="864" y="461"/>
                    <a:pt x="921" y="455"/>
                    <a:pt x="978" y="443"/>
                  </a:cubicBezTo>
                  <a:cubicBezTo>
                    <a:pt x="771" y="390"/>
                    <a:pt x="593" y="260"/>
                    <a:pt x="487" y="82"/>
                  </a:cubicBezTo>
                  <a:cubicBezTo>
                    <a:pt x="458" y="29"/>
                    <a:pt x="405" y="0"/>
                    <a:pt x="34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7323759" y="4001296"/>
              <a:ext cx="27014" cy="58356"/>
            </a:xfrm>
            <a:custGeom>
              <a:rect b="b" l="l" r="r" t="t"/>
              <a:pathLst>
                <a:path extrusionOk="0" h="2225" w="1030">
                  <a:moveTo>
                    <a:pt x="385" y="0"/>
                  </a:moveTo>
                  <a:cubicBezTo>
                    <a:pt x="472" y="0"/>
                    <a:pt x="544" y="68"/>
                    <a:pt x="544" y="159"/>
                  </a:cubicBezTo>
                  <a:lnTo>
                    <a:pt x="544" y="655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35" y="987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7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5"/>
                  </a:cubicBezTo>
                  <a:lnTo>
                    <a:pt x="890" y="159"/>
                  </a:lnTo>
                  <a:cubicBezTo>
                    <a:pt x="890" y="68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7108825" y="3825756"/>
              <a:ext cx="366136" cy="359317"/>
            </a:xfrm>
            <a:custGeom>
              <a:rect b="b" l="l" r="r" t="t"/>
              <a:pathLst>
                <a:path extrusionOk="0" h="13700" w="13960">
                  <a:moveTo>
                    <a:pt x="4649" y="433"/>
                  </a:moveTo>
                  <a:cubicBezTo>
                    <a:pt x="5371" y="433"/>
                    <a:pt x="5635" y="1391"/>
                    <a:pt x="5010" y="1761"/>
                  </a:cubicBezTo>
                  <a:cubicBezTo>
                    <a:pt x="4942" y="1800"/>
                    <a:pt x="4904" y="1872"/>
                    <a:pt x="4904" y="1949"/>
                  </a:cubicBezTo>
                  <a:lnTo>
                    <a:pt x="4904" y="2445"/>
                  </a:lnTo>
                  <a:cubicBezTo>
                    <a:pt x="4904" y="2565"/>
                    <a:pt x="5000" y="2661"/>
                    <a:pt x="5120" y="2661"/>
                  </a:cubicBezTo>
                  <a:lnTo>
                    <a:pt x="6631" y="2661"/>
                  </a:lnTo>
                  <a:lnTo>
                    <a:pt x="6631" y="4172"/>
                  </a:lnTo>
                  <a:cubicBezTo>
                    <a:pt x="6631" y="4292"/>
                    <a:pt x="6727" y="4389"/>
                    <a:pt x="6848" y="4389"/>
                  </a:cubicBezTo>
                  <a:lnTo>
                    <a:pt x="7348" y="4389"/>
                  </a:lnTo>
                  <a:cubicBezTo>
                    <a:pt x="7420" y="4389"/>
                    <a:pt x="7493" y="4350"/>
                    <a:pt x="7531" y="4283"/>
                  </a:cubicBezTo>
                  <a:cubicBezTo>
                    <a:pt x="7675" y="4042"/>
                    <a:pt x="7907" y="3934"/>
                    <a:pt x="8137" y="3934"/>
                  </a:cubicBezTo>
                  <a:cubicBezTo>
                    <a:pt x="8500" y="3934"/>
                    <a:pt x="8859" y="4204"/>
                    <a:pt x="8859" y="4648"/>
                  </a:cubicBezTo>
                  <a:cubicBezTo>
                    <a:pt x="8859" y="5090"/>
                    <a:pt x="8500" y="5361"/>
                    <a:pt x="8137" y="5361"/>
                  </a:cubicBezTo>
                  <a:cubicBezTo>
                    <a:pt x="7907" y="5361"/>
                    <a:pt x="7675" y="5252"/>
                    <a:pt x="7531" y="5009"/>
                  </a:cubicBezTo>
                  <a:cubicBezTo>
                    <a:pt x="7493" y="4942"/>
                    <a:pt x="7420" y="4903"/>
                    <a:pt x="7348" y="4903"/>
                  </a:cubicBezTo>
                  <a:lnTo>
                    <a:pt x="6848" y="4903"/>
                  </a:lnTo>
                  <a:cubicBezTo>
                    <a:pt x="6727" y="4903"/>
                    <a:pt x="6631" y="5000"/>
                    <a:pt x="6631" y="5120"/>
                  </a:cubicBezTo>
                  <a:lnTo>
                    <a:pt x="6631" y="6631"/>
                  </a:lnTo>
                  <a:lnTo>
                    <a:pt x="5337" y="6631"/>
                  </a:lnTo>
                  <a:lnTo>
                    <a:pt x="5337" y="6467"/>
                  </a:lnTo>
                  <a:lnTo>
                    <a:pt x="5342" y="6467"/>
                  </a:lnTo>
                  <a:cubicBezTo>
                    <a:pt x="5731" y="6169"/>
                    <a:pt x="5890" y="5654"/>
                    <a:pt x="5736" y="5187"/>
                  </a:cubicBezTo>
                  <a:cubicBezTo>
                    <a:pt x="5577" y="4721"/>
                    <a:pt x="5140" y="4403"/>
                    <a:pt x="4649" y="4403"/>
                  </a:cubicBezTo>
                  <a:cubicBezTo>
                    <a:pt x="3547" y="4403"/>
                    <a:pt x="3080" y="5803"/>
                    <a:pt x="3956" y="6467"/>
                  </a:cubicBezTo>
                  <a:lnTo>
                    <a:pt x="3956" y="6631"/>
                  </a:lnTo>
                  <a:lnTo>
                    <a:pt x="2662" y="6631"/>
                  </a:lnTo>
                  <a:lnTo>
                    <a:pt x="2662" y="2661"/>
                  </a:lnTo>
                  <a:lnTo>
                    <a:pt x="4172" y="2661"/>
                  </a:lnTo>
                  <a:cubicBezTo>
                    <a:pt x="4293" y="2661"/>
                    <a:pt x="4389" y="2565"/>
                    <a:pt x="4389" y="2445"/>
                  </a:cubicBezTo>
                  <a:lnTo>
                    <a:pt x="4389" y="1949"/>
                  </a:lnTo>
                  <a:cubicBezTo>
                    <a:pt x="4389" y="1872"/>
                    <a:pt x="4350" y="1800"/>
                    <a:pt x="4283" y="1761"/>
                  </a:cubicBezTo>
                  <a:cubicBezTo>
                    <a:pt x="3662" y="1391"/>
                    <a:pt x="3922" y="433"/>
                    <a:pt x="4649" y="433"/>
                  </a:cubicBezTo>
                  <a:close/>
                  <a:moveTo>
                    <a:pt x="11039" y="7069"/>
                  </a:moveTo>
                  <a:lnTo>
                    <a:pt x="11039" y="11038"/>
                  </a:lnTo>
                  <a:lnTo>
                    <a:pt x="9528" y="11038"/>
                  </a:lnTo>
                  <a:cubicBezTo>
                    <a:pt x="9408" y="11038"/>
                    <a:pt x="9311" y="11135"/>
                    <a:pt x="9311" y="11255"/>
                  </a:cubicBezTo>
                  <a:lnTo>
                    <a:pt x="9311" y="11750"/>
                  </a:lnTo>
                  <a:cubicBezTo>
                    <a:pt x="9311" y="11827"/>
                    <a:pt x="9350" y="11900"/>
                    <a:pt x="9417" y="11938"/>
                  </a:cubicBezTo>
                  <a:cubicBezTo>
                    <a:pt x="10038" y="12309"/>
                    <a:pt x="9778" y="13266"/>
                    <a:pt x="9052" y="13266"/>
                  </a:cubicBezTo>
                  <a:cubicBezTo>
                    <a:pt x="8330" y="13266"/>
                    <a:pt x="8065" y="12309"/>
                    <a:pt x="8691" y="11938"/>
                  </a:cubicBezTo>
                  <a:cubicBezTo>
                    <a:pt x="8753" y="11900"/>
                    <a:pt x="8797" y="11827"/>
                    <a:pt x="8797" y="11750"/>
                  </a:cubicBezTo>
                  <a:lnTo>
                    <a:pt x="8797" y="11255"/>
                  </a:lnTo>
                  <a:cubicBezTo>
                    <a:pt x="8797" y="11135"/>
                    <a:pt x="8700" y="11038"/>
                    <a:pt x="8580" y="11038"/>
                  </a:cubicBezTo>
                  <a:lnTo>
                    <a:pt x="7069" y="11038"/>
                  </a:lnTo>
                  <a:lnTo>
                    <a:pt x="7069" y="9527"/>
                  </a:lnTo>
                  <a:cubicBezTo>
                    <a:pt x="7069" y="9407"/>
                    <a:pt x="6973" y="9311"/>
                    <a:pt x="6853" y="9311"/>
                  </a:cubicBezTo>
                  <a:lnTo>
                    <a:pt x="6352" y="9311"/>
                  </a:lnTo>
                  <a:cubicBezTo>
                    <a:pt x="6275" y="9311"/>
                    <a:pt x="6208" y="9349"/>
                    <a:pt x="6169" y="9417"/>
                  </a:cubicBezTo>
                  <a:cubicBezTo>
                    <a:pt x="6026" y="9659"/>
                    <a:pt x="5794" y="9768"/>
                    <a:pt x="5564" y="9768"/>
                  </a:cubicBezTo>
                  <a:cubicBezTo>
                    <a:pt x="5201" y="9768"/>
                    <a:pt x="4841" y="9496"/>
                    <a:pt x="4841" y="9051"/>
                  </a:cubicBezTo>
                  <a:cubicBezTo>
                    <a:pt x="4841" y="8609"/>
                    <a:pt x="5200" y="8339"/>
                    <a:pt x="5563" y="8339"/>
                  </a:cubicBezTo>
                  <a:cubicBezTo>
                    <a:pt x="5793" y="8339"/>
                    <a:pt x="6026" y="8448"/>
                    <a:pt x="6169" y="8690"/>
                  </a:cubicBezTo>
                  <a:cubicBezTo>
                    <a:pt x="6208" y="8758"/>
                    <a:pt x="6275" y="8796"/>
                    <a:pt x="6352" y="8796"/>
                  </a:cubicBezTo>
                  <a:lnTo>
                    <a:pt x="6853" y="8796"/>
                  </a:lnTo>
                  <a:cubicBezTo>
                    <a:pt x="6973" y="8796"/>
                    <a:pt x="7069" y="8700"/>
                    <a:pt x="7069" y="8580"/>
                  </a:cubicBezTo>
                  <a:lnTo>
                    <a:pt x="7069" y="7069"/>
                  </a:lnTo>
                  <a:lnTo>
                    <a:pt x="8363" y="7069"/>
                  </a:lnTo>
                  <a:lnTo>
                    <a:pt x="8363" y="7232"/>
                  </a:lnTo>
                  <a:cubicBezTo>
                    <a:pt x="7483" y="7896"/>
                    <a:pt x="7954" y="9296"/>
                    <a:pt x="9052" y="9296"/>
                  </a:cubicBezTo>
                  <a:cubicBezTo>
                    <a:pt x="9547" y="9296"/>
                    <a:pt x="9985" y="8979"/>
                    <a:pt x="10139" y="8512"/>
                  </a:cubicBezTo>
                  <a:cubicBezTo>
                    <a:pt x="10298" y="8045"/>
                    <a:pt x="10139" y="7531"/>
                    <a:pt x="9744" y="7232"/>
                  </a:cubicBezTo>
                  <a:lnTo>
                    <a:pt x="9744" y="7069"/>
                  </a:lnTo>
                  <a:close/>
                  <a:moveTo>
                    <a:pt x="4649" y="0"/>
                  </a:moveTo>
                  <a:cubicBezTo>
                    <a:pt x="3552" y="0"/>
                    <a:pt x="3080" y="1396"/>
                    <a:pt x="3961" y="2060"/>
                  </a:cubicBezTo>
                  <a:lnTo>
                    <a:pt x="3961" y="2228"/>
                  </a:lnTo>
                  <a:lnTo>
                    <a:pt x="2450" y="2228"/>
                  </a:lnTo>
                  <a:cubicBezTo>
                    <a:pt x="2330" y="2228"/>
                    <a:pt x="2228" y="2324"/>
                    <a:pt x="2228" y="2445"/>
                  </a:cubicBezTo>
                  <a:lnTo>
                    <a:pt x="2228" y="8358"/>
                  </a:lnTo>
                  <a:lnTo>
                    <a:pt x="2065" y="8358"/>
                  </a:lnTo>
                  <a:cubicBezTo>
                    <a:pt x="1826" y="8041"/>
                    <a:pt x="1491" y="7899"/>
                    <a:pt x="1160" y="7899"/>
                  </a:cubicBezTo>
                  <a:cubicBezTo>
                    <a:pt x="574" y="7899"/>
                    <a:pt x="1" y="8346"/>
                    <a:pt x="1" y="9051"/>
                  </a:cubicBezTo>
                  <a:cubicBezTo>
                    <a:pt x="1" y="9542"/>
                    <a:pt x="318" y="9980"/>
                    <a:pt x="785" y="10134"/>
                  </a:cubicBezTo>
                  <a:cubicBezTo>
                    <a:pt x="906" y="10175"/>
                    <a:pt x="1030" y="10195"/>
                    <a:pt x="1152" y="10195"/>
                  </a:cubicBezTo>
                  <a:cubicBezTo>
                    <a:pt x="1504" y="10195"/>
                    <a:pt x="1844" y="10032"/>
                    <a:pt x="2065" y="9739"/>
                  </a:cubicBezTo>
                  <a:lnTo>
                    <a:pt x="2233" y="9739"/>
                  </a:lnTo>
                  <a:lnTo>
                    <a:pt x="2233" y="11250"/>
                  </a:lnTo>
                  <a:cubicBezTo>
                    <a:pt x="2233" y="11370"/>
                    <a:pt x="2330" y="11467"/>
                    <a:pt x="2450" y="11467"/>
                  </a:cubicBezTo>
                  <a:lnTo>
                    <a:pt x="3220" y="11467"/>
                  </a:lnTo>
                  <a:cubicBezTo>
                    <a:pt x="3508" y="11467"/>
                    <a:pt x="3508" y="11034"/>
                    <a:pt x="3220" y="11034"/>
                  </a:cubicBezTo>
                  <a:lnTo>
                    <a:pt x="2666" y="11034"/>
                  </a:lnTo>
                  <a:lnTo>
                    <a:pt x="2666" y="9523"/>
                  </a:lnTo>
                  <a:cubicBezTo>
                    <a:pt x="2666" y="9402"/>
                    <a:pt x="2570" y="9306"/>
                    <a:pt x="2450" y="9306"/>
                  </a:cubicBezTo>
                  <a:lnTo>
                    <a:pt x="1954" y="9306"/>
                  </a:lnTo>
                  <a:cubicBezTo>
                    <a:pt x="1877" y="9306"/>
                    <a:pt x="1805" y="9345"/>
                    <a:pt x="1767" y="9412"/>
                  </a:cubicBezTo>
                  <a:cubicBezTo>
                    <a:pt x="1623" y="9655"/>
                    <a:pt x="1391" y="9763"/>
                    <a:pt x="1160" y="9763"/>
                  </a:cubicBezTo>
                  <a:cubicBezTo>
                    <a:pt x="797" y="9763"/>
                    <a:pt x="439" y="9493"/>
                    <a:pt x="439" y="9051"/>
                  </a:cubicBezTo>
                  <a:cubicBezTo>
                    <a:pt x="439" y="8606"/>
                    <a:pt x="797" y="8336"/>
                    <a:pt x="1161" y="8336"/>
                  </a:cubicBezTo>
                  <a:cubicBezTo>
                    <a:pt x="1391" y="8336"/>
                    <a:pt x="1623" y="8445"/>
                    <a:pt x="1767" y="8685"/>
                  </a:cubicBezTo>
                  <a:cubicBezTo>
                    <a:pt x="1805" y="8753"/>
                    <a:pt x="1877" y="8791"/>
                    <a:pt x="1954" y="8791"/>
                  </a:cubicBezTo>
                  <a:lnTo>
                    <a:pt x="2450" y="8791"/>
                  </a:lnTo>
                  <a:cubicBezTo>
                    <a:pt x="2570" y="8791"/>
                    <a:pt x="2666" y="8695"/>
                    <a:pt x="2666" y="8575"/>
                  </a:cubicBezTo>
                  <a:lnTo>
                    <a:pt x="2666" y="7064"/>
                  </a:lnTo>
                  <a:lnTo>
                    <a:pt x="4177" y="7064"/>
                  </a:lnTo>
                  <a:cubicBezTo>
                    <a:pt x="4298" y="7064"/>
                    <a:pt x="4394" y="6968"/>
                    <a:pt x="4394" y="6847"/>
                  </a:cubicBezTo>
                  <a:lnTo>
                    <a:pt x="4394" y="6352"/>
                  </a:lnTo>
                  <a:cubicBezTo>
                    <a:pt x="4394" y="6275"/>
                    <a:pt x="4355" y="6203"/>
                    <a:pt x="4288" y="6164"/>
                  </a:cubicBezTo>
                  <a:cubicBezTo>
                    <a:pt x="3662" y="5794"/>
                    <a:pt x="3927" y="4836"/>
                    <a:pt x="4654" y="4836"/>
                  </a:cubicBezTo>
                  <a:cubicBezTo>
                    <a:pt x="5375" y="4836"/>
                    <a:pt x="5640" y="5794"/>
                    <a:pt x="5014" y="6164"/>
                  </a:cubicBezTo>
                  <a:cubicBezTo>
                    <a:pt x="4947" y="6203"/>
                    <a:pt x="4909" y="6275"/>
                    <a:pt x="4909" y="6352"/>
                  </a:cubicBezTo>
                  <a:lnTo>
                    <a:pt x="4909" y="6847"/>
                  </a:lnTo>
                  <a:cubicBezTo>
                    <a:pt x="4909" y="6968"/>
                    <a:pt x="5005" y="7064"/>
                    <a:pt x="5125" y="7064"/>
                  </a:cubicBezTo>
                  <a:lnTo>
                    <a:pt x="6636" y="7064"/>
                  </a:lnTo>
                  <a:lnTo>
                    <a:pt x="6636" y="8358"/>
                  </a:lnTo>
                  <a:lnTo>
                    <a:pt x="6472" y="8358"/>
                  </a:lnTo>
                  <a:cubicBezTo>
                    <a:pt x="6233" y="8043"/>
                    <a:pt x="5898" y="7901"/>
                    <a:pt x="5568" y="7901"/>
                  </a:cubicBezTo>
                  <a:cubicBezTo>
                    <a:pt x="4981" y="7901"/>
                    <a:pt x="4408" y="8346"/>
                    <a:pt x="4408" y="9051"/>
                  </a:cubicBezTo>
                  <a:cubicBezTo>
                    <a:pt x="4408" y="9542"/>
                    <a:pt x="4726" y="9980"/>
                    <a:pt x="5193" y="10139"/>
                  </a:cubicBezTo>
                  <a:cubicBezTo>
                    <a:pt x="5311" y="10178"/>
                    <a:pt x="5433" y="10197"/>
                    <a:pt x="5554" y="10197"/>
                  </a:cubicBezTo>
                  <a:cubicBezTo>
                    <a:pt x="5907" y="10197"/>
                    <a:pt x="6250" y="10034"/>
                    <a:pt x="6472" y="9744"/>
                  </a:cubicBezTo>
                  <a:lnTo>
                    <a:pt x="6636" y="9744"/>
                  </a:lnTo>
                  <a:lnTo>
                    <a:pt x="6636" y="11034"/>
                  </a:lnTo>
                  <a:lnTo>
                    <a:pt x="3893" y="11034"/>
                  </a:lnTo>
                  <a:cubicBezTo>
                    <a:pt x="3605" y="11034"/>
                    <a:pt x="3605" y="11471"/>
                    <a:pt x="3893" y="11471"/>
                  </a:cubicBezTo>
                  <a:lnTo>
                    <a:pt x="8363" y="11471"/>
                  </a:lnTo>
                  <a:lnTo>
                    <a:pt x="8363" y="11635"/>
                  </a:lnTo>
                  <a:cubicBezTo>
                    <a:pt x="7488" y="12299"/>
                    <a:pt x="7954" y="13699"/>
                    <a:pt x="9056" y="13699"/>
                  </a:cubicBezTo>
                  <a:cubicBezTo>
                    <a:pt x="9547" y="13699"/>
                    <a:pt x="9985" y="13382"/>
                    <a:pt x="10144" y="12915"/>
                  </a:cubicBezTo>
                  <a:cubicBezTo>
                    <a:pt x="10298" y="12448"/>
                    <a:pt x="10139" y="11933"/>
                    <a:pt x="9749" y="11635"/>
                  </a:cubicBezTo>
                  <a:lnTo>
                    <a:pt x="9749" y="11471"/>
                  </a:lnTo>
                  <a:lnTo>
                    <a:pt x="11255" y="11471"/>
                  </a:lnTo>
                  <a:cubicBezTo>
                    <a:pt x="11376" y="11471"/>
                    <a:pt x="11472" y="11375"/>
                    <a:pt x="11472" y="11255"/>
                  </a:cubicBezTo>
                  <a:lnTo>
                    <a:pt x="11472" y="5341"/>
                  </a:lnTo>
                  <a:lnTo>
                    <a:pt x="11635" y="5341"/>
                  </a:lnTo>
                  <a:cubicBezTo>
                    <a:pt x="11868" y="5648"/>
                    <a:pt x="12210" y="5796"/>
                    <a:pt x="12549" y="5796"/>
                  </a:cubicBezTo>
                  <a:cubicBezTo>
                    <a:pt x="12962" y="5796"/>
                    <a:pt x="13371" y="5578"/>
                    <a:pt x="13579" y="5158"/>
                  </a:cubicBezTo>
                  <a:cubicBezTo>
                    <a:pt x="13960" y="4398"/>
                    <a:pt x="13406" y="3503"/>
                    <a:pt x="12554" y="3503"/>
                  </a:cubicBezTo>
                  <a:lnTo>
                    <a:pt x="12550" y="3498"/>
                  </a:lnTo>
                  <a:cubicBezTo>
                    <a:pt x="12194" y="3503"/>
                    <a:pt x="11852" y="3672"/>
                    <a:pt x="11635" y="3955"/>
                  </a:cubicBezTo>
                  <a:lnTo>
                    <a:pt x="11472" y="3955"/>
                  </a:lnTo>
                  <a:lnTo>
                    <a:pt x="11472" y="2445"/>
                  </a:lnTo>
                  <a:cubicBezTo>
                    <a:pt x="11472" y="2324"/>
                    <a:pt x="11371" y="2228"/>
                    <a:pt x="11255" y="2228"/>
                  </a:cubicBezTo>
                  <a:lnTo>
                    <a:pt x="10529" y="2228"/>
                  </a:lnTo>
                  <a:cubicBezTo>
                    <a:pt x="10240" y="2228"/>
                    <a:pt x="10240" y="2661"/>
                    <a:pt x="10529" y="2661"/>
                  </a:cubicBezTo>
                  <a:lnTo>
                    <a:pt x="11039" y="2661"/>
                  </a:lnTo>
                  <a:lnTo>
                    <a:pt x="11039" y="4172"/>
                  </a:lnTo>
                  <a:cubicBezTo>
                    <a:pt x="11039" y="4292"/>
                    <a:pt x="11135" y="4389"/>
                    <a:pt x="11255" y="4389"/>
                  </a:cubicBezTo>
                  <a:lnTo>
                    <a:pt x="11751" y="4389"/>
                  </a:lnTo>
                  <a:cubicBezTo>
                    <a:pt x="11828" y="4389"/>
                    <a:pt x="11900" y="4350"/>
                    <a:pt x="11939" y="4283"/>
                  </a:cubicBezTo>
                  <a:cubicBezTo>
                    <a:pt x="12082" y="4042"/>
                    <a:pt x="12314" y="3934"/>
                    <a:pt x="12543" y="3934"/>
                  </a:cubicBezTo>
                  <a:cubicBezTo>
                    <a:pt x="12905" y="3934"/>
                    <a:pt x="13262" y="4204"/>
                    <a:pt x="13262" y="4648"/>
                  </a:cubicBezTo>
                  <a:cubicBezTo>
                    <a:pt x="13262" y="5090"/>
                    <a:pt x="12905" y="5361"/>
                    <a:pt x="12543" y="5361"/>
                  </a:cubicBezTo>
                  <a:cubicBezTo>
                    <a:pt x="12314" y="5361"/>
                    <a:pt x="12082" y="5252"/>
                    <a:pt x="11939" y="5009"/>
                  </a:cubicBezTo>
                  <a:cubicBezTo>
                    <a:pt x="11900" y="4942"/>
                    <a:pt x="11828" y="4903"/>
                    <a:pt x="11751" y="4903"/>
                  </a:cubicBezTo>
                  <a:lnTo>
                    <a:pt x="11255" y="4903"/>
                  </a:lnTo>
                  <a:cubicBezTo>
                    <a:pt x="11135" y="4903"/>
                    <a:pt x="11039" y="5000"/>
                    <a:pt x="11039" y="5120"/>
                  </a:cubicBezTo>
                  <a:lnTo>
                    <a:pt x="11039" y="6631"/>
                  </a:lnTo>
                  <a:lnTo>
                    <a:pt x="9528" y="6631"/>
                  </a:lnTo>
                  <a:cubicBezTo>
                    <a:pt x="9408" y="6631"/>
                    <a:pt x="9311" y="6727"/>
                    <a:pt x="9311" y="6847"/>
                  </a:cubicBezTo>
                  <a:lnTo>
                    <a:pt x="9311" y="7348"/>
                  </a:lnTo>
                  <a:cubicBezTo>
                    <a:pt x="9311" y="7425"/>
                    <a:pt x="9350" y="7492"/>
                    <a:pt x="9417" y="7531"/>
                  </a:cubicBezTo>
                  <a:cubicBezTo>
                    <a:pt x="10043" y="7901"/>
                    <a:pt x="9778" y="8859"/>
                    <a:pt x="9052" y="8859"/>
                  </a:cubicBezTo>
                  <a:cubicBezTo>
                    <a:pt x="8330" y="8859"/>
                    <a:pt x="8065" y="7901"/>
                    <a:pt x="8691" y="7531"/>
                  </a:cubicBezTo>
                  <a:cubicBezTo>
                    <a:pt x="8758" y="7492"/>
                    <a:pt x="8797" y="7425"/>
                    <a:pt x="8797" y="7348"/>
                  </a:cubicBezTo>
                  <a:lnTo>
                    <a:pt x="8797" y="6847"/>
                  </a:lnTo>
                  <a:cubicBezTo>
                    <a:pt x="8797" y="6727"/>
                    <a:pt x="8700" y="6631"/>
                    <a:pt x="8580" y="6631"/>
                  </a:cubicBezTo>
                  <a:lnTo>
                    <a:pt x="7069" y="6631"/>
                  </a:lnTo>
                  <a:lnTo>
                    <a:pt x="7069" y="5336"/>
                  </a:lnTo>
                  <a:lnTo>
                    <a:pt x="7233" y="5336"/>
                  </a:lnTo>
                  <a:cubicBezTo>
                    <a:pt x="7454" y="5629"/>
                    <a:pt x="7794" y="5792"/>
                    <a:pt x="8145" y="5792"/>
                  </a:cubicBezTo>
                  <a:cubicBezTo>
                    <a:pt x="8268" y="5792"/>
                    <a:pt x="8392" y="5772"/>
                    <a:pt x="8513" y="5731"/>
                  </a:cubicBezTo>
                  <a:cubicBezTo>
                    <a:pt x="8979" y="5577"/>
                    <a:pt x="9297" y="5139"/>
                    <a:pt x="9297" y="4644"/>
                  </a:cubicBezTo>
                  <a:cubicBezTo>
                    <a:pt x="9297" y="3942"/>
                    <a:pt x="8724" y="3496"/>
                    <a:pt x="8138" y="3496"/>
                  </a:cubicBezTo>
                  <a:cubicBezTo>
                    <a:pt x="7807" y="3496"/>
                    <a:pt x="7472" y="3638"/>
                    <a:pt x="7233" y="3955"/>
                  </a:cubicBezTo>
                  <a:lnTo>
                    <a:pt x="7069" y="3955"/>
                  </a:lnTo>
                  <a:lnTo>
                    <a:pt x="7069" y="2661"/>
                  </a:lnTo>
                  <a:lnTo>
                    <a:pt x="9807" y="2661"/>
                  </a:lnTo>
                  <a:cubicBezTo>
                    <a:pt x="10096" y="2661"/>
                    <a:pt x="10096" y="2228"/>
                    <a:pt x="9807" y="2228"/>
                  </a:cubicBezTo>
                  <a:lnTo>
                    <a:pt x="5342" y="2228"/>
                  </a:lnTo>
                  <a:lnTo>
                    <a:pt x="5342" y="2060"/>
                  </a:lnTo>
                  <a:cubicBezTo>
                    <a:pt x="5736" y="1761"/>
                    <a:pt x="5895" y="1246"/>
                    <a:pt x="5736" y="780"/>
                  </a:cubicBezTo>
                  <a:cubicBezTo>
                    <a:pt x="5582" y="313"/>
                    <a:pt x="5144" y="0"/>
                    <a:pt x="4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5" name="Google Shape;2805;p38"/>
          <p:cNvGrpSpPr/>
          <p:nvPr/>
        </p:nvGrpSpPr>
        <p:grpSpPr>
          <a:xfrm>
            <a:off x="10070231" y="4899985"/>
            <a:ext cx="478915" cy="388727"/>
            <a:chOff x="7552673" y="3859563"/>
            <a:chExt cx="359186" cy="291545"/>
          </a:xfrm>
        </p:grpSpPr>
        <p:sp>
          <p:nvSpPr>
            <p:cNvPr id="2806" name="Google Shape;2806;p38"/>
            <p:cNvSpPr/>
            <p:nvPr/>
          </p:nvSpPr>
          <p:spPr>
            <a:xfrm>
              <a:off x="7557840" y="3887338"/>
              <a:ext cx="348721" cy="258603"/>
            </a:xfrm>
            <a:custGeom>
              <a:rect b="b" l="l" r="r" t="t"/>
              <a:pathLst>
                <a:path extrusionOk="0" h="9860" w="13296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9220"/>
                  </a:lnTo>
                  <a:cubicBezTo>
                    <a:pt x="1" y="9571"/>
                    <a:pt x="290" y="9860"/>
                    <a:pt x="646" y="9860"/>
                  </a:cubicBezTo>
                  <a:lnTo>
                    <a:pt x="12651" y="9860"/>
                  </a:lnTo>
                  <a:cubicBezTo>
                    <a:pt x="13007" y="9860"/>
                    <a:pt x="13296" y="9571"/>
                    <a:pt x="13296" y="9220"/>
                  </a:cubicBez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7557840" y="3887338"/>
              <a:ext cx="348721" cy="33729"/>
            </a:xfrm>
            <a:custGeom>
              <a:rect b="b" l="l" r="r" t="t"/>
              <a:pathLst>
                <a:path extrusionOk="0" h="1286" w="13296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1285"/>
                  </a:lnTo>
                  <a:lnTo>
                    <a:pt x="13296" y="1285"/>
                  </a:ln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7574756" y="3887207"/>
              <a:ext cx="56179" cy="28168"/>
            </a:xfrm>
            <a:custGeom>
              <a:rect b="b" l="l" r="r" t="t"/>
              <a:pathLst>
                <a:path extrusionOk="0" h="1074" w="2142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6" y="1074"/>
                    <a:pt x="857" y="1074"/>
                  </a:cubicBezTo>
                  <a:lnTo>
                    <a:pt x="1285" y="1074"/>
                  </a:lnTo>
                  <a:cubicBezTo>
                    <a:pt x="1762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7833464" y="3887207"/>
              <a:ext cx="56179" cy="28168"/>
            </a:xfrm>
            <a:custGeom>
              <a:rect b="b" l="l" r="r" t="t"/>
              <a:pathLst>
                <a:path extrusionOk="0" h="1074" w="2142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1" y="1074"/>
                    <a:pt x="857" y="1074"/>
                  </a:cubicBezTo>
                  <a:lnTo>
                    <a:pt x="1285" y="1074"/>
                  </a:lnTo>
                  <a:cubicBezTo>
                    <a:pt x="1757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7591542" y="3864861"/>
              <a:ext cx="22608" cy="33729"/>
            </a:xfrm>
            <a:custGeom>
              <a:rect b="b" l="l" r="r" t="t"/>
              <a:pathLst>
                <a:path extrusionOk="0" h="1286" w="862">
                  <a:moveTo>
                    <a:pt x="217" y="1"/>
                  </a:move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6" y="1286"/>
                    <a:pt x="862" y="1189"/>
                    <a:pt x="862" y="1069"/>
                  </a:cubicBezTo>
                  <a:lnTo>
                    <a:pt x="862" y="213"/>
                  </a:lnTo>
                  <a:cubicBezTo>
                    <a:pt x="862" y="92"/>
                    <a:pt x="766" y="1"/>
                    <a:pt x="645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7591673" y="3864756"/>
              <a:ext cx="22477" cy="16917"/>
            </a:xfrm>
            <a:custGeom>
              <a:rect b="b" l="l" r="r" t="t"/>
              <a:pathLst>
                <a:path extrusionOk="0" h="645" w="857">
                  <a:moveTo>
                    <a:pt x="212" y="0"/>
                  </a:moveTo>
                  <a:cubicBezTo>
                    <a:pt x="92" y="0"/>
                    <a:pt x="0" y="96"/>
                    <a:pt x="0" y="217"/>
                  </a:cubicBezTo>
                  <a:lnTo>
                    <a:pt x="0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0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7850250" y="3864861"/>
              <a:ext cx="22503" cy="33729"/>
            </a:xfrm>
            <a:custGeom>
              <a:rect b="b" l="l" r="r" t="t"/>
              <a:pathLst>
                <a:path extrusionOk="0" h="1286" w="858">
                  <a:moveTo>
                    <a:pt x="654" y="1"/>
                  </a:moveTo>
                  <a:cubicBezTo>
                    <a:pt x="651" y="1"/>
                    <a:pt x="648" y="1"/>
                    <a:pt x="645" y="1"/>
                  </a:cubicBezTo>
                  <a:lnTo>
                    <a:pt x="217" y="1"/>
                  </a:ln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1" y="1286"/>
                    <a:pt x="857" y="1189"/>
                    <a:pt x="857" y="1069"/>
                  </a:cubicBezTo>
                  <a:lnTo>
                    <a:pt x="857" y="213"/>
                  </a:lnTo>
                  <a:cubicBezTo>
                    <a:pt x="857" y="95"/>
                    <a:pt x="765" y="1"/>
                    <a:pt x="654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7850250" y="3864756"/>
              <a:ext cx="22503" cy="16917"/>
            </a:xfrm>
            <a:custGeom>
              <a:rect b="b" l="l" r="r" t="t"/>
              <a:pathLst>
                <a:path extrusionOk="0" h="645" w="858"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7557840" y="3921040"/>
              <a:ext cx="348721" cy="16917"/>
            </a:xfrm>
            <a:custGeom>
              <a:rect b="b" l="l" r="r" t="t"/>
              <a:pathLst>
                <a:path extrusionOk="0" h="645" w="13296">
                  <a:moveTo>
                    <a:pt x="1" y="0"/>
                  </a:moveTo>
                  <a:lnTo>
                    <a:pt x="1" y="645"/>
                  </a:lnTo>
                  <a:lnTo>
                    <a:pt x="13296" y="645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38"/>
            <p:cNvSpPr/>
            <p:nvPr/>
          </p:nvSpPr>
          <p:spPr>
            <a:xfrm>
              <a:off x="7552673" y="3859563"/>
              <a:ext cx="359186" cy="291545"/>
            </a:xfrm>
            <a:custGeom>
              <a:rect b="b" l="l" r="r" t="t"/>
              <a:pathLst>
                <a:path extrusionOk="0" h="11116" w="13695">
                  <a:moveTo>
                    <a:pt x="2127" y="400"/>
                  </a:moveTo>
                  <a:cubicBezTo>
                    <a:pt x="2132" y="400"/>
                    <a:pt x="2142" y="405"/>
                    <a:pt x="2142" y="415"/>
                  </a:cubicBezTo>
                  <a:lnTo>
                    <a:pt x="2142" y="1271"/>
                  </a:lnTo>
                  <a:cubicBezTo>
                    <a:pt x="2142" y="1281"/>
                    <a:pt x="2132" y="1286"/>
                    <a:pt x="2127" y="1286"/>
                  </a:cubicBezTo>
                  <a:lnTo>
                    <a:pt x="1699" y="1286"/>
                  </a:lnTo>
                  <a:cubicBezTo>
                    <a:pt x="1689" y="1286"/>
                    <a:pt x="1685" y="1281"/>
                    <a:pt x="1685" y="1271"/>
                  </a:cubicBezTo>
                  <a:lnTo>
                    <a:pt x="1685" y="415"/>
                  </a:lnTo>
                  <a:cubicBezTo>
                    <a:pt x="1685" y="405"/>
                    <a:pt x="1689" y="400"/>
                    <a:pt x="1699" y="400"/>
                  </a:cubicBezTo>
                  <a:close/>
                  <a:moveTo>
                    <a:pt x="11991" y="400"/>
                  </a:moveTo>
                  <a:cubicBezTo>
                    <a:pt x="11996" y="400"/>
                    <a:pt x="12006" y="405"/>
                    <a:pt x="12006" y="415"/>
                  </a:cubicBezTo>
                  <a:lnTo>
                    <a:pt x="12006" y="1271"/>
                  </a:lnTo>
                  <a:cubicBezTo>
                    <a:pt x="12006" y="1281"/>
                    <a:pt x="11996" y="1286"/>
                    <a:pt x="11991" y="1286"/>
                  </a:cubicBezTo>
                  <a:lnTo>
                    <a:pt x="11563" y="1286"/>
                  </a:lnTo>
                  <a:cubicBezTo>
                    <a:pt x="11554" y="1286"/>
                    <a:pt x="11549" y="1281"/>
                    <a:pt x="11549" y="1271"/>
                  </a:cubicBezTo>
                  <a:lnTo>
                    <a:pt x="11549" y="415"/>
                  </a:lnTo>
                  <a:cubicBezTo>
                    <a:pt x="11549" y="405"/>
                    <a:pt x="11554" y="400"/>
                    <a:pt x="11563" y="400"/>
                  </a:cubicBezTo>
                  <a:close/>
                  <a:moveTo>
                    <a:pt x="12843" y="1257"/>
                  </a:moveTo>
                  <a:cubicBezTo>
                    <a:pt x="13088" y="1257"/>
                    <a:pt x="13286" y="1454"/>
                    <a:pt x="13286" y="1699"/>
                  </a:cubicBezTo>
                  <a:lnTo>
                    <a:pt x="13286" y="10279"/>
                  </a:lnTo>
                  <a:lnTo>
                    <a:pt x="13291" y="10279"/>
                  </a:lnTo>
                  <a:cubicBezTo>
                    <a:pt x="13291" y="10519"/>
                    <a:pt x="13093" y="10721"/>
                    <a:pt x="12848" y="10721"/>
                  </a:cubicBezTo>
                  <a:lnTo>
                    <a:pt x="843" y="10721"/>
                  </a:lnTo>
                  <a:cubicBezTo>
                    <a:pt x="597" y="10721"/>
                    <a:pt x="400" y="10519"/>
                    <a:pt x="400" y="10279"/>
                  </a:cubicBezTo>
                  <a:lnTo>
                    <a:pt x="400" y="1699"/>
                  </a:lnTo>
                  <a:cubicBezTo>
                    <a:pt x="400" y="1454"/>
                    <a:pt x="597" y="1257"/>
                    <a:pt x="843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2"/>
                    <a:pt x="1468" y="1685"/>
                    <a:pt x="1699" y="1685"/>
                  </a:cubicBezTo>
                  <a:lnTo>
                    <a:pt x="2127" y="1685"/>
                  </a:lnTo>
                  <a:cubicBezTo>
                    <a:pt x="2358" y="1685"/>
                    <a:pt x="2541" y="1502"/>
                    <a:pt x="2541" y="1271"/>
                  </a:cubicBezTo>
                  <a:lnTo>
                    <a:pt x="2541" y="1257"/>
                  </a:lnTo>
                  <a:lnTo>
                    <a:pt x="11145" y="1257"/>
                  </a:lnTo>
                  <a:lnTo>
                    <a:pt x="11145" y="1271"/>
                  </a:lnTo>
                  <a:cubicBezTo>
                    <a:pt x="11145" y="1502"/>
                    <a:pt x="11332" y="1685"/>
                    <a:pt x="11558" y="1685"/>
                  </a:cubicBezTo>
                  <a:lnTo>
                    <a:pt x="11987" y="1685"/>
                  </a:lnTo>
                  <a:cubicBezTo>
                    <a:pt x="12218" y="1685"/>
                    <a:pt x="12400" y="1502"/>
                    <a:pt x="12400" y="1271"/>
                  </a:cubicBezTo>
                  <a:lnTo>
                    <a:pt x="12400" y="1257"/>
                  </a:lnTo>
                  <a:close/>
                  <a:moveTo>
                    <a:pt x="1704" y="1"/>
                  </a:moveTo>
                  <a:cubicBezTo>
                    <a:pt x="1473" y="1"/>
                    <a:pt x="1285" y="184"/>
                    <a:pt x="1285" y="415"/>
                  </a:cubicBezTo>
                  <a:lnTo>
                    <a:pt x="1285" y="857"/>
                  </a:lnTo>
                  <a:lnTo>
                    <a:pt x="843" y="857"/>
                  </a:lnTo>
                  <a:cubicBezTo>
                    <a:pt x="381" y="857"/>
                    <a:pt x="1" y="1233"/>
                    <a:pt x="1" y="1699"/>
                  </a:cubicBezTo>
                  <a:lnTo>
                    <a:pt x="1" y="10274"/>
                  </a:lnTo>
                  <a:cubicBezTo>
                    <a:pt x="1" y="10741"/>
                    <a:pt x="381" y="11116"/>
                    <a:pt x="843" y="11116"/>
                  </a:cubicBezTo>
                  <a:lnTo>
                    <a:pt x="12853" y="11116"/>
                  </a:lnTo>
                  <a:cubicBezTo>
                    <a:pt x="13315" y="11116"/>
                    <a:pt x="13695" y="10741"/>
                    <a:pt x="13695" y="10274"/>
                  </a:cubicBezTo>
                  <a:lnTo>
                    <a:pt x="13695" y="1699"/>
                  </a:lnTo>
                  <a:cubicBezTo>
                    <a:pt x="13695" y="1233"/>
                    <a:pt x="13315" y="857"/>
                    <a:pt x="12848" y="857"/>
                  </a:cubicBezTo>
                  <a:lnTo>
                    <a:pt x="12405" y="857"/>
                  </a:lnTo>
                  <a:lnTo>
                    <a:pt x="12405" y="415"/>
                  </a:lnTo>
                  <a:cubicBezTo>
                    <a:pt x="12405" y="184"/>
                    <a:pt x="12218" y="1"/>
                    <a:pt x="11991" y="1"/>
                  </a:cubicBezTo>
                  <a:lnTo>
                    <a:pt x="11563" y="1"/>
                  </a:lnTo>
                  <a:cubicBezTo>
                    <a:pt x="11332" y="1"/>
                    <a:pt x="11149" y="184"/>
                    <a:pt x="11149" y="415"/>
                  </a:cubicBezTo>
                  <a:lnTo>
                    <a:pt x="11149" y="857"/>
                  </a:lnTo>
                  <a:lnTo>
                    <a:pt x="2546" y="857"/>
                  </a:lnTo>
                  <a:lnTo>
                    <a:pt x="2546" y="415"/>
                  </a:lnTo>
                  <a:cubicBezTo>
                    <a:pt x="2546" y="184"/>
                    <a:pt x="2358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38"/>
            <p:cNvSpPr/>
            <p:nvPr/>
          </p:nvSpPr>
          <p:spPr>
            <a:xfrm>
              <a:off x="7573104" y="3915716"/>
              <a:ext cx="317563" cy="10648"/>
            </a:xfrm>
            <a:custGeom>
              <a:rect b="b" l="l" r="r" t="t"/>
              <a:pathLst>
                <a:path extrusionOk="0" h="406" w="12108">
                  <a:moveTo>
                    <a:pt x="262" y="1"/>
                  </a:moveTo>
                  <a:cubicBezTo>
                    <a:pt x="1" y="1"/>
                    <a:pt x="1" y="406"/>
                    <a:pt x="262" y="406"/>
                  </a:cubicBezTo>
                  <a:cubicBezTo>
                    <a:pt x="266" y="406"/>
                    <a:pt x="271" y="405"/>
                    <a:pt x="275" y="405"/>
                  </a:cubicBezTo>
                  <a:lnTo>
                    <a:pt x="11857" y="405"/>
                  </a:lnTo>
                  <a:cubicBezTo>
                    <a:pt x="12107" y="391"/>
                    <a:pt x="12107" y="15"/>
                    <a:pt x="11857" y="1"/>
                  </a:cubicBezTo>
                  <a:lnTo>
                    <a:pt x="275" y="1"/>
                  </a:lnTo>
                  <a:cubicBezTo>
                    <a:pt x="271" y="1"/>
                    <a:pt x="266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38"/>
            <p:cNvSpPr/>
            <p:nvPr/>
          </p:nvSpPr>
          <p:spPr>
            <a:xfrm>
              <a:off x="7590545" y="3960775"/>
              <a:ext cx="47078" cy="10517"/>
            </a:xfrm>
            <a:custGeom>
              <a:rect b="b" l="l" r="r" t="t"/>
              <a:pathLst>
                <a:path extrusionOk="0" h="401" w="1795">
                  <a:moveTo>
                    <a:pt x="255" y="1"/>
                  </a:moveTo>
                  <a:cubicBezTo>
                    <a:pt x="0" y="15"/>
                    <a:pt x="0" y="386"/>
                    <a:pt x="255" y="400"/>
                  </a:cubicBezTo>
                  <a:lnTo>
                    <a:pt x="1540" y="400"/>
                  </a:lnTo>
                  <a:cubicBezTo>
                    <a:pt x="1795" y="386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38"/>
            <p:cNvSpPr/>
            <p:nvPr/>
          </p:nvSpPr>
          <p:spPr>
            <a:xfrm>
              <a:off x="7668651" y="3960775"/>
              <a:ext cx="48364" cy="10517"/>
            </a:xfrm>
            <a:custGeom>
              <a:rect b="b" l="l" r="r" t="t"/>
              <a:pathLst>
                <a:path extrusionOk="0" h="401" w="1844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569" y="400"/>
                    <a:pt x="1574" y="401"/>
                    <a:pt x="1578" y="401"/>
                  </a:cubicBezTo>
                  <a:cubicBezTo>
                    <a:pt x="1844" y="401"/>
                    <a:pt x="1844" y="0"/>
                    <a:pt x="1578" y="0"/>
                  </a:cubicBezTo>
                  <a:cubicBezTo>
                    <a:pt x="1574" y="0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38"/>
            <p:cNvSpPr/>
            <p:nvPr/>
          </p:nvSpPr>
          <p:spPr>
            <a:xfrm>
              <a:off x="7826147" y="3960775"/>
              <a:ext cx="47603" cy="10517"/>
            </a:xfrm>
            <a:custGeom>
              <a:rect b="b" l="l" r="r" t="t"/>
              <a:pathLst>
                <a:path extrusionOk="0" h="401" w="1815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815" y="386"/>
                    <a:pt x="1815" y="15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38"/>
            <p:cNvSpPr/>
            <p:nvPr/>
          </p:nvSpPr>
          <p:spPr>
            <a:xfrm>
              <a:off x="7589890" y="4005807"/>
              <a:ext cx="48390" cy="10543"/>
            </a:xfrm>
            <a:custGeom>
              <a:rect b="b" l="l" r="r" t="t"/>
              <a:pathLst>
                <a:path extrusionOk="0" h="402" w="1845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69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8"/>
            <p:cNvSpPr/>
            <p:nvPr/>
          </p:nvSpPr>
          <p:spPr>
            <a:xfrm>
              <a:off x="7747386" y="4005807"/>
              <a:ext cx="48390" cy="10543"/>
            </a:xfrm>
            <a:custGeom>
              <a:rect b="b" l="l" r="r" t="t"/>
              <a:pathLst>
                <a:path extrusionOk="0" h="402" w="1845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70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8"/>
            <p:cNvSpPr/>
            <p:nvPr/>
          </p:nvSpPr>
          <p:spPr>
            <a:xfrm>
              <a:off x="7590545" y="4050761"/>
              <a:ext cx="47078" cy="10491"/>
            </a:xfrm>
            <a:custGeom>
              <a:rect b="b" l="l" r="r" t="t"/>
              <a:pathLst>
                <a:path extrusionOk="0" h="400" w="1795">
                  <a:moveTo>
                    <a:pt x="255" y="1"/>
                  </a:moveTo>
                  <a:cubicBezTo>
                    <a:pt x="0" y="15"/>
                    <a:pt x="0" y="385"/>
                    <a:pt x="255" y="400"/>
                  </a:cubicBezTo>
                  <a:lnTo>
                    <a:pt x="1540" y="400"/>
                  </a:lnTo>
                  <a:cubicBezTo>
                    <a:pt x="1795" y="385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8"/>
            <p:cNvSpPr/>
            <p:nvPr/>
          </p:nvSpPr>
          <p:spPr>
            <a:xfrm>
              <a:off x="7668651" y="4050735"/>
              <a:ext cx="48364" cy="10543"/>
            </a:xfrm>
            <a:custGeom>
              <a:rect b="b" l="l" r="r" t="t"/>
              <a:pathLst>
                <a:path extrusionOk="0" h="402" w="1844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2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3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38"/>
            <p:cNvSpPr/>
            <p:nvPr/>
          </p:nvSpPr>
          <p:spPr>
            <a:xfrm>
              <a:off x="7826147" y="4050735"/>
              <a:ext cx="48364" cy="10543"/>
            </a:xfrm>
            <a:custGeom>
              <a:rect b="b" l="l" r="r" t="t"/>
              <a:pathLst>
                <a:path extrusionOk="0" h="402" w="1844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4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38"/>
            <p:cNvSpPr/>
            <p:nvPr/>
          </p:nvSpPr>
          <p:spPr>
            <a:xfrm>
              <a:off x="7668651" y="4095689"/>
              <a:ext cx="48364" cy="10648"/>
            </a:xfrm>
            <a:custGeom>
              <a:rect b="b" l="l" r="r" t="t"/>
              <a:pathLst>
                <a:path extrusionOk="0" h="406" w="1844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38"/>
            <p:cNvSpPr/>
            <p:nvPr/>
          </p:nvSpPr>
          <p:spPr>
            <a:xfrm>
              <a:off x="7747386" y="4095689"/>
              <a:ext cx="48390" cy="10648"/>
            </a:xfrm>
            <a:custGeom>
              <a:rect b="b" l="l" r="r" t="t"/>
              <a:pathLst>
                <a:path extrusionOk="0" h="406" w="1845">
                  <a:moveTo>
                    <a:pt x="266" y="0"/>
                  </a:moveTo>
                  <a:cubicBezTo>
                    <a:pt x="1" y="0"/>
                    <a:pt x="1" y="405"/>
                    <a:pt x="266" y="405"/>
                  </a:cubicBezTo>
                  <a:cubicBezTo>
                    <a:pt x="271" y="405"/>
                    <a:pt x="275" y="405"/>
                    <a:pt x="280" y="405"/>
                  </a:cubicBezTo>
                  <a:lnTo>
                    <a:pt x="1565" y="405"/>
                  </a:lnTo>
                  <a:cubicBezTo>
                    <a:pt x="1570" y="405"/>
                    <a:pt x="1574" y="405"/>
                    <a:pt x="1579" y="405"/>
                  </a:cubicBezTo>
                  <a:cubicBezTo>
                    <a:pt x="1844" y="405"/>
                    <a:pt x="1844" y="0"/>
                    <a:pt x="1579" y="0"/>
                  </a:cubicBezTo>
                  <a:cubicBezTo>
                    <a:pt x="1574" y="0"/>
                    <a:pt x="1570" y="0"/>
                    <a:pt x="1565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38"/>
            <p:cNvSpPr/>
            <p:nvPr/>
          </p:nvSpPr>
          <p:spPr>
            <a:xfrm>
              <a:off x="7826147" y="4095689"/>
              <a:ext cx="48364" cy="10648"/>
            </a:xfrm>
            <a:custGeom>
              <a:rect b="b" l="l" r="r" t="t"/>
              <a:pathLst>
                <a:path extrusionOk="0" h="406" w="1844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38"/>
            <p:cNvSpPr/>
            <p:nvPr/>
          </p:nvSpPr>
          <p:spPr>
            <a:xfrm>
              <a:off x="7668389" y="3994529"/>
              <a:ext cx="48573" cy="33047"/>
            </a:xfrm>
            <a:custGeom>
              <a:rect b="b" l="l" r="r" t="t"/>
              <a:pathLst>
                <a:path extrusionOk="0" h="1260" w="1852">
                  <a:moveTo>
                    <a:pt x="1566" y="1"/>
                  </a:moveTo>
                  <a:cubicBezTo>
                    <a:pt x="1521" y="1"/>
                    <a:pt x="1473" y="17"/>
                    <a:pt x="1430" y="56"/>
                  </a:cubicBezTo>
                  <a:lnTo>
                    <a:pt x="1435" y="56"/>
                  </a:lnTo>
                  <a:lnTo>
                    <a:pt x="718" y="773"/>
                  </a:lnTo>
                  <a:lnTo>
                    <a:pt x="429" y="485"/>
                  </a:lnTo>
                  <a:cubicBezTo>
                    <a:pt x="386" y="441"/>
                    <a:pt x="337" y="423"/>
                    <a:pt x="291" y="423"/>
                  </a:cubicBezTo>
                  <a:cubicBezTo>
                    <a:pt x="136" y="423"/>
                    <a:pt x="1" y="625"/>
                    <a:pt x="145" y="773"/>
                  </a:cubicBezTo>
                  <a:lnTo>
                    <a:pt x="574" y="1201"/>
                  </a:lnTo>
                  <a:cubicBezTo>
                    <a:pt x="612" y="1240"/>
                    <a:pt x="664" y="1259"/>
                    <a:pt x="715" y="1259"/>
                  </a:cubicBezTo>
                  <a:cubicBezTo>
                    <a:pt x="767" y="1259"/>
                    <a:pt x="819" y="1240"/>
                    <a:pt x="857" y="1201"/>
                  </a:cubicBezTo>
                  <a:lnTo>
                    <a:pt x="1714" y="340"/>
                  </a:lnTo>
                  <a:cubicBezTo>
                    <a:pt x="1852" y="195"/>
                    <a:pt x="1721" y="1"/>
                    <a:pt x="1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38"/>
            <p:cNvSpPr/>
            <p:nvPr/>
          </p:nvSpPr>
          <p:spPr>
            <a:xfrm>
              <a:off x="7825622" y="3994529"/>
              <a:ext cx="48836" cy="33047"/>
            </a:xfrm>
            <a:custGeom>
              <a:rect b="b" l="l" r="r" t="t"/>
              <a:pathLst>
                <a:path extrusionOk="0" h="1260" w="1862">
                  <a:moveTo>
                    <a:pt x="1576" y="1"/>
                  </a:moveTo>
                  <a:cubicBezTo>
                    <a:pt x="1531" y="1"/>
                    <a:pt x="1484" y="17"/>
                    <a:pt x="1440" y="56"/>
                  </a:cubicBezTo>
                  <a:lnTo>
                    <a:pt x="728" y="773"/>
                  </a:lnTo>
                  <a:lnTo>
                    <a:pt x="439" y="485"/>
                  </a:lnTo>
                  <a:cubicBezTo>
                    <a:pt x="395" y="437"/>
                    <a:pt x="345" y="417"/>
                    <a:pt x="296" y="417"/>
                  </a:cubicBezTo>
                  <a:cubicBezTo>
                    <a:pt x="139" y="417"/>
                    <a:pt x="1" y="625"/>
                    <a:pt x="155" y="768"/>
                  </a:cubicBezTo>
                  <a:lnTo>
                    <a:pt x="584" y="1201"/>
                  </a:lnTo>
                  <a:cubicBezTo>
                    <a:pt x="622" y="1240"/>
                    <a:pt x="674" y="1259"/>
                    <a:pt x="726" y="1259"/>
                  </a:cubicBezTo>
                  <a:cubicBezTo>
                    <a:pt x="777" y="1259"/>
                    <a:pt x="829" y="1240"/>
                    <a:pt x="867" y="1201"/>
                  </a:cubicBezTo>
                  <a:lnTo>
                    <a:pt x="1724" y="340"/>
                  </a:lnTo>
                  <a:cubicBezTo>
                    <a:pt x="1862" y="195"/>
                    <a:pt x="1731" y="1"/>
                    <a:pt x="15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38"/>
            <p:cNvSpPr/>
            <p:nvPr/>
          </p:nvSpPr>
          <p:spPr>
            <a:xfrm>
              <a:off x="7747438" y="4039510"/>
              <a:ext cx="48285" cy="32994"/>
            </a:xfrm>
            <a:custGeom>
              <a:rect b="b" l="l" r="r" t="t"/>
              <a:pathLst>
                <a:path extrusionOk="0" h="1258" w="1841">
                  <a:moveTo>
                    <a:pt x="1559" y="1"/>
                  </a:moveTo>
                  <a:cubicBezTo>
                    <a:pt x="1514" y="1"/>
                    <a:pt x="1466" y="18"/>
                    <a:pt x="1423" y="59"/>
                  </a:cubicBezTo>
                  <a:lnTo>
                    <a:pt x="706" y="776"/>
                  </a:lnTo>
                  <a:lnTo>
                    <a:pt x="418" y="487"/>
                  </a:lnTo>
                  <a:cubicBezTo>
                    <a:pt x="375" y="447"/>
                    <a:pt x="328" y="430"/>
                    <a:pt x="283" y="430"/>
                  </a:cubicBezTo>
                  <a:cubicBezTo>
                    <a:pt x="130" y="430"/>
                    <a:pt x="0" y="626"/>
                    <a:pt x="134" y="771"/>
                  </a:cubicBezTo>
                  <a:lnTo>
                    <a:pt x="562" y="1199"/>
                  </a:lnTo>
                  <a:cubicBezTo>
                    <a:pt x="603" y="1238"/>
                    <a:pt x="655" y="1257"/>
                    <a:pt x="706" y="1257"/>
                  </a:cubicBezTo>
                  <a:cubicBezTo>
                    <a:pt x="757" y="1257"/>
                    <a:pt x="807" y="1238"/>
                    <a:pt x="846" y="1199"/>
                  </a:cubicBezTo>
                  <a:lnTo>
                    <a:pt x="1707" y="343"/>
                  </a:lnTo>
                  <a:cubicBezTo>
                    <a:pt x="1841" y="195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38"/>
            <p:cNvSpPr/>
            <p:nvPr/>
          </p:nvSpPr>
          <p:spPr>
            <a:xfrm>
              <a:off x="7589942" y="4084516"/>
              <a:ext cx="48311" cy="33020"/>
            </a:xfrm>
            <a:custGeom>
              <a:rect b="b" l="l" r="r" t="t"/>
              <a:pathLst>
                <a:path extrusionOk="0" h="1259" w="1842">
                  <a:moveTo>
                    <a:pt x="1557" y="0"/>
                  </a:moveTo>
                  <a:cubicBezTo>
                    <a:pt x="1512" y="0"/>
                    <a:pt x="1466" y="17"/>
                    <a:pt x="1423" y="56"/>
                  </a:cubicBezTo>
                  <a:lnTo>
                    <a:pt x="706" y="773"/>
                  </a:lnTo>
                  <a:lnTo>
                    <a:pt x="422" y="484"/>
                  </a:lnTo>
                  <a:cubicBezTo>
                    <a:pt x="379" y="445"/>
                    <a:pt x="332" y="429"/>
                    <a:pt x="286" y="429"/>
                  </a:cubicBezTo>
                  <a:cubicBezTo>
                    <a:pt x="131" y="429"/>
                    <a:pt x="1" y="623"/>
                    <a:pt x="139" y="768"/>
                  </a:cubicBezTo>
                  <a:lnTo>
                    <a:pt x="567" y="1201"/>
                  </a:lnTo>
                  <a:cubicBezTo>
                    <a:pt x="605" y="1240"/>
                    <a:pt x="656" y="1259"/>
                    <a:pt x="707" y="1259"/>
                  </a:cubicBezTo>
                  <a:cubicBezTo>
                    <a:pt x="758" y="1259"/>
                    <a:pt x="810" y="1240"/>
                    <a:pt x="851" y="1201"/>
                  </a:cubicBezTo>
                  <a:lnTo>
                    <a:pt x="1707" y="340"/>
                  </a:lnTo>
                  <a:cubicBezTo>
                    <a:pt x="1841" y="195"/>
                    <a:pt x="1710" y="0"/>
                    <a:pt x="15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38"/>
            <p:cNvSpPr/>
            <p:nvPr/>
          </p:nvSpPr>
          <p:spPr>
            <a:xfrm>
              <a:off x="7747412" y="3949549"/>
              <a:ext cx="48311" cy="32968"/>
            </a:xfrm>
            <a:custGeom>
              <a:rect b="b" l="l" r="r" t="t"/>
              <a:pathLst>
                <a:path extrusionOk="0" h="1257" w="1842">
                  <a:moveTo>
                    <a:pt x="1559" y="1"/>
                  </a:moveTo>
                  <a:cubicBezTo>
                    <a:pt x="1514" y="1"/>
                    <a:pt x="1467" y="18"/>
                    <a:pt x="1424" y="58"/>
                  </a:cubicBezTo>
                  <a:lnTo>
                    <a:pt x="707" y="775"/>
                  </a:lnTo>
                  <a:lnTo>
                    <a:pt x="419" y="487"/>
                  </a:lnTo>
                  <a:cubicBezTo>
                    <a:pt x="376" y="447"/>
                    <a:pt x="330" y="431"/>
                    <a:pt x="285" y="431"/>
                  </a:cubicBezTo>
                  <a:cubicBezTo>
                    <a:pt x="132" y="431"/>
                    <a:pt x="1" y="625"/>
                    <a:pt x="135" y="770"/>
                  </a:cubicBezTo>
                  <a:lnTo>
                    <a:pt x="563" y="1199"/>
                  </a:lnTo>
                  <a:cubicBezTo>
                    <a:pt x="604" y="1237"/>
                    <a:pt x="656" y="1256"/>
                    <a:pt x="707" y="1256"/>
                  </a:cubicBezTo>
                  <a:cubicBezTo>
                    <a:pt x="758" y="1256"/>
                    <a:pt x="808" y="1237"/>
                    <a:pt x="847" y="1199"/>
                  </a:cubicBezTo>
                  <a:lnTo>
                    <a:pt x="1708" y="342"/>
                  </a:lnTo>
                  <a:cubicBezTo>
                    <a:pt x="1842" y="197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3" name="Google Shape;2833;p38"/>
          <p:cNvGrpSpPr/>
          <p:nvPr/>
        </p:nvGrpSpPr>
        <p:grpSpPr>
          <a:xfrm>
            <a:off x="7080960" y="3698205"/>
            <a:ext cx="572494" cy="348896"/>
            <a:chOff x="5310720" y="2958229"/>
            <a:chExt cx="429371" cy="261672"/>
          </a:xfrm>
        </p:grpSpPr>
        <p:sp>
          <p:nvSpPr>
            <p:cNvPr id="2834" name="Google Shape;2834;p38"/>
            <p:cNvSpPr/>
            <p:nvPr/>
          </p:nvSpPr>
          <p:spPr>
            <a:xfrm>
              <a:off x="5491821" y="3152601"/>
              <a:ext cx="67169" cy="67300"/>
            </a:xfrm>
            <a:custGeom>
              <a:rect b="b" l="l" r="r" t="t"/>
              <a:pathLst>
                <a:path extrusionOk="0" h="2566" w="2561">
                  <a:moveTo>
                    <a:pt x="1281" y="0"/>
                  </a:moveTo>
                  <a:cubicBezTo>
                    <a:pt x="573" y="0"/>
                    <a:pt x="1" y="573"/>
                    <a:pt x="1" y="1280"/>
                  </a:cubicBezTo>
                  <a:cubicBezTo>
                    <a:pt x="1" y="1988"/>
                    <a:pt x="573" y="2565"/>
                    <a:pt x="1281" y="2565"/>
                  </a:cubicBezTo>
                  <a:cubicBezTo>
                    <a:pt x="1988" y="2565"/>
                    <a:pt x="2561" y="1988"/>
                    <a:pt x="2561" y="1280"/>
                  </a:cubicBezTo>
                  <a:cubicBezTo>
                    <a:pt x="2561" y="573"/>
                    <a:pt x="1988" y="0"/>
                    <a:pt x="1281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38"/>
            <p:cNvSpPr/>
            <p:nvPr/>
          </p:nvSpPr>
          <p:spPr>
            <a:xfrm>
              <a:off x="5505197" y="3166108"/>
              <a:ext cx="40417" cy="40285"/>
            </a:xfrm>
            <a:custGeom>
              <a:rect b="b" l="l" r="r" t="t"/>
              <a:pathLst>
                <a:path extrusionOk="0" h="1536" w="1541">
                  <a:moveTo>
                    <a:pt x="771" y="0"/>
                  </a:moveTo>
                  <a:cubicBezTo>
                    <a:pt x="347" y="0"/>
                    <a:pt x="1" y="342"/>
                    <a:pt x="1" y="765"/>
                  </a:cubicBezTo>
                  <a:cubicBezTo>
                    <a:pt x="1" y="1194"/>
                    <a:pt x="347" y="1535"/>
                    <a:pt x="771" y="1535"/>
                  </a:cubicBezTo>
                  <a:cubicBezTo>
                    <a:pt x="1194" y="1535"/>
                    <a:pt x="1541" y="1194"/>
                    <a:pt x="1541" y="765"/>
                  </a:cubicBezTo>
                  <a:cubicBezTo>
                    <a:pt x="1541" y="342"/>
                    <a:pt x="1194" y="0"/>
                    <a:pt x="771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38"/>
            <p:cNvSpPr/>
            <p:nvPr/>
          </p:nvSpPr>
          <p:spPr>
            <a:xfrm>
              <a:off x="5586974" y="2964444"/>
              <a:ext cx="147556" cy="147792"/>
            </a:xfrm>
            <a:custGeom>
              <a:rect b="b" l="l" r="r" t="t"/>
              <a:pathLst>
                <a:path extrusionOk="0" h="5635" w="5626">
                  <a:moveTo>
                    <a:pt x="2816" y="0"/>
                  </a:moveTo>
                  <a:cubicBezTo>
                    <a:pt x="1584" y="0"/>
                    <a:pt x="675" y="987"/>
                    <a:pt x="588" y="2194"/>
                  </a:cubicBezTo>
                  <a:cubicBezTo>
                    <a:pt x="545" y="2825"/>
                    <a:pt x="333" y="4047"/>
                    <a:pt x="63" y="4754"/>
                  </a:cubicBezTo>
                  <a:cubicBezTo>
                    <a:pt x="1" y="4908"/>
                    <a:pt x="73" y="5086"/>
                    <a:pt x="227" y="5154"/>
                  </a:cubicBezTo>
                  <a:cubicBezTo>
                    <a:pt x="747" y="5389"/>
                    <a:pt x="1295" y="5553"/>
                    <a:pt x="1863" y="5635"/>
                  </a:cubicBezTo>
                  <a:lnTo>
                    <a:pt x="3773" y="5635"/>
                  </a:lnTo>
                  <a:cubicBezTo>
                    <a:pt x="4336" y="5553"/>
                    <a:pt x="4890" y="5389"/>
                    <a:pt x="5409" y="5154"/>
                  </a:cubicBezTo>
                  <a:cubicBezTo>
                    <a:pt x="5558" y="5081"/>
                    <a:pt x="5626" y="4908"/>
                    <a:pt x="5563" y="4754"/>
                  </a:cubicBezTo>
                  <a:cubicBezTo>
                    <a:pt x="5299" y="4047"/>
                    <a:pt x="5082" y="2825"/>
                    <a:pt x="5039" y="2194"/>
                  </a:cubicBezTo>
                  <a:cubicBezTo>
                    <a:pt x="4952" y="987"/>
                    <a:pt x="4043" y="0"/>
                    <a:pt x="281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38"/>
            <p:cNvSpPr/>
            <p:nvPr/>
          </p:nvSpPr>
          <p:spPr>
            <a:xfrm>
              <a:off x="5627128" y="2964444"/>
              <a:ext cx="107533" cy="147923"/>
            </a:xfrm>
            <a:custGeom>
              <a:rect b="b" l="l" r="r" t="t"/>
              <a:pathLst>
                <a:path extrusionOk="0" h="5640" w="4100">
                  <a:moveTo>
                    <a:pt x="1275" y="0"/>
                  </a:moveTo>
                  <a:cubicBezTo>
                    <a:pt x="332" y="5"/>
                    <a:pt x="0" y="1290"/>
                    <a:pt x="813" y="1771"/>
                  </a:cubicBezTo>
                  <a:cubicBezTo>
                    <a:pt x="837" y="1785"/>
                    <a:pt x="866" y="1800"/>
                    <a:pt x="890" y="1814"/>
                  </a:cubicBezTo>
                  <a:lnTo>
                    <a:pt x="1602" y="5640"/>
                  </a:lnTo>
                  <a:lnTo>
                    <a:pt x="2242" y="5640"/>
                  </a:lnTo>
                  <a:cubicBezTo>
                    <a:pt x="2805" y="5553"/>
                    <a:pt x="3354" y="5389"/>
                    <a:pt x="3873" y="5154"/>
                  </a:cubicBezTo>
                  <a:cubicBezTo>
                    <a:pt x="4027" y="5086"/>
                    <a:pt x="4100" y="4908"/>
                    <a:pt x="4037" y="4754"/>
                  </a:cubicBezTo>
                  <a:cubicBezTo>
                    <a:pt x="3768" y="4047"/>
                    <a:pt x="3556" y="2825"/>
                    <a:pt x="3513" y="2194"/>
                  </a:cubicBezTo>
                  <a:cubicBezTo>
                    <a:pt x="3426" y="987"/>
                    <a:pt x="2512" y="0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38"/>
            <p:cNvSpPr/>
            <p:nvPr/>
          </p:nvSpPr>
          <p:spPr>
            <a:xfrm>
              <a:off x="5585846" y="3076121"/>
              <a:ext cx="147818" cy="116765"/>
            </a:xfrm>
            <a:custGeom>
              <a:rect b="b" l="l" r="r" t="t"/>
              <a:pathLst>
                <a:path extrusionOk="0" h="4452" w="5636">
                  <a:moveTo>
                    <a:pt x="1882" y="1"/>
                  </a:moveTo>
                  <a:lnTo>
                    <a:pt x="1882" y="939"/>
                  </a:lnTo>
                  <a:cubicBezTo>
                    <a:pt x="1882" y="1179"/>
                    <a:pt x="1747" y="1396"/>
                    <a:pt x="1536" y="1502"/>
                  </a:cubicBezTo>
                  <a:lnTo>
                    <a:pt x="520" y="2007"/>
                  </a:lnTo>
                  <a:cubicBezTo>
                    <a:pt x="203" y="2166"/>
                    <a:pt x="1" y="2493"/>
                    <a:pt x="1" y="2849"/>
                  </a:cubicBezTo>
                  <a:lnTo>
                    <a:pt x="1" y="4394"/>
                  </a:lnTo>
                  <a:lnTo>
                    <a:pt x="1179" y="4394"/>
                  </a:lnTo>
                  <a:lnTo>
                    <a:pt x="1179" y="4451"/>
                  </a:lnTo>
                  <a:lnTo>
                    <a:pt x="5635" y="4451"/>
                  </a:lnTo>
                  <a:lnTo>
                    <a:pt x="5635" y="2844"/>
                  </a:lnTo>
                  <a:cubicBezTo>
                    <a:pt x="5635" y="2493"/>
                    <a:pt x="5438" y="2166"/>
                    <a:pt x="5120" y="2007"/>
                  </a:cubicBezTo>
                  <a:lnTo>
                    <a:pt x="4105" y="1502"/>
                  </a:lnTo>
                  <a:cubicBezTo>
                    <a:pt x="3893" y="1396"/>
                    <a:pt x="3759" y="1179"/>
                    <a:pt x="3759" y="939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38"/>
            <p:cNvSpPr/>
            <p:nvPr/>
          </p:nvSpPr>
          <p:spPr>
            <a:xfrm>
              <a:off x="5634682" y="3076121"/>
              <a:ext cx="50252" cy="32968"/>
            </a:xfrm>
            <a:custGeom>
              <a:rect b="b" l="l" r="r" t="t"/>
              <a:pathLst>
                <a:path extrusionOk="0" h="1257" w="1916">
                  <a:moveTo>
                    <a:pt x="20" y="1"/>
                  </a:moveTo>
                  <a:lnTo>
                    <a:pt x="20" y="939"/>
                  </a:lnTo>
                  <a:cubicBezTo>
                    <a:pt x="15" y="982"/>
                    <a:pt x="10" y="1021"/>
                    <a:pt x="1" y="1059"/>
                  </a:cubicBezTo>
                  <a:cubicBezTo>
                    <a:pt x="304" y="1189"/>
                    <a:pt x="631" y="1252"/>
                    <a:pt x="958" y="1256"/>
                  </a:cubicBezTo>
                  <a:cubicBezTo>
                    <a:pt x="1285" y="1252"/>
                    <a:pt x="1613" y="1189"/>
                    <a:pt x="1916" y="1059"/>
                  </a:cubicBezTo>
                  <a:cubicBezTo>
                    <a:pt x="1906" y="1021"/>
                    <a:pt x="1901" y="982"/>
                    <a:pt x="1897" y="939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38"/>
            <p:cNvSpPr/>
            <p:nvPr/>
          </p:nvSpPr>
          <p:spPr>
            <a:xfrm>
              <a:off x="5585846" y="3119292"/>
              <a:ext cx="147818" cy="73594"/>
            </a:xfrm>
            <a:custGeom>
              <a:rect b="b" l="l" r="r" t="t"/>
              <a:pathLst>
                <a:path extrusionOk="0" h="2806" w="5636">
                  <a:moveTo>
                    <a:pt x="1242" y="0"/>
                  </a:moveTo>
                  <a:lnTo>
                    <a:pt x="520" y="361"/>
                  </a:lnTo>
                  <a:cubicBezTo>
                    <a:pt x="203" y="520"/>
                    <a:pt x="1" y="847"/>
                    <a:pt x="1" y="1203"/>
                  </a:cubicBezTo>
                  <a:lnTo>
                    <a:pt x="1" y="2748"/>
                  </a:lnTo>
                  <a:lnTo>
                    <a:pt x="1179" y="2748"/>
                  </a:lnTo>
                  <a:lnTo>
                    <a:pt x="1179" y="2805"/>
                  </a:lnTo>
                  <a:lnTo>
                    <a:pt x="5635" y="2805"/>
                  </a:lnTo>
                  <a:lnTo>
                    <a:pt x="5635" y="1198"/>
                  </a:lnTo>
                  <a:cubicBezTo>
                    <a:pt x="5635" y="847"/>
                    <a:pt x="5438" y="520"/>
                    <a:pt x="5120" y="361"/>
                  </a:cubicBezTo>
                  <a:lnTo>
                    <a:pt x="4399" y="0"/>
                  </a:lnTo>
                  <a:cubicBezTo>
                    <a:pt x="4028" y="573"/>
                    <a:pt x="3424" y="859"/>
                    <a:pt x="2820" y="859"/>
                  </a:cubicBezTo>
                  <a:cubicBezTo>
                    <a:pt x="2216" y="859"/>
                    <a:pt x="1613" y="573"/>
                    <a:pt x="124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38"/>
            <p:cNvSpPr/>
            <p:nvPr/>
          </p:nvSpPr>
          <p:spPr>
            <a:xfrm>
              <a:off x="5610448" y="3011811"/>
              <a:ext cx="98720" cy="80754"/>
            </a:xfrm>
            <a:custGeom>
              <a:rect b="b" l="l" r="r" t="t"/>
              <a:pathLst>
                <a:path extrusionOk="0" h="3079" w="3764">
                  <a:moveTo>
                    <a:pt x="1450" y="0"/>
                  </a:moveTo>
                  <a:cubicBezTo>
                    <a:pt x="1330" y="0"/>
                    <a:pt x="1218" y="69"/>
                    <a:pt x="1170" y="181"/>
                  </a:cubicBezTo>
                  <a:cubicBezTo>
                    <a:pt x="1064" y="393"/>
                    <a:pt x="920" y="586"/>
                    <a:pt x="742" y="744"/>
                  </a:cubicBezTo>
                  <a:cubicBezTo>
                    <a:pt x="573" y="894"/>
                    <a:pt x="386" y="1019"/>
                    <a:pt x="184" y="1120"/>
                  </a:cubicBezTo>
                  <a:cubicBezTo>
                    <a:pt x="63" y="1177"/>
                    <a:pt x="1" y="1312"/>
                    <a:pt x="20" y="1442"/>
                  </a:cubicBezTo>
                  <a:cubicBezTo>
                    <a:pt x="140" y="2380"/>
                    <a:pt x="939" y="3078"/>
                    <a:pt x="1882" y="3078"/>
                  </a:cubicBezTo>
                  <a:cubicBezTo>
                    <a:pt x="2864" y="3078"/>
                    <a:pt x="3677" y="2327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06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38"/>
            <p:cNvSpPr/>
            <p:nvPr/>
          </p:nvSpPr>
          <p:spPr>
            <a:xfrm>
              <a:off x="5610448" y="3011811"/>
              <a:ext cx="98720" cy="80125"/>
            </a:xfrm>
            <a:custGeom>
              <a:rect b="b" l="l" r="r" t="t"/>
              <a:pathLst>
                <a:path extrusionOk="0" h="3055" w="3764">
                  <a:moveTo>
                    <a:pt x="1450" y="0"/>
                  </a:moveTo>
                  <a:cubicBezTo>
                    <a:pt x="1332" y="0"/>
                    <a:pt x="1222" y="69"/>
                    <a:pt x="1170" y="181"/>
                  </a:cubicBezTo>
                  <a:cubicBezTo>
                    <a:pt x="1093" y="331"/>
                    <a:pt x="997" y="475"/>
                    <a:pt x="881" y="600"/>
                  </a:cubicBezTo>
                  <a:cubicBezTo>
                    <a:pt x="838" y="648"/>
                    <a:pt x="790" y="696"/>
                    <a:pt x="742" y="744"/>
                  </a:cubicBezTo>
                  <a:cubicBezTo>
                    <a:pt x="573" y="889"/>
                    <a:pt x="386" y="1019"/>
                    <a:pt x="189" y="1120"/>
                  </a:cubicBezTo>
                  <a:cubicBezTo>
                    <a:pt x="68" y="1177"/>
                    <a:pt x="1" y="1307"/>
                    <a:pt x="20" y="1442"/>
                  </a:cubicBezTo>
                  <a:cubicBezTo>
                    <a:pt x="126" y="2270"/>
                    <a:pt x="771" y="2929"/>
                    <a:pt x="1598" y="3054"/>
                  </a:cubicBezTo>
                  <a:cubicBezTo>
                    <a:pt x="1223" y="2799"/>
                    <a:pt x="944" y="2453"/>
                    <a:pt x="944" y="1827"/>
                  </a:cubicBezTo>
                  <a:lnTo>
                    <a:pt x="944" y="1380"/>
                  </a:lnTo>
                  <a:cubicBezTo>
                    <a:pt x="1011" y="1327"/>
                    <a:pt x="1084" y="1274"/>
                    <a:pt x="1156" y="1211"/>
                  </a:cubicBezTo>
                  <a:cubicBezTo>
                    <a:pt x="1329" y="1057"/>
                    <a:pt x="1483" y="879"/>
                    <a:pt x="1608" y="682"/>
                  </a:cubicBezTo>
                  <a:cubicBezTo>
                    <a:pt x="3162" y="1009"/>
                    <a:pt x="3667" y="1769"/>
                    <a:pt x="3667" y="1769"/>
                  </a:cubicBezTo>
                  <a:cubicBezTo>
                    <a:pt x="3711" y="1635"/>
                    <a:pt x="3744" y="1495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10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38"/>
            <p:cNvSpPr/>
            <p:nvPr/>
          </p:nvSpPr>
          <p:spPr>
            <a:xfrm>
              <a:off x="5706886" y="3136077"/>
              <a:ext cx="26883" cy="56809"/>
            </a:xfrm>
            <a:custGeom>
              <a:rect b="b" l="l" r="r" t="t"/>
              <a:pathLst>
                <a:path extrusionOk="0" h="2166" w="1025">
                  <a:moveTo>
                    <a:pt x="832" y="0"/>
                  </a:moveTo>
                  <a:lnTo>
                    <a:pt x="149" y="693"/>
                  </a:lnTo>
                  <a:cubicBezTo>
                    <a:pt x="53" y="789"/>
                    <a:pt x="0" y="919"/>
                    <a:pt x="0" y="1054"/>
                  </a:cubicBezTo>
                  <a:lnTo>
                    <a:pt x="0" y="2165"/>
                  </a:lnTo>
                  <a:lnTo>
                    <a:pt x="1025" y="2165"/>
                  </a:lnTo>
                  <a:lnTo>
                    <a:pt x="1025" y="563"/>
                  </a:lnTo>
                  <a:cubicBezTo>
                    <a:pt x="1025" y="361"/>
                    <a:pt x="958" y="164"/>
                    <a:pt x="83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38"/>
            <p:cNvSpPr/>
            <p:nvPr/>
          </p:nvSpPr>
          <p:spPr>
            <a:xfrm>
              <a:off x="5585846" y="3136077"/>
              <a:ext cx="26909" cy="55288"/>
            </a:xfrm>
            <a:custGeom>
              <a:rect b="b" l="l" r="r" t="t"/>
              <a:pathLst>
                <a:path extrusionOk="0" h="2108" w="1026">
                  <a:moveTo>
                    <a:pt x="193" y="0"/>
                  </a:moveTo>
                  <a:cubicBezTo>
                    <a:pt x="68" y="164"/>
                    <a:pt x="1" y="361"/>
                    <a:pt x="1" y="563"/>
                  </a:cubicBezTo>
                  <a:lnTo>
                    <a:pt x="1" y="2108"/>
                  </a:lnTo>
                  <a:lnTo>
                    <a:pt x="1025" y="2108"/>
                  </a:lnTo>
                  <a:lnTo>
                    <a:pt x="1025" y="1059"/>
                  </a:lnTo>
                  <a:cubicBezTo>
                    <a:pt x="1025" y="924"/>
                    <a:pt x="973" y="794"/>
                    <a:pt x="876" y="698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38"/>
            <p:cNvSpPr/>
            <p:nvPr/>
          </p:nvSpPr>
          <p:spPr>
            <a:xfrm>
              <a:off x="5344685" y="2978686"/>
              <a:ext cx="38004" cy="83194"/>
            </a:xfrm>
            <a:custGeom>
              <a:rect b="b" l="l" r="r" t="t"/>
              <a:pathLst>
                <a:path extrusionOk="0" h="3172" w="1449">
                  <a:moveTo>
                    <a:pt x="871" y="1"/>
                  </a:moveTo>
                  <a:cubicBezTo>
                    <a:pt x="390" y="1"/>
                    <a:pt x="0" y="386"/>
                    <a:pt x="5" y="867"/>
                  </a:cubicBezTo>
                  <a:lnTo>
                    <a:pt x="5" y="1069"/>
                  </a:lnTo>
                  <a:cubicBezTo>
                    <a:pt x="5" y="1319"/>
                    <a:pt x="44" y="1565"/>
                    <a:pt x="125" y="1801"/>
                  </a:cubicBezTo>
                  <a:lnTo>
                    <a:pt x="583" y="3172"/>
                  </a:lnTo>
                  <a:lnTo>
                    <a:pt x="1449" y="3172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38"/>
            <p:cNvSpPr/>
            <p:nvPr/>
          </p:nvSpPr>
          <p:spPr>
            <a:xfrm>
              <a:off x="5359818" y="2971264"/>
              <a:ext cx="90773" cy="90747"/>
            </a:xfrm>
            <a:custGeom>
              <a:rect b="b" l="l" r="r" t="t"/>
              <a:pathLst>
                <a:path extrusionOk="0" h="3460" w="3461"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cubicBezTo>
                    <a:pt x="1" y="1179"/>
                    <a:pt x="261" y="1439"/>
                    <a:pt x="578" y="1439"/>
                  </a:cubicBezTo>
                  <a:lnTo>
                    <a:pt x="2888" y="3460"/>
                  </a:lnTo>
                  <a:lnTo>
                    <a:pt x="3374" y="1747"/>
                  </a:lnTo>
                  <a:cubicBezTo>
                    <a:pt x="3432" y="1540"/>
                    <a:pt x="3460" y="1328"/>
                    <a:pt x="3460" y="111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38"/>
            <p:cNvSpPr/>
            <p:nvPr/>
          </p:nvSpPr>
          <p:spPr>
            <a:xfrm>
              <a:off x="5373456" y="3085458"/>
              <a:ext cx="48495" cy="42436"/>
            </a:xfrm>
            <a:custGeom>
              <a:rect b="b" l="l" r="r" t="t"/>
              <a:pathLst>
                <a:path extrusionOk="0" h="1618" w="1849">
                  <a:moveTo>
                    <a:pt x="0" y="1"/>
                  </a:moveTo>
                  <a:lnTo>
                    <a:pt x="0" y="1617"/>
                  </a:lnTo>
                  <a:lnTo>
                    <a:pt x="1848" y="161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38"/>
            <p:cNvSpPr/>
            <p:nvPr/>
          </p:nvSpPr>
          <p:spPr>
            <a:xfrm>
              <a:off x="5373456" y="3085458"/>
              <a:ext cx="48495" cy="26228"/>
            </a:xfrm>
            <a:custGeom>
              <a:rect b="b" l="l" r="r" t="t"/>
              <a:pathLst>
                <a:path extrusionOk="0" h="1000" w="1849">
                  <a:moveTo>
                    <a:pt x="0" y="1"/>
                  </a:moveTo>
                  <a:lnTo>
                    <a:pt x="0" y="819"/>
                  </a:lnTo>
                  <a:cubicBezTo>
                    <a:pt x="296" y="939"/>
                    <a:pt x="610" y="999"/>
                    <a:pt x="924" y="999"/>
                  </a:cubicBezTo>
                  <a:cubicBezTo>
                    <a:pt x="1238" y="999"/>
                    <a:pt x="1552" y="939"/>
                    <a:pt x="1848" y="819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38"/>
            <p:cNvSpPr/>
            <p:nvPr/>
          </p:nvSpPr>
          <p:spPr>
            <a:xfrm>
              <a:off x="5317041" y="3111712"/>
              <a:ext cx="161299" cy="81174"/>
            </a:xfrm>
            <a:custGeom>
              <a:rect b="b" l="l" r="r" t="t"/>
              <a:pathLst>
                <a:path extrusionOk="0" h="3095" w="6150">
                  <a:moveTo>
                    <a:pt x="2151" y="0"/>
                  </a:moveTo>
                  <a:lnTo>
                    <a:pt x="669" y="424"/>
                  </a:lnTo>
                  <a:cubicBezTo>
                    <a:pt x="270" y="535"/>
                    <a:pt x="1" y="900"/>
                    <a:pt x="1" y="1309"/>
                  </a:cubicBezTo>
                  <a:lnTo>
                    <a:pt x="1" y="3094"/>
                  </a:lnTo>
                  <a:lnTo>
                    <a:pt x="4639" y="3094"/>
                  </a:lnTo>
                  <a:lnTo>
                    <a:pt x="4634" y="3032"/>
                  </a:lnTo>
                  <a:lnTo>
                    <a:pt x="6150" y="3032"/>
                  </a:lnTo>
                  <a:lnTo>
                    <a:pt x="6150" y="1309"/>
                  </a:lnTo>
                  <a:cubicBezTo>
                    <a:pt x="6150" y="895"/>
                    <a:pt x="5876" y="535"/>
                    <a:pt x="5481" y="424"/>
                  </a:cubicBezTo>
                  <a:lnTo>
                    <a:pt x="3999" y="0"/>
                  </a:lnTo>
                  <a:lnTo>
                    <a:pt x="3075" y="616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38"/>
            <p:cNvSpPr/>
            <p:nvPr/>
          </p:nvSpPr>
          <p:spPr>
            <a:xfrm>
              <a:off x="5352264" y="3008979"/>
              <a:ext cx="90878" cy="83194"/>
            </a:xfrm>
            <a:custGeom>
              <a:rect b="b" l="l" r="r" t="t"/>
              <a:pathLst>
                <a:path extrusionOk="0" h="3172" w="3465">
                  <a:moveTo>
                    <a:pt x="1099" y="0"/>
                  </a:moveTo>
                  <a:cubicBezTo>
                    <a:pt x="947" y="0"/>
                    <a:pt x="800" y="63"/>
                    <a:pt x="693" y="174"/>
                  </a:cubicBezTo>
                  <a:lnTo>
                    <a:pt x="173" y="694"/>
                  </a:lnTo>
                  <a:cubicBezTo>
                    <a:pt x="63" y="804"/>
                    <a:pt x="0" y="949"/>
                    <a:pt x="0" y="1103"/>
                  </a:cubicBezTo>
                  <a:lnTo>
                    <a:pt x="0" y="1439"/>
                  </a:lnTo>
                  <a:cubicBezTo>
                    <a:pt x="0" y="2397"/>
                    <a:pt x="775" y="3172"/>
                    <a:pt x="1732" y="3172"/>
                  </a:cubicBezTo>
                  <a:cubicBezTo>
                    <a:pt x="2690" y="3172"/>
                    <a:pt x="3465" y="2397"/>
                    <a:pt x="3465" y="1439"/>
                  </a:cubicBezTo>
                  <a:lnTo>
                    <a:pt x="3465" y="1074"/>
                  </a:lnTo>
                  <a:cubicBezTo>
                    <a:pt x="3465" y="920"/>
                    <a:pt x="3407" y="771"/>
                    <a:pt x="3296" y="665"/>
                  </a:cubicBezTo>
                  <a:cubicBezTo>
                    <a:pt x="2853" y="227"/>
                    <a:pt x="2035" y="30"/>
                    <a:pt x="1116" y="1"/>
                  </a:cubicBezTo>
                  <a:cubicBezTo>
                    <a:pt x="1111" y="1"/>
                    <a:pt x="1105" y="0"/>
                    <a:pt x="10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38"/>
            <p:cNvSpPr/>
            <p:nvPr/>
          </p:nvSpPr>
          <p:spPr>
            <a:xfrm>
              <a:off x="5352264" y="3008979"/>
              <a:ext cx="90616" cy="81436"/>
            </a:xfrm>
            <a:custGeom>
              <a:rect b="b" l="l" r="r" t="t"/>
              <a:pathLst>
                <a:path extrusionOk="0" h="3105" w="3455">
                  <a:moveTo>
                    <a:pt x="1112" y="1"/>
                  </a:moveTo>
                  <a:cubicBezTo>
                    <a:pt x="953" y="1"/>
                    <a:pt x="804" y="58"/>
                    <a:pt x="693" y="174"/>
                  </a:cubicBezTo>
                  <a:lnTo>
                    <a:pt x="0" y="867"/>
                  </a:lnTo>
                  <a:lnTo>
                    <a:pt x="0" y="1439"/>
                  </a:lnTo>
                  <a:cubicBezTo>
                    <a:pt x="0" y="2214"/>
                    <a:pt x="510" y="2888"/>
                    <a:pt x="1251" y="3104"/>
                  </a:cubicBezTo>
                  <a:cubicBezTo>
                    <a:pt x="1001" y="2796"/>
                    <a:pt x="866" y="2416"/>
                    <a:pt x="866" y="2022"/>
                  </a:cubicBezTo>
                  <a:lnTo>
                    <a:pt x="866" y="1377"/>
                  </a:lnTo>
                  <a:cubicBezTo>
                    <a:pt x="866" y="1045"/>
                    <a:pt x="1145" y="799"/>
                    <a:pt x="1477" y="799"/>
                  </a:cubicBezTo>
                  <a:cubicBezTo>
                    <a:pt x="1987" y="799"/>
                    <a:pt x="3012" y="862"/>
                    <a:pt x="3455" y="1189"/>
                  </a:cubicBezTo>
                  <a:cubicBezTo>
                    <a:pt x="3436" y="1069"/>
                    <a:pt x="3383" y="751"/>
                    <a:pt x="3296" y="665"/>
                  </a:cubicBezTo>
                  <a:cubicBezTo>
                    <a:pt x="2849" y="227"/>
                    <a:pt x="2031" y="30"/>
                    <a:pt x="111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38"/>
            <p:cNvSpPr/>
            <p:nvPr/>
          </p:nvSpPr>
          <p:spPr>
            <a:xfrm>
              <a:off x="5317041" y="3132274"/>
              <a:ext cx="32339" cy="60612"/>
            </a:xfrm>
            <a:custGeom>
              <a:rect b="b" l="l" r="r" t="t"/>
              <a:pathLst>
                <a:path extrusionOk="0" h="2311" w="1233">
                  <a:moveTo>
                    <a:pt x="169" y="1"/>
                  </a:moveTo>
                  <a:cubicBezTo>
                    <a:pt x="58" y="155"/>
                    <a:pt x="1" y="338"/>
                    <a:pt x="1" y="525"/>
                  </a:cubicBezTo>
                  <a:lnTo>
                    <a:pt x="1" y="2310"/>
                  </a:lnTo>
                  <a:lnTo>
                    <a:pt x="1232" y="2310"/>
                  </a:lnTo>
                  <a:lnTo>
                    <a:pt x="1232" y="1444"/>
                  </a:lnTo>
                  <a:cubicBezTo>
                    <a:pt x="1232" y="1199"/>
                    <a:pt x="1131" y="963"/>
                    <a:pt x="958" y="790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38"/>
            <p:cNvSpPr/>
            <p:nvPr/>
          </p:nvSpPr>
          <p:spPr>
            <a:xfrm>
              <a:off x="5446028" y="3132274"/>
              <a:ext cx="32312" cy="59091"/>
            </a:xfrm>
            <a:custGeom>
              <a:rect b="b" l="l" r="r" t="t"/>
              <a:pathLst>
                <a:path extrusionOk="0" h="2253" w="1232">
                  <a:moveTo>
                    <a:pt x="1064" y="1"/>
                  </a:moveTo>
                  <a:lnTo>
                    <a:pt x="274" y="790"/>
                  </a:lnTo>
                  <a:cubicBezTo>
                    <a:pt x="101" y="963"/>
                    <a:pt x="0" y="1199"/>
                    <a:pt x="0" y="1444"/>
                  </a:cubicBezTo>
                  <a:lnTo>
                    <a:pt x="0" y="2253"/>
                  </a:lnTo>
                  <a:lnTo>
                    <a:pt x="1232" y="2253"/>
                  </a:lnTo>
                  <a:lnTo>
                    <a:pt x="1232" y="525"/>
                  </a:lnTo>
                  <a:cubicBezTo>
                    <a:pt x="1232" y="338"/>
                    <a:pt x="1174" y="155"/>
                    <a:pt x="1064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38"/>
            <p:cNvSpPr/>
            <p:nvPr/>
          </p:nvSpPr>
          <p:spPr>
            <a:xfrm>
              <a:off x="5364486" y="3003418"/>
              <a:ext cx="68742" cy="21271"/>
            </a:xfrm>
            <a:custGeom>
              <a:rect b="b" l="l" r="r" t="t"/>
              <a:pathLst>
                <a:path extrusionOk="0" h="811" w="2621">
                  <a:moveTo>
                    <a:pt x="946" y="1"/>
                  </a:moveTo>
                  <a:cubicBezTo>
                    <a:pt x="718" y="1"/>
                    <a:pt x="466" y="23"/>
                    <a:pt x="193" y="78"/>
                  </a:cubicBezTo>
                  <a:cubicBezTo>
                    <a:pt x="83" y="102"/>
                    <a:pt x="1" y="198"/>
                    <a:pt x="1" y="314"/>
                  </a:cubicBezTo>
                  <a:lnTo>
                    <a:pt x="1" y="569"/>
                  </a:lnTo>
                  <a:cubicBezTo>
                    <a:pt x="1" y="730"/>
                    <a:pt x="121" y="811"/>
                    <a:pt x="241" y="811"/>
                  </a:cubicBezTo>
                  <a:cubicBezTo>
                    <a:pt x="362" y="811"/>
                    <a:pt x="482" y="730"/>
                    <a:pt x="482" y="569"/>
                  </a:cubicBezTo>
                  <a:lnTo>
                    <a:pt x="482" y="516"/>
                  </a:lnTo>
                  <a:cubicBezTo>
                    <a:pt x="633" y="492"/>
                    <a:pt x="786" y="480"/>
                    <a:pt x="939" y="480"/>
                  </a:cubicBezTo>
                  <a:cubicBezTo>
                    <a:pt x="1181" y="480"/>
                    <a:pt x="1425" y="510"/>
                    <a:pt x="1661" y="569"/>
                  </a:cubicBezTo>
                  <a:cubicBezTo>
                    <a:pt x="1834" y="612"/>
                    <a:pt x="2002" y="679"/>
                    <a:pt x="2161" y="771"/>
                  </a:cubicBezTo>
                  <a:cubicBezTo>
                    <a:pt x="2201" y="793"/>
                    <a:pt x="2241" y="803"/>
                    <a:pt x="2279" y="803"/>
                  </a:cubicBezTo>
                  <a:cubicBezTo>
                    <a:pt x="2480" y="803"/>
                    <a:pt x="2620" y="526"/>
                    <a:pt x="2426" y="372"/>
                  </a:cubicBezTo>
                  <a:cubicBezTo>
                    <a:pt x="2395" y="352"/>
                    <a:pt x="1857" y="1"/>
                    <a:pt x="9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38"/>
            <p:cNvSpPr/>
            <p:nvPr/>
          </p:nvSpPr>
          <p:spPr>
            <a:xfrm>
              <a:off x="5344291" y="3153230"/>
              <a:ext cx="12668" cy="46239"/>
            </a:xfrm>
            <a:custGeom>
              <a:rect b="b" l="l" r="r" t="t"/>
              <a:pathLst>
                <a:path extrusionOk="0" h="1763" w="483">
                  <a:moveTo>
                    <a:pt x="241" y="1"/>
                  </a:moveTo>
                  <a:cubicBezTo>
                    <a:pt x="112" y="1"/>
                    <a:pt x="1" y="106"/>
                    <a:pt x="1" y="241"/>
                  </a:cubicBezTo>
                  <a:lnTo>
                    <a:pt x="1" y="1521"/>
                  </a:lnTo>
                  <a:cubicBezTo>
                    <a:pt x="1" y="1682"/>
                    <a:pt x="121" y="1763"/>
                    <a:pt x="241" y="1763"/>
                  </a:cubicBezTo>
                  <a:cubicBezTo>
                    <a:pt x="362" y="1763"/>
                    <a:pt x="482" y="1682"/>
                    <a:pt x="482" y="1521"/>
                  </a:cubicBezTo>
                  <a:lnTo>
                    <a:pt x="482" y="241"/>
                  </a:lnTo>
                  <a:cubicBezTo>
                    <a:pt x="482" y="106"/>
                    <a:pt x="376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38"/>
            <p:cNvSpPr/>
            <p:nvPr/>
          </p:nvSpPr>
          <p:spPr>
            <a:xfrm>
              <a:off x="5310720" y="2964943"/>
              <a:ext cx="173941" cy="234526"/>
            </a:xfrm>
            <a:custGeom>
              <a:rect b="b" l="l" r="r" t="t"/>
              <a:pathLst>
                <a:path extrusionOk="0" h="8942" w="6632">
                  <a:moveTo>
                    <a:pt x="5125" y="482"/>
                  </a:moveTo>
                  <a:lnTo>
                    <a:pt x="5125" y="1675"/>
                  </a:lnTo>
                  <a:cubicBezTo>
                    <a:pt x="5125" y="1877"/>
                    <a:pt x="5082" y="2074"/>
                    <a:pt x="4991" y="2257"/>
                  </a:cubicBezTo>
                  <a:lnTo>
                    <a:pt x="4899" y="2445"/>
                  </a:lnTo>
                  <a:cubicBezTo>
                    <a:pt x="4880" y="2474"/>
                    <a:pt x="4870" y="2512"/>
                    <a:pt x="4870" y="2551"/>
                  </a:cubicBezTo>
                  <a:lnTo>
                    <a:pt x="4870" y="3061"/>
                  </a:lnTo>
                  <a:cubicBezTo>
                    <a:pt x="4870" y="3924"/>
                    <a:pt x="4173" y="4616"/>
                    <a:pt x="3320" y="4616"/>
                  </a:cubicBezTo>
                  <a:cubicBezTo>
                    <a:pt x="3303" y="4616"/>
                    <a:pt x="3286" y="4615"/>
                    <a:pt x="3268" y="4615"/>
                  </a:cubicBezTo>
                  <a:cubicBezTo>
                    <a:pt x="2436" y="4591"/>
                    <a:pt x="1762" y="3859"/>
                    <a:pt x="1762" y="2989"/>
                  </a:cubicBezTo>
                  <a:lnTo>
                    <a:pt x="1762" y="2551"/>
                  </a:lnTo>
                  <a:cubicBezTo>
                    <a:pt x="1762" y="2512"/>
                    <a:pt x="1752" y="2474"/>
                    <a:pt x="1738" y="2445"/>
                  </a:cubicBezTo>
                  <a:lnTo>
                    <a:pt x="1642" y="2257"/>
                  </a:lnTo>
                  <a:cubicBezTo>
                    <a:pt x="1550" y="2074"/>
                    <a:pt x="1507" y="1877"/>
                    <a:pt x="1507" y="1675"/>
                  </a:cubicBezTo>
                  <a:cubicBezTo>
                    <a:pt x="1507" y="1016"/>
                    <a:pt x="2036" y="482"/>
                    <a:pt x="2696" y="482"/>
                  </a:cubicBezTo>
                  <a:close/>
                  <a:moveTo>
                    <a:pt x="2522" y="4928"/>
                  </a:moveTo>
                  <a:cubicBezTo>
                    <a:pt x="2753" y="5029"/>
                    <a:pt x="3004" y="5086"/>
                    <a:pt x="3254" y="5096"/>
                  </a:cubicBezTo>
                  <a:lnTo>
                    <a:pt x="3254" y="5091"/>
                  </a:lnTo>
                  <a:lnTo>
                    <a:pt x="3311" y="5091"/>
                  </a:lnTo>
                  <a:cubicBezTo>
                    <a:pt x="3581" y="5091"/>
                    <a:pt x="3846" y="5038"/>
                    <a:pt x="4096" y="4937"/>
                  </a:cubicBezTo>
                  <a:lnTo>
                    <a:pt x="4096" y="5264"/>
                  </a:lnTo>
                  <a:cubicBezTo>
                    <a:pt x="4096" y="5337"/>
                    <a:pt x="4105" y="5409"/>
                    <a:pt x="4125" y="5476"/>
                  </a:cubicBezTo>
                  <a:lnTo>
                    <a:pt x="3311" y="6092"/>
                  </a:lnTo>
                  <a:lnTo>
                    <a:pt x="2493" y="5476"/>
                  </a:lnTo>
                  <a:cubicBezTo>
                    <a:pt x="2513" y="5409"/>
                    <a:pt x="2522" y="5337"/>
                    <a:pt x="2522" y="5264"/>
                  </a:cubicBezTo>
                  <a:lnTo>
                    <a:pt x="2522" y="4928"/>
                  </a:lnTo>
                  <a:close/>
                  <a:moveTo>
                    <a:pt x="2696" y="0"/>
                  </a:moveTo>
                  <a:cubicBezTo>
                    <a:pt x="1777" y="5"/>
                    <a:pt x="1026" y="751"/>
                    <a:pt x="1026" y="1675"/>
                  </a:cubicBezTo>
                  <a:cubicBezTo>
                    <a:pt x="1026" y="1949"/>
                    <a:pt x="1093" y="2219"/>
                    <a:pt x="1214" y="2469"/>
                  </a:cubicBezTo>
                  <a:lnTo>
                    <a:pt x="1281" y="2604"/>
                  </a:lnTo>
                  <a:lnTo>
                    <a:pt x="1281" y="2984"/>
                  </a:lnTo>
                  <a:cubicBezTo>
                    <a:pt x="1281" y="3619"/>
                    <a:pt x="1565" y="4225"/>
                    <a:pt x="2051" y="4629"/>
                  </a:cubicBezTo>
                  <a:lnTo>
                    <a:pt x="2051" y="5269"/>
                  </a:lnTo>
                  <a:cubicBezTo>
                    <a:pt x="2051" y="5380"/>
                    <a:pt x="1983" y="5486"/>
                    <a:pt x="1873" y="5524"/>
                  </a:cubicBezTo>
                  <a:lnTo>
                    <a:pt x="655" y="5981"/>
                  </a:lnTo>
                  <a:cubicBezTo>
                    <a:pt x="266" y="6131"/>
                    <a:pt x="6" y="6506"/>
                    <a:pt x="1" y="6925"/>
                  </a:cubicBezTo>
                  <a:lnTo>
                    <a:pt x="1" y="8700"/>
                  </a:lnTo>
                  <a:cubicBezTo>
                    <a:pt x="1" y="8861"/>
                    <a:pt x="121" y="8942"/>
                    <a:pt x="242" y="8942"/>
                  </a:cubicBezTo>
                  <a:cubicBezTo>
                    <a:pt x="362" y="8942"/>
                    <a:pt x="482" y="8861"/>
                    <a:pt x="482" y="8700"/>
                  </a:cubicBezTo>
                  <a:lnTo>
                    <a:pt x="482" y="6925"/>
                  </a:lnTo>
                  <a:cubicBezTo>
                    <a:pt x="482" y="6703"/>
                    <a:pt x="622" y="6506"/>
                    <a:pt x="829" y="6429"/>
                  </a:cubicBezTo>
                  <a:lnTo>
                    <a:pt x="2046" y="5972"/>
                  </a:lnTo>
                  <a:cubicBezTo>
                    <a:pt x="2109" y="5948"/>
                    <a:pt x="2171" y="5914"/>
                    <a:pt x="2224" y="5876"/>
                  </a:cubicBezTo>
                  <a:lnTo>
                    <a:pt x="3076" y="6511"/>
                  </a:lnTo>
                  <a:lnTo>
                    <a:pt x="3076" y="8700"/>
                  </a:lnTo>
                  <a:cubicBezTo>
                    <a:pt x="3076" y="8859"/>
                    <a:pt x="3196" y="8938"/>
                    <a:pt x="3316" y="8938"/>
                  </a:cubicBezTo>
                  <a:cubicBezTo>
                    <a:pt x="3437" y="8938"/>
                    <a:pt x="3557" y="8859"/>
                    <a:pt x="3557" y="8700"/>
                  </a:cubicBezTo>
                  <a:lnTo>
                    <a:pt x="3557" y="6511"/>
                  </a:lnTo>
                  <a:lnTo>
                    <a:pt x="4409" y="5876"/>
                  </a:lnTo>
                  <a:cubicBezTo>
                    <a:pt x="4461" y="5914"/>
                    <a:pt x="4524" y="5948"/>
                    <a:pt x="4587" y="5972"/>
                  </a:cubicBezTo>
                  <a:lnTo>
                    <a:pt x="5809" y="6429"/>
                  </a:lnTo>
                  <a:cubicBezTo>
                    <a:pt x="6011" y="6506"/>
                    <a:pt x="6150" y="6703"/>
                    <a:pt x="6150" y="6925"/>
                  </a:cubicBezTo>
                  <a:cubicBezTo>
                    <a:pt x="6150" y="7086"/>
                    <a:pt x="6271" y="7166"/>
                    <a:pt x="6391" y="7166"/>
                  </a:cubicBezTo>
                  <a:cubicBezTo>
                    <a:pt x="6511" y="7166"/>
                    <a:pt x="6632" y="7086"/>
                    <a:pt x="6632" y="6925"/>
                  </a:cubicBezTo>
                  <a:cubicBezTo>
                    <a:pt x="6632" y="6506"/>
                    <a:pt x="6367" y="6131"/>
                    <a:pt x="5977" y="5981"/>
                  </a:cubicBezTo>
                  <a:lnTo>
                    <a:pt x="4760" y="5524"/>
                  </a:lnTo>
                  <a:cubicBezTo>
                    <a:pt x="4654" y="5486"/>
                    <a:pt x="4582" y="5380"/>
                    <a:pt x="4582" y="5269"/>
                  </a:cubicBezTo>
                  <a:lnTo>
                    <a:pt x="4582" y="4653"/>
                  </a:lnTo>
                  <a:cubicBezTo>
                    <a:pt x="4635" y="4615"/>
                    <a:pt x="4683" y="4572"/>
                    <a:pt x="4731" y="4523"/>
                  </a:cubicBezTo>
                  <a:cubicBezTo>
                    <a:pt x="5130" y="4139"/>
                    <a:pt x="5352" y="3614"/>
                    <a:pt x="5352" y="3061"/>
                  </a:cubicBezTo>
                  <a:lnTo>
                    <a:pt x="5352" y="2604"/>
                  </a:lnTo>
                  <a:lnTo>
                    <a:pt x="5419" y="2469"/>
                  </a:lnTo>
                  <a:cubicBezTo>
                    <a:pt x="5544" y="2223"/>
                    <a:pt x="5607" y="1949"/>
                    <a:pt x="5607" y="1675"/>
                  </a:cubicBezTo>
                  <a:lnTo>
                    <a:pt x="5607" y="241"/>
                  </a:lnTo>
                  <a:cubicBezTo>
                    <a:pt x="5607" y="111"/>
                    <a:pt x="5501" y="0"/>
                    <a:pt x="5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38"/>
            <p:cNvSpPr/>
            <p:nvPr/>
          </p:nvSpPr>
          <p:spPr>
            <a:xfrm>
              <a:off x="5579290" y="2958229"/>
              <a:ext cx="160801" cy="241162"/>
            </a:xfrm>
            <a:custGeom>
              <a:rect b="b" l="l" r="r" t="t"/>
              <a:pathLst>
                <a:path extrusionOk="0" h="9195" w="6131">
                  <a:moveTo>
                    <a:pt x="3070" y="485"/>
                  </a:moveTo>
                  <a:cubicBezTo>
                    <a:pt x="3136" y="485"/>
                    <a:pt x="3203" y="487"/>
                    <a:pt x="3268" y="492"/>
                  </a:cubicBezTo>
                  <a:cubicBezTo>
                    <a:pt x="4312" y="588"/>
                    <a:pt x="5130" y="1507"/>
                    <a:pt x="5139" y="2576"/>
                  </a:cubicBezTo>
                  <a:cubicBezTo>
                    <a:pt x="5139" y="3596"/>
                    <a:pt x="5385" y="4539"/>
                    <a:pt x="5592" y="5034"/>
                  </a:cubicBezTo>
                  <a:cubicBezTo>
                    <a:pt x="5592" y="5039"/>
                    <a:pt x="5587" y="5049"/>
                    <a:pt x="5582" y="5054"/>
                  </a:cubicBezTo>
                  <a:cubicBezTo>
                    <a:pt x="5370" y="5203"/>
                    <a:pt x="4899" y="5472"/>
                    <a:pt x="4090" y="5641"/>
                  </a:cubicBezTo>
                  <a:cubicBezTo>
                    <a:pt x="4081" y="5617"/>
                    <a:pt x="4081" y="5593"/>
                    <a:pt x="4081" y="5564"/>
                  </a:cubicBezTo>
                  <a:lnTo>
                    <a:pt x="4081" y="5083"/>
                  </a:lnTo>
                  <a:cubicBezTo>
                    <a:pt x="4393" y="4905"/>
                    <a:pt x="4658" y="4640"/>
                    <a:pt x="4841" y="4322"/>
                  </a:cubicBezTo>
                  <a:cubicBezTo>
                    <a:pt x="5173" y="3726"/>
                    <a:pt x="5053" y="2970"/>
                    <a:pt x="4552" y="2508"/>
                  </a:cubicBezTo>
                  <a:cubicBezTo>
                    <a:pt x="4196" y="2186"/>
                    <a:pt x="3566" y="1801"/>
                    <a:pt x="2555" y="1801"/>
                  </a:cubicBezTo>
                  <a:cubicBezTo>
                    <a:pt x="2493" y="1801"/>
                    <a:pt x="2430" y="1825"/>
                    <a:pt x="2387" y="1868"/>
                  </a:cubicBezTo>
                  <a:lnTo>
                    <a:pt x="1877" y="2383"/>
                  </a:lnTo>
                  <a:cubicBezTo>
                    <a:pt x="1723" y="2556"/>
                    <a:pt x="1876" y="2781"/>
                    <a:pt x="2058" y="2781"/>
                  </a:cubicBezTo>
                  <a:cubicBezTo>
                    <a:pt x="2110" y="2781"/>
                    <a:pt x="2164" y="2763"/>
                    <a:pt x="2214" y="2720"/>
                  </a:cubicBezTo>
                  <a:lnTo>
                    <a:pt x="2656" y="2277"/>
                  </a:lnTo>
                  <a:cubicBezTo>
                    <a:pt x="3296" y="2297"/>
                    <a:pt x="3826" y="2494"/>
                    <a:pt x="4225" y="2860"/>
                  </a:cubicBezTo>
                  <a:cubicBezTo>
                    <a:pt x="4567" y="3177"/>
                    <a:pt x="4649" y="3682"/>
                    <a:pt x="4422" y="4087"/>
                  </a:cubicBezTo>
                  <a:cubicBezTo>
                    <a:pt x="4143" y="4584"/>
                    <a:pt x="3619" y="4874"/>
                    <a:pt x="3071" y="4874"/>
                  </a:cubicBezTo>
                  <a:cubicBezTo>
                    <a:pt x="2939" y="4874"/>
                    <a:pt x="2807" y="4857"/>
                    <a:pt x="2676" y="4823"/>
                  </a:cubicBezTo>
                  <a:cubicBezTo>
                    <a:pt x="1992" y="4645"/>
                    <a:pt x="1516" y="4024"/>
                    <a:pt x="1516" y="3322"/>
                  </a:cubicBezTo>
                  <a:cubicBezTo>
                    <a:pt x="1516" y="3160"/>
                    <a:pt x="1396" y="3080"/>
                    <a:pt x="1275" y="3080"/>
                  </a:cubicBezTo>
                  <a:cubicBezTo>
                    <a:pt x="1155" y="3080"/>
                    <a:pt x="1035" y="3160"/>
                    <a:pt x="1035" y="3322"/>
                  </a:cubicBezTo>
                  <a:cubicBezTo>
                    <a:pt x="1035" y="4048"/>
                    <a:pt x="1425" y="4722"/>
                    <a:pt x="2055" y="5083"/>
                  </a:cubicBezTo>
                  <a:lnTo>
                    <a:pt x="2055" y="5564"/>
                  </a:lnTo>
                  <a:cubicBezTo>
                    <a:pt x="2055" y="5593"/>
                    <a:pt x="2055" y="5617"/>
                    <a:pt x="2045" y="5641"/>
                  </a:cubicBezTo>
                  <a:cubicBezTo>
                    <a:pt x="1237" y="5472"/>
                    <a:pt x="765" y="5203"/>
                    <a:pt x="554" y="5054"/>
                  </a:cubicBezTo>
                  <a:cubicBezTo>
                    <a:pt x="549" y="5049"/>
                    <a:pt x="544" y="5039"/>
                    <a:pt x="549" y="5030"/>
                  </a:cubicBezTo>
                  <a:lnTo>
                    <a:pt x="549" y="5030"/>
                  </a:lnTo>
                  <a:lnTo>
                    <a:pt x="549" y="5034"/>
                  </a:lnTo>
                  <a:cubicBezTo>
                    <a:pt x="756" y="4539"/>
                    <a:pt x="1001" y="3596"/>
                    <a:pt x="1006" y="2576"/>
                  </a:cubicBezTo>
                  <a:cubicBezTo>
                    <a:pt x="1006" y="1503"/>
                    <a:pt x="1829" y="588"/>
                    <a:pt x="2873" y="492"/>
                  </a:cubicBezTo>
                  <a:cubicBezTo>
                    <a:pt x="2938" y="487"/>
                    <a:pt x="3004" y="485"/>
                    <a:pt x="3070" y="485"/>
                  </a:cubicBezTo>
                  <a:close/>
                  <a:moveTo>
                    <a:pt x="3600" y="5285"/>
                  </a:moveTo>
                  <a:lnTo>
                    <a:pt x="3600" y="5564"/>
                  </a:lnTo>
                  <a:cubicBezTo>
                    <a:pt x="3600" y="5852"/>
                    <a:pt x="3758" y="6112"/>
                    <a:pt x="4013" y="6237"/>
                  </a:cubicBezTo>
                  <a:lnTo>
                    <a:pt x="4167" y="6314"/>
                  </a:lnTo>
                  <a:cubicBezTo>
                    <a:pt x="3932" y="6695"/>
                    <a:pt x="3518" y="6921"/>
                    <a:pt x="3070" y="6921"/>
                  </a:cubicBezTo>
                  <a:lnTo>
                    <a:pt x="3070" y="6926"/>
                  </a:lnTo>
                  <a:cubicBezTo>
                    <a:pt x="2623" y="6921"/>
                    <a:pt x="2209" y="6695"/>
                    <a:pt x="1973" y="6314"/>
                  </a:cubicBezTo>
                  <a:lnTo>
                    <a:pt x="2127" y="6237"/>
                  </a:lnTo>
                  <a:cubicBezTo>
                    <a:pt x="2382" y="6112"/>
                    <a:pt x="2541" y="5852"/>
                    <a:pt x="2541" y="5564"/>
                  </a:cubicBezTo>
                  <a:lnTo>
                    <a:pt x="2541" y="5285"/>
                  </a:lnTo>
                  <a:cubicBezTo>
                    <a:pt x="2714" y="5330"/>
                    <a:pt x="2892" y="5353"/>
                    <a:pt x="3070" y="5353"/>
                  </a:cubicBezTo>
                  <a:cubicBezTo>
                    <a:pt x="3248" y="5353"/>
                    <a:pt x="3426" y="5330"/>
                    <a:pt x="3600" y="5285"/>
                  </a:cubicBezTo>
                  <a:close/>
                  <a:moveTo>
                    <a:pt x="3068" y="0"/>
                  </a:moveTo>
                  <a:cubicBezTo>
                    <a:pt x="2988" y="0"/>
                    <a:pt x="2909" y="4"/>
                    <a:pt x="2830" y="11"/>
                  </a:cubicBezTo>
                  <a:cubicBezTo>
                    <a:pt x="1540" y="131"/>
                    <a:pt x="530" y="1252"/>
                    <a:pt x="520" y="2571"/>
                  </a:cubicBezTo>
                  <a:cubicBezTo>
                    <a:pt x="515" y="3519"/>
                    <a:pt x="294" y="4390"/>
                    <a:pt x="106" y="4847"/>
                  </a:cubicBezTo>
                  <a:cubicBezTo>
                    <a:pt x="15" y="5063"/>
                    <a:pt x="87" y="5309"/>
                    <a:pt x="279" y="5443"/>
                  </a:cubicBezTo>
                  <a:cubicBezTo>
                    <a:pt x="482" y="5583"/>
                    <a:pt x="881" y="5819"/>
                    <a:pt x="1521" y="6002"/>
                  </a:cubicBezTo>
                  <a:lnTo>
                    <a:pt x="568" y="6478"/>
                  </a:lnTo>
                  <a:cubicBezTo>
                    <a:pt x="318" y="6603"/>
                    <a:pt x="130" y="6824"/>
                    <a:pt x="53" y="7094"/>
                  </a:cubicBezTo>
                  <a:cubicBezTo>
                    <a:pt x="0" y="7224"/>
                    <a:pt x="73" y="7368"/>
                    <a:pt x="207" y="7411"/>
                  </a:cubicBezTo>
                  <a:cubicBezTo>
                    <a:pt x="230" y="7418"/>
                    <a:pt x="252" y="7421"/>
                    <a:pt x="275" y="7421"/>
                  </a:cubicBezTo>
                  <a:cubicBezTo>
                    <a:pt x="386" y="7421"/>
                    <a:pt x="486" y="7345"/>
                    <a:pt x="510" y="7229"/>
                  </a:cubicBezTo>
                  <a:cubicBezTo>
                    <a:pt x="554" y="7089"/>
                    <a:pt x="650" y="6974"/>
                    <a:pt x="780" y="6906"/>
                  </a:cubicBezTo>
                  <a:lnTo>
                    <a:pt x="1535" y="6526"/>
                  </a:lnTo>
                  <a:cubicBezTo>
                    <a:pt x="1879" y="7108"/>
                    <a:pt x="2472" y="7399"/>
                    <a:pt x="3065" y="7399"/>
                  </a:cubicBezTo>
                  <a:cubicBezTo>
                    <a:pt x="3658" y="7399"/>
                    <a:pt x="4252" y="7108"/>
                    <a:pt x="4596" y="6526"/>
                  </a:cubicBezTo>
                  <a:lnTo>
                    <a:pt x="5356" y="6906"/>
                  </a:lnTo>
                  <a:cubicBezTo>
                    <a:pt x="5534" y="6993"/>
                    <a:pt x="5649" y="7181"/>
                    <a:pt x="5645" y="7378"/>
                  </a:cubicBezTo>
                  <a:lnTo>
                    <a:pt x="5645" y="8956"/>
                  </a:lnTo>
                  <a:cubicBezTo>
                    <a:pt x="5645" y="9115"/>
                    <a:pt x="5765" y="9194"/>
                    <a:pt x="5885" y="9194"/>
                  </a:cubicBezTo>
                  <a:cubicBezTo>
                    <a:pt x="6005" y="9194"/>
                    <a:pt x="6126" y="9115"/>
                    <a:pt x="6126" y="8956"/>
                  </a:cubicBezTo>
                  <a:lnTo>
                    <a:pt x="6126" y="7383"/>
                  </a:lnTo>
                  <a:cubicBezTo>
                    <a:pt x="6131" y="7002"/>
                    <a:pt x="5914" y="6651"/>
                    <a:pt x="5572" y="6483"/>
                  </a:cubicBezTo>
                  <a:lnTo>
                    <a:pt x="4615" y="6002"/>
                  </a:lnTo>
                  <a:cubicBezTo>
                    <a:pt x="5255" y="5819"/>
                    <a:pt x="5654" y="5578"/>
                    <a:pt x="5856" y="5443"/>
                  </a:cubicBezTo>
                  <a:cubicBezTo>
                    <a:pt x="6049" y="5309"/>
                    <a:pt x="6121" y="5063"/>
                    <a:pt x="6029" y="4847"/>
                  </a:cubicBezTo>
                  <a:cubicBezTo>
                    <a:pt x="5842" y="4390"/>
                    <a:pt x="5620" y="3519"/>
                    <a:pt x="5616" y="2571"/>
                  </a:cubicBezTo>
                  <a:cubicBezTo>
                    <a:pt x="5611" y="1252"/>
                    <a:pt x="4596" y="131"/>
                    <a:pt x="3311" y="11"/>
                  </a:cubicBezTo>
                  <a:cubicBezTo>
                    <a:pt x="3229" y="4"/>
                    <a:pt x="3148" y="0"/>
                    <a:pt x="3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38"/>
            <p:cNvSpPr/>
            <p:nvPr/>
          </p:nvSpPr>
          <p:spPr>
            <a:xfrm>
              <a:off x="5700565" y="3159918"/>
              <a:ext cx="12642" cy="39446"/>
            </a:xfrm>
            <a:custGeom>
              <a:rect b="b" l="l" r="r" t="t"/>
              <a:pathLst>
                <a:path extrusionOk="0" h="1504" w="482">
                  <a:moveTo>
                    <a:pt x="241" y="1"/>
                  </a:moveTo>
                  <a:cubicBezTo>
                    <a:pt x="106" y="1"/>
                    <a:pt x="0" y="106"/>
                    <a:pt x="0" y="241"/>
                  </a:cubicBezTo>
                  <a:lnTo>
                    <a:pt x="0" y="1261"/>
                  </a:lnTo>
                  <a:cubicBezTo>
                    <a:pt x="0" y="1422"/>
                    <a:pt x="121" y="1503"/>
                    <a:pt x="241" y="1503"/>
                  </a:cubicBezTo>
                  <a:cubicBezTo>
                    <a:pt x="361" y="1503"/>
                    <a:pt x="482" y="1422"/>
                    <a:pt x="482" y="1261"/>
                  </a:cubicBezTo>
                  <a:lnTo>
                    <a:pt x="482" y="241"/>
                  </a:lnTo>
                  <a:cubicBezTo>
                    <a:pt x="482" y="106"/>
                    <a:pt x="371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38"/>
            <p:cNvSpPr/>
            <p:nvPr/>
          </p:nvSpPr>
          <p:spPr>
            <a:xfrm>
              <a:off x="5517078" y="3180113"/>
              <a:ext cx="14661" cy="12642"/>
            </a:xfrm>
            <a:custGeom>
              <a:rect b="b" l="l" r="r" t="t"/>
              <a:pathLst>
                <a:path extrusionOk="0" h="482" w="559">
                  <a:moveTo>
                    <a:pt x="326" y="0"/>
                  </a:moveTo>
                  <a:cubicBezTo>
                    <a:pt x="323" y="0"/>
                    <a:pt x="321" y="0"/>
                    <a:pt x="318" y="0"/>
                  </a:cubicBezTo>
                  <a:cubicBezTo>
                    <a:pt x="106" y="0"/>
                    <a:pt x="0" y="260"/>
                    <a:pt x="149" y="409"/>
                  </a:cubicBezTo>
                  <a:cubicBezTo>
                    <a:pt x="199" y="459"/>
                    <a:pt x="259" y="481"/>
                    <a:pt x="318" y="481"/>
                  </a:cubicBezTo>
                  <a:cubicBezTo>
                    <a:pt x="442" y="481"/>
                    <a:pt x="558" y="384"/>
                    <a:pt x="558" y="241"/>
                  </a:cubicBezTo>
                  <a:cubicBezTo>
                    <a:pt x="558" y="109"/>
                    <a:pt x="457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38"/>
            <p:cNvSpPr/>
            <p:nvPr/>
          </p:nvSpPr>
          <p:spPr>
            <a:xfrm>
              <a:off x="5417492" y="3160128"/>
              <a:ext cx="89514" cy="53189"/>
            </a:xfrm>
            <a:custGeom>
              <a:rect b="b" l="l" r="r" t="t"/>
              <a:pathLst>
                <a:path extrusionOk="0" h="2028" w="3413">
                  <a:moveTo>
                    <a:pt x="1282" y="0"/>
                  </a:moveTo>
                  <a:cubicBezTo>
                    <a:pt x="1240" y="0"/>
                    <a:pt x="1195" y="12"/>
                    <a:pt x="1151" y="41"/>
                  </a:cubicBezTo>
                  <a:lnTo>
                    <a:pt x="131" y="811"/>
                  </a:lnTo>
                  <a:cubicBezTo>
                    <a:pt x="1" y="907"/>
                    <a:pt x="1" y="1094"/>
                    <a:pt x="131" y="1191"/>
                  </a:cubicBezTo>
                  <a:lnTo>
                    <a:pt x="1151" y="1961"/>
                  </a:lnTo>
                  <a:cubicBezTo>
                    <a:pt x="1204" y="2008"/>
                    <a:pt x="1259" y="2027"/>
                    <a:pt x="1311" y="2027"/>
                  </a:cubicBezTo>
                  <a:cubicBezTo>
                    <a:pt x="1516" y="2027"/>
                    <a:pt x="1673" y="1725"/>
                    <a:pt x="1439" y="1576"/>
                  </a:cubicBezTo>
                  <a:lnTo>
                    <a:pt x="992" y="1239"/>
                  </a:lnTo>
                  <a:lnTo>
                    <a:pt x="3090" y="1239"/>
                  </a:lnTo>
                  <a:cubicBezTo>
                    <a:pt x="3412" y="1239"/>
                    <a:pt x="3412" y="758"/>
                    <a:pt x="3090" y="758"/>
                  </a:cubicBezTo>
                  <a:lnTo>
                    <a:pt x="3090" y="762"/>
                  </a:lnTo>
                  <a:lnTo>
                    <a:pt x="992" y="762"/>
                  </a:lnTo>
                  <a:lnTo>
                    <a:pt x="1439" y="426"/>
                  </a:lnTo>
                  <a:cubicBezTo>
                    <a:pt x="1621" y="263"/>
                    <a:pt x="1478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38"/>
            <p:cNvSpPr/>
            <p:nvPr/>
          </p:nvSpPr>
          <p:spPr>
            <a:xfrm>
              <a:off x="5543961" y="3160128"/>
              <a:ext cx="89357" cy="53294"/>
            </a:xfrm>
            <a:custGeom>
              <a:rect b="b" l="l" r="r" t="t"/>
              <a:pathLst>
                <a:path extrusionOk="0" h="2032" w="3407">
                  <a:moveTo>
                    <a:pt x="2126" y="0"/>
                  </a:moveTo>
                  <a:cubicBezTo>
                    <a:pt x="1931" y="0"/>
                    <a:pt x="1790" y="263"/>
                    <a:pt x="1968" y="426"/>
                  </a:cubicBezTo>
                  <a:lnTo>
                    <a:pt x="2420" y="762"/>
                  </a:lnTo>
                  <a:lnTo>
                    <a:pt x="322" y="762"/>
                  </a:lnTo>
                  <a:cubicBezTo>
                    <a:pt x="0" y="762"/>
                    <a:pt x="0" y="1244"/>
                    <a:pt x="322" y="1244"/>
                  </a:cubicBezTo>
                  <a:lnTo>
                    <a:pt x="2420" y="1244"/>
                  </a:lnTo>
                  <a:lnTo>
                    <a:pt x="1968" y="1580"/>
                  </a:lnTo>
                  <a:cubicBezTo>
                    <a:pt x="1734" y="1726"/>
                    <a:pt x="1892" y="2032"/>
                    <a:pt x="2097" y="2032"/>
                  </a:cubicBezTo>
                  <a:cubicBezTo>
                    <a:pt x="2149" y="2032"/>
                    <a:pt x="2204" y="2012"/>
                    <a:pt x="2257" y="1965"/>
                  </a:cubicBezTo>
                  <a:lnTo>
                    <a:pt x="3282" y="1195"/>
                  </a:lnTo>
                  <a:cubicBezTo>
                    <a:pt x="3407" y="1099"/>
                    <a:pt x="3407" y="907"/>
                    <a:pt x="3282" y="811"/>
                  </a:cubicBezTo>
                  <a:lnTo>
                    <a:pt x="2257" y="41"/>
                  </a:lnTo>
                  <a:cubicBezTo>
                    <a:pt x="2212" y="12"/>
                    <a:pt x="2168" y="0"/>
                    <a:pt x="2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2" name="Google Shape;2862;p38"/>
          <p:cNvGrpSpPr/>
          <p:nvPr/>
        </p:nvGrpSpPr>
        <p:grpSpPr>
          <a:xfrm>
            <a:off x="6520636" y="2994365"/>
            <a:ext cx="519829" cy="450868"/>
            <a:chOff x="4890477" y="2430348"/>
            <a:chExt cx="389872" cy="338151"/>
          </a:xfrm>
        </p:grpSpPr>
        <p:sp>
          <p:nvSpPr>
            <p:cNvPr id="2863" name="Google Shape;2863;p38"/>
            <p:cNvSpPr/>
            <p:nvPr/>
          </p:nvSpPr>
          <p:spPr>
            <a:xfrm>
              <a:off x="4977054" y="2472521"/>
              <a:ext cx="48364" cy="42305"/>
            </a:xfrm>
            <a:custGeom>
              <a:rect b="b" l="l" r="r" t="t"/>
              <a:pathLst>
                <a:path extrusionOk="0" h="1613" w="1844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430" y="1612"/>
                    <a:pt x="1844" y="1251"/>
                    <a:pt x="1844" y="808"/>
                  </a:cubicBezTo>
                  <a:cubicBezTo>
                    <a:pt x="1844" y="361"/>
                    <a:pt x="1430" y="0"/>
                    <a:pt x="92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38"/>
            <p:cNvSpPr/>
            <p:nvPr/>
          </p:nvSpPr>
          <p:spPr>
            <a:xfrm>
              <a:off x="4977054" y="2472521"/>
              <a:ext cx="33230" cy="42305"/>
            </a:xfrm>
            <a:custGeom>
              <a:rect b="b" l="l" r="r" t="t"/>
              <a:pathLst>
                <a:path extrusionOk="0" h="1613" w="1267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040" y="1612"/>
                    <a:pt x="1156" y="1593"/>
                    <a:pt x="1266" y="1554"/>
                  </a:cubicBezTo>
                  <a:cubicBezTo>
                    <a:pt x="934" y="1434"/>
                    <a:pt x="694" y="1145"/>
                    <a:pt x="694" y="808"/>
                  </a:cubicBezTo>
                  <a:cubicBezTo>
                    <a:pt x="694" y="472"/>
                    <a:pt x="934" y="183"/>
                    <a:pt x="1266" y="63"/>
                  </a:cubicBezTo>
                  <a:cubicBezTo>
                    <a:pt x="1156" y="24"/>
                    <a:pt x="1040" y="0"/>
                    <a:pt x="92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38"/>
            <p:cNvSpPr/>
            <p:nvPr/>
          </p:nvSpPr>
          <p:spPr>
            <a:xfrm>
              <a:off x="4959009" y="2496729"/>
              <a:ext cx="84453" cy="84453"/>
            </a:xfrm>
            <a:custGeom>
              <a:rect b="b" l="l" r="r" t="t"/>
              <a:pathLst>
                <a:path extrusionOk="0" h="3220" w="3220">
                  <a:moveTo>
                    <a:pt x="1608" y="1"/>
                  </a:moveTo>
                  <a:cubicBezTo>
                    <a:pt x="718" y="1"/>
                    <a:pt x="1" y="723"/>
                    <a:pt x="1" y="1608"/>
                  </a:cubicBezTo>
                  <a:cubicBezTo>
                    <a:pt x="1" y="2498"/>
                    <a:pt x="718" y="3220"/>
                    <a:pt x="1608" y="3220"/>
                  </a:cubicBezTo>
                  <a:cubicBezTo>
                    <a:pt x="2498" y="3220"/>
                    <a:pt x="3220" y="2498"/>
                    <a:pt x="3220" y="1608"/>
                  </a:cubicBezTo>
                  <a:cubicBezTo>
                    <a:pt x="3220" y="723"/>
                    <a:pt x="2498" y="1"/>
                    <a:pt x="160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38"/>
            <p:cNvSpPr/>
            <p:nvPr/>
          </p:nvSpPr>
          <p:spPr>
            <a:xfrm>
              <a:off x="4974588" y="2496729"/>
              <a:ext cx="70657" cy="76007"/>
            </a:xfrm>
            <a:custGeom>
              <a:rect b="b" l="l" r="r" t="t"/>
              <a:pathLst>
                <a:path extrusionOk="0" h="2898" w="2694">
                  <a:moveTo>
                    <a:pt x="1023" y="1"/>
                  </a:moveTo>
                  <a:cubicBezTo>
                    <a:pt x="252" y="1"/>
                    <a:pt x="0" y="1060"/>
                    <a:pt x="691" y="1396"/>
                  </a:cubicBezTo>
                  <a:cubicBezTo>
                    <a:pt x="711" y="1406"/>
                    <a:pt x="730" y="1416"/>
                    <a:pt x="749" y="1425"/>
                  </a:cubicBezTo>
                  <a:lnTo>
                    <a:pt x="1553" y="2878"/>
                  </a:lnTo>
                  <a:cubicBezTo>
                    <a:pt x="1553" y="2878"/>
                    <a:pt x="1764" y="2893"/>
                    <a:pt x="1981" y="2898"/>
                  </a:cubicBezTo>
                  <a:cubicBezTo>
                    <a:pt x="2452" y="2546"/>
                    <a:pt x="2693" y="1969"/>
                    <a:pt x="2611" y="1387"/>
                  </a:cubicBezTo>
                  <a:cubicBezTo>
                    <a:pt x="2520" y="723"/>
                    <a:pt x="2024" y="189"/>
                    <a:pt x="1375" y="39"/>
                  </a:cubicBezTo>
                  <a:cubicBezTo>
                    <a:pt x="1259" y="15"/>
                    <a:pt x="1144" y="1"/>
                    <a:pt x="1028" y="1"/>
                  </a:cubicBezTo>
                  <a:cubicBezTo>
                    <a:pt x="1026" y="1"/>
                    <a:pt x="1025" y="1"/>
                    <a:pt x="102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38"/>
            <p:cNvSpPr/>
            <p:nvPr/>
          </p:nvSpPr>
          <p:spPr>
            <a:xfrm>
              <a:off x="5079656" y="2436406"/>
              <a:ext cx="180996" cy="176721"/>
            </a:xfrm>
            <a:custGeom>
              <a:rect b="b" l="l" r="r" t="t"/>
              <a:pathLst>
                <a:path extrusionOk="0" h="6738" w="6901">
                  <a:moveTo>
                    <a:pt x="689" y="1"/>
                  </a:moveTo>
                  <a:cubicBezTo>
                    <a:pt x="309" y="1"/>
                    <a:pt x="1" y="309"/>
                    <a:pt x="1" y="689"/>
                  </a:cubicBezTo>
                  <a:lnTo>
                    <a:pt x="1" y="4370"/>
                  </a:lnTo>
                  <a:cubicBezTo>
                    <a:pt x="1" y="4750"/>
                    <a:pt x="309" y="5063"/>
                    <a:pt x="689" y="5063"/>
                  </a:cubicBezTo>
                  <a:lnTo>
                    <a:pt x="1382" y="5063"/>
                  </a:lnTo>
                  <a:lnTo>
                    <a:pt x="997" y="6593"/>
                  </a:lnTo>
                  <a:cubicBezTo>
                    <a:pt x="975" y="6672"/>
                    <a:pt x="1037" y="6738"/>
                    <a:pt x="1106" y="6738"/>
                  </a:cubicBezTo>
                  <a:cubicBezTo>
                    <a:pt x="1129" y="6738"/>
                    <a:pt x="1153" y="6730"/>
                    <a:pt x="1175" y="6713"/>
                  </a:cubicBezTo>
                  <a:lnTo>
                    <a:pt x="3451" y="5063"/>
                  </a:lnTo>
                  <a:lnTo>
                    <a:pt x="6213" y="5063"/>
                  </a:lnTo>
                  <a:cubicBezTo>
                    <a:pt x="6593" y="5063"/>
                    <a:pt x="6901" y="4750"/>
                    <a:pt x="6901" y="4370"/>
                  </a:cubicBezTo>
                  <a:lnTo>
                    <a:pt x="6901" y="689"/>
                  </a:lnTo>
                  <a:cubicBezTo>
                    <a:pt x="6901" y="309"/>
                    <a:pt x="6593" y="1"/>
                    <a:pt x="6213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38"/>
            <p:cNvSpPr/>
            <p:nvPr/>
          </p:nvSpPr>
          <p:spPr>
            <a:xfrm>
              <a:off x="4946761" y="2578769"/>
              <a:ext cx="108687" cy="84584"/>
            </a:xfrm>
            <a:custGeom>
              <a:rect b="b" l="l" r="r" t="t"/>
              <a:pathLst>
                <a:path extrusionOk="0" h="3225" w="4144">
                  <a:moveTo>
                    <a:pt x="1382" y="1"/>
                  </a:moveTo>
                  <a:lnTo>
                    <a:pt x="1382" y="693"/>
                  </a:lnTo>
                  <a:cubicBezTo>
                    <a:pt x="1382" y="867"/>
                    <a:pt x="1286" y="1025"/>
                    <a:pt x="1132" y="1102"/>
                  </a:cubicBezTo>
                  <a:lnTo>
                    <a:pt x="386" y="1478"/>
                  </a:lnTo>
                  <a:cubicBezTo>
                    <a:pt x="150" y="1593"/>
                    <a:pt x="6" y="1834"/>
                    <a:pt x="1" y="2094"/>
                  </a:cubicBezTo>
                  <a:lnTo>
                    <a:pt x="1" y="3224"/>
                  </a:lnTo>
                  <a:lnTo>
                    <a:pt x="4144" y="3224"/>
                  </a:lnTo>
                  <a:lnTo>
                    <a:pt x="4144" y="2094"/>
                  </a:lnTo>
                  <a:cubicBezTo>
                    <a:pt x="4144" y="1834"/>
                    <a:pt x="3999" y="1593"/>
                    <a:pt x="3769" y="1478"/>
                  </a:cubicBezTo>
                  <a:lnTo>
                    <a:pt x="3023" y="1102"/>
                  </a:lnTo>
                  <a:cubicBezTo>
                    <a:pt x="2864" y="1025"/>
                    <a:pt x="2768" y="867"/>
                    <a:pt x="2768" y="693"/>
                  </a:cubicBezTo>
                  <a:lnTo>
                    <a:pt x="276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38"/>
            <p:cNvSpPr/>
            <p:nvPr/>
          </p:nvSpPr>
          <p:spPr>
            <a:xfrm>
              <a:off x="4946892" y="2610452"/>
              <a:ext cx="108687" cy="91508"/>
            </a:xfrm>
            <a:custGeom>
              <a:rect b="b" l="l" r="r" t="t"/>
              <a:pathLst>
                <a:path extrusionOk="0" h="3489" w="4144">
                  <a:moveTo>
                    <a:pt x="915" y="0"/>
                  </a:moveTo>
                  <a:lnTo>
                    <a:pt x="381" y="270"/>
                  </a:lnTo>
                  <a:cubicBezTo>
                    <a:pt x="150" y="385"/>
                    <a:pt x="1" y="621"/>
                    <a:pt x="1" y="886"/>
                  </a:cubicBezTo>
                  <a:lnTo>
                    <a:pt x="1" y="2796"/>
                  </a:lnTo>
                  <a:cubicBezTo>
                    <a:pt x="1" y="3176"/>
                    <a:pt x="309" y="3489"/>
                    <a:pt x="694" y="3489"/>
                  </a:cubicBezTo>
                  <a:lnTo>
                    <a:pt x="4144" y="3489"/>
                  </a:lnTo>
                  <a:lnTo>
                    <a:pt x="4144" y="886"/>
                  </a:lnTo>
                  <a:cubicBezTo>
                    <a:pt x="4144" y="621"/>
                    <a:pt x="3994" y="385"/>
                    <a:pt x="3764" y="270"/>
                  </a:cubicBezTo>
                  <a:lnTo>
                    <a:pt x="3229" y="0"/>
                  </a:lnTo>
                  <a:cubicBezTo>
                    <a:pt x="2763" y="34"/>
                    <a:pt x="2561" y="496"/>
                    <a:pt x="2070" y="496"/>
                  </a:cubicBezTo>
                  <a:cubicBezTo>
                    <a:pt x="1584" y="496"/>
                    <a:pt x="1382" y="34"/>
                    <a:pt x="91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38"/>
            <p:cNvSpPr/>
            <p:nvPr/>
          </p:nvSpPr>
          <p:spPr>
            <a:xfrm>
              <a:off x="4946892" y="2622700"/>
              <a:ext cx="54422" cy="79128"/>
            </a:xfrm>
            <a:custGeom>
              <a:rect b="b" l="l" r="r" t="t"/>
              <a:pathLst>
                <a:path extrusionOk="0" h="3017" w="2075">
                  <a:moveTo>
                    <a:pt x="140" y="0"/>
                  </a:moveTo>
                  <a:cubicBezTo>
                    <a:pt x="49" y="120"/>
                    <a:pt x="1" y="265"/>
                    <a:pt x="1" y="414"/>
                  </a:cubicBezTo>
                  <a:lnTo>
                    <a:pt x="1" y="2324"/>
                  </a:lnTo>
                  <a:cubicBezTo>
                    <a:pt x="1" y="2709"/>
                    <a:pt x="309" y="3017"/>
                    <a:pt x="694" y="3017"/>
                  </a:cubicBezTo>
                  <a:lnTo>
                    <a:pt x="2075" y="3017"/>
                  </a:lnTo>
                  <a:lnTo>
                    <a:pt x="2075" y="2098"/>
                  </a:lnTo>
                  <a:lnTo>
                    <a:pt x="1156" y="2098"/>
                  </a:lnTo>
                  <a:cubicBezTo>
                    <a:pt x="1026" y="2098"/>
                    <a:pt x="925" y="1997"/>
                    <a:pt x="920" y="1872"/>
                  </a:cubicBezTo>
                  <a:lnTo>
                    <a:pt x="920" y="847"/>
                  </a:lnTo>
                  <a:cubicBezTo>
                    <a:pt x="920" y="707"/>
                    <a:pt x="857" y="573"/>
                    <a:pt x="751" y="486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38"/>
            <p:cNvSpPr/>
            <p:nvPr/>
          </p:nvSpPr>
          <p:spPr>
            <a:xfrm>
              <a:off x="4965330" y="2533946"/>
              <a:ext cx="72073" cy="59353"/>
            </a:xfrm>
            <a:custGeom>
              <a:rect b="b" l="l" r="r" t="t"/>
              <a:pathLst>
                <a:path extrusionOk="0" h="2263" w="2748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70" y="290"/>
                    <a:pt x="659" y="430"/>
                    <a:pt x="530" y="545"/>
                  </a:cubicBezTo>
                  <a:cubicBezTo>
                    <a:pt x="477" y="593"/>
                    <a:pt x="424" y="632"/>
                    <a:pt x="371" y="675"/>
                  </a:cubicBezTo>
                  <a:cubicBezTo>
                    <a:pt x="92" y="863"/>
                    <a:pt x="0" y="1233"/>
                    <a:pt x="149" y="1532"/>
                  </a:cubicBezTo>
                  <a:cubicBezTo>
                    <a:pt x="390" y="1979"/>
                    <a:pt x="857" y="2263"/>
                    <a:pt x="1367" y="2263"/>
                  </a:cubicBezTo>
                  <a:cubicBezTo>
                    <a:pt x="2089" y="2263"/>
                    <a:pt x="2690" y="1705"/>
                    <a:pt x="2743" y="988"/>
                  </a:cubicBezTo>
                  <a:cubicBezTo>
                    <a:pt x="2748" y="920"/>
                    <a:pt x="2719" y="853"/>
                    <a:pt x="2666" y="810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38"/>
            <p:cNvSpPr/>
            <p:nvPr/>
          </p:nvSpPr>
          <p:spPr>
            <a:xfrm>
              <a:off x="4965330" y="2533946"/>
              <a:ext cx="72073" cy="58723"/>
            </a:xfrm>
            <a:custGeom>
              <a:rect b="b" l="l" r="r" t="t"/>
              <a:pathLst>
                <a:path extrusionOk="0" h="2239" w="2748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89" y="242"/>
                    <a:pt x="717" y="348"/>
                    <a:pt x="635" y="439"/>
                  </a:cubicBezTo>
                  <a:cubicBezTo>
                    <a:pt x="602" y="478"/>
                    <a:pt x="563" y="511"/>
                    <a:pt x="530" y="545"/>
                  </a:cubicBezTo>
                  <a:cubicBezTo>
                    <a:pt x="481" y="588"/>
                    <a:pt x="428" y="627"/>
                    <a:pt x="376" y="665"/>
                  </a:cubicBezTo>
                  <a:cubicBezTo>
                    <a:pt x="44" y="877"/>
                    <a:pt x="0" y="1301"/>
                    <a:pt x="202" y="1613"/>
                  </a:cubicBezTo>
                  <a:cubicBezTo>
                    <a:pt x="414" y="1950"/>
                    <a:pt x="765" y="2181"/>
                    <a:pt x="1160" y="2239"/>
                  </a:cubicBezTo>
                  <a:cubicBezTo>
                    <a:pt x="881" y="2051"/>
                    <a:pt x="679" y="1801"/>
                    <a:pt x="679" y="1339"/>
                  </a:cubicBezTo>
                  <a:lnTo>
                    <a:pt x="679" y="1156"/>
                  </a:lnTo>
                  <a:cubicBezTo>
                    <a:pt x="727" y="1118"/>
                    <a:pt x="780" y="1079"/>
                    <a:pt x="833" y="1031"/>
                  </a:cubicBezTo>
                  <a:cubicBezTo>
                    <a:pt x="963" y="920"/>
                    <a:pt x="1073" y="791"/>
                    <a:pt x="1165" y="646"/>
                  </a:cubicBezTo>
                  <a:cubicBezTo>
                    <a:pt x="1603" y="781"/>
                    <a:pt x="2012" y="1007"/>
                    <a:pt x="2363" y="1305"/>
                  </a:cubicBezTo>
                  <a:cubicBezTo>
                    <a:pt x="2406" y="1344"/>
                    <a:pt x="2469" y="1397"/>
                    <a:pt x="2599" y="1517"/>
                  </a:cubicBezTo>
                  <a:cubicBezTo>
                    <a:pt x="2676" y="1387"/>
                    <a:pt x="2733" y="1137"/>
                    <a:pt x="2748" y="993"/>
                  </a:cubicBezTo>
                  <a:cubicBezTo>
                    <a:pt x="2748" y="920"/>
                    <a:pt x="2719" y="853"/>
                    <a:pt x="2666" y="805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38"/>
            <p:cNvSpPr/>
            <p:nvPr/>
          </p:nvSpPr>
          <p:spPr>
            <a:xfrm>
              <a:off x="4995229" y="2641479"/>
              <a:ext cx="84453" cy="60481"/>
            </a:xfrm>
            <a:custGeom>
              <a:rect b="b" l="l" r="r" t="t"/>
              <a:pathLst>
                <a:path extrusionOk="0" h="2306" w="3220">
                  <a:moveTo>
                    <a:pt x="227" y="1"/>
                  </a:moveTo>
                  <a:cubicBezTo>
                    <a:pt x="102" y="1"/>
                    <a:pt x="1" y="107"/>
                    <a:pt x="1" y="232"/>
                  </a:cubicBezTo>
                  <a:lnTo>
                    <a:pt x="1" y="2075"/>
                  </a:lnTo>
                  <a:cubicBezTo>
                    <a:pt x="1" y="2200"/>
                    <a:pt x="102" y="2306"/>
                    <a:pt x="227" y="2306"/>
                  </a:cubicBezTo>
                  <a:lnTo>
                    <a:pt x="2989" y="2306"/>
                  </a:lnTo>
                  <a:cubicBezTo>
                    <a:pt x="3119" y="2306"/>
                    <a:pt x="3220" y="2200"/>
                    <a:pt x="3220" y="2075"/>
                  </a:cubicBezTo>
                  <a:lnTo>
                    <a:pt x="3220" y="232"/>
                  </a:lnTo>
                  <a:cubicBezTo>
                    <a:pt x="3220" y="107"/>
                    <a:pt x="3119" y="1"/>
                    <a:pt x="2989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38"/>
            <p:cNvSpPr/>
            <p:nvPr/>
          </p:nvSpPr>
          <p:spPr>
            <a:xfrm>
              <a:off x="4910672" y="2701933"/>
              <a:ext cx="349980" cy="24129"/>
            </a:xfrm>
            <a:custGeom>
              <a:rect b="b" l="l" r="r" t="t"/>
              <a:pathLst>
                <a:path extrusionOk="0" h="920" w="13344">
                  <a:moveTo>
                    <a:pt x="1" y="1"/>
                  </a:moveTo>
                  <a:lnTo>
                    <a:pt x="1" y="920"/>
                  </a:lnTo>
                  <a:lnTo>
                    <a:pt x="13344" y="920"/>
                  </a:lnTo>
                  <a:lnTo>
                    <a:pt x="1334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38"/>
            <p:cNvSpPr/>
            <p:nvPr/>
          </p:nvSpPr>
          <p:spPr>
            <a:xfrm>
              <a:off x="4890477" y="2466699"/>
              <a:ext cx="389872" cy="301800"/>
            </a:xfrm>
            <a:custGeom>
              <a:rect b="b" l="l" r="r" t="t"/>
              <a:pathLst>
                <a:path extrusionOk="0" h="11507" w="14865">
                  <a:moveTo>
                    <a:pt x="4216" y="429"/>
                  </a:moveTo>
                  <a:cubicBezTo>
                    <a:pt x="4606" y="429"/>
                    <a:pt x="4923" y="694"/>
                    <a:pt x="4923" y="1021"/>
                  </a:cubicBezTo>
                  <a:lnTo>
                    <a:pt x="4923" y="1064"/>
                  </a:lnTo>
                  <a:cubicBezTo>
                    <a:pt x="4700" y="970"/>
                    <a:pt x="4460" y="923"/>
                    <a:pt x="4221" y="923"/>
                  </a:cubicBezTo>
                  <a:cubicBezTo>
                    <a:pt x="3981" y="923"/>
                    <a:pt x="3742" y="970"/>
                    <a:pt x="3518" y="1064"/>
                  </a:cubicBezTo>
                  <a:cubicBezTo>
                    <a:pt x="3513" y="1050"/>
                    <a:pt x="3513" y="1035"/>
                    <a:pt x="3513" y="1021"/>
                  </a:cubicBezTo>
                  <a:cubicBezTo>
                    <a:pt x="3513" y="698"/>
                    <a:pt x="3826" y="429"/>
                    <a:pt x="4216" y="429"/>
                  </a:cubicBezTo>
                  <a:close/>
                  <a:moveTo>
                    <a:pt x="4223" y="1348"/>
                  </a:moveTo>
                  <a:cubicBezTo>
                    <a:pt x="5159" y="1348"/>
                    <a:pt x="5848" y="2269"/>
                    <a:pt x="5544" y="3186"/>
                  </a:cubicBezTo>
                  <a:cubicBezTo>
                    <a:pt x="4933" y="2565"/>
                    <a:pt x="3855" y="2320"/>
                    <a:pt x="3797" y="2310"/>
                  </a:cubicBezTo>
                  <a:cubicBezTo>
                    <a:pt x="3779" y="2305"/>
                    <a:pt x="3760" y="2302"/>
                    <a:pt x="3742" y="2302"/>
                  </a:cubicBezTo>
                  <a:cubicBezTo>
                    <a:pt x="3697" y="2302"/>
                    <a:pt x="3652" y="2318"/>
                    <a:pt x="3615" y="2349"/>
                  </a:cubicBezTo>
                  <a:cubicBezTo>
                    <a:pt x="3562" y="2392"/>
                    <a:pt x="3533" y="2455"/>
                    <a:pt x="3538" y="2517"/>
                  </a:cubicBezTo>
                  <a:cubicBezTo>
                    <a:pt x="3518" y="2638"/>
                    <a:pt x="3461" y="2748"/>
                    <a:pt x="3369" y="2830"/>
                  </a:cubicBezTo>
                  <a:cubicBezTo>
                    <a:pt x="3197" y="2984"/>
                    <a:pt x="3345" y="3210"/>
                    <a:pt x="3515" y="3210"/>
                  </a:cubicBezTo>
                  <a:cubicBezTo>
                    <a:pt x="3568" y="3210"/>
                    <a:pt x="3624" y="3187"/>
                    <a:pt x="3672" y="3133"/>
                  </a:cubicBezTo>
                  <a:cubicBezTo>
                    <a:pt x="3773" y="3032"/>
                    <a:pt x="3855" y="2917"/>
                    <a:pt x="3908" y="2787"/>
                  </a:cubicBezTo>
                  <a:cubicBezTo>
                    <a:pt x="4269" y="2893"/>
                    <a:pt x="5024" y="3167"/>
                    <a:pt x="5361" y="3643"/>
                  </a:cubicBezTo>
                  <a:cubicBezTo>
                    <a:pt x="5267" y="4203"/>
                    <a:pt x="4782" y="4611"/>
                    <a:pt x="4216" y="4611"/>
                  </a:cubicBezTo>
                  <a:cubicBezTo>
                    <a:pt x="4204" y="4611"/>
                    <a:pt x="4191" y="4611"/>
                    <a:pt x="4177" y="4610"/>
                  </a:cubicBezTo>
                  <a:cubicBezTo>
                    <a:pt x="3595" y="4591"/>
                    <a:pt x="3119" y="4148"/>
                    <a:pt x="3052" y="3571"/>
                  </a:cubicBezTo>
                  <a:lnTo>
                    <a:pt x="3056" y="3571"/>
                  </a:lnTo>
                  <a:cubicBezTo>
                    <a:pt x="3052" y="3537"/>
                    <a:pt x="3042" y="3509"/>
                    <a:pt x="3023" y="3480"/>
                  </a:cubicBezTo>
                  <a:cubicBezTo>
                    <a:pt x="2489" y="2609"/>
                    <a:pt x="3037" y="1473"/>
                    <a:pt x="4052" y="1358"/>
                  </a:cubicBezTo>
                  <a:cubicBezTo>
                    <a:pt x="4110" y="1351"/>
                    <a:pt x="4167" y="1348"/>
                    <a:pt x="4223" y="1348"/>
                  </a:cubicBezTo>
                  <a:close/>
                  <a:moveTo>
                    <a:pt x="4692" y="4966"/>
                  </a:moveTo>
                  <a:lnTo>
                    <a:pt x="4692" y="5197"/>
                  </a:lnTo>
                  <a:cubicBezTo>
                    <a:pt x="4692" y="5270"/>
                    <a:pt x="4712" y="5342"/>
                    <a:pt x="4745" y="5409"/>
                  </a:cubicBezTo>
                  <a:lnTo>
                    <a:pt x="4543" y="5602"/>
                  </a:lnTo>
                  <a:cubicBezTo>
                    <a:pt x="4452" y="5688"/>
                    <a:pt x="4334" y="5732"/>
                    <a:pt x="4216" y="5732"/>
                  </a:cubicBezTo>
                  <a:cubicBezTo>
                    <a:pt x="4098" y="5732"/>
                    <a:pt x="3980" y="5688"/>
                    <a:pt x="3889" y="5602"/>
                  </a:cubicBezTo>
                  <a:lnTo>
                    <a:pt x="3687" y="5409"/>
                  </a:lnTo>
                  <a:cubicBezTo>
                    <a:pt x="3720" y="5342"/>
                    <a:pt x="3740" y="5270"/>
                    <a:pt x="3740" y="5197"/>
                  </a:cubicBezTo>
                  <a:lnTo>
                    <a:pt x="3740" y="4966"/>
                  </a:lnTo>
                  <a:cubicBezTo>
                    <a:pt x="3894" y="5015"/>
                    <a:pt x="4052" y="5043"/>
                    <a:pt x="4216" y="5043"/>
                  </a:cubicBezTo>
                  <a:lnTo>
                    <a:pt x="4216" y="5039"/>
                  </a:lnTo>
                  <a:cubicBezTo>
                    <a:pt x="4380" y="5039"/>
                    <a:pt x="4538" y="5015"/>
                    <a:pt x="4692" y="4966"/>
                  </a:cubicBezTo>
                  <a:close/>
                  <a:moveTo>
                    <a:pt x="6983" y="6886"/>
                  </a:moveTo>
                  <a:cubicBezTo>
                    <a:pt x="6992" y="6886"/>
                    <a:pt x="7002" y="6891"/>
                    <a:pt x="7002" y="6901"/>
                  </a:cubicBezTo>
                  <a:lnTo>
                    <a:pt x="7002" y="8744"/>
                  </a:lnTo>
                  <a:cubicBezTo>
                    <a:pt x="7002" y="8753"/>
                    <a:pt x="6992" y="8758"/>
                    <a:pt x="6983" y="8758"/>
                  </a:cubicBezTo>
                  <a:lnTo>
                    <a:pt x="4216" y="8758"/>
                  </a:lnTo>
                  <a:cubicBezTo>
                    <a:pt x="4211" y="8758"/>
                    <a:pt x="4202" y="8753"/>
                    <a:pt x="4202" y="8744"/>
                  </a:cubicBezTo>
                  <a:lnTo>
                    <a:pt x="4202" y="6901"/>
                  </a:lnTo>
                  <a:cubicBezTo>
                    <a:pt x="4202" y="6891"/>
                    <a:pt x="4211" y="6886"/>
                    <a:pt x="4216" y="6886"/>
                  </a:cubicBezTo>
                  <a:close/>
                  <a:moveTo>
                    <a:pt x="5092" y="5674"/>
                  </a:moveTo>
                  <a:lnTo>
                    <a:pt x="5813" y="6035"/>
                  </a:lnTo>
                  <a:cubicBezTo>
                    <a:pt x="5977" y="6116"/>
                    <a:pt x="6078" y="6275"/>
                    <a:pt x="6078" y="6458"/>
                  </a:cubicBezTo>
                  <a:lnTo>
                    <a:pt x="4221" y="6458"/>
                  </a:lnTo>
                  <a:cubicBezTo>
                    <a:pt x="3971" y="6458"/>
                    <a:pt x="3773" y="6655"/>
                    <a:pt x="3773" y="6901"/>
                  </a:cubicBezTo>
                  <a:lnTo>
                    <a:pt x="3773" y="7839"/>
                  </a:lnTo>
                  <a:lnTo>
                    <a:pt x="3282" y="7839"/>
                  </a:lnTo>
                  <a:lnTo>
                    <a:pt x="3282" y="6954"/>
                  </a:lnTo>
                  <a:cubicBezTo>
                    <a:pt x="3275" y="6819"/>
                    <a:pt x="3171" y="6752"/>
                    <a:pt x="3066" y="6752"/>
                  </a:cubicBezTo>
                  <a:cubicBezTo>
                    <a:pt x="2961" y="6752"/>
                    <a:pt x="2857" y="6819"/>
                    <a:pt x="2849" y="6954"/>
                  </a:cubicBezTo>
                  <a:lnTo>
                    <a:pt x="2849" y="8056"/>
                  </a:lnTo>
                  <a:cubicBezTo>
                    <a:pt x="2849" y="8171"/>
                    <a:pt x="2946" y="8267"/>
                    <a:pt x="3066" y="8267"/>
                  </a:cubicBezTo>
                  <a:lnTo>
                    <a:pt x="3773" y="8267"/>
                  </a:lnTo>
                  <a:lnTo>
                    <a:pt x="3773" y="8744"/>
                  </a:lnTo>
                  <a:lnTo>
                    <a:pt x="3773" y="8758"/>
                  </a:lnTo>
                  <a:lnTo>
                    <a:pt x="2835" y="8758"/>
                  </a:lnTo>
                  <a:cubicBezTo>
                    <a:pt x="2832" y="8758"/>
                    <a:pt x="2829" y="8758"/>
                    <a:pt x="2826" y="8758"/>
                  </a:cubicBezTo>
                  <a:cubicBezTo>
                    <a:pt x="2566" y="8758"/>
                    <a:pt x="2359" y="8544"/>
                    <a:pt x="2359" y="8287"/>
                  </a:cubicBezTo>
                  <a:lnTo>
                    <a:pt x="2359" y="8282"/>
                  </a:lnTo>
                  <a:lnTo>
                    <a:pt x="2359" y="6463"/>
                  </a:lnTo>
                  <a:cubicBezTo>
                    <a:pt x="2354" y="6280"/>
                    <a:pt x="2460" y="6116"/>
                    <a:pt x="2618" y="6035"/>
                  </a:cubicBezTo>
                  <a:lnTo>
                    <a:pt x="3340" y="5674"/>
                  </a:lnTo>
                  <a:lnTo>
                    <a:pt x="3590" y="5914"/>
                  </a:lnTo>
                  <a:cubicBezTo>
                    <a:pt x="3766" y="6080"/>
                    <a:pt x="3991" y="6163"/>
                    <a:pt x="4216" y="6163"/>
                  </a:cubicBezTo>
                  <a:cubicBezTo>
                    <a:pt x="4441" y="6163"/>
                    <a:pt x="4666" y="6080"/>
                    <a:pt x="4842" y="5914"/>
                  </a:cubicBezTo>
                  <a:lnTo>
                    <a:pt x="5092" y="5674"/>
                  </a:lnTo>
                  <a:close/>
                  <a:moveTo>
                    <a:pt x="13916" y="9191"/>
                  </a:moveTo>
                  <a:lnTo>
                    <a:pt x="13916" y="9682"/>
                  </a:lnTo>
                  <a:lnTo>
                    <a:pt x="973" y="9682"/>
                  </a:lnTo>
                  <a:lnTo>
                    <a:pt x="973" y="9191"/>
                  </a:lnTo>
                  <a:close/>
                  <a:moveTo>
                    <a:pt x="4216" y="1"/>
                  </a:moveTo>
                  <a:cubicBezTo>
                    <a:pt x="3586" y="1"/>
                    <a:pt x="3076" y="458"/>
                    <a:pt x="3076" y="1021"/>
                  </a:cubicBezTo>
                  <a:cubicBezTo>
                    <a:pt x="3076" y="1112"/>
                    <a:pt x="3090" y="1204"/>
                    <a:pt x="3114" y="1290"/>
                  </a:cubicBezTo>
                  <a:cubicBezTo>
                    <a:pt x="2373" y="1844"/>
                    <a:pt x="2166" y="2864"/>
                    <a:pt x="2628" y="3662"/>
                  </a:cubicBezTo>
                  <a:cubicBezTo>
                    <a:pt x="2691" y="4110"/>
                    <a:pt x="2936" y="4505"/>
                    <a:pt x="3307" y="4760"/>
                  </a:cubicBezTo>
                  <a:lnTo>
                    <a:pt x="3307" y="5197"/>
                  </a:lnTo>
                  <a:cubicBezTo>
                    <a:pt x="3307" y="5202"/>
                    <a:pt x="3302" y="5207"/>
                    <a:pt x="3297" y="5212"/>
                  </a:cubicBezTo>
                  <a:lnTo>
                    <a:pt x="2431" y="5650"/>
                  </a:lnTo>
                  <a:cubicBezTo>
                    <a:pt x="2118" y="5804"/>
                    <a:pt x="1926" y="6116"/>
                    <a:pt x="1926" y="6463"/>
                  </a:cubicBezTo>
                  <a:lnTo>
                    <a:pt x="1926" y="8287"/>
                  </a:lnTo>
                  <a:cubicBezTo>
                    <a:pt x="1926" y="8450"/>
                    <a:pt x="1974" y="8619"/>
                    <a:pt x="2060" y="8758"/>
                  </a:cubicBezTo>
                  <a:lnTo>
                    <a:pt x="299" y="8758"/>
                  </a:lnTo>
                  <a:cubicBezTo>
                    <a:pt x="295" y="8758"/>
                    <a:pt x="290" y="8758"/>
                    <a:pt x="285" y="8758"/>
                  </a:cubicBezTo>
                  <a:cubicBezTo>
                    <a:pt x="1" y="8758"/>
                    <a:pt x="1" y="9191"/>
                    <a:pt x="285" y="9191"/>
                  </a:cubicBezTo>
                  <a:cubicBezTo>
                    <a:pt x="290" y="9191"/>
                    <a:pt x="295" y="9191"/>
                    <a:pt x="299" y="9191"/>
                  </a:cubicBezTo>
                  <a:lnTo>
                    <a:pt x="545" y="9191"/>
                  </a:lnTo>
                  <a:lnTo>
                    <a:pt x="545" y="11279"/>
                  </a:lnTo>
                  <a:cubicBezTo>
                    <a:pt x="535" y="11431"/>
                    <a:pt x="647" y="11507"/>
                    <a:pt x="759" y="11507"/>
                  </a:cubicBezTo>
                  <a:cubicBezTo>
                    <a:pt x="871" y="11507"/>
                    <a:pt x="982" y="11431"/>
                    <a:pt x="973" y="11279"/>
                  </a:cubicBezTo>
                  <a:lnTo>
                    <a:pt x="973" y="10115"/>
                  </a:lnTo>
                  <a:lnTo>
                    <a:pt x="13916" y="10115"/>
                  </a:lnTo>
                  <a:lnTo>
                    <a:pt x="13916" y="11279"/>
                  </a:lnTo>
                  <a:cubicBezTo>
                    <a:pt x="13924" y="11417"/>
                    <a:pt x="14028" y="11485"/>
                    <a:pt x="14133" y="11485"/>
                  </a:cubicBezTo>
                  <a:cubicBezTo>
                    <a:pt x="14238" y="11485"/>
                    <a:pt x="14342" y="11417"/>
                    <a:pt x="14350" y="11279"/>
                  </a:cubicBezTo>
                  <a:lnTo>
                    <a:pt x="14350" y="9191"/>
                  </a:lnTo>
                  <a:lnTo>
                    <a:pt x="14595" y="9191"/>
                  </a:lnTo>
                  <a:cubicBezTo>
                    <a:pt x="14864" y="9177"/>
                    <a:pt x="14864" y="8773"/>
                    <a:pt x="14595" y="8758"/>
                  </a:cubicBezTo>
                  <a:lnTo>
                    <a:pt x="7430" y="8758"/>
                  </a:lnTo>
                  <a:lnTo>
                    <a:pt x="7430" y="8744"/>
                  </a:lnTo>
                  <a:lnTo>
                    <a:pt x="7430" y="6901"/>
                  </a:lnTo>
                  <a:cubicBezTo>
                    <a:pt x="7430" y="6655"/>
                    <a:pt x="7228" y="6453"/>
                    <a:pt x="6983" y="6453"/>
                  </a:cubicBezTo>
                  <a:lnTo>
                    <a:pt x="6506" y="6453"/>
                  </a:lnTo>
                  <a:cubicBezTo>
                    <a:pt x="6506" y="6112"/>
                    <a:pt x="6309" y="5799"/>
                    <a:pt x="6006" y="5650"/>
                  </a:cubicBezTo>
                  <a:lnTo>
                    <a:pt x="5130" y="5212"/>
                  </a:lnTo>
                  <a:cubicBezTo>
                    <a:pt x="5125" y="5212"/>
                    <a:pt x="5121" y="5207"/>
                    <a:pt x="5121" y="5197"/>
                  </a:cubicBezTo>
                  <a:lnTo>
                    <a:pt x="5121" y="4760"/>
                  </a:lnTo>
                  <a:cubicBezTo>
                    <a:pt x="5491" y="4505"/>
                    <a:pt x="5736" y="4110"/>
                    <a:pt x="5799" y="3662"/>
                  </a:cubicBezTo>
                  <a:cubicBezTo>
                    <a:pt x="6261" y="2864"/>
                    <a:pt x="6054" y="1844"/>
                    <a:pt x="5313" y="1290"/>
                  </a:cubicBezTo>
                  <a:cubicBezTo>
                    <a:pt x="5337" y="1204"/>
                    <a:pt x="5352" y="1112"/>
                    <a:pt x="5352" y="1021"/>
                  </a:cubicBezTo>
                  <a:cubicBezTo>
                    <a:pt x="5352" y="458"/>
                    <a:pt x="4842" y="1"/>
                    <a:pt x="4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38"/>
            <p:cNvSpPr/>
            <p:nvPr/>
          </p:nvSpPr>
          <p:spPr>
            <a:xfrm>
              <a:off x="5023529" y="2666212"/>
              <a:ext cx="27618" cy="11278"/>
            </a:xfrm>
            <a:custGeom>
              <a:rect b="b" l="l" r="r" t="t"/>
              <a:pathLst>
                <a:path extrusionOk="0" h="430" w="1053">
                  <a:moveTo>
                    <a:pt x="280" y="1"/>
                  </a:moveTo>
                  <a:cubicBezTo>
                    <a:pt x="1" y="1"/>
                    <a:pt x="1" y="430"/>
                    <a:pt x="280" y="430"/>
                  </a:cubicBezTo>
                  <a:cubicBezTo>
                    <a:pt x="286" y="430"/>
                    <a:pt x="292" y="430"/>
                    <a:pt x="298" y="429"/>
                  </a:cubicBezTo>
                  <a:lnTo>
                    <a:pt x="755" y="429"/>
                  </a:lnTo>
                  <a:cubicBezTo>
                    <a:pt x="761" y="430"/>
                    <a:pt x="767" y="430"/>
                    <a:pt x="773" y="430"/>
                  </a:cubicBezTo>
                  <a:cubicBezTo>
                    <a:pt x="1052" y="430"/>
                    <a:pt x="1052" y="1"/>
                    <a:pt x="773" y="1"/>
                  </a:cubicBezTo>
                  <a:cubicBezTo>
                    <a:pt x="767" y="1"/>
                    <a:pt x="761" y="1"/>
                    <a:pt x="755" y="1"/>
                  </a:cubicBezTo>
                  <a:lnTo>
                    <a:pt x="298" y="1"/>
                  </a:lnTo>
                  <a:cubicBezTo>
                    <a:pt x="292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38"/>
            <p:cNvSpPr/>
            <p:nvPr/>
          </p:nvSpPr>
          <p:spPr>
            <a:xfrm>
              <a:off x="5074095" y="2430348"/>
              <a:ext cx="192615" cy="188523"/>
            </a:xfrm>
            <a:custGeom>
              <a:rect b="b" l="l" r="r" t="t"/>
              <a:pathLst>
                <a:path extrusionOk="0" h="7188" w="7344">
                  <a:moveTo>
                    <a:pt x="6439" y="434"/>
                  </a:moveTo>
                  <a:cubicBezTo>
                    <a:pt x="6699" y="434"/>
                    <a:pt x="6911" y="646"/>
                    <a:pt x="6915" y="910"/>
                  </a:cubicBezTo>
                  <a:lnTo>
                    <a:pt x="6915" y="4596"/>
                  </a:lnTo>
                  <a:cubicBezTo>
                    <a:pt x="6915" y="4861"/>
                    <a:pt x="6699" y="5077"/>
                    <a:pt x="6434" y="5077"/>
                  </a:cubicBezTo>
                  <a:lnTo>
                    <a:pt x="3668" y="5077"/>
                  </a:lnTo>
                  <a:cubicBezTo>
                    <a:pt x="3624" y="5077"/>
                    <a:pt x="3576" y="5092"/>
                    <a:pt x="3542" y="5116"/>
                  </a:cubicBezTo>
                  <a:lnTo>
                    <a:pt x="1483" y="6612"/>
                  </a:lnTo>
                  <a:lnTo>
                    <a:pt x="1801" y="5342"/>
                  </a:lnTo>
                  <a:cubicBezTo>
                    <a:pt x="1834" y="5207"/>
                    <a:pt x="1733" y="5077"/>
                    <a:pt x="1594" y="5077"/>
                  </a:cubicBezTo>
                  <a:lnTo>
                    <a:pt x="901" y="5077"/>
                  </a:lnTo>
                  <a:cubicBezTo>
                    <a:pt x="636" y="5073"/>
                    <a:pt x="424" y="4861"/>
                    <a:pt x="424" y="4601"/>
                  </a:cubicBezTo>
                  <a:lnTo>
                    <a:pt x="424" y="910"/>
                  </a:lnTo>
                  <a:lnTo>
                    <a:pt x="429" y="910"/>
                  </a:lnTo>
                  <a:cubicBezTo>
                    <a:pt x="429" y="646"/>
                    <a:pt x="641" y="434"/>
                    <a:pt x="906" y="434"/>
                  </a:cubicBezTo>
                  <a:close/>
                  <a:moveTo>
                    <a:pt x="901" y="1"/>
                  </a:moveTo>
                  <a:cubicBezTo>
                    <a:pt x="400" y="6"/>
                    <a:pt x="1" y="410"/>
                    <a:pt x="1" y="910"/>
                  </a:cubicBezTo>
                  <a:lnTo>
                    <a:pt x="1" y="4596"/>
                  </a:lnTo>
                  <a:cubicBezTo>
                    <a:pt x="1" y="5097"/>
                    <a:pt x="405" y="5506"/>
                    <a:pt x="906" y="5506"/>
                  </a:cubicBezTo>
                  <a:lnTo>
                    <a:pt x="1324" y="5506"/>
                  </a:lnTo>
                  <a:lnTo>
                    <a:pt x="1007" y="6776"/>
                  </a:lnTo>
                  <a:cubicBezTo>
                    <a:pt x="949" y="7001"/>
                    <a:pt x="1128" y="7187"/>
                    <a:pt x="1328" y="7187"/>
                  </a:cubicBezTo>
                  <a:cubicBezTo>
                    <a:pt x="1393" y="7187"/>
                    <a:pt x="1460" y="7167"/>
                    <a:pt x="1521" y="7122"/>
                  </a:cubicBezTo>
                  <a:lnTo>
                    <a:pt x="3745" y="5506"/>
                  </a:lnTo>
                  <a:lnTo>
                    <a:pt x="6434" y="5506"/>
                  </a:lnTo>
                  <a:cubicBezTo>
                    <a:pt x="6935" y="5506"/>
                    <a:pt x="7344" y="5097"/>
                    <a:pt x="7344" y="4596"/>
                  </a:cubicBezTo>
                  <a:lnTo>
                    <a:pt x="7344" y="910"/>
                  </a:lnTo>
                  <a:cubicBezTo>
                    <a:pt x="7339" y="410"/>
                    <a:pt x="6935" y="1"/>
                    <a:pt x="6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38"/>
            <p:cNvSpPr/>
            <p:nvPr/>
          </p:nvSpPr>
          <p:spPr>
            <a:xfrm>
              <a:off x="5108086" y="2466699"/>
              <a:ext cx="33047" cy="11278"/>
            </a:xfrm>
            <a:custGeom>
              <a:rect b="b" l="l" r="r" t="t"/>
              <a:pathLst>
                <a:path extrusionOk="0" h="430" w="1260">
                  <a:moveTo>
                    <a:pt x="280" y="0"/>
                  </a:moveTo>
                  <a:cubicBezTo>
                    <a:pt x="1" y="0"/>
                    <a:pt x="1" y="430"/>
                    <a:pt x="280" y="430"/>
                  </a:cubicBezTo>
                  <a:cubicBezTo>
                    <a:pt x="286" y="430"/>
                    <a:pt x="292" y="429"/>
                    <a:pt x="298" y="429"/>
                  </a:cubicBezTo>
                  <a:lnTo>
                    <a:pt x="991" y="429"/>
                  </a:lnTo>
                  <a:cubicBezTo>
                    <a:pt x="1260" y="415"/>
                    <a:pt x="1260" y="15"/>
                    <a:pt x="991" y="1"/>
                  </a:cubicBezTo>
                  <a:lnTo>
                    <a:pt x="298" y="1"/>
                  </a:lnTo>
                  <a:cubicBezTo>
                    <a:pt x="292" y="0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38"/>
            <p:cNvSpPr/>
            <p:nvPr/>
          </p:nvSpPr>
          <p:spPr>
            <a:xfrm>
              <a:off x="5150496" y="2466699"/>
              <a:ext cx="82118" cy="11278"/>
            </a:xfrm>
            <a:custGeom>
              <a:rect b="b" l="l" r="r" t="t"/>
              <a:pathLst>
                <a:path extrusionOk="0" h="430" w="3131">
                  <a:moveTo>
                    <a:pt x="279" y="0"/>
                  </a:moveTo>
                  <a:cubicBezTo>
                    <a:pt x="0" y="0"/>
                    <a:pt x="0" y="430"/>
                    <a:pt x="279" y="430"/>
                  </a:cubicBezTo>
                  <a:cubicBezTo>
                    <a:pt x="285" y="430"/>
                    <a:pt x="291" y="429"/>
                    <a:pt x="297" y="429"/>
                  </a:cubicBezTo>
                  <a:lnTo>
                    <a:pt x="2833" y="429"/>
                  </a:lnTo>
                  <a:cubicBezTo>
                    <a:pt x="2839" y="429"/>
                    <a:pt x="2845" y="430"/>
                    <a:pt x="2851" y="430"/>
                  </a:cubicBezTo>
                  <a:cubicBezTo>
                    <a:pt x="3130" y="430"/>
                    <a:pt x="3130" y="0"/>
                    <a:pt x="2851" y="0"/>
                  </a:cubicBezTo>
                  <a:cubicBezTo>
                    <a:pt x="2845" y="0"/>
                    <a:pt x="2839" y="0"/>
                    <a:pt x="2833" y="1"/>
                  </a:cubicBezTo>
                  <a:lnTo>
                    <a:pt x="297" y="1"/>
                  </a:lnTo>
                  <a:cubicBezTo>
                    <a:pt x="291" y="0"/>
                    <a:pt x="285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38"/>
            <p:cNvSpPr/>
            <p:nvPr/>
          </p:nvSpPr>
          <p:spPr>
            <a:xfrm>
              <a:off x="5108060" y="2496861"/>
              <a:ext cx="123951" cy="11409"/>
            </a:xfrm>
            <a:custGeom>
              <a:rect b="b" l="l" r="r" t="t"/>
              <a:pathLst>
                <a:path extrusionOk="0" h="435" w="4726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4451" y="434"/>
                  </a:lnTo>
                  <a:cubicBezTo>
                    <a:pt x="4725" y="419"/>
                    <a:pt x="4725" y="15"/>
                    <a:pt x="4451" y="1"/>
                  </a:cubicBezTo>
                  <a:lnTo>
                    <a:pt x="299" y="1"/>
                  </a:lnTo>
                  <a:cubicBezTo>
                    <a:pt x="294" y="1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38"/>
            <p:cNvSpPr/>
            <p:nvPr/>
          </p:nvSpPr>
          <p:spPr>
            <a:xfrm>
              <a:off x="5108060" y="2527153"/>
              <a:ext cx="82171" cy="11383"/>
            </a:xfrm>
            <a:custGeom>
              <a:rect b="b" l="l" r="r" t="t"/>
              <a:pathLst>
                <a:path extrusionOk="0" h="434" w="3133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2834" y="434"/>
                  </a:lnTo>
                  <a:cubicBezTo>
                    <a:pt x="2839" y="434"/>
                    <a:pt x="2844" y="434"/>
                    <a:pt x="2848" y="434"/>
                  </a:cubicBezTo>
                  <a:cubicBezTo>
                    <a:pt x="3133" y="434"/>
                    <a:pt x="3133" y="0"/>
                    <a:pt x="2848" y="0"/>
                  </a:cubicBezTo>
                  <a:cubicBezTo>
                    <a:pt x="2844" y="0"/>
                    <a:pt x="2839" y="0"/>
                    <a:pt x="2834" y="1"/>
                  </a:cubicBezTo>
                  <a:lnTo>
                    <a:pt x="299" y="1"/>
                  </a:lnTo>
                  <a:cubicBezTo>
                    <a:pt x="294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38"/>
            <p:cNvSpPr/>
            <p:nvPr/>
          </p:nvSpPr>
          <p:spPr>
            <a:xfrm>
              <a:off x="5199437" y="2527153"/>
              <a:ext cx="32443" cy="11383"/>
            </a:xfrm>
            <a:custGeom>
              <a:rect b="b" l="l" r="r" t="t"/>
              <a:pathLst>
                <a:path extrusionOk="0" h="434" w="1237">
                  <a:moveTo>
                    <a:pt x="274" y="1"/>
                  </a:moveTo>
                  <a:cubicBezTo>
                    <a:pt x="0" y="15"/>
                    <a:pt x="0" y="419"/>
                    <a:pt x="274" y="434"/>
                  </a:cubicBezTo>
                  <a:lnTo>
                    <a:pt x="962" y="434"/>
                  </a:lnTo>
                  <a:cubicBezTo>
                    <a:pt x="1237" y="419"/>
                    <a:pt x="1237" y="15"/>
                    <a:pt x="9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3" name="Google Shape;2883;p38"/>
          <p:cNvGrpSpPr/>
          <p:nvPr/>
        </p:nvGrpSpPr>
        <p:grpSpPr>
          <a:xfrm>
            <a:off x="7663841" y="3010695"/>
            <a:ext cx="578193" cy="420235"/>
            <a:chOff x="5747880" y="2442596"/>
            <a:chExt cx="433645" cy="315176"/>
          </a:xfrm>
        </p:grpSpPr>
        <p:sp>
          <p:nvSpPr>
            <p:cNvPr id="2884" name="Google Shape;2884;p38"/>
            <p:cNvSpPr/>
            <p:nvPr/>
          </p:nvSpPr>
          <p:spPr>
            <a:xfrm>
              <a:off x="6018207" y="2462660"/>
              <a:ext cx="33597" cy="73857"/>
            </a:xfrm>
            <a:custGeom>
              <a:rect b="b" l="l" r="r" t="t"/>
              <a:pathLst>
                <a:path extrusionOk="0" h="2816" w="1281">
                  <a:moveTo>
                    <a:pt x="770" y="1"/>
                  </a:moveTo>
                  <a:cubicBezTo>
                    <a:pt x="347" y="1"/>
                    <a:pt x="1" y="342"/>
                    <a:pt x="1" y="766"/>
                  </a:cubicBezTo>
                  <a:lnTo>
                    <a:pt x="1" y="949"/>
                  </a:lnTo>
                  <a:cubicBezTo>
                    <a:pt x="1" y="1165"/>
                    <a:pt x="34" y="1387"/>
                    <a:pt x="106" y="1593"/>
                  </a:cubicBezTo>
                  <a:lnTo>
                    <a:pt x="511" y="2816"/>
                  </a:lnTo>
                  <a:lnTo>
                    <a:pt x="1281" y="2816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38"/>
            <p:cNvSpPr/>
            <p:nvPr/>
          </p:nvSpPr>
          <p:spPr>
            <a:xfrm>
              <a:off x="6031714" y="2455972"/>
              <a:ext cx="80414" cy="80414"/>
            </a:xfrm>
            <a:custGeom>
              <a:rect b="b" l="l" r="r" t="t"/>
              <a:pathLst>
                <a:path extrusionOk="0" h="3066" w="3066">
                  <a:moveTo>
                    <a:pt x="766" y="1"/>
                  </a:moveTo>
                  <a:cubicBezTo>
                    <a:pt x="342" y="1"/>
                    <a:pt x="0" y="342"/>
                    <a:pt x="0" y="766"/>
                  </a:cubicBezTo>
                  <a:cubicBezTo>
                    <a:pt x="0" y="1050"/>
                    <a:pt x="227" y="1276"/>
                    <a:pt x="511" y="1276"/>
                  </a:cubicBezTo>
                  <a:lnTo>
                    <a:pt x="2555" y="3066"/>
                  </a:lnTo>
                  <a:lnTo>
                    <a:pt x="3008" y="1483"/>
                  </a:lnTo>
                  <a:cubicBezTo>
                    <a:pt x="3046" y="1348"/>
                    <a:pt x="3066" y="1204"/>
                    <a:pt x="3066" y="1064"/>
                  </a:cubicBezTo>
                  <a:lnTo>
                    <a:pt x="30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38"/>
            <p:cNvSpPr/>
            <p:nvPr/>
          </p:nvSpPr>
          <p:spPr>
            <a:xfrm>
              <a:off x="6045090" y="2556554"/>
              <a:ext cx="40285" cy="40285"/>
            </a:xfrm>
            <a:custGeom>
              <a:rect b="b" l="l" r="r" t="t"/>
              <a:pathLst>
                <a:path extrusionOk="0" h="1536" w="1536">
                  <a:moveTo>
                    <a:pt x="1" y="1"/>
                  </a:moveTo>
                  <a:lnTo>
                    <a:pt x="1" y="1536"/>
                  </a:lnTo>
                  <a:lnTo>
                    <a:pt x="1535" y="1536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38"/>
            <p:cNvSpPr/>
            <p:nvPr/>
          </p:nvSpPr>
          <p:spPr>
            <a:xfrm>
              <a:off x="5998012" y="2572842"/>
              <a:ext cx="134180" cy="117893"/>
            </a:xfrm>
            <a:custGeom>
              <a:rect b="b" l="l" r="r" t="t"/>
              <a:pathLst>
                <a:path extrusionOk="0" h="4495" w="5116">
                  <a:moveTo>
                    <a:pt x="1796" y="0"/>
                  </a:moveTo>
                  <a:lnTo>
                    <a:pt x="559" y="352"/>
                  </a:lnTo>
                  <a:cubicBezTo>
                    <a:pt x="232" y="448"/>
                    <a:pt x="1" y="746"/>
                    <a:pt x="1" y="1088"/>
                  </a:cubicBezTo>
                  <a:lnTo>
                    <a:pt x="1" y="4495"/>
                  </a:lnTo>
                  <a:lnTo>
                    <a:pt x="4091" y="4495"/>
                  </a:lnTo>
                  <a:cubicBezTo>
                    <a:pt x="4658" y="4495"/>
                    <a:pt x="5116" y="4037"/>
                    <a:pt x="5116" y="3470"/>
                  </a:cubicBezTo>
                  <a:lnTo>
                    <a:pt x="5116" y="1088"/>
                  </a:lnTo>
                  <a:cubicBezTo>
                    <a:pt x="5116" y="746"/>
                    <a:pt x="4889" y="448"/>
                    <a:pt x="4562" y="352"/>
                  </a:cubicBezTo>
                  <a:lnTo>
                    <a:pt x="3326" y="0"/>
                  </a:lnTo>
                  <a:lnTo>
                    <a:pt x="3027" y="361"/>
                  </a:lnTo>
                  <a:cubicBezTo>
                    <a:pt x="2905" y="506"/>
                    <a:pt x="2733" y="578"/>
                    <a:pt x="2561" y="578"/>
                  </a:cubicBezTo>
                  <a:cubicBezTo>
                    <a:pt x="2389" y="578"/>
                    <a:pt x="2217" y="506"/>
                    <a:pt x="2094" y="361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6024895" y="2489543"/>
              <a:ext cx="80545" cy="73726"/>
            </a:xfrm>
            <a:custGeom>
              <a:rect b="b" l="l" r="r" t="t"/>
              <a:pathLst>
                <a:path extrusionOk="0" h="2811" w="3071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2123"/>
                    <a:pt x="689" y="2811"/>
                    <a:pt x="1536" y="2811"/>
                  </a:cubicBezTo>
                  <a:cubicBezTo>
                    <a:pt x="2382" y="2811"/>
                    <a:pt x="3071" y="2123"/>
                    <a:pt x="3071" y="1276"/>
                  </a:cubicBezTo>
                  <a:lnTo>
                    <a:pt x="3071" y="949"/>
                  </a:lnTo>
                  <a:cubicBezTo>
                    <a:pt x="3071" y="814"/>
                    <a:pt x="3018" y="684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6024895" y="2489543"/>
              <a:ext cx="80282" cy="72099"/>
            </a:xfrm>
            <a:custGeom>
              <a:rect b="b" l="l" r="r" t="t"/>
              <a:pathLst>
                <a:path extrusionOk="0" h="2749" w="3061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1959"/>
                    <a:pt x="453" y="2561"/>
                    <a:pt x="1112" y="2748"/>
                  </a:cubicBezTo>
                  <a:cubicBezTo>
                    <a:pt x="891" y="2479"/>
                    <a:pt x="771" y="2137"/>
                    <a:pt x="771" y="1786"/>
                  </a:cubicBezTo>
                  <a:lnTo>
                    <a:pt x="771" y="1276"/>
                  </a:lnTo>
                  <a:cubicBezTo>
                    <a:pt x="771" y="994"/>
                    <a:pt x="997" y="765"/>
                    <a:pt x="1276" y="765"/>
                  </a:cubicBezTo>
                  <a:cubicBezTo>
                    <a:pt x="1287" y="765"/>
                    <a:pt x="1298" y="765"/>
                    <a:pt x="1309" y="766"/>
                  </a:cubicBezTo>
                  <a:cubicBezTo>
                    <a:pt x="1824" y="799"/>
                    <a:pt x="2594" y="886"/>
                    <a:pt x="3061" y="1112"/>
                  </a:cubicBezTo>
                  <a:cubicBezTo>
                    <a:pt x="3046" y="1002"/>
                    <a:pt x="3003" y="665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6045090" y="2589889"/>
              <a:ext cx="87102" cy="100845"/>
            </a:xfrm>
            <a:custGeom>
              <a:rect b="b" l="l" r="r" t="t"/>
              <a:pathLst>
                <a:path extrusionOk="0" h="3845" w="3321">
                  <a:moveTo>
                    <a:pt x="3186" y="0"/>
                  </a:moveTo>
                  <a:lnTo>
                    <a:pt x="2527" y="659"/>
                  </a:lnTo>
                  <a:cubicBezTo>
                    <a:pt x="2382" y="804"/>
                    <a:pt x="2301" y="996"/>
                    <a:pt x="2301" y="1203"/>
                  </a:cubicBezTo>
                  <a:lnTo>
                    <a:pt x="2301" y="2565"/>
                  </a:lnTo>
                  <a:lnTo>
                    <a:pt x="1" y="2565"/>
                  </a:lnTo>
                  <a:lnTo>
                    <a:pt x="1" y="3845"/>
                  </a:lnTo>
                  <a:lnTo>
                    <a:pt x="2301" y="3845"/>
                  </a:lnTo>
                  <a:cubicBezTo>
                    <a:pt x="2863" y="3845"/>
                    <a:pt x="3321" y="3387"/>
                    <a:pt x="3321" y="2820"/>
                  </a:cubicBezTo>
                  <a:lnTo>
                    <a:pt x="3321" y="438"/>
                  </a:lnTo>
                  <a:cubicBezTo>
                    <a:pt x="3321" y="284"/>
                    <a:pt x="3272" y="130"/>
                    <a:pt x="3186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5984636" y="2616878"/>
              <a:ext cx="93921" cy="67037"/>
            </a:xfrm>
            <a:custGeom>
              <a:rect b="b" l="l" r="r" t="t"/>
              <a:pathLst>
                <a:path extrusionOk="0" h="2556" w="3581">
                  <a:moveTo>
                    <a:pt x="256" y="1"/>
                  </a:moveTo>
                  <a:cubicBezTo>
                    <a:pt x="116" y="1"/>
                    <a:pt x="1" y="116"/>
                    <a:pt x="1" y="256"/>
                  </a:cubicBezTo>
                  <a:lnTo>
                    <a:pt x="1" y="2301"/>
                  </a:lnTo>
                  <a:cubicBezTo>
                    <a:pt x="1" y="2445"/>
                    <a:pt x="116" y="2556"/>
                    <a:pt x="256" y="2556"/>
                  </a:cubicBezTo>
                  <a:lnTo>
                    <a:pt x="3326" y="2556"/>
                  </a:lnTo>
                  <a:cubicBezTo>
                    <a:pt x="3465" y="2556"/>
                    <a:pt x="3581" y="2445"/>
                    <a:pt x="3581" y="2301"/>
                  </a:cubicBezTo>
                  <a:lnTo>
                    <a:pt x="3581" y="256"/>
                  </a:lnTo>
                  <a:cubicBezTo>
                    <a:pt x="3581" y="116"/>
                    <a:pt x="3465" y="1"/>
                    <a:pt x="332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5810223" y="2563242"/>
              <a:ext cx="134311" cy="120804"/>
            </a:xfrm>
            <a:custGeom>
              <a:rect b="b" l="l" r="r" t="t"/>
              <a:pathLst>
                <a:path extrusionOk="0" h="4606" w="5121">
                  <a:moveTo>
                    <a:pt x="1791" y="1"/>
                  </a:moveTo>
                  <a:lnTo>
                    <a:pt x="1791" y="131"/>
                  </a:lnTo>
                  <a:cubicBezTo>
                    <a:pt x="1791" y="357"/>
                    <a:pt x="1642" y="559"/>
                    <a:pt x="1420" y="621"/>
                  </a:cubicBezTo>
                  <a:lnTo>
                    <a:pt x="559" y="867"/>
                  </a:lnTo>
                  <a:cubicBezTo>
                    <a:pt x="227" y="963"/>
                    <a:pt x="1" y="1261"/>
                    <a:pt x="1" y="1603"/>
                  </a:cubicBezTo>
                  <a:lnTo>
                    <a:pt x="1" y="3840"/>
                  </a:lnTo>
                  <a:cubicBezTo>
                    <a:pt x="1" y="4264"/>
                    <a:pt x="347" y="4606"/>
                    <a:pt x="771" y="4606"/>
                  </a:cubicBezTo>
                  <a:lnTo>
                    <a:pt x="4351" y="4606"/>
                  </a:lnTo>
                  <a:cubicBezTo>
                    <a:pt x="4774" y="4606"/>
                    <a:pt x="5121" y="4264"/>
                    <a:pt x="5121" y="3840"/>
                  </a:cubicBezTo>
                  <a:lnTo>
                    <a:pt x="5121" y="1603"/>
                  </a:lnTo>
                  <a:cubicBezTo>
                    <a:pt x="5116" y="1261"/>
                    <a:pt x="4890" y="958"/>
                    <a:pt x="4562" y="867"/>
                  </a:cubicBezTo>
                  <a:lnTo>
                    <a:pt x="3701" y="621"/>
                  </a:lnTo>
                  <a:cubicBezTo>
                    <a:pt x="3480" y="554"/>
                    <a:pt x="3331" y="352"/>
                    <a:pt x="3331" y="121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38"/>
            <p:cNvSpPr/>
            <p:nvPr/>
          </p:nvSpPr>
          <p:spPr>
            <a:xfrm>
              <a:off x="5810223" y="2593797"/>
              <a:ext cx="26909" cy="90249"/>
            </a:xfrm>
            <a:custGeom>
              <a:rect b="b" l="l" r="r" t="t"/>
              <a:pathLst>
                <a:path extrusionOk="0" h="3441" w="1026">
                  <a:moveTo>
                    <a:pt x="140" y="0"/>
                  </a:moveTo>
                  <a:cubicBezTo>
                    <a:pt x="49" y="125"/>
                    <a:pt x="1" y="279"/>
                    <a:pt x="1" y="438"/>
                  </a:cubicBezTo>
                  <a:lnTo>
                    <a:pt x="1" y="2671"/>
                  </a:lnTo>
                  <a:cubicBezTo>
                    <a:pt x="1" y="3094"/>
                    <a:pt x="342" y="3441"/>
                    <a:pt x="766" y="3441"/>
                  </a:cubicBezTo>
                  <a:lnTo>
                    <a:pt x="1026" y="3441"/>
                  </a:lnTo>
                  <a:lnTo>
                    <a:pt x="1026" y="88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38"/>
            <p:cNvSpPr/>
            <p:nvPr/>
          </p:nvSpPr>
          <p:spPr>
            <a:xfrm>
              <a:off x="5917624" y="2593797"/>
              <a:ext cx="26778" cy="90249"/>
            </a:xfrm>
            <a:custGeom>
              <a:rect b="b" l="l" r="r" t="t"/>
              <a:pathLst>
                <a:path extrusionOk="0" h="3441" w="1021">
                  <a:moveTo>
                    <a:pt x="881" y="0"/>
                  </a:moveTo>
                  <a:lnTo>
                    <a:pt x="1" y="881"/>
                  </a:lnTo>
                  <a:lnTo>
                    <a:pt x="1" y="3441"/>
                  </a:lnTo>
                  <a:lnTo>
                    <a:pt x="256" y="3441"/>
                  </a:lnTo>
                  <a:cubicBezTo>
                    <a:pt x="679" y="3441"/>
                    <a:pt x="1021" y="3094"/>
                    <a:pt x="1021" y="2671"/>
                  </a:cubicBezTo>
                  <a:lnTo>
                    <a:pt x="1021" y="438"/>
                  </a:lnTo>
                  <a:cubicBezTo>
                    <a:pt x="1021" y="279"/>
                    <a:pt x="973" y="125"/>
                    <a:pt x="881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5845053" y="2563242"/>
              <a:ext cx="64520" cy="20090"/>
            </a:xfrm>
            <a:custGeom>
              <a:rect b="b" l="l" r="r" t="t"/>
              <a:pathLst>
                <a:path extrusionOk="0" h="766" w="2460">
                  <a:moveTo>
                    <a:pt x="463" y="1"/>
                  </a:moveTo>
                  <a:lnTo>
                    <a:pt x="463" y="131"/>
                  </a:lnTo>
                  <a:cubicBezTo>
                    <a:pt x="463" y="357"/>
                    <a:pt x="314" y="559"/>
                    <a:pt x="92" y="621"/>
                  </a:cubicBezTo>
                  <a:lnTo>
                    <a:pt x="1" y="645"/>
                  </a:lnTo>
                  <a:cubicBezTo>
                    <a:pt x="410" y="727"/>
                    <a:pt x="819" y="766"/>
                    <a:pt x="1233" y="766"/>
                  </a:cubicBezTo>
                  <a:cubicBezTo>
                    <a:pt x="1647" y="766"/>
                    <a:pt x="2056" y="722"/>
                    <a:pt x="2460" y="645"/>
                  </a:cubicBezTo>
                  <a:lnTo>
                    <a:pt x="2378" y="621"/>
                  </a:lnTo>
                  <a:cubicBezTo>
                    <a:pt x="2152" y="554"/>
                    <a:pt x="2003" y="352"/>
                    <a:pt x="2003" y="121"/>
                  </a:cubicBezTo>
                  <a:lnTo>
                    <a:pt x="200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5818301" y="2449153"/>
              <a:ext cx="118155" cy="120804"/>
            </a:xfrm>
            <a:custGeom>
              <a:rect b="b" l="l" r="r" t="t"/>
              <a:pathLst>
                <a:path extrusionOk="0" h="4606" w="4505">
                  <a:moveTo>
                    <a:pt x="2253" y="1"/>
                  </a:moveTo>
                  <a:cubicBezTo>
                    <a:pt x="1261" y="1"/>
                    <a:pt x="530" y="814"/>
                    <a:pt x="463" y="1815"/>
                  </a:cubicBezTo>
                  <a:cubicBezTo>
                    <a:pt x="424" y="2335"/>
                    <a:pt x="256" y="3331"/>
                    <a:pt x="44" y="3918"/>
                  </a:cubicBezTo>
                  <a:cubicBezTo>
                    <a:pt x="1" y="4052"/>
                    <a:pt x="68" y="4197"/>
                    <a:pt x="198" y="4240"/>
                  </a:cubicBezTo>
                  <a:cubicBezTo>
                    <a:pt x="857" y="4476"/>
                    <a:pt x="1550" y="4601"/>
                    <a:pt x="2253" y="4606"/>
                  </a:cubicBezTo>
                  <a:cubicBezTo>
                    <a:pt x="2950" y="4601"/>
                    <a:pt x="3648" y="4476"/>
                    <a:pt x="4307" y="4240"/>
                  </a:cubicBezTo>
                  <a:cubicBezTo>
                    <a:pt x="4437" y="4197"/>
                    <a:pt x="4505" y="4052"/>
                    <a:pt x="4461" y="3918"/>
                  </a:cubicBezTo>
                  <a:cubicBezTo>
                    <a:pt x="4245" y="3331"/>
                    <a:pt x="4081" y="2335"/>
                    <a:pt x="4043" y="1815"/>
                  </a:cubicBezTo>
                  <a:cubicBezTo>
                    <a:pt x="3970" y="814"/>
                    <a:pt x="3239" y="1"/>
                    <a:pt x="22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5818301" y="2449153"/>
              <a:ext cx="71968" cy="118417"/>
            </a:xfrm>
            <a:custGeom>
              <a:rect b="b" l="l" r="r" t="t"/>
              <a:pathLst>
                <a:path extrusionOk="0" h="4515" w="2744">
                  <a:moveTo>
                    <a:pt x="2253" y="1"/>
                  </a:moveTo>
                  <a:cubicBezTo>
                    <a:pt x="1261" y="1"/>
                    <a:pt x="530" y="819"/>
                    <a:pt x="463" y="1815"/>
                  </a:cubicBezTo>
                  <a:cubicBezTo>
                    <a:pt x="424" y="2335"/>
                    <a:pt x="256" y="3331"/>
                    <a:pt x="44" y="3922"/>
                  </a:cubicBezTo>
                  <a:cubicBezTo>
                    <a:pt x="1" y="4052"/>
                    <a:pt x="68" y="4197"/>
                    <a:pt x="198" y="4245"/>
                  </a:cubicBezTo>
                  <a:cubicBezTo>
                    <a:pt x="540" y="4360"/>
                    <a:pt x="886" y="4452"/>
                    <a:pt x="1237" y="4514"/>
                  </a:cubicBezTo>
                  <a:cubicBezTo>
                    <a:pt x="1228" y="4461"/>
                    <a:pt x="1228" y="4408"/>
                    <a:pt x="1242" y="4356"/>
                  </a:cubicBezTo>
                  <a:cubicBezTo>
                    <a:pt x="1425" y="3701"/>
                    <a:pt x="1569" y="2594"/>
                    <a:pt x="1603" y="2017"/>
                  </a:cubicBezTo>
                  <a:cubicBezTo>
                    <a:pt x="1651" y="1088"/>
                    <a:pt x="2104" y="309"/>
                    <a:pt x="2743" y="78"/>
                  </a:cubicBezTo>
                  <a:cubicBezTo>
                    <a:pt x="2585" y="25"/>
                    <a:pt x="2421" y="1"/>
                    <a:pt x="225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5769963" y="2684020"/>
              <a:ext cx="389111" cy="26778"/>
            </a:xfrm>
            <a:custGeom>
              <a:rect b="b" l="l" r="r" t="t"/>
              <a:pathLst>
                <a:path extrusionOk="0" h="1021" w="14836">
                  <a:moveTo>
                    <a:pt x="1" y="1"/>
                  </a:moveTo>
                  <a:lnTo>
                    <a:pt x="1" y="1021"/>
                  </a:lnTo>
                  <a:lnTo>
                    <a:pt x="14836" y="1021"/>
                  </a:lnTo>
                  <a:lnTo>
                    <a:pt x="1483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38"/>
            <p:cNvSpPr/>
            <p:nvPr/>
          </p:nvSpPr>
          <p:spPr>
            <a:xfrm>
              <a:off x="5837106" y="2616878"/>
              <a:ext cx="80545" cy="107428"/>
            </a:xfrm>
            <a:custGeom>
              <a:rect b="b" l="l" r="r" t="t"/>
              <a:pathLst>
                <a:path extrusionOk="0" h="4096" w="3071">
                  <a:moveTo>
                    <a:pt x="516" y="1"/>
                  </a:moveTo>
                  <a:cubicBezTo>
                    <a:pt x="232" y="1"/>
                    <a:pt x="1" y="232"/>
                    <a:pt x="1" y="511"/>
                  </a:cubicBezTo>
                  <a:lnTo>
                    <a:pt x="1" y="4095"/>
                  </a:lnTo>
                  <a:lnTo>
                    <a:pt x="3071" y="4095"/>
                  </a:lnTo>
                  <a:lnTo>
                    <a:pt x="3071" y="516"/>
                  </a:lnTo>
                  <a:cubicBezTo>
                    <a:pt x="3071" y="232"/>
                    <a:pt x="2840" y="1"/>
                    <a:pt x="256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38"/>
            <p:cNvSpPr/>
            <p:nvPr/>
          </p:nvSpPr>
          <p:spPr>
            <a:xfrm>
              <a:off x="6036750" y="2482986"/>
              <a:ext cx="57412" cy="19094"/>
            </a:xfrm>
            <a:custGeom>
              <a:rect b="b" l="l" r="r" t="t"/>
              <a:pathLst>
                <a:path extrusionOk="0" h="728" w="2189">
                  <a:moveTo>
                    <a:pt x="323" y="0"/>
                  </a:moveTo>
                  <a:cubicBezTo>
                    <a:pt x="1" y="0"/>
                    <a:pt x="1" y="482"/>
                    <a:pt x="323" y="482"/>
                  </a:cubicBezTo>
                  <a:cubicBezTo>
                    <a:pt x="336" y="481"/>
                    <a:pt x="350" y="481"/>
                    <a:pt x="365" y="481"/>
                  </a:cubicBezTo>
                  <a:cubicBezTo>
                    <a:pt x="666" y="481"/>
                    <a:pt x="1390" y="529"/>
                    <a:pt x="1752" y="708"/>
                  </a:cubicBezTo>
                  <a:cubicBezTo>
                    <a:pt x="1786" y="721"/>
                    <a:pt x="1818" y="727"/>
                    <a:pt x="1849" y="727"/>
                  </a:cubicBezTo>
                  <a:cubicBezTo>
                    <a:pt x="2067" y="727"/>
                    <a:pt x="2188" y="415"/>
                    <a:pt x="1969" y="280"/>
                  </a:cubicBezTo>
                  <a:cubicBezTo>
                    <a:pt x="1411" y="0"/>
                    <a:pt x="367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5747880" y="2442596"/>
              <a:ext cx="433645" cy="315176"/>
            </a:xfrm>
            <a:custGeom>
              <a:rect b="b" l="l" r="r" t="t"/>
              <a:pathLst>
                <a:path extrusionOk="0" h="12017" w="16534">
                  <a:moveTo>
                    <a:pt x="13661" y="737"/>
                  </a:moveTo>
                  <a:lnTo>
                    <a:pt x="13661" y="1733"/>
                  </a:lnTo>
                  <a:cubicBezTo>
                    <a:pt x="13661" y="1897"/>
                    <a:pt x="13623" y="2055"/>
                    <a:pt x="13551" y="2200"/>
                  </a:cubicBezTo>
                  <a:lnTo>
                    <a:pt x="13430" y="2440"/>
                  </a:lnTo>
                  <a:cubicBezTo>
                    <a:pt x="13416" y="2474"/>
                    <a:pt x="13406" y="2512"/>
                    <a:pt x="13406" y="2546"/>
                  </a:cubicBezTo>
                  <a:lnTo>
                    <a:pt x="13406" y="3061"/>
                  </a:lnTo>
                  <a:cubicBezTo>
                    <a:pt x="13406" y="3778"/>
                    <a:pt x="12824" y="4356"/>
                    <a:pt x="12112" y="4356"/>
                  </a:cubicBezTo>
                  <a:cubicBezTo>
                    <a:pt x="12098" y="4356"/>
                    <a:pt x="12083" y="4356"/>
                    <a:pt x="12069" y="4355"/>
                  </a:cubicBezTo>
                  <a:cubicBezTo>
                    <a:pt x="11371" y="4336"/>
                    <a:pt x="10808" y="3725"/>
                    <a:pt x="10808" y="2994"/>
                  </a:cubicBezTo>
                  <a:lnTo>
                    <a:pt x="10808" y="2546"/>
                  </a:lnTo>
                  <a:cubicBezTo>
                    <a:pt x="10808" y="2512"/>
                    <a:pt x="10798" y="2474"/>
                    <a:pt x="10784" y="2440"/>
                  </a:cubicBezTo>
                  <a:lnTo>
                    <a:pt x="10640" y="2142"/>
                  </a:lnTo>
                  <a:cubicBezTo>
                    <a:pt x="10582" y="2031"/>
                    <a:pt x="10553" y="1911"/>
                    <a:pt x="10553" y="1791"/>
                  </a:cubicBezTo>
                  <a:lnTo>
                    <a:pt x="10553" y="1781"/>
                  </a:lnTo>
                  <a:cubicBezTo>
                    <a:pt x="10553" y="1204"/>
                    <a:pt x="11020" y="742"/>
                    <a:pt x="11597" y="737"/>
                  </a:cubicBezTo>
                  <a:close/>
                  <a:moveTo>
                    <a:pt x="4931" y="481"/>
                  </a:moveTo>
                  <a:cubicBezTo>
                    <a:pt x="5320" y="481"/>
                    <a:pt x="5710" y="633"/>
                    <a:pt x="6001" y="939"/>
                  </a:cubicBezTo>
                  <a:cubicBezTo>
                    <a:pt x="6290" y="1252"/>
                    <a:pt x="6463" y="1651"/>
                    <a:pt x="6487" y="2075"/>
                  </a:cubicBezTo>
                  <a:cubicBezTo>
                    <a:pt x="6521" y="2585"/>
                    <a:pt x="6694" y="3624"/>
                    <a:pt x="6920" y="4249"/>
                  </a:cubicBezTo>
                  <a:cubicBezTo>
                    <a:pt x="6920" y="4249"/>
                    <a:pt x="6920" y="4254"/>
                    <a:pt x="6920" y="4254"/>
                  </a:cubicBezTo>
                  <a:cubicBezTo>
                    <a:pt x="6915" y="4259"/>
                    <a:pt x="6915" y="4259"/>
                    <a:pt x="6911" y="4264"/>
                  </a:cubicBezTo>
                  <a:cubicBezTo>
                    <a:pt x="6271" y="4497"/>
                    <a:pt x="5601" y="4614"/>
                    <a:pt x="4931" y="4614"/>
                  </a:cubicBezTo>
                  <a:cubicBezTo>
                    <a:pt x="4262" y="4614"/>
                    <a:pt x="3593" y="4497"/>
                    <a:pt x="2955" y="4264"/>
                  </a:cubicBezTo>
                  <a:cubicBezTo>
                    <a:pt x="2950" y="4259"/>
                    <a:pt x="2946" y="4259"/>
                    <a:pt x="2946" y="4254"/>
                  </a:cubicBezTo>
                  <a:cubicBezTo>
                    <a:pt x="2946" y="4254"/>
                    <a:pt x="2946" y="4249"/>
                    <a:pt x="2946" y="4249"/>
                  </a:cubicBezTo>
                  <a:cubicBezTo>
                    <a:pt x="3172" y="3624"/>
                    <a:pt x="3340" y="2585"/>
                    <a:pt x="3379" y="2075"/>
                  </a:cubicBezTo>
                  <a:cubicBezTo>
                    <a:pt x="3403" y="1651"/>
                    <a:pt x="3576" y="1252"/>
                    <a:pt x="3865" y="939"/>
                  </a:cubicBezTo>
                  <a:cubicBezTo>
                    <a:pt x="4153" y="633"/>
                    <a:pt x="4542" y="481"/>
                    <a:pt x="4931" y="481"/>
                  </a:cubicBezTo>
                  <a:close/>
                  <a:moveTo>
                    <a:pt x="12636" y="4755"/>
                  </a:moveTo>
                  <a:cubicBezTo>
                    <a:pt x="12636" y="4827"/>
                    <a:pt x="12651" y="4899"/>
                    <a:pt x="12675" y="4971"/>
                  </a:cubicBezTo>
                  <a:lnTo>
                    <a:pt x="12478" y="5164"/>
                  </a:lnTo>
                  <a:cubicBezTo>
                    <a:pt x="12374" y="5267"/>
                    <a:pt x="12240" y="5319"/>
                    <a:pt x="12105" y="5319"/>
                  </a:cubicBezTo>
                  <a:cubicBezTo>
                    <a:pt x="11970" y="5319"/>
                    <a:pt x="11835" y="5267"/>
                    <a:pt x="11732" y="5164"/>
                  </a:cubicBezTo>
                  <a:lnTo>
                    <a:pt x="11535" y="4971"/>
                  </a:lnTo>
                  <a:cubicBezTo>
                    <a:pt x="11559" y="4899"/>
                    <a:pt x="11573" y="4827"/>
                    <a:pt x="11573" y="4755"/>
                  </a:cubicBezTo>
                  <a:cubicBezTo>
                    <a:pt x="11727" y="4803"/>
                    <a:pt x="11891" y="4832"/>
                    <a:pt x="12049" y="4837"/>
                  </a:cubicBezTo>
                  <a:lnTo>
                    <a:pt x="12107" y="4837"/>
                  </a:lnTo>
                  <a:cubicBezTo>
                    <a:pt x="12285" y="4837"/>
                    <a:pt x="12463" y="4808"/>
                    <a:pt x="12636" y="4755"/>
                  </a:cubicBezTo>
                  <a:close/>
                  <a:moveTo>
                    <a:pt x="5544" y="5063"/>
                  </a:moveTo>
                  <a:cubicBezTo>
                    <a:pt x="5635" y="5250"/>
                    <a:pt x="5804" y="5390"/>
                    <a:pt x="6006" y="5448"/>
                  </a:cubicBezTo>
                  <a:lnTo>
                    <a:pt x="6872" y="5693"/>
                  </a:lnTo>
                  <a:cubicBezTo>
                    <a:pt x="7098" y="5760"/>
                    <a:pt x="7252" y="5967"/>
                    <a:pt x="7257" y="6203"/>
                  </a:cubicBezTo>
                  <a:lnTo>
                    <a:pt x="7257" y="8440"/>
                  </a:lnTo>
                  <a:cubicBezTo>
                    <a:pt x="7257" y="8734"/>
                    <a:pt x="7016" y="8970"/>
                    <a:pt x="6728" y="8970"/>
                  </a:cubicBezTo>
                  <a:lnTo>
                    <a:pt x="6708" y="8970"/>
                  </a:lnTo>
                  <a:lnTo>
                    <a:pt x="6708" y="7161"/>
                  </a:lnTo>
                  <a:cubicBezTo>
                    <a:pt x="6708" y="6745"/>
                    <a:pt x="6376" y="6410"/>
                    <a:pt x="5967" y="6410"/>
                  </a:cubicBezTo>
                  <a:cubicBezTo>
                    <a:pt x="5964" y="6410"/>
                    <a:pt x="5961" y="6410"/>
                    <a:pt x="5958" y="6410"/>
                  </a:cubicBezTo>
                  <a:lnTo>
                    <a:pt x="3908" y="6410"/>
                  </a:lnTo>
                  <a:cubicBezTo>
                    <a:pt x="3494" y="6410"/>
                    <a:pt x="3157" y="6747"/>
                    <a:pt x="3157" y="7161"/>
                  </a:cubicBezTo>
                  <a:lnTo>
                    <a:pt x="3157" y="8970"/>
                  </a:lnTo>
                  <a:lnTo>
                    <a:pt x="3138" y="8970"/>
                  </a:lnTo>
                  <a:cubicBezTo>
                    <a:pt x="2845" y="8970"/>
                    <a:pt x="2609" y="8734"/>
                    <a:pt x="2609" y="8440"/>
                  </a:cubicBezTo>
                  <a:lnTo>
                    <a:pt x="2609" y="6203"/>
                  </a:lnTo>
                  <a:cubicBezTo>
                    <a:pt x="2609" y="5967"/>
                    <a:pt x="2768" y="5760"/>
                    <a:pt x="2994" y="5693"/>
                  </a:cubicBezTo>
                  <a:lnTo>
                    <a:pt x="3860" y="5448"/>
                  </a:lnTo>
                  <a:cubicBezTo>
                    <a:pt x="4062" y="5390"/>
                    <a:pt x="4230" y="5250"/>
                    <a:pt x="4322" y="5063"/>
                  </a:cubicBezTo>
                  <a:cubicBezTo>
                    <a:pt x="4526" y="5084"/>
                    <a:pt x="4730" y="5095"/>
                    <a:pt x="4933" y="5095"/>
                  </a:cubicBezTo>
                  <a:cubicBezTo>
                    <a:pt x="5136" y="5095"/>
                    <a:pt x="5339" y="5084"/>
                    <a:pt x="5544" y="5063"/>
                  </a:cubicBezTo>
                  <a:close/>
                  <a:moveTo>
                    <a:pt x="12362" y="6886"/>
                  </a:moveTo>
                  <a:cubicBezTo>
                    <a:pt x="12372" y="6886"/>
                    <a:pt x="12377" y="6896"/>
                    <a:pt x="12377" y="6906"/>
                  </a:cubicBezTo>
                  <a:lnTo>
                    <a:pt x="12377" y="8955"/>
                  </a:lnTo>
                  <a:cubicBezTo>
                    <a:pt x="12377" y="8960"/>
                    <a:pt x="12372" y="8970"/>
                    <a:pt x="12362" y="8970"/>
                  </a:cubicBezTo>
                  <a:lnTo>
                    <a:pt x="9288" y="8970"/>
                  </a:lnTo>
                  <a:cubicBezTo>
                    <a:pt x="9278" y="8970"/>
                    <a:pt x="9268" y="8960"/>
                    <a:pt x="9268" y="8955"/>
                  </a:cubicBezTo>
                  <a:lnTo>
                    <a:pt x="9268" y="6906"/>
                  </a:lnTo>
                  <a:cubicBezTo>
                    <a:pt x="9268" y="6896"/>
                    <a:pt x="9278" y="6886"/>
                    <a:pt x="9288" y="6886"/>
                  </a:cubicBezTo>
                  <a:close/>
                  <a:moveTo>
                    <a:pt x="12973" y="5351"/>
                  </a:moveTo>
                  <a:cubicBezTo>
                    <a:pt x="13036" y="5395"/>
                    <a:pt x="13108" y="5424"/>
                    <a:pt x="13180" y="5448"/>
                  </a:cubicBezTo>
                  <a:lnTo>
                    <a:pt x="14042" y="5693"/>
                  </a:lnTo>
                  <a:cubicBezTo>
                    <a:pt x="14272" y="5760"/>
                    <a:pt x="14426" y="5967"/>
                    <a:pt x="14426" y="6203"/>
                  </a:cubicBezTo>
                  <a:lnTo>
                    <a:pt x="14426" y="8440"/>
                  </a:lnTo>
                  <a:cubicBezTo>
                    <a:pt x="14426" y="8734"/>
                    <a:pt x="14191" y="8970"/>
                    <a:pt x="13897" y="8970"/>
                  </a:cubicBezTo>
                  <a:lnTo>
                    <a:pt x="12858" y="8970"/>
                  </a:lnTo>
                  <a:lnTo>
                    <a:pt x="12858" y="8955"/>
                  </a:lnTo>
                  <a:lnTo>
                    <a:pt x="12858" y="8426"/>
                  </a:lnTo>
                  <a:lnTo>
                    <a:pt x="13647" y="8426"/>
                  </a:lnTo>
                  <a:cubicBezTo>
                    <a:pt x="13777" y="8426"/>
                    <a:pt x="13888" y="8315"/>
                    <a:pt x="13888" y="8185"/>
                  </a:cubicBezTo>
                  <a:lnTo>
                    <a:pt x="13888" y="6646"/>
                  </a:lnTo>
                  <a:cubicBezTo>
                    <a:pt x="13888" y="6487"/>
                    <a:pt x="13767" y="6408"/>
                    <a:pt x="13647" y="6408"/>
                  </a:cubicBezTo>
                  <a:cubicBezTo>
                    <a:pt x="13527" y="6408"/>
                    <a:pt x="13406" y="6487"/>
                    <a:pt x="13406" y="6646"/>
                  </a:cubicBezTo>
                  <a:lnTo>
                    <a:pt x="13406" y="7945"/>
                  </a:lnTo>
                  <a:lnTo>
                    <a:pt x="12858" y="7945"/>
                  </a:lnTo>
                  <a:lnTo>
                    <a:pt x="12858" y="6906"/>
                  </a:lnTo>
                  <a:cubicBezTo>
                    <a:pt x="12858" y="6631"/>
                    <a:pt x="12636" y="6410"/>
                    <a:pt x="12362" y="6410"/>
                  </a:cubicBezTo>
                  <a:lnTo>
                    <a:pt x="9783" y="6410"/>
                  </a:lnTo>
                  <a:lnTo>
                    <a:pt x="9783" y="6203"/>
                  </a:lnTo>
                  <a:cubicBezTo>
                    <a:pt x="9783" y="5967"/>
                    <a:pt x="9937" y="5760"/>
                    <a:pt x="10168" y="5693"/>
                  </a:cubicBezTo>
                  <a:lnTo>
                    <a:pt x="11029" y="5448"/>
                  </a:lnTo>
                  <a:cubicBezTo>
                    <a:pt x="11106" y="5424"/>
                    <a:pt x="11174" y="5395"/>
                    <a:pt x="11236" y="5351"/>
                  </a:cubicBezTo>
                  <a:lnTo>
                    <a:pt x="11390" y="5505"/>
                  </a:lnTo>
                  <a:cubicBezTo>
                    <a:pt x="11588" y="5703"/>
                    <a:pt x="11846" y="5801"/>
                    <a:pt x="12105" y="5801"/>
                  </a:cubicBezTo>
                  <a:cubicBezTo>
                    <a:pt x="12363" y="5801"/>
                    <a:pt x="12622" y="5703"/>
                    <a:pt x="12819" y="5505"/>
                  </a:cubicBezTo>
                  <a:lnTo>
                    <a:pt x="12973" y="5351"/>
                  </a:lnTo>
                  <a:close/>
                  <a:moveTo>
                    <a:pt x="3153" y="9451"/>
                  </a:moveTo>
                  <a:lnTo>
                    <a:pt x="3153" y="9995"/>
                  </a:lnTo>
                  <a:lnTo>
                    <a:pt x="1074" y="9995"/>
                  </a:lnTo>
                  <a:lnTo>
                    <a:pt x="1074" y="9451"/>
                  </a:lnTo>
                  <a:close/>
                  <a:moveTo>
                    <a:pt x="15456" y="9451"/>
                  </a:moveTo>
                  <a:lnTo>
                    <a:pt x="15456" y="9995"/>
                  </a:lnTo>
                  <a:lnTo>
                    <a:pt x="6708" y="9995"/>
                  </a:lnTo>
                  <a:lnTo>
                    <a:pt x="6708" y="9451"/>
                  </a:lnTo>
                  <a:close/>
                  <a:moveTo>
                    <a:pt x="5958" y="6886"/>
                  </a:moveTo>
                  <a:cubicBezTo>
                    <a:pt x="6107" y="6886"/>
                    <a:pt x="6227" y="7011"/>
                    <a:pt x="6227" y="7161"/>
                  </a:cubicBezTo>
                  <a:lnTo>
                    <a:pt x="6227" y="10510"/>
                  </a:lnTo>
                  <a:lnTo>
                    <a:pt x="3634" y="10510"/>
                  </a:lnTo>
                  <a:lnTo>
                    <a:pt x="3634" y="7161"/>
                  </a:lnTo>
                  <a:cubicBezTo>
                    <a:pt x="3634" y="7011"/>
                    <a:pt x="3759" y="6886"/>
                    <a:pt x="3908" y="6886"/>
                  </a:cubicBezTo>
                  <a:close/>
                  <a:moveTo>
                    <a:pt x="4933" y="1"/>
                  </a:moveTo>
                  <a:cubicBezTo>
                    <a:pt x="3855" y="1"/>
                    <a:pt x="2979" y="876"/>
                    <a:pt x="2898" y="2041"/>
                  </a:cubicBezTo>
                  <a:cubicBezTo>
                    <a:pt x="2864" y="2522"/>
                    <a:pt x="2705" y="3499"/>
                    <a:pt x="2493" y="4086"/>
                  </a:cubicBezTo>
                  <a:cubicBezTo>
                    <a:pt x="2450" y="4206"/>
                    <a:pt x="2455" y="4341"/>
                    <a:pt x="2513" y="4461"/>
                  </a:cubicBezTo>
                  <a:cubicBezTo>
                    <a:pt x="2566" y="4577"/>
                    <a:pt x="2671" y="4673"/>
                    <a:pt x="2792" y="4716"/>
                  </a:cubicBezTo>
                  <a:cubicBezTo>
                    <a:pt x="3104" y="4827"/>
                    <a:pt x="3427" y="4913"/>
                    <a:pt x="3754" y="4976"/>
                  </a:cubicBezTo>
                  <a:cubicBezTo>
                    <a:pt x="3744" y="4981"/>
                    <a:pt x="3735" y="4981"/>
                    <a:pt x="3725" y="4986"/>
                  </a:cubicBezTo>
                  <a:lnTo>
                    <a:pt x="2864" y="5231"/>
                  </a:lnTo>
                  <a:cubicBezTo>
                    <a:pt x="2431" y="5356"/>
                    <a:pt x="2132" y="5751"/>
                    <a:pt x="2132" y="6203"/>
                  </a:cubicBezTo>
                  <a:lnTo>
                    <a:pt x="2132" y="8440"/>
                  </a:lnTo>
                  <a:cubicBezTo>
                    <a:pt x="2128" y="8628"/>
                    <a:pt x="2181" y="8811"/>
                    <a:pt x="2282" y="8970"/>
                  </a:cubicBezTo>
                  <a:lnTo>
                    <a:pt x="318" y="8970"/>
                  </a:lnTo>
                  <a:cubicBezTo>
                    <a:pt x="1" y="8970"/>
                    <a:pt x="1" y="9451"/>
                    <a:pt x="318" y="9451"/>
                  </a:cubicBezTo>
                  <a:lnTo>
                    <a:pt x="593" y="9451"/>
                  </a:lnTo>
                  <a:lnTo>
                    <a:pt x="593" y="11775"/>
                  </a:lnTo>
                  <a:cubicBezTo>
                    <a:pt x="593" y="11936"/>
                    <a:pt x="713" y="12017"/>
                    <a:pt x="833" y="12017"/>
                  </a:cubicBezTo>
                  <a:cubicBezTo>
                    <a:pt x="954" y="12017"/>
                    <a:pt x="1074" y="11936"/>
                    <a:pt x="1074" y="11775"/>
                  </a:cubicBezTo>
                  <a:lnTo>
                    <a:pt x="1074" y="10476"/>
                  </a:lnTo>
                  <a:lnTo>
                    <a:pt x="3157" y="10476"/>
                  </a:lnTo>
                  <a:lnTo>
                    <a:pt x="3157" y="11775"/>
                  </a:lnTo>
                  <a:cubicBezTo>
                    <a:pt x="3157" y="11934"/>
                    <a:pt x="3278" y="12013"/>
                    <a:pt x="3398" y="12013"/>
                  </a:cubicBezTo>
                  <a:cubicBezTo>
                    <a:pt x="3518" y="12013"/>
                    <a:pt x="3639" y="11934"/>
                    <a:pt x="3639" y="11775"/>
                  </a:cubicBezTo>
                  <a:lnTo>
                    <a:pt x="3639" y="10986"/>
                  </a:lnTo>
                  <a:lnTo>
                    <a:pt x="6232" y="10986"/>
                  </a:lnTo>
                  <a:lnTo>
                    <a:pt x="6232" y="11775"/>
                  </a:lnTo>
                  <a:cubicBezTo>
                    <a:pt x="6232" y="11934"/>
                    <a:pt x="6352" y="12013"/>
                    <a:pt x="6473" y="12013"/>
                  </a:cubicBezTo>
                  <a:cubicBezTo>
                    <a:pt x="6593" y="12013"/>
                    <a:pt x="6713" y="11934"/>
                    <a:pt x="6713" y="11775"/>
                  </a:cubicBezTo>
                  <a:lnTo>
                    <a:pt x="6713" y="10476"/>
                  </a:lnTo>
                  <a:lnTo>
                    <a:pt x="15461" y="10476"/>
                  </a:lnTo>
                  <a:lnTo>
                    <a:pt x="15461" y="11775"/>
                  </a:lnTo>
                  <a:cubicBezTo>
                    <a:pt x="15461" y="11934"/>
                    <a:pt x="15581" y="12013"/>
                    <a:pt x="15702" y="12013"/>
                  </a:cubicBezTo>
                  <a:cubicBezTo>
                    <a:pt x="15822" y="12013"/>
                    <a:pt x="15942" y="11934"/>
                    <a:pt x="15942" y="11775"/>
                  </a:cubicBezTo>
                  <a:lnTo>
                    <a:pt x="15942" y="9451"/>
                  </a:lnTo>
                  <a:lnTo>
                    <a:pt x="16216" y="9451"/>
                  </a:lnTo>
                  <a:cubicBezTo>
                    <a:pt x="16534" y="9451"/>
                    <a:pt x="16534" y="8970"/>
                    <a:pt x="16216" y="8970"/>
                  </a:cubicBezTo>
                  <a:lnTo>
                    <a:pt x="14758" y="8970"/>
                  </a:lnTo>
                  <a:cubicBezTo>
                    <a:pt x="14855" y="8811"/>
                    <a:pt x="14908" y="8628"/>
                    <a:pt x="14908" y="8440"/>
                  </a:cubicBezTo>
                  <a:lnTo>
                    <a:pt x="14908" y="6203"/>
                  </a:lnTo>
                  <a:cubicBezTo>
                    <a:pt x="14908" y="5751"/>
                    <a:pt x="14609" y="5356"/>
                    <a:pt x="14176" y="5231"/>
                  </a:cubicBezTo>
                  <a:lnTo>
                    <a:pt x="13310" y="4986"/>
                  </a:lnTo>
                  <a:cubicBezTo>
                    <a:pt x="13195" y="4952"/>
                    <a:pt x="13113" y="4846"/>
                    <a:pt x="13113" y="4726"/>
                  </a:cubicBezTo>
                  <a:lnTo>
                    <a:pt x="13113" y="4524"/>
                  </a:lnTo>
                  <a:cubicBezTo>
                    <a:pt x="13195" y="4466"/>
                    <a:pt x="13272" y="4403"/>
                    <a:pt x="13344" y="4336"/>
                  </a:cubicBezTo>
                  <a:cubicBezTo>
                    <a:pt x="13690" y="4004"/>
                    <a:pt x="13888" y="3542"/>
                    <a:pt x="13883" y="3061"/>
                  </a:cubicBezTo>
                  <a:lnTo>
                    <a:pt x="13883" y="2604"/>
                  </a:lnTo>
                  <a:lnTo>
                    <a:pt x="13979" y="2411"/>
                  </a:lnTo>
                  <a:cubicBezTo>
                    <a:pt x="14085" y="2200"/>
                    <a:pt x="14143" y="1969"/>
                    <a:pt x="14143" y="1733"/>
                  </a:cubicBezTo>
                  <a:lnTo>
                    <a:pt x="14143" y="496"/>
                  </a:lnTo>
                  <a:cubicBezTo>
                    <a:pt x="14143" y="366"/>
                    <a:pt x="14032" y="256"/>
                    <a:pt x="13902" y="256"/>
                  </a:cubicBezTo>
                  <a:lnTo>
                    <a:pt x="11592" y="256"/>
                  </a:lnTo>
                  <a:cubicBezTo>
                    <a:pt x="10750" y="256"/>
                    <a:pt x="10072" y="939"/>
                    <a:pt x="10072" y="1781"/>
                  </a:cubicBezTo>
                  <a:lnTo>
                    <a:pt x="10072" y="1795"/>
                  </a:lnTo>
                  <a:cubicBezTo>
                    <a:pt x="10072" y="1993"/>
                    <a:pt x="10120" y="2185"/>
                    <a:pt x="10207" y="2363"/>
                  </a:cubicBezTo>
                  <a:lnTo>
                    <a:pt x="10327" y="2609"/>
                  </a:lnTo>
                  <a:lnTo>
                    <a:pt x="10327" y="2998"/>
                  </a:lnTo>
                  <a:cubicBezTo>
                    <a:pt x="10327" y="3595"/>
                    <a:pt x="10611" y="4158"/>
                    <a:pt x="11097" y="4509"/>
                  </a:cubicBezTo>
                  <a:lnTo>
                    <a:pt x="11097" y="4726"/>
                  </a:lnTo>
                  <a:cubicBezTo>
                    <a:pt x="11092" y="4846"/>
                    <a:pt x="11015" y="4952"/>
                    <a:pt x="10895" y="4990"/>
                  </a:cubicBezTo>
                  <a:lnTo>
                    <a:pt x="10038" y="5231"/>
                  </a:lnTo>
                  <a:cubicBezTo>
                    <a:pt x="9605" y="5356"/>
                    <a:pt x="9307" y="5751"/>
                    <a:pt x="9307" y="6203"/>
                  </a:cubicBezTo>
                  <a:lnTo>
                    <a:pt x="9307" y="6410"/>
                  </a:lnTo>
                  <a:lnTo>
                    <a:pt x="9288" y="6410"/>
                  </a:lnTo>
                  <a:cubicBezTo>
                    <a:pt x="9013" y="6410"/>
                    <a:pt x="8792" y="6631"/>
                    <a:pt x="8792" y="6906"/>
                  </a:cubicBezTo>
                  <a:lnTo>
                    <a:pt x="8792" y="8955"/>
                  </a:lnTo>
                  <a:lnTo>
                    <a:pt x="8792" y="8970"/>
                  </a:lnTo>
                  <a:lnTo>
                    <a:pt x="7584" y="8970"/>
                  </a:lnTo>
                  <a:cubicBezTo>
                    <a:pt x="7680" y="8811"/>
                    <a:pt x="7733" y="8628"/>
                    <a:pt x="7733" y="8440"/>
                  </a:cubicBezTo>
                  <a:lnTo>
                    <a:pt x="7733" y="6203"/>
                  </a:lnTo>
                  <a:cubicBezTo>
                    <a:pt x="7733" y="5751"/>
                    <a:pt x="7435" y="5356"/>
                    <a:pt x="7002" y="5231"/>
                  </a:cubicBezTo>
                  <a:lnTo>
                    <a:pt x="6136" y="4986"/>
                  </a:lnTo>
                  <a:cubicBezTo>
                    <a:pt x="6126" y="4981"/>
                    <a:pt x="6121" y="4981"/>
                    <a:pt x="6112" y="4976"/>
                  </a:cubicBezTo>
                  <a:cubicBezTo>
                    <a:pt x="6434" y="4913"/>
                    <a:pt x="6757" y="4827"/>
                    <a:pt x="7069" y="4716"/>
                  </a:cubicBezTo>
                  <a:cubicBezTo>
                    <a:pt x="7194" y="4673"/>
                    <a:pt x="7295" y="4577"/>
                    <a:pt x="7353" y="4461"/>
                  </a:cubicBezTo>
                  <a:cubicBezTo>
                    <a:pt x="7406" y="4341"/>
                    <a:pt x="7416" y="4206"/>
                    <a:pt x="7368" y="4086"/>
                  </a:cubicBezTo>
                  <a:cubicBezTo>
                    <a:pt x="7161" y="3499"/>
                    <a:pt x="6997" y="2522"/>
                    <a:pt x="6963" y="2041"/>
                  </a:cubicBezTo>
                  <a:cubicBezTo>
                    <a:pt x="6882" y="876"/>
                    <a:pt x="6011" y="1"/>
                    <a:pt x="4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6025288" y="2644154"/>
              <a:ext cx="12642" cy="12642"/>
            </a:xfrm>
            <a:custGeom>
              <a:rect b="b" l="l" r="r" t="t"/>
              <a:pathLst>
                <a:path extrusionOk="0" h="482" w="482">
                  <a:moveTo>
                    <a:pt x="241" y="0"/>
                  </a:moveTo>
                  <a:cubicBezTo>
                    <a:pt x="111" y="0"/>
                    <a:pt x="0" y="106"/>
                    <a:pt x="0" y="241"/>
                  </a:cubicBezTo>
                  <a:cubicBezTo>
                    <a:pt x="0" y="371"/>
                    <a:pt x="111" y="481"/>
                    <a:pt x="241" y="481"/>
                  </a:cubicBezTo>
                  <a:cubicBezTo>
                    <a:pt x="375" y="481"/>
                    <a:pt x="481" y="371"/>
                    <a:pt x="481" y="241"/>
                  </a:cubicBezTo>
                  <a:cubicBezTo>
                    <a:pt x="481" y="106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3" name="Google Shape;2903;p38"/>
          <p:cNvGrpSpPr/>
          <p:nvPr/>
        </p:nvGrpSpPr>
        <p:grpSpPr>
          <a:xfrm>
            <a:off x="8302078" y="2998421"/>
            <a:ext cx="457057" cy="471185"/>
            <a:chOff x="6226558" y="2433390"/>
            <a:chExt cx="342793" cy="353389"/>
          </a:xfrm>
        </p:grpSpPr>
        <p:sp>
          <p:nvSpPr>
            <p:cNvPr id="2904" name="Google Shape;2904;p38"/>
            <p:cNvSpPr/>
            <p:nvPr/>
          </p:nvSpPr>
          <p:spPr>
            <a:xfrm>
              <a:off x="6362731" y="2444484"/>
              <a:ext cx="194765" cy="295348"/>
            </a:xfrm>
            <a:custGeom>
              <a:rect b="b" l="l" r="r" t="t"/>
              <a:pathLst>
                <a:path extrusionOk="0" h="11261" w="7426">
                  <a:moveTo>
                    <a:pt x="1" y="1"/>
                  </a:moveTo>
                  <a:lnTo>
                    <a:pt x="1" y="896"/>
                  </a:lnTo>
                  <a:lnTo>
                    <a:pt x="3200" y="896"/>
                  </a:lnTo>
                  <a:lnTo>
                    <a:pt x="3225" y="901"/>
                  </a:lnTo>
                  <a:cubicBezTo>
                    <a:pt x="3234" y="901"/>
                    <a:pt x="3244" y="901"/>
                    <a:pt x="3253" y="905"/>
                  </a:cubicBezTo>
                  <a:lnTo>
                    <a:pt x="3258" y="905"/>
                  </a:lnTo>
                  <a:lnTo>
                    <a:pt x="3282" y="915"/>
                  </a:lnTo>
                  <a:cubicBezTo>
                    <a:pt x="3292" y="920"/>
                    <a:pt x="3297" y="925"/>
                    <a:pt x="3306" y="930"/>
                  </a:cubicBezTo>
                  <a:lnTo>
                    <a:pt x="3311" y="934"/>
                  </a:lnTo>
                  <a:cubicBezTo>
                    <a:pt x="3321" y="939"/>
                    <a:pt x="3326" y="944"/>
                    <a:pt x="3335" y="954"/>
                  </a:cubicBezTo>
                  <a:lnTo>
                    <a:pt x="5881" y="3499"/>
                  </a:lnTo>
                  <a:cubicBezTo>
                    <a:pt x="5885" y="3504"/>
                    <a:pt x="5890" y="3513"/>
                    <a:pt x="5895" y="3518"/>
                  </a:cubicBezTo>
                  <a:lnTo>
                    <a:pt x="5900" y="3528"/>
                  </a:lnTo>
                  <a:cubicBezTo>
                    <a:pt x="5909" y="3533"/>
                    <a:pt x="5914" y="3542"/>
                    <a:pt x="5919" y="3552"/>
                  </a:cubicBezTo>
                  <a:cubicBezTo>
                    <a:pt x="5919" y="3557"/>
                    <a:pt x="5924" y="3566"/>
                    <a:pt x="5929" y="3576"/>
                  </a:cubicBezTo>
                  <a:lnTo>
                    <a:pt x="5929" y="3581"/>
                  </a:lnTo>
                  <a:cubicBezTo>
                    <a:pt x="5929" y="3590"/>
                    <a:pt x="5934" y="3600"/>
                    <a:pt x="5934" y="3605"/>
                  </a:cubicBezTo>
                  <a:cubicBezTo>
                    <a:pt x="5938" y="3614"/>
                    <a:pt x="5938" y="3624"/>
                    <a:pt x="5938" y="3634"/>
                  </a:cubicBezTo>
                  <a:lnTo>
                    <a:pt x="5938" y="3643"/>
                  </a:lnTo>
                  <a:lnTo>
                    <a:pt x="5938" y="3648"/>
                  </a:lnTo>
                  <a:lnTo>
                    <a:pt x="5938" y="11260"/>
                  </a:lnTo>
                  <a:lnTo>
                    <a:pt x="7425" y="11260"/>
                  </a:lnTo>
                  <a:lnTo>
                    <a:pt x="7425" y="2546"/>
                  </a:lnTo>
                  <a:lnTo>
                    <a:pt x="5096" y="2546"/>
                  </a:lnTo>
                  <a:cubicBezTo>
                    <a:pt x="4976" y="2546"/>
                    <a:pt x="4880" y="2450"/>
                    <a:pt x="4880" y="2330"/>
                  </a:cubicBezTo>
                  <a:lnTo>
                    <a:pt x="4880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6312768" y="2479209"/>
              <a:ext cx="194503" cy="294823"/>
            </a:xfrm>
            <a:custGeom>
              <a:rect b="b" l="l" r="r" t="t"/>
              <a:pathLst>
                <a:path extrusionOk="0" h="11241" w="7416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804" y="4167"/>
                  </a:lnTo>
                  <a:lnTo>
                    <a:pt x="852" y="4172"/>
                  </a:lnTo>
                  <a:lnTo>
                    <a:pt x="905" y="4172"/>
                  </a:lnTo>
                  <a:lnTo>
                    <a:pt x="953" y="4177"/>
                  </a:lnTo>
                  <a:lnTo>
                    <a:pt x="991" y="4182"/>
                  </a:lnTo>
                  <a:lnTo>
                    <a:pt x="996" y="4182"/>
                  </a:lnTo>
                  <a:lnTo>
                    <a:pt x="1049" y="4186"/>
                  </a:lnTo>
                  <a:lnTo>
                    <a:pt x="1088" y="4191"/>
                  </a:lnTo>
                  <a:lnTo>
                    <a:pt x="1092" y="4191"/>
                  </a:lnTo>
                  <a:lnTo>
                    <a:pt x="1145" y="4201"/>
                  </a:lnTo>
                  <a:lnTo>
                    <a:pt x="1189" y="4206"/>
                  </a:lnTo>
                  <a:lnTo>
                    <a:pt x="1242" y="4215"/>
                  </a:lnTo>
                  <a:lnTo>
                    <a:pt x="1285" y="4225"/>
                  </a:lnTo>
                  <a:lnTo>
                    <a:pt x="1338" y="4234"/>
                  </a:lnTo>
                  <a:lnTo>
                    <a:pt x="1381" y="4244"/>
                  </a:lnTo>
                  <a:lnTo>
                    <a:pt x="1434" y="4258"/>
                  </a:lnTo>
                  <a:lnTo>
                    <a:pt x="1477" y="4268"/>
                  </a:lnTo>
                  <a:lnTo>
                    <a:pt x="1526" y="4278"/>
                  </a:lnTo>
                  <a:lnTo>
                    <a:pt x="1569" y="4292"/>
                  </a:lnTo>
                  <a:lnTo>
                    <a:pt x="1617" y="4307"/>
                  </a:lnTo>
                  <a:lnTo>
                    <a:pt x="1660" y="4316"/>
                  </a:lnTo>
                  <a:lnTo>
                    <a:pt x="1708" y="4335"/>
                  </a:lnTo>
                  <a:lnTo>
                    <a:pt x="1718" y="4335"/>
                  </a:lnTo>
                  <a:lnTo>
                    <a:pt x="1752" y="4345"/>
                  </a:lnTo>
                  <a:lnTo>
                    <a:pt x="1805" y="4360"/>
                  </a:lnTo>
                  <a:lnTo>
                    <a:pt x="1809" y="4360"/>
                  </a:lnTo>
                  <a:lnTo>
                    <a:pt x="1843" y="4374"/>
                  </a:lnTo>
                  <a:lnTo>
                    <a:pt x="1882" y="4388"/>
                  </a:lnTo>
                  <a:lnTo>
                    <a:pt x="1906" y="4398"/>
                  </a:lnTo>
                  <a:lnTo>
                    <a:pt x="1930" y="4408"/>
                  </a:lnTo>
                  <a:lnTo>
                    <a:pt x="1978" y="4427"/>
                  </a:lnTo>
                  <a:lnTo>
                    <a:pt x="1992" y="4432"/>
                  </a:lnTo>
                  <a:lnTo>
                    <a:pt x="2016" y="4441"/>
                  </a:lnTo>
                  <a:lnTo>
                    <a:pt x="2074" y="4465"/>
                  </a:lnTo>
                  <a:lnTo>
                    <a:pt x="2088" y="4470"/>
                  </a:lnTo>
                  <a:lnTo>
                    <a:pt x="2103" y="4480"/>
                  </a:lnTo>
                  <a:lnTo>
                    <a:pt x="2190" y="4518"/>
                  </a:lnTo>
                  <a:lnTo>
                    <a:pt x="2199" y="4523"/>
                  </a:lnTo>
                  <a:lnTo>
                    <a:pt x="2276" y="4562"/>
                  </a:lnTo>
                  <a:lnTo>
                    <a:pt x="2295" y="4571"/>
                  </a:lnTo>
                  <a:lnTo>
                    <a:pt x="2305" y="4576"/>
                  </a:lnTo>
                  <a:lnTo>
                    <a:pt x="2358" y="4605"/>
                  </a:lnTo>
                  <a:lnTo>
                    <a:pt x="2382" y="4619"/>
                  </a:lnTo>
                  <a:lnTo>
                    <a:pt x="2392" y="4624"/>
                  </a:lnTo>
                  <a:lnTo>
                    <a:pt x="2440" y="4653"/>
                  </a:lnTo>
                  <a:lnTo>
                    <a:pt x="2469" y="4667"/>
                  </a:lnTo>
                  <a:lnTo>
                    <a:pt x="2478" y="4672"/>
                  </a:lnTo>
                  <a:lnTo>
                    <a:pt x="2522" y="4701"/>
                  </a:lnTo>
                  <a:lnTo>
                    <a:pt x="2546" y="4716"/>
                  </a:lnTo>
                  <a:lnTo>
                    <a:pt x="2555" y="4720"/>
                  </a:lnTo>
                  <a:lnTo>
                    <a:pt x="2599" y="4749"/>
                  </a:lnTo>
                  <a:lnTo>
                    <a:pt x="2632" y="4769"/>
                  </a:lnTo>
                  <a:lnTo>
                    <a:pt x="2676" y="4802"/>
                  </a:lnTo>
                  <a:lnTo>
                    <a:pt x="2709" y="4821"/>
                  </a:lnTo>
                  <a:lnTo>
                    <a:pt x="2714" y="4821"/>
                  </a:lnTo>
                  <a:lnTo>
                    <a:pt x="2753" y="4850"/>
                  </a:lnTo>
                  <a:lnTo>
                    <a:pt x="2786" y="4874"/>
                  </a:lnTo>
                  <a:lnTo>
                    <a:pt x="2830" y="4908"/>
                  </a:lnTo>
                  <a:lnTo>
                    <a:pt x="2863" y="4932"/>
                  </a:lnTo>
                  <a:lnTo>
                    <a:pt x="2902" y="4966"/>
                  </a:lnTo>
                  <a:lnTo>
                    <a:pt x="2935" y="4990"/>
                  </a:lnTo>
                  <a:lnTo>
                    <a:pt x="2979" y="5024"/>
                  </a:lnTo>
                  <a:lnTo>
                    <a:pt x="3008" y="5052"/>
                  </a:lnTo>
                  <a:lnTo>
                    <a:pt x="3046" y="5086"/>
                  </a:lnTo>
                  <a:lnTo>
                    <a:pt x="3051" y="5091"/>
                  </a:lnTo>
                  <a:lnTo>
                    <a:pt x="3056" y="5096"/>
                  </a:lnTo>
                  <a:lnTo>
                    <a:pt x="3075" y="5110"/>
                  </a:lnTo>
                  <a:lnTo>
                    <a:pt x="3113" y="5144"/>
                  </a:lnTo>
                  <a:lnTo>
                    <a:pt x="3123" y="5153"/>
                  </a:lnTo>
                  <a:lnTo>
                    <a:pt x="3133" y="5163"/>
                  </a:lnTo>
                  <a:lnTo>
                    <a:pt x="3142" y="5173"/>
                  </a:lnTo>
                  <a:lnTo>
                    <a:pt x="3181" y="5211"/>
                  </a:lnTo>
                  <a:lnTo>
                    <a:pt x="3186" y="5216"/>
                  </a:lnTo>
                  <a:lnTo>
                    <a:pt x="3200" y="5230"/>
                  </a:lnTo>
                  <a:lnTo>
                    <a:pt x="3205" y="5235"/>
                  </a:lnTo>
                  <a:lnTo>
                    <a:pt x="3248" y="5279"/>
                  </a:lnTo>
                  <a:lnTo>
                    <a:pt x="3253" y="5283"/>
                  </a:lnTo>
                  <a:lnTo>
                    <a:pt x="3272" y="5298"/>
                  </a:lnTo>
                  <a:lnTo>
                    <a:pt x="3311" y="5346"/>
                  </a:lnTo>
                  <a:lnTo>
                    <a:pt x="3320" y="5351"/>
                  </a:lnTo>
                  <a:lnTo>
                    <a:pt x="3330" y="5365"/>
                  </a:lnTo>
                  <a:cubicBezTo>
                    <a:pt x="3580" y="5639"/>
                    <a:pt x="3787" y="5947"/>
                    <a:pt x="3951" y="6284"/>
                  </a:cubicBezTo>
                  <a:lnTo>
                    <a:pt x="3951" y="6289"/>
                  </a:lnTo>
                  <a:lnTo>
                    <a:pt x="3951" y="6294"/>
                  </a:lnTo>
                  <a:lnTo>
                    <a:pt x="3951" y="6299"/>
                  </a:lnTo>
                  <a:lnTo>
                    <a:pt x="3951" y="6303"/>
                  </a:lnTo>
                  <a:cubicBezTo>
                    <a:pt x="3960" y="6328"/>
                    <a:pt x="3970" y="6347"/>
                    <a:pt x="3980" y="6371"/>
                  </a:cubicBezTo>
                  <a:cubicBezTo>
                    <a:pt x="4191" y="6842"/>
                    <a:pt x="4302" y="7357"/>
                    <a:pt x="4307" y="7872"/>
                  </a:cubicBezTo>
                  <a:lnTo>
                    <a:pt x="4307" y="7901"/>
                  </a:lnTo>
                  <a:lnTo>
                    <a:pt x="4307" y="8021"/>
                  </a:lnTo>
                  <a:lnTo>
                    <a:pt x="4307" y="8055"/>
                  </a:lnTo>
                  <a:cubicBezTo>
                    <a:pt x="4307" y="8089"/>
                    <a:pt x="4302" y="8122"/>
                    <a:pt x="4297" y="8156"/>
                  </a:cubicBezTo>
                  <a:lnTo>
                    <a:pt x="4297" y="8175"/>
                  </a:lnTo>
                  <a:cubicBezTo>
                    <a:pt x="4297" y="8219"/>
                    <a:pt x="4292" y="8257"/>
                    <a:pt x="4287" y="8296"/>
                  </a:cubicBezTo>
                  <a:lnTo>
                    <a:pt x="4287" y="8320"/>
                  </a:lnTo>
                  <a:cubicBezTo>
                    <a:pt x="4283" y="8353"/>
                    <a:pt x="4283" y="8387"/>
                    <a:pt x="4278" y="8421"/>
                  </a:cubicBezTo>
                  <a:lnTo>
                    <a:pt x="4273" y="8450"/>
                  </a:lnTo>
                  <a:cubicBezTo>
                    <a:pt x="4259" y="8531"/>
                    <a:pt x="4244" y="8608"/>
                    <a:pt x="4230" y="8685"/>
                  </a:cubicBezTo>
                  <a:lnTo>
                    <a:pt x="4225" y="8709"/>
                  </a:lnTo>
                  <a:cubicBezTo>
                    <a:pt x="4215" y="8743"/>
                    <a:pt x="4210" y="8777"/>
                    <a:pt x="4201" y="8806"/>
                  </a:cubicBezTo>
                  <a:lnTo>
                    <a:pt x="4196" y="8830"/>
                  </a:lnTo>
                  <a:cubicBezTo>
                    <a:pt x="4186" y="8868"/>
                    <a:pt x="4177" y="8907"/>
                    <a:pt x="4162" y="8945"/>
                  </a:cubicBezTo>
                  <a:lnTo>
                    <a:pt x="4162" y="8960"/>
                  </a:lnTo>
                  <a:cubicBezTo>
                    <a:pt x="4153" y="8993"/>
                    <a:pt x="4138" y="9027"/>
                    <a:pt x="4129" y="9061"/>
                  </a:cubicBezTo>
                  <a:lnTo>
                    <a:pt x="4124" y="9085"/>
                  </a:lnTo>
                  <a:cubicBezTo>
                    <a:pt x="4095" y="9157"/>
                    <a:pt x="4071" y="9234"/>
                    <a:pt x="4042" y="9306"/>
                  </a:cubicBezTo>
                  <a:lnTo>
                    <a:pt x="4032" y="9325"/>
                  </a:lnTo>
                  <a:cubicBezTo>
                    <a:pt x="4018" y="9359"/>
                    <a:pt x="4004" y="9388"/>
                    <a:pt x="3989" y="9421"/>
                  </a:cubicBezTo>
                  <a:lnTo>
                    <a:pt x="3984" y="9436"/>
                  </a:lnTo>
                  <a:cubicBezTo>
                    <a:pt x="3970" y="9474"/>
                    <a:pt x="3951" y="9508"/>
                    <a:pt x="3931" y="9547"/>
                  </a:cubicBezTo>
                  <a:lnTo>
                    <a:pt x="3931" y="9551"/>
                  </a:lnTo>
                  <a:cubicBezTo>
                    <a:pt x="3917" y="9585"/>
                    <a:pt x="3898" y="9619"/>
                    <a:pt x="3883" y="9652"/>
                  </a:cubicBezTo>
                  <a:lnTo>
                    <a:pt x="3874" y="9667"/>
                  </a:lnTo>
                  <a:cubicBezTo>
                    <a:pt x="3835" y="9739"/>
                    <a:pt x="3797" y="9806"/>
                    <a:pt x="3753" y="9879"/>
                  </a:cubicBezTo>
                  <a:lnTo>
                    <a:pt x="3744" y="9888"/>
                  </a:lnTo>
                  <a:cubicBezTo>
                    <a:pt x="3724" y="9922"/>
                    <a:pt x="3705" y="9951"/>
                    <a:pt x="3686" y="9984"/>
                  </a:cubicBezTo>
                  <a:lnTo>
                    <a:pt x="3681" y="9989"/>
                  </a:lnTo>
                  <a:cubicBezTo>
                    <a:pt x="3633" y="10057"/>
                    <a:pt x="3585" y="10124"/>
                    <a:pt x="3537" y="10187"/>
                  </a:cubicBezTo>
                  <a:lnTo>
                    <a:pt x="3532" y="10196"/>
                  </a:lnTo>
                  <a:cubicBezTo>
                    <a:pt x="3479" y="10264"/>
                    <a:pt x="3431" y="10326"/>
                    <a:pt x="3373" y="10389"/>
                  </a:cubicBezTo>
                  <a:lnTo>
                    <a:pt x="3373" y="10393"/>
                  </a:lnTo>
                  <a:cubicBezTo>
                    <a:pt x="3344" y="10422"/>
                    <a:pt x="3315" y="10451"/>
                    <a:pt x="3291" y="10480"/>
                  </a:cubicBezTo>
                  <a:cubicBezTo>
                    <a:pt x="3234" y="10543"/>
                    <a:pt x="3176" y="10600"/>
                    <a:pt x="3113" y="10658"/>
                  </a:cubicBezTo>
                  <a:lnTo>
                    <a:pt x="3109" y="10658"/>
                  </a:lnTo>
                  <a:cubicBezTo>
                    <a:pt x="2955" y="10802"/>
                    <a:pt x="2791" y="10932"/>
                    <a:pt x="2618" y="11048"/>
                  </a:cubicBezTo>
                  <a:cubicBezTo>
                    <a:pt x="2512" y="11120"/>
                    <a:pt x="2401" y="11183"/>
                    <a:pt x="2291" y="11240"/>
                  </a:cubicBezTo>
                  <a:lnTo>
                    <a:pt x="7415" y="11240"/>
                  </a:lnTo>
                  <a:lnTo>
                    <a:pt x="7415" y="2546"/>
                  </a:lnTo>
                  <a:lnTo>
                    <a:pt x="5091" y="2546"/>
                  </a:lnTo>
                  <a:cubicBezTo>
                    <a:pt x="4976" y="2546"/>
                    <a:pt x="4879" y="2449"/>
                    <a:pt x="4879" y="2329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6501947" y="2452457"/>
              <a:ext cx="47603" cy="47603"/>
            </a:xfrm>
            <a:custGeom>
              <a:rect b="b" l="l" r="r" t="t"/>
              <a:pathLst>
                <a:path extrusionOk="0" h="1815" w="1815">
                  <a:moveTo>
                    <a:pt x="0" y="0"/>
                  </a:moveTo>
                  <a:lnTo>
                    <a:pt x="0" y="1814"/>
                  </a:lnTo>
                  <a:lnTo>
                    <a:pt x="1814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6451957" y="2487156"/>
              <a:ext cx="47603" cy="47603"/>
            </a:xfrm>
            <a:custGeom>
              <a:rect b="b" l="l" r="r" t="t"/>
              <a:pathLst>
                <a:path extrusionOk="0" h="1815" w="1815">
                  <a:moveTo>
                    <a:pt x="1" y="0"/>
                  </a:moveTo>
                  <a:lnTo>
                    <a:pt x="1" y="1814"/>
                  </a:lnTo>
                  <a:lnTo>
                    <a:pt x="1815" y="18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6446921" y="2468089"/>
              <a:ext cx="80781" cy="271743"/>
            </a:xfrm>
            <a:custGeom>
              <a:rect b="b" l="l" r="r" t="t"/>
              <a:pathLst>
                <a:path extrusionOk="0" h="10361" w="3080">
                  <a:moveTo>
                    <a:pt x="0" y="1"/>
                  </a:moveTo>
                  <a:lnTo>
                    <a:pt x="24" y="5"/>
                  </a:lnTo>
                  <a:cubicBezTo>
                    <a:pt x="34" y="5"/>
                    <a:pt x="43" y="10"/>
                    <a:pt x="48" y="10"/>
                  </a:cubicBezTo>
                  <a:lnTo>
                    <a:pt x="58" y="10"/>
                  </a:lnTo>
                  <a:lnTo>
                    <a:pt x="82" y="20"/>
                  </a:lnTo>
                  <a:cubicBezTo>
                    <a:pt x="87" y="25"/>
                    <a:pt x="96" y="30"/>
                    <a:pt x="106" y="34"/>
                  </a:cubicBezTo>
                  <a:lnTo>
                    <a:pt x="111" y="39"/>
                  </a:lnTo>
                  <a:cubicBezTo>
                    <a:pt x="116" y="44"/>
                    <a:pt x="125" y="54"/>
                    <a:pt x="130" y="58"/>
                  </a:cubicBezTo>
                  <a:lnTo>
                    <a:pt x="2675" y="2604"/>
                  </a:lnTo>
                  <a:cubicBezTo>
                    <a:pt x="2685" y="2613"/>
                    <a:pt x="2690" y="2618"/>
                    <a:pt x="2695" y="2628"/>
                  </a:cubicBezTo>
                  <a:lnTo>
                    <a:pt x="2699" y="2633"/>
                  </a:lnTo>
                  <a:cubicBezTo>
                    <a:pt x="2704" y="2638"/>
                    <a:pt x="2709" y="2647"/>
                    <a:pt x="2714" y="2657"/>
                  </a:cubicBezTo>
                  <a:cubicBezTo>
                    <a:pt x="2719" y="2662"/>
                    <a:pt x="2724" y="2671"/>
                    <a:pt x="2728" y="2681"/>
                  </a:cubicBezTo>
                  <a:lnTo>
                    <a:pt x="2728" y="2686"/>
                  </a:lnTo>
                  <a:cubicBezTo>
                    <a:pt x="2728" y="2695"/>
                    <a:pt x="2733" y="2705"/>
                    <a:pt x="2733" y="2714"/>
                  </a:cubicBezTo>
                  <a:cubicBezTo>
                    <a:pt x="2733" y="2719"/>
                    <a:pt x="2738" y="2729"/>
                    <a:pt x="2738" y="2739"/>
                  </a:cubicBezTo>
                  <a:lnTo>
                    <a:pt x="2738" y="2748"/>
                  </a:lnTo>
                  <a:lnTo>
                    <a:pt x="2738" y="2753"/>
                  </a:lnTo>
                  <a:lnTo>
                    <a:pt x="2738" y="10360"/>
                  </a:lnTo>
                  <a:lnTo>
                    <a:pt x="3080" y="10360"/>
                  </a:lnTo>
                  <a:lnTo>
                    <a:pt x="3080" y="2753"/>
                  </a:lnTo>
                  <a:lnTo>
                    <a:pt x="3080" y="2748"/>
                  </a:lnTo>
                  <a:lnTo>
                    <a:pt x="3080" y="2739"/>
                  </a:lnTo>
                  <a:cubicBezTo>
                    <a:pt x="3080" y="2729"/>
                    <a:pt x="3075" y="2719"/>
                    <a:pt x="3075" y="2714"/>
                  </a:cubicBezTo>
                  <a:cubicBezTo>
                    <a:pt x="3075" y="2705"/>
                    <a:pt x="3070" y="2695"/>
                    <a:pt x="3070" y="2686"/>
                  </a:cubicBezTo>
                  <a:lnTo>
                    <a:pt x="3070" y="2681"/>
                  </a:lnTo>
                  <a:cubicBezTo>
                    <a:pt x="3065" y="2671"/>
                    <a:pt x="3060" y="2662"/>
                    <a:pt x="3056" y="2657"/>
                  </a:cubicBezTo>
                  <a:cubicBezTo>
                    <a:pt x="3051" y="2647"/>
                    <a:pt x="3046" y="2638"/>
                    <a:pt x="3041" y="2633"/>
                  </a:cubicBezTo>
                  <a:lnTo>
                    <a:pt x="3036" y="2628"/>
                  </a:lnTo>
                  <a:cubicBezTo>
                    <a:pt x="3031" y="2618"/>
                    <a:pt x="3027" y="2613"/>
                    <a:pt x="3022" y="2604"/>
                  </a:cubicBezTo>
                  <a:lnTo>
                    <a:pt x="2060" y="1646"/>
                  </a:lnTo>
                  <a:lnTo>
                    <a:pt x="1886" y="1646"/>
                  </a:lnTo>
                  <a:cubicBezTo>
                    <a:pt x="1771" y="1646"/>
                    <a:pt x="1675" y="1550"/>
                    <a:pt x="1675" y="1435"/>
                  </a:cubicBezTo>
                  <a:lnTo>
                    <a:pt x="1675" y="1257"/>
                  </a:lnTo>
                  <a:lnTo>
                    <a:pt x="476" y="58"/>
                  </a:lnTo>
                  <a:cubicBezTo>
                    <a:pt x="467" y="54"/>
                    <a:pt x="462" y="44"/>
                    <a:pt x="452" y="39"/>
                  </a:cubicBezTo>
                  <a:lnTo>
                    <a:pt x="448" y="34"/>
                  </a:lnTo>
                  <a:cubicBezTo>
                    <a:pt x="438" y="30"/>
                    <a:pt x="433" y="25"/>
                    <a:pt x="424" y="20"/>
                  </a:cubicBezTo>
                  <a:cubicBezTo>
                    <a:pt x="414" y="20"/>
                    <a:pt x="409" y="15"/>
                    <a:pt x="399" y="10"/>
                  </a:cubicBezTo>
                  <a:lnTo>
                    <a:pt x="395" y="10"/>
                  </a:lnTo>
                  <a:cubicBezTo>
                    <a:pt x="385" y="10"/>
                    <a:pt x="375" y="5"/>
                    <a:pt x="366" y="5"/>
                  </a:cubicBezTo>
                  <a:cubicBezTo>
                    <a:pt x="356" y="1"/>
                    <a:pt x="351" y="1"/>
                    <a:pt x="3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6362731" y="2444484"/>
              <a:ext cx="8996" cy="23500"/>
            </a:xfrm>
            <a:custGeom>
              <a:rect b="b" l="l" r="r" t="t"/>
              <a:pathLst>
                <a:path extrusionOk="0" h="896" w="343">
                  <a:moveTo>
                    <a:pt x="1" y="1"/>
                  </a:moveTo>
                  <a:lnTo>
                    <a:pt x="1" y="896"/>
                  </a:lnTo>
                  <a:lnTo>
                    <a:pt x="342" y="89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6337002" y="2588998"/>
              <a:ext cx="98458" cy="185664"/>
            </a:xfrm>
            <a:custGeom>
              <a:rect b="b" l="l" r="r" t="t"/>
              <a:pathLst>
                <a:path extrusionOk="0" h="7079" w="3754">
                  <a:moveTo>
                    <a:pt x="0" y="0"/>
                  </a:moveTo>
                  <a:lnTo>
                    <a:pt x="48" y="5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144" y="20"/>
                  </a:lnTo>
                  <a:lnTo>
                    <a:pt x="183" y="24"/>
                  </a:lnTo>
                  <a:lnTo>
                    <a:pt x="188" y="24"/>
                  </a:lnTo>
                  <a:lnTo>
                    <a:pt x="245" y="29"/>
                  </a:lnTo>
                  <a:lnTo>
                    <a:pt x="289" y="39"/>
                  </a:lnTo>
                  <a:lnTo>
                    <a:pt x="342" y="48"/>
                  </a:lnTo>
                  <a:lnTo>
                    <a:pt x="385" y="53"/>
                  </a:lnTo>
                  <a:lnTo>
                    <a:pt x="433" y="68"/>
                  </a:lnTo>
                  <a:lnTo>
                    <a:pt x="476" y="77"/>
                  </a:lnTo>
                  <a:lnTo>
                    <a:pt x="529" y="87"/>
                  </a:lnTo>
                  <a:lnTo>
                    <a:pt x="573" y="97"/>
                  </a:lnTo>
                  <a:lnTo>
                    <a:pt x="621" y="111"/>
                  </a:lnTo>
                  <a:lnTo>
                    <a:pt x="664" y="121"/>
                  </a:lnTo>
                  <a:lnTo>
                    <a:pt x="717" y="135"/>
                  </a:lnTo>
                  <a:lnTo>
                    <a:pt x="756" y="149"/>
                  </a:lnTo>
                  <a:lnTo>
                    <a:pt x="808" y="164"/>
                  </a:lnTo>
                  <a:lnTo>
                    <a:pt x="818" y="164"/>
                  </a:lnTo>
                  <a:lnTo>
                    <a:pt x="847" y="174"/>
                  </a:lnTo>
                  <a:lnTo>
                    <a:pt x="900" y="193"/>
                  </a:lnTo>
                  <a:lnTo>
                    <a:pt x="905" y="193"/>
                  </a:lnTo>
                  <a:lnTo>
                    <a:pt x="938" y="202"/>
                  </a:lnTo>
                  <a:lnTo>
                    <a:pt x="982" y="222"/>
                  </a:lnTo>
                  <a:lnTo>
                    <a:pt x="1001" y="226"/>
                  </a:lnTo>
                  <a:lnTo>
                    <a:pt x="1025" y="236"/>
                  </a:lnTo>
                  <a:lnTo>
                    <a:pt x="1073" y="255"/>
                  </a:lnTo>
                  <a:lnTo>
                    <a:pt x="1088" y="265"/>
                  </a:lnTo>
                  <a:lnTo>
                    <a:pt x="1116" y="275"/>
                  </a:lnTo>
                  <a:lnTo>
                    <a:pt x="1174" y="299"/>
                  </a:lnTo>
                  <a:lnTo>
                    <a:pt x="1184" y="303"/>
                  </a:lnTo>
                  <a:lnTo>
                    <a:pt x="1203" y="308"/>
                  </a:lnTo>
                  <a:lnTo>
                    <a:pt x="1290" y="352"/>
                  </a:lnTo>
                  <a:lnTo>
                    <a:pt x="1294" y="352"/>
                  </a:lnTo>
                  <a:lnTo>
                    <a:pt x="1371" y="390"/>
                  </a:lnTo>
                  <a:lnTo>
                    <a:pt x="1391" y="400"/>
                  </a:lnTo>
                  <a:lnTo>
                    <a:pt x="1400" y="405"/>
                  </a:lnTo>
                  <a:lnTo>
                    <a:pt x="1453" y="438"/>
                  </a:lnTo>
                  <a:lnTo>
                    <a:pt x="1477" y="448"/>
                  </a:lnTo>
                  <a:lnTo>
                    <a:pt x="1492" y="457"/>
                  </a:lnTo>
                  <a:lnTo>
                    <a:pt x="1535" y="481"/>
                  </a:lnTo>
                  <a:lnTo>
                    <a:pt x="1564" y="496"/>
                  </a:lnTo>
                  <a:lnTo>
                    <a:pt x="1578" y="506"/>
                  </a:lnTo>
                  <a:lnTo>
                    <a:pt x="1617" y="530"/>
                  </a:lnTo>
                  <a:lnTo>
                    <a:pt x="1641" y="544"/>
                  </a:lnTo>
                  <a:lnTo>
                    <a:pt x="1650" y="549"/>
                  </a:lnTo>
                  <a:lnTo>
                    <a:pt x="1699" y="578"/>
                  </a:lnTo>
                  <a:lnTo>
                    <a:pt x="1732" y="602"/>
                  </a:lnTo>
                  <a:lnTo>
                    <a:pt x="1776" y="631"/>
                  </a:lnTo>
                  <a:lnTo>
                    <a:pt x="1804" y="650"/>
                  </a:lnTo>
                  <a:lnTo>
                    <a:pt x="1809" y="650"/>
                  </a:lnTo>
                  <a:lnTo>
                    <a:pt x="1853" y="684"/>
                  </a:lnTo>
                  <a:lnTo>
                    <a:pt x="1886" y="708"/>
                  </a:lnTo>
                  <a:lnTo>
                    <a:pt x="1925" y="737"/>
                  </a:lnTo>
                  <a:lnTo>
                    <a:pt x="2132" y="1112"/>
                  </a:lnTo>
                  <a:lnTo>
                    <a:pt x="2324" y="1309"/>
                  </a:lnTo>
                  <a:lnTo>
                    <a:pt x="2574" y="1362"/>
                  </a:lnTo>
                  <a:cubicBezTo>
                    <a:pt x="2762" y="1593"/>
                    <a:pt x="2926" y="1848"/>
                    <a:pt x="3056" y="2122"/>
                  </a:cubicBezTo>
                  <a:lnTo>
                    <a:pt x="3056" y="2127"/>
                  </a:lnTo>
                  <a:lnTo>
                    <a:pt x="3056" y="2132"/>
                  </a:lnTo>
                  <a:lnTo>
                    <a:pt x="3056" y="2137"/>
                  </a:lnTo>
                  <a:lnTo>
                    <a:pt x="3056" y="2142"/>
                  </a:lnTo>
                  <a:cubicBezTo>
                    <a:pt x="3065" y="2166"/>
                    <a:pt x="3075" y="2190"/>
                    <a:pt x="3084" y="2209"/>
                  </a:cubicBezTo>
                  <a:cubicBezTo>
                    <a:pt x="3296" y="2685"/>
                    <a:pt x="3407" y="3195"/>
                    <a:pt x="3412" y="3710"/>
                  </a:cubicBezTo>
                  <a:lnTo>
                    <a:pt x="3412" y="3744"/>
                  </a:lnTo>
                  <a:lnTo>
                    <a:pt x="3412" y="3864"/>
                  </a:lnTo>
                  <a:lnTo>
                    <a:pt x="3412" y="3893"/>
                  </a:lnTo>
                  <a:cubicBezTo>
                    <a:pt x="3412" y="3927"/>
                    <a:pt x="3407" y="3960"/>
                    <a:pt x="3402" y="3994"/>
                  </a:cubicBezTo>
                  <a:lnTo>
                    <a:pt x="3402" y="4018"/>
                  </a:lnTo>
                  <a:cubicBezTo>
                    <a:pt x="3402" y="4057"/>
                    <a:pt x="3397" y="4095"/>
                    <a:pt x="3392" y="4138"/>
                  </a:cubicBezTo>
                  <a:lnTo>
                    <a:pt x="3392" y="4158"/>
                  </a:lnTo>
                  <a:cubicBezTo>
                    <a:pt x="3388" y="4191"/>
                    <a:pt x="3388" y="4225"/>
                    <a:pt x="3383" y="4259"/>
                  </a:cubicBezTo>
                  <a:lnTo>
                    <a:pt x="3378" y="4288"/>
                  </a:lnTo>
                  <a:cubicBezTo>
                    <a:pt x="3363" y="4369"/>
                    <a:pt x="3349" y="4446"/>
                    <a:pt x="3335" y="4523"/>
                  </a:cubicBezTo>
                  <a:lnTo>
                    <a:pt x="3330" y="4552"/>
                  </a:lnTo>
                  <a:cubicBezTo>
                    <a:pt x="3320" y="4581"/>
                    <a:pt x="3315" y="4615"/>
                    <a:pt x="3306" y="4648"/>
                  </a:cubicBezTo>
                  <a:lnTo>
                    <a:pt x="3301" y="4668"/>
                  </a:lnTo>
                  <a:cubicBezTo>
                    <a:pt x="3291" y="4706"/>
                    <a:pt x="3282" y="4745"/>
                    <a:pt x="3267" y="4783"/>
                  </a:cubicBezTo>
                  <a:lnTo>
                    <a:pt x="3267" y="4798"/>
                  </a:lnTo>
                  <a:cubicBezTo>
                    <a:pt x="3258" y="4831"/>
                    <a:pt x="3243" y="4865"/>
                    <a:pt x="3234" y="4899"/>
                  </a:cubicBezTo>
                  <a:lnTo>
                    <a:pt x="3229" y="4923"/>
                  </a:lnTo>
                  <a:cubicBezTo>
                    <a:pt x="3200" y="4995"/>
                    <a:pt x="3176" y="5072"/>
                    <a:pt x="3147" y="5144"/>
                  </a:cubicBezTo>
                  <a:lnTo>
                    <a:pt x="3137" y="5163"/>
                  </a:lnTo>
                  <a:cubicBezTo>
                    <a:pt x="3123" y="5197"/>
                    <a:pt x="3108" y="5226"/>
                    <a:pt x="3094" y="5260"/>
                  </a:cubicBezTo>
                  <a:lnTo>
                    <a:pt x="3089" y="5274"/>
                  </a:lnTo>
                  <a:cubicBezTo>
                    <a:pt x="3070" y="5312"/>
                    <a:pt x="3056" y="5346"/>
                    <a:pt x="3036" y="5385"/>
                  </a:cubicBezTo>
                  <a:lnTo>
                    <a:pt x="3036" y="5389"/>
                  </a:lnTo>
                  <a:cubicBezTo>
                    <a:pt x="3022" y="5423"/>
                    <a:pt x="3003" y="5457"/>
                    <a:pt x="2988" y="5490"/>
                  </a:cubicBezTo>
                  <a:lnTo>
                    <a:pt x="2979" y="5510"/>
                  </a:lnTo>
                  <a:cubicBezTo>
                    <a:pt x="2940" y="5577"/>
                    <a:pt x="2902" y="5649"/>
                    <a:pt x="2858" y="5717"/>
                  </a:cubicBezTo>
                  <a:lnTo>
                    <a:pt x="2849" y="5726"/>
                  </a:lnTo>
                  <a:cubicBezTo>
                    <a:pt x="2829" y="5760"/>
                    <a:pt x="2810" y="5789"/>
                    <a:pt x="2791" y="5823"/>
                  </a:cubicBezTo>
                  <a:lnTo>
                    <a:pt x="2786" y="5832"/>
                  </a:lnTo>
                  <a:cubicBezTo>
                    <a:pt x="2738" y="5899"/>
                    <a:pt x="2690" y="5962"/>
                    <a:pt x="2642" y="6029"/>
                  </a:cubicBezTo>
                  <a:lnTo>
                    <a:pt x="2637" y="6039"/>
                  </a:lnTo>
                  <a:cubicBezTo>
                    <a:pt x="2584" y="6102"/>
                    <a:pt x="2536" y="6164"/>
                    <a:pt x="2478" y="6227"/>
                  </a:cubicBezTo>
                  <a:lnTo>
                    <a:pt x="2478" y="6232"/>
                  </a:lnTo>
                  <a:cubicBezTo>
                    <a:pt x="2449" y="6260"/>
                    <a:pt x="2420" y="6289"/>
                    <a:pt x="2396" y="6318"/>
                  </a:cubicBezTo>
                  <a:cubicBezTo>
                    <a:pt x="2339" y="6381"/>
                    <a:pt x="2281" y="6438"/>
                    <a:pt x="2218" y="6496"/>
                  </a:cubicBezTo>
                  <a:lnTo>
                    <a:pt x="2213" y="6501"/>
                  </a:lnTo>
                  <a:cubicBezTo>
                    <a:pt x="2059" y="6641"/>
                    <a:pt x="1896" y="6770"/>
                    <a:pt x="1723" y="6886"/>
                  </a:cubicBezTo>
                  <a:cubicBezTo>
                    <a:pt x="1617" y="6958"/>
                    <a:pt x="1506" y="7021"/>
                    <a:pt x="1395" y="7078"/>
                  </a:cubicBezTo>
                  <a:lnTo>
                    <a:pt x="1737" y="7078"/>
                  </a:lnTo>
                  <a:cubicBezTo>
                    <a:pt x="1848" y="7021"/>
                    <a:pt x="1958" y="6958"/>
                    <a:pt x="2064" y="6886"/>
                  </a:cubicBezTo>
                  <a:cubicBezTo>
                    <a:pt x="2238" y="6770"/>
                    <a:pt x="2401" y="6641"/>
                    <a:pt x="2555" y="6501"/>
                  </a:cubicBezTo>
                  <a:lnTo>
                    <a:pt x="2560" y="6496"/>
                  </a:lnTo>
                  <a:cubicBezTo>
                    <a:pt x="2622" y="6438"/>
                    <a:pt x="2680" y="6381"/>
                    <a:pt x="2738" y="6318"/>
                  </a:cubicBezTo>
                  <a:cubicBezTo>
                    <a:pt x="2767" y="6289"/>
                    <a:pt x="2791" y="6260"/>
                    <a:pt x="2820" y="6232"/>
                  </a:cubicBezTo>
                  <a:lnTo>
                    <a:pt x="2820" y="6227"/>
                  </a:lnTo>
                  <a:cubicBezTo>
                    <a:pt x="2877" y="6164"/>
                    <a:pt x="2926" y="6102"/>
                    <a:pt x="2979" y="6039"/>
                  </a:cubicBezTo>
                  <a:lnTo>
                    <a:pt x="2983" y="6029"/>
                  </a:lnTo>
                  <a:cubicBezTo>
                    <a:pt x="3031" y="5962"/>
                    <a:pt x="3080" y="5899"/>
                    <a:pt x="3128" y="5832"/>
                  </a:cubicBezTo>
                  <a:lnTo>
                    <a:pt x="3133" y="5823"/>
                  </a:lnTo>
                  <a:cubicBezTo>
                    <a:pt x="3152" y="5789"/>
                    <a:pt x="3171" y="5760"/>
                    <a:pt x="3190" y="5726"/>
                  </a:cubicBezTo>
                  <a:lnTo>
                    <a:pt x="3200" y="5717"/>
                  </a:lnTo>
                  <a:cubicBezTo>
                    <a:pt x="3238" y="5649"/>
                    <a:pt x="3282" y="5577"/>
                    <a:pt x="3320" y="5510"/>
                  </a:cubicBezTo>
                  <a:lnTo>
                    <a:pt x="3330" y="5490"/>
                  </a:lnTo>
                  <a:cubicBezTo>
                    <a:pt x="3344" y="5457"/>
                    <a:pt x="3363" y="5423"/>
                    <a:pt x="3378" y="5389"/>
                  </a:cubicBezTo>
                  <a:lnTo>
                    <a:pt x="3378" y="5385"/>
                  </a:lnTo>
                  <a:cubicBezTo>
                    <a:pt x="3397" y="5346"/>
                    <a:pt x="3416" y="5312"/>
                    <a:pt x="3431" y="5274"/>
                  </a:cubicBezTo>
                  <a:lnTo>
                    <a:pt x="3436" y="5260"/>
                  </a:lnTo>
                  <a:cubicBezTo>
                    <a:pt x="3450" y="5226"/>
                    <a:pt x="3465" y="5197"/>
                    <a:pt x="3479" y="5163"/>
                  </a:cubicBezTo>
                  <a:lnTo>
                    <a:pt x="3489" y="5144"/>
                  </a:lnTo>
                  <a:cubicBezTo>
                    <a:pt x="3517" y="5072"/>
                    <a:pt x="3541" y="4995"/>
                    <a:pt x="3570" y="4923"/>
                  </a:cubicBezTo>
                  <a:lnTo>
                    <a:pt x="3575" y="4899"/>
                  </a:lnTo>
                  <a:cubicBezTo>
                    <a:pt x="3590" y="4865"/>
                    <a:pt x="3599" y="4831"/>
                    <a:pt x="3609" y="4798"/>
                  </a:cubicBezTo>
                  <a:lnTo>
                    <a:pt x="3614" y="4783"/>
                  </a:lnTo>
                  <a:cubicBezTo>
                    <a:pt x="3623" y="4745"/>
                    <a:pt x="3633" y="4706"/>
                    <a:pt x="3643" y="4668"/>
                  </a:cubicBezTo>
                  <a:lnTo>
                    <a:pt x="3647" y="4648"/>
                  </a:lnTo>
                  <a:cubicBezTo>
                    <a:pt x="3657" y="4615"/>
                    <a:pt x="3662" y="4581"/>
                    <a:pt x="3671" y="4552"/>
                  </a:cubicBezTo>
                  <a:lnTo>
                    <a:pt x="3676" y="4523"/>
                  </a:lnTo>
                  <a:cubicBezTo>
                    <a:pt x="3691" y="4446"/>
                    <a:pt x="3705" y="4369"/>
                    <a:pt x="3720" y="4288"/>
                  </a:cubicBezTo>
                  <a:lnTo>
                    <a:pt x="3724" y="4259"/>
                  </a:lnTo>
                  <a:cubicBezTo>
                    <a:pt x="3729" y="4225"/>
                    <a:pt x="3729" y="4191"/>
                    <a:pt x="3734" y="4158"/>
                  </a:cubicBezTo>
                  <a:lnTo>
                    <a:pt x="3734" y="4138"/>
                  </a:lnTo>
                  <a:cubicBezTo>
                    <a:pt x="3739" y="4095"/>
                    <a:pt x="3744" y="4057"/>
                    <a:pt x="3748" y="4018"/>
                  </a:cubicBezTo>
                  <a:lnTo>
                    <a:pt x="3748" y="3994"/>
                  </a:lnTo>
                  <a:cubicBezTo>
                    <a:pt x="3748" y="3960"/>
                    <a:pt x="3748" y="3927"/>
                    <a:pt x="3753" y="3893"/>
                  </a:cubicBezTo>
                  <a:lnTo>
                    <a:pt x="3753" y="3864"/>
                  </a:lnTo>
                  <a:lnTo>
                    <a:pt x="3753" y="3744"/>
                  </a:lnTo>
                  <a:cubicBezTo>
                    <a:pt x="3744" y="3725"/>
                    <a:pt x="3744" y="3715"/>
                    <a:pt x="3744" y="3701"/>
                  </a:cubicBezTo>
                  <a:cubicBezTo>
                    <a:pt x="3739" y="3186"/>
                    <a:pt x="3628" y="2676"/>
                    <a:pt x="3421" y="2204"/>
                  </a:cubicBezTo>
                  <a:cubicBezTo>
                    <a:pt x="3407" y="2180"/>
                    <a:pt x="3397" y="2156"/>
                    <a:pt x="3388" y="2132"/>
                  </a:cubicBezTo>
                  <a:lnTo>
                    <a:pt x="3388" y="2127"/>
                  </a:lnTo>
                  <a:lnTo>
                    <a:pt x="3388" y="2117"/>
                  </a:lnTo>
                  <a:lnTo>
                    <a:pt x="3388" y="2113"/>
                  </a:lnTo>
                  <a:cubicBezTo>
                    <a:pt x="3229" y="1781"/>
                    <a:pt x="3022" y="1473"/>
                    <a:pt x="2772" y="1198"/>
                  </a:cubicBezTo>
                  <a:lnTo>
                    <a:pt x="2767" y="1194"/>
                  </a:lnTo>
                  <a:lnTo>
                    <a:pt x="2757" y="1184"/>
                  </a:lnTo>
                  <a:lnTo>
                    <a:pt x="2752" y="1174"/>
                  </a:lnTo>
                  <a:lnTo>
                    <a:pt x="2709" y="1131"/>
                  </a:lnTo>
                  <a:lnTo>
                    <a:pt x="2690" y="1112"/>
                  </a:lnTo>
                  <a:lnTo>
                    <a:pt x="2685" y="1107"/>
                  </a:lnTo>
                  <a:lnTo>
                    <a:pt x="2647" y="1069"/>
                  </a:lnTo>
                  <a:lnTo>
                    <a:pt x="2642" y="1059"/>
                  </a:lnTo>
                  <a:lnTo>
                    <a:pt x="2627" y="1044"/>
                  </a:lnTo>
                  <a:lnTo>
                    <a:pt x="2622" y="1044"/>
                  </a:lnTo>
                  <a:lnTo>
                    <a:pt x="2579" y="1001"/>
                  </a:lnTo>
                  <a:lnTo>
                    <a:pt x="2570" y="992"/>
                  </a:lnTo>
                  <a:lnTo>
                    <a:pt x="2560" y="982"/>
                  </a:lnTo>
                  <a:lnTo>
                    <a:pt x="2550" y="977"/>
                  </a:lnTo>
                  <a:lnTo>
                    <a:pt x="2517" y="943"/>
                  </a:lnTo>
                  <a:lnTo>
                    <a:pt x="2497" y="924"/>
                  </a:lnTo>
                  <a:lnTo>
                    <a:pt x="2493" y="919"/>
                  </a:lnTo>
                  <a:lnTo>
                    <a:pt x="2488" y="915"/>
                  </a:lnTo>
                  <a:lnTo>
                    <a:pt x="2449" y="881"/>
                  </a:lnTo>
                  <a:lnTo>
                    <a:pt x="2416" y="857"/>
                  </a:lnTo>
                  <a:lnTo>
                    <a:pt x="2377" y="823"/>
                  </a:lnTo>
                  <a:lnTo>
                    <a:pt x="2343" y="794"/>
                  </a:lnTo>
                  <a:lnTo>
                    <a:pt x="2300" y="761"/>
                  </a:lnTo>
                  <a:lnTo>
                    <a:pt x="2271" y="737"/>
                  </a:lnTo>
                  <a:lnTo>
                    <a:pt x="2228" y="708"/>
                  </a:lnTo>
                  <a:lnTo>
                    <a:pt x="2194" y="684"/>
                  </a:lnTo>
                  <a:lnTo>
                    <a:pt x="2151" y="650"/>
                  </a:lnTo>
                  <a:lnTo>
                    <a:pt x="2146" y="650"/>
                  </a:lnTo>
                  <a:lnTo>
                    <a:pt x="2117" y="631"/>
                  </a:lnTo>
                  <a:lnTo>
                    <a:pt x="2074" y="602"/>
                  </a:lnTo>
                  <a:lnTo>
                    <a:pt x="2040" y="578"/>
                  </a:lnTo>
                  <a:lnTo>
                    <a:pt x="1992" y="549"/>
                  </a:lnTo>
                  <a:lnTo>
                    <a:pt x="1982" y="544"/>
                  </a:lnTo>
                  <a:lnTo>
                    <a:pt x="1958" y="530"/>
                  </a:lnTo>
                  <a:lnTo>
                    <a:pt x="1920" y="506"/>
                  </a:lnTo>
                  <a:lnTo>
                    <a:pt x="1906" y="496"/>
                  </a:lnTo>
                  <a:lnTo>
                    <a:pt x="1881" y="481"/>
                  </a:lnTo>
                  <a:lnTo>
                    <a:pt x="1833" y="457"/>
                  </a:lnTo>
                  <a:lnTo>
                    <a:pt x="1819" y="448"/>
                  </a:lnTo>
                  <a:lnTo>
                    <a:pt x="1800" y="438"/>
                  </a:lnTo>
                  <a:lnTo>
                    <a:pt x="1742" y="405"/>
                  </a:lnTo>
                  <a:lnTo>
                    <a:pt x="1732" y="400"/>
                  </a:lnTo>
                  <a:lnTo>
                    <a:pt x="1713" y="390"/>
                  </a:lnTo>
                  <a:lnTo>
                    <a:pt x="1636" y="352"/>
                  </a:lnTo>
                  <a:lnTo>
                    <a:pt x="1631" y="352"/>
                  </a:lnTo>
                  <a:lnTo>
                    <a:pt x="1545" y="308"/>
                  </a:lnTo>
                  <a:lnTo>
                    <a:pt x="1525" y="303"/>
                  </a:lnTo>
                  <a:lnTo>
                    <a:pt x="1516" y="299"/>
                  </a:lnTo>
                  <a:lnTo>
                    <a:pt x="1458" y="275"/>
                  </a:lnTo>
                  <a:lnTo>
                    <a:pt x="1434" y="265"/>
                  </a:lnTo>
                  <a:lnTo>
                    <a:pt x="1415" y="255"/>
                  </a:lnTo>
                  <a:lnTo>
                    <a:pt x="1367" y="236"/>
                  </a:lnTo>
                  <a:lnTo>
                    <a:pt x="1343" y="226"/>
                  </a:lnTo>
                  <a:lnTo>
                    <a:pt x="1323" y="222"/>
                  </a:lnTo>
                  <a:lnTo>
                    <a:pt x="1280" y="202"/>
                  </a:lnTo>
                  <a:lnTo>
                    <a:pt x="1246" y="193"/>
                  </a:lnTo>
                  <a:lnTo>
                    <a:pt x="1241" y="193"/>
                  </a:lnTo>
                  <a:lnTo>
                    <a:pt x="1189" y="174"/>
                  </a:lnTo>
                  <a:lnTo>
                    <a:pt x="1160" y="164"/>
                  </a:lnTo>
                  <a:lnTo>
                    <a:pt x="1150" y="164"/>
                  </a:lnTo>
                  <a:lnTo>
                    <a:pt x="1097" y="149"/>
                  </a:lnTo>
                  <a:lnTo>
                    <a:pt x="1059" y="135"/>
                  </a:lnTo>
                  <a:lnTo>
                    <a:pt x="1006" y="121"/>
                  </a:lnTo>
                  <a:lnTo>
                    <a:pt x="962" y="111"/>
                  </a:lnTo>
                  <a:lnTo>
                    <a:pt x="914" y="97"/>
                  </a:lnTo>
                  <a:lnTo>
                    <a:pt x="871" y="87"/>
                  </a:lnTo>
                  <a:lnTo>
                    <a:pt x="818" y="77"/>
                  </a:lnTo>
                  <a:lnTo>
                    <a:pt x="775" y="68"/>
                  </a:lnTo>
                  <a:lnTo>
                    <a:pt x="727" y="53"/>
                  </a:lnTo>
                  <a:lnTo>
                    <a:pt x="683" y="48"/>
                  </a:lnTo>
                  <a:lnTo>
                    <a:pt x="630" y="39"/>
                  </a:lnTo>
                  <a:lnTo>
                    <a:pt x="587" y="29"/>
                  </a:lnTo>
                  <a:lnTo>
                    <a:pt x="534" y="24"/>
                  </a:lnTo>
                  <a:lnTo>
                    <a:pt x="525" y="24"/>
                  </a:lnTo>
                  <a:lnTo>
                    <a:pt x="491" y="20"/>
                  </a:lnTo>
                  <a:lnTo>
                    <a:pt x="433" y="10"/>
                  </a:lnTo>
                  <a:lnTo>
                    <a:pt x="428" y="10"/>
                  </a:lnTo>
                  <a:lnTo>
                    <a:pt x="390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6312768" y="2479209"/>
              <a:ext cx="9232" cy="109946"/>
            </a:xfrm>
            <a:custGeom>
              <a:rect b="b" l="l" r="r" t="t"/>
              <a:pathLst>
                <a:path extrusionOk="0" h="4192" w="352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351" y="4167"/>
                  </a:lnTo>
                  <a:lnTo>
                    <a:pt x="34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6234767" y="2588604"/>
              <a:ext cx="192484" cy="192484"/>
            </a:xfrm>
            <a:custGeom>
              <a:rect b="b" l="l" r="r" t="t"/>
              <a:pathLst>
                <a:path extrusionOk="0" h="7339" w="7339">
                  <a:moveTo>
                    <a:pt x="3427" y="1"/>
                  </a:moveTo>
                  <a:lnTo>
                    <a:pt x="3374" y="6"/>
                  </a:lnTo>
                  <a:lnTo>
                    <a:pt x="3330" y="11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85" y="39"/>
                  </a:lnTo>
                  <a:lnTo>
                    <a:pt x="3042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3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28" y="140"/>
                  </a:lnTo>
                  <a:lnTo>
                    <a:pt x="2584" y="155"/>
                  </a:lnTo>
                  <a:lnTo>
                    <a:pt x="2541" y="169"/>
                  </a:lnTo>
                  <a:lnTo>
                    <a:pt x="2498" y="184"/>
                  </a:lnTo>
                  <a:lnTo>
                    <a:pt x="2450" y="198"/>
                  </a:lnTo>
                  <a:lnTo>
                    <a:pt x="2411" y="213"/>
                  </a:lnTo>
                  <a:lnTo>
                    <a:pt x="2363" y="232"/>
                  </a:lnTo>
                  <a:lnTo>
                    <a:pt x="2325" y="246"/>
                  </a:lnTo>
                  <a:lnTo>
                    <a:pt x="2277" y="266"/>
                  </a:lnTo>
                  <a:lnTo>
                    <a:pt x="2238" y="280"/>
                  </a:lnTo>
                  <a:lnTo>
                    <a:pt x="2190" y="299"/>
                  </a:lnTo>
                  <a:lnTo>
                    <a:pt x="2151" y="318"/>
                  </a:lnTo>
                  <a:lnTo>
                    <a:pt x="2094" y="343"/>
                  </a:lnTo>
                  <a:lnTo>
                    <a:pt x="2036" y="371"/>
                  </a:lnTo>
                  <a:lnTo>
                    <a:pt x="1988" y="395"/>
                  </a:lnTo>
                  <a:lnTo>
                    <a:pt x="1949" y="415"/>
                  </a:lnTo>
                  <a:lnTo>
                    <a:pt x="1906" y="439"/>
                  </a:lnTo>
                  <a:lnTo>
                    <a:pt x="1868" y="463"/>
                  </a:lnTo>
                  <a:lnTo>
                    <a:pt x="1829" y="482"/>
                  </a:lnTo>
                  <a:lnTo>
                    <a:pt x="1791" y="506"/>
                  </a:lnTo>
                  <a:lnTo>
                    <a:pt x="1747" y="530"/>
                  </a:lnTo>
                  <a:lnTo>
                    <a:pt x="1709" y="554"/>
                  </a:lnTo>
                  <a:lnTo>
                    <a:pt x="1670" y="578"/>
                  </a:lnTo>
                  <a:lnTo>
                    <a:pt x="1632" y="602"/>
                  </a:lnTo>
                  <a:lnTo>
                    <a:pt x="1598" y="631"/>
                  </a:lnTo>
                  <a:lnTo>
                    <a:pt x="1560" y="655"/>
                  </a:lnTo>
                  <a:lnTo>
                    <a:pt x="1521" y="684"/>
                  </a:lnTo>
                  <a:lnTo>
                    <a:pt x="1483" y="708"/>
                  </a:lnTo>
                  <a:lnTo>
                    <a:pt x="1449" y="737"/>
                  </a:lnTo>
                  <a:lnTo>
                    <a:pt x="1410" y="766"/>
                  </a:lnTo>
                  <a:lnTo>
                    <a:pt x="1377" y="790"/>
                  </a:lnTo>
                  <a:lnTo>
                    <a:pt x="1343" y="819"/>
                  </a:lnTo>
                  <a:lnTo>
                    <a:pt x="1305" y="848"/>
                  </a:lnTo>
                  <a:lnTo>
                    <a:pt x="1271" y="877"/>
                  </a:lnTo>
                  <a:lnTo>
                    <a:pt x="1237" y="910"/>
                  </a:lnTo>
                  <a:lnTo>
                    <a:pt x="1203" y="939"/>
                  </a:lnTo>
                  <a:lnTo>
                    <a:pt x="1170" y="968"/>
                  </a:lnTo>
                  <a:lnTo>
                    <a:pt x="1136" y="1002"/>
                  </a:lnTo>
                  <a:lnTo>
                    <a:pt x="1107" y="1031"/>
                  </a:lnTo>
                  <a:lnTo>
                    <a:pt x="1074" y="1064"/>
                  </a:lnTo>
                  <a:lnTo>
                    <a:pt x="1040" y="1098"/>
                  </a:lnTo>
                  <a:lnTo>
                    <a:pt x="1011" y="1127"/>
                  </a:lnTo>
                  <a:lnTo>
                    <a:pt x="977" y="1165"/>
                  </a:lnTo>
                  <a:lnTo>
                    <a:pt x="953" y="1189"/>
                  </a:lnTo>
                  <a:cubicBezTo>
                    <a:pt x="708" y="1459"/>
                    <a:pt x="501" y="1762"/>
                    <a:pt x="347" y="2094"/>
                  </a:cubicBezTo>
                  <a:lnTo>
                    <a:pt x="337" y="2113"/>
                  </a:lnTo>
                  <a:lnTo>
                    <a:pt x="309" y="2171"/>
                  </a:lnTo>
                  <a:lnTo>
                    <a:pt x="299" y="2200"/>
                  </a:lnTo>
                  <a:lnTo>
                    <a:pt x="275" y="2258"/>
                  </a:lnTo>
                  <a:lnTo>
                    <a:pt x="260" y="2291"/>
                  </a:lnTo>
                  <a:lnTo>
                    <a:pt x="236" y="2349"/>
                  </a:lnTo>
                  <a:lnTo>
                    <a:pt x="227" y="2383"/>
                  </a:lnTo>
                  <a:lnTo>
                    <a:pt x="203" y="2436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6"/>
                  </a:lnTo>
                  <a:cubicBezTo>
                    <a:pt x="155" y="2585"/>
                    <a:pt x="150" y="2609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16" y="2720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5"/>
                  </a:cubicBezTo>
                  <a:lnTo>
                    <a:pt x="82" y="2878"/>
                  </a:lnTo>
                  <a:cubicBezTo>
                    <a:pt x="78" y="2898"/>
                    <a:pt x="73" y="2917"/>
                    <a:pt x="68" y="2936"/>
                  </a:cubicBezTo>
                  <a:cubicBezTo>
                    <a:pt x="63" y="2955"/>
                    <a:pt x="63" y="2965"/>
                    <a:pt x="58" y="2975"/>
                  </a:cubicBezTo>
                  <a:cubicBezTo>
                    <a:pt x="58" y="2989"/>
                    <a:pt x="53" y="3013"/>
                    <a:pt x="49" y="3032"/>
                  </a:cubicBezTo>
                  <a:cubicBezTo>
                    <a:pt x="49" y="3052"/>
                    <a:pt x="44" y="3061"/>
                    <a:pt x="44" y="3076"/>
                  </a:cubicBezTo>
                  <a:cubicBezTo>
                    <a:pt x="39" y="3090"/>
                    <a:pt x="39" y="3109"/>
                    <a:pt x="34" y="3129"/>
                  </a:cubicBezTo>
                  <a:cubicBezTo>
                    <a:pt x="29" y="3143"/>
                    <a:pt x="29" y="3157"/>
                    <a:pt x="29" y="3172"/>
                  </a:cubicBezTo>
                  <a:cubicBezTo>
                    <a:pt x="25" y="3186"/>
                    <a:pt x="25" y="3205"/>
                    <a:pt x="20" y="3225"/>
                  </a:cubicBezTo>
                  <a:cubicBezTo>
                    <a:pt x="20" y="3239"/>
                    <a:pt x="20" y="3254"/>
                    <a:pt x="15" y="3268"/>
                  </a:cubicBezTo>
                  <a:cubicBezTo>
                    <a:pt x="15" y="3282"/>
                    <a:pt x="10" y="3307"/>
                    <a:pt x="10" y="3321"/>
                  </a:cubicBezTo>
                  <a:cubicBezTo>
                    <a:pt x="10" y="3340"/>
                    <a:pt x="10" y="3355"/>
                    <a:pt x="5" y="3369"/>
                  </a:cubicBezTo>
                  <a:cubicBezTo>
                    <a:pt x="1" y="3384"/>
                    <a:pt x="5" y="3403"/>
                    <a:pt x="1" y="3422"/>
                  </a:cubicBezTo>
                  <a:cubicBezTo>
                    <a:pt x="1" y="3441"/>
                    <a:pt x="1" y="3451"/>
                    <a:pt x="1" y="3465"/>
                  </a:cubicBezTo>
                  <a:lnTo>
                    <a:pt x="1" y="3528"/>
                  </a:lnTo>
                  <a:lnTo>
                    <a:pt x="1" y="3566"/>
                  </a:lnTo>
                  <a:lnTo>
                    <a:pt x="1" y="3643"/>
                  </a:lnTo>
                  <a:lnTo>
                    <a:pt x="1" y="3667"/>
                  </a:lnTo>
                  <a:cubicBezTo>
                    <a:pt x="1" y="5693"/>
                    <a:pt x="1646" y="7339"/>
                    <a:pt x="3672" y="7339"/>
                  </a:cubicBezTo>
                  <a:cubicBezTo>
                    <a:pt x="5698" y="7339"/>
                    <a:pt x="7338" y="5693"/>
                    <a:pt x="7338" y="3667"/>
                  </a:cubicBezTo>
                  <a:cubicBezTo>
                    <a:pt x="7319" y="3658"/>
                    <a:pt x="7319" y="3653"/>
                    <a:pt x="7319" y="3643"/>
                  </a:cubicBezTo>
                  <a:lnTo>
                    <a:pt x="7319" y="3571"/>
                  </a:lnTo>
                  <a:lnTo>
                    <a:pt x="7319" y="3528"/>
                  </a:lnTo>
                  <a:lnTo>
                    <a:pt x="7319" y="3465"/>
                  </a:lnTo>
                  <a:lnTo>
                    <a:pt x="7319" y="3422"/>
                  </a:lnTo>
                  <a:cubicBezTo>
                    <a:pt x="7319" y="3408"/>
                    <a:pt x="7319" y="3388"/>
                    <a:pt x="7314" y="3369"/>
                  </a:cubicBezTo>
                  <a:cubicBezTo>
                    <a:pt x="7310" y="3350"/>
                    <a:pt x="7314" y="3340"/>
                    <a:pt x="7310" y="3326"/>
                  </a:cubicBezTo>
                  <a:cubicBezTo>
                    <a:pt x="7305" y="3307"/>
                    <a:pt x="7310" y="3287"/>
                    <a:pt x="7305" y="3273"/>
                  </a:cubicBezTo>
                  <a:cubicBezTo>
                    <a:pt x="7305" y="3254"/>
                    <a:pt x="7300" y="3239"/>
                    <a:pt x="7300" y="3225"/>
                  </a:cubicBezTo>
                  <a:cubicBezTo>
                    <a:pt x="7300" y="3210"/>
                    <a:pt x="7295" y="3191"/>
                    <a:pt x="7295" y="3172"/>
                  </a:cubicBezTo>
                  <a:cubicBezTo>
                    <a:pt x="7290" y="3157"/>
                    <a:pt x="7290" y="3143"/>
                    <a:pt x="7286" y="3129"/>
                  </a:cubicBezTo>
                  <a:cubicBezTo>
                    <a:pt x="7286" y="3114"/>
                    <a:pt x="7281" y="3095"/>
                    <a:pt x="7281" y="3076"/>
                  </a:cubicBezTo>
                  <a:cubicBezTo>
                    <a:pt x="7276" y="3056"/>
                    <a:pt x="7276" y="3047"/>
                    <a:pt x="7271" y="3032"/>
                  </a:cubicBezTo>
                  <a:cubicBezTo>
                    <a:pt x="7271" y="3018"/>
                    <a:pt x="7266" y="2994"/>
                    <a:pt x="7261" y="2979"/>
                  </a:cubicBezTo>
                  <a:cubicBezTo>
                    <a:pt x="7257" y="2960"/>
                    <a:pt x="7257" y="2950"/>
                    <a:pt x="7252" y="2936"/>
                  </a:cubicBezTo>
                  <a:cubicBezTo>
                    <a:pt x="7252" y="2926"/>
                    <a:pt x="7247" y="2898"/>
                    <a:pt x="7242" y="2878"/>
                  </a:cubicBezTo>
                  <a:lnTo>
                    <a:pt x="7233" y="2845"/>
                  </a:lnTo>
                  <a:cubicBezTo>
                    <a:pt x="7228" y="2811"/>
                    <a:pt x="7218" y="2782"/>
                    <a:pt x="7213" y="2753"/>
                  </a:cubicBezTo>
                  <a:lnTo>
                    <a:pt x="7213" y="2748"/>
                  </a:lnTo>
                  <a:cubicBezTo>
                    <a:pt x="7204" y="2720"/>
                    <a:pt x="7194" y="2686"/>
                    <a:pt x="7184" y="2657"/>
                  </a:cubicBezTo>
                  <a:lnTo>
                    <a:pt x="7180" y="2628"/>
                  </a:lnTo>
                  <a:cubicBezTo>
                    <a:pt x="7170" y="2609"/>
                    <a:pt x="7165" y="2585"/>
                    <a:pt x="7160" y="2566"/>
                  </a:cubicBezTo>
                  <a:lnTo>
                    <a:pt x="7146" y="2532"/>
                  </a:lnTo>
                  <a:cubicBezTo>
                    <a:pt x="7141" y="2513"/>
                    <a:pt x="7136" y="2493"/>
                    <a:pt x="7127" y="2474"/>
                  </a:cubicBezTo>
                  <a:lnTo>
                    <a:pt x="7117" y="2436"/>
                  </a:lnTo>
                  <a:lnTo>
                    <a:pt x="7098" y="2383"/>
                  </a:lnTo>
                  <a:lnTo>
                    <a:pt x="7083" y="2349"/>
                  </a:lnTo>
                  <a:lnTo>
                    <a:pt x="7059" y="2291"/>
                  </a:lnTo>
                  <a:lnTo>
                    <a:pt x="7050" y="2258"/>
                  </a:lnTo>
                  <a:lnTo>
                    <a:pt x="7026" y="2200"/>
                  </a:lnTo>
                  <a:lnTo>
                    <a:pt x="7011" y="2171"/>
                  </a:lnTo>
                  <a:cubicBezTo>
                    <a:pt x="7002" y="2152"/>
                    <a:pt x="6992" y="2132"/>
                    <a:pt x="6982" y="2113"/>
                  </a:cubicBezTo>
                  <a:lnTo>
                    <a:pt x="6978" y="2094"/>
                  </a:lnTo>
                  <a:cubicBezTo>
                    <a:pt x="6819" y="1762"/>
                    <a:pt x="6617" y="1459"/>
                    <a:pt x="6371" y="1189"/>
                  </a:cubicBezTo>
                  <a:lnTo>
                    <a:pt x="6342" y="1165"/>
                  </a:lnTo>
                  <a:lnTo>
                    <a:pt x="6309" y="1127"/>
                  </a:lnTo>
                  <a:lnTo>
                    <a:pt x="6280" y="1098"/>
                  </a:lnTo>
                  <a:lnTo>
                    <a:pt x="6246" y="1064"/>
                  </a:lnTo>
                  <a:lnTo>
                    <a:pt x="6217" y="1031"/>
                  </a:lnTo>
                  <a:lnTo>
                    <a:pt x="6184" y="1002"/>
                  </a:lnTo>
                  <a:lnTo>
                    <a:pt x="6150" y="968"/>
                  </a:lnTo>
                  <a:lnTo>
                    <a:pt x="6116" y="939"/>
                  </a:lnTo>
                  <a:lnTo>
                    <a:pt x="6083" y="910"/>
                  </a:lnTo>
                  <a:lnTo>
                    <a:pt x="6049" y="877"/>
                  </a:lnTo>
                  <a:lnTo>
                    <a:pt x="6015" y="848"/>
                  </a:lnTo>
                  <a:lnTo>
                    <a:pt x="5982" y="819"/>
                  </a:lnTo>
                  <a:lnTo>
                    <a:pt x="5943" y="790"/>
                  </a:lnTo>
                  <a:lnTo>
                    <a:pt x="5909" y="766"/>
                  </a:lnTo>
                  <a:lnTo>
                    <a:pt x="5871" y="737"/>
                  </a:lnTo>
                  <a:lnTo>
                    <a:pt x="5837" y="708"/>
                  </a:lnTo>
                  <a:lnTo>
                    <a:pt x="5799" y="684"/>
                  </a:lnTo>
                  <a:lnTo>
                    <a:pt x="5760" y="655"/>
                  </a:lnTo>
                  <a:lnTo>
                    <a:pt x="5722" y="631"/>
                  </a:lnTo>
                  <a:lnTo>
                    <a:pt x="5688" y="602"/>
                  </a:lnTo>
                  <a:lnTo>
                    <a:pt x="5650" y="578"/>
                  </a:lnTo>
                  <a:lnTo>
                    <a:pt x="5611" y="554"/>
                  </a:lnTo>
                  <a:lnTo>
                    <a:pt x="5573" y="530"/>
                  </a:lnTo>
                  <a:lnTo>
                    <a:pt x="5534" y="506"/>
                  </a:lnTo>
                  <a:lnTo>
                    <a:pt x="5491" y="482"/>
                  </a:lnTo>
                  <a:lnTo>
                    <a:pt x="5452" y="463"/>
                  </a:lnTo>
                  <a:lnTo>
                    <a:pt x="5414" y="439"/>
                  </a:lnTo>
                  <a:lnTo>
                    <a:pt x="5370" y="415"/>
                  </a:lnTo>
                  <a:lnTo>
                    <a:pt x="5332" y="395"/>
                  </a:lnTo>
                  <a:lnTo>
                    <a:pt x="5284" y="371"/>
                  </a:lnTo>
                  <a:lnTo>
                    <a:pt x="5226" y="343"/>
                  </a:lnTo>
                  <a:lnTo>
                    <a:pt x="5168" y="318"/>
                  </a:lnTo>
                  <a:lnTo>
                    <a:pt x="5130" y="299"/>
                  </a:lnTo>
                  <a:lnTo>
                    <a:pt x="5082" y="280"/>
                  </a:lnTo>
                  <a:lnTo>
                    <a:pt x="5043" y="266"/>
                  </a:lnTo>
                  <a:lnTo>
                    <a:pt x="5000" y="246"/>
                  </a:lnTo>
                  <a:lnTo>
                    <a:pt x="4957" y="232"/>
                  </a:lnTo>
                  <a:lnTo>
                    <a:pt x="4913" y="213"/>
                  </a:lnTo>
                  <a:lnTo>
                    <a:pt x="4870" y="198"/>
                  </a:lnTo>
                  <a:lnTo>
                    <a:pt x="4827" y="184"/>
                  </a:lnTo>
                  <a:lnTo>
                    <a:pt x="4783" y="169"/>
                  </a:lnTo>
                  <a:lnTo>
                    <a:pt x="4735" y="155"/>
                  </a:lnTo>
                  <a:lnTo>
                    <a:pt x="4692" y="140"/>
                  </a:lnTo>
                  <a:lnTo>
                    <a:pt x="4649" y="126"/>
                  </a:lnTo>
                  <a:lnTo>
                    <a:pt x="4605" y="116"/>
                  </a:lnTo>
                  <a:lnTo>
                    <a:pt x="4557" y="102"/>
                  </a:lnTo>
                  <a:lnTo>
                    <a:pt x="4514" y="92"/>
                  </a:lnTo>
                  <a:lnTo>
                    <a:pt x="4466" y="83"/>
                  </a:lnTo>
                  <a:lnTo>
                    <a:pt x="4423" y="73"/>
                  </a:lnTo>
                  <a:lnTo>
                    <a:pt x="4374" y="63"/>
                  </a:lnTo>
                  <a:lnTo>
                    <a:pt x="4326" y="54"/>
                  </a:lnTo>
                  <a:lnTo>
                    <a:pt x="4278" y="44"/>
                  </a:lnTo>
                  <a:lnTo>
                    <a:pt x="4235" y="39"/>
                  </a:lnTo>
                  <a:lnTo>
                    <a:pt x="4187" y="30"/>
                  </a:lnTo>
                  <a:lnTo>
                    <a:pt x="4143" y="25"/>
                  </a:lnTo>
                  <a:lnTo>
                    <a:pt x="4091" y="20"/>
                  </a:lnTo>
                  <a:lnTo>
                    <a:pt x="4047" y="15"/>
                  </a:lnTo>
                  <a:lnTo>
                    <a:pt x="3994" y="11"/>
                  </a:lnTo>
                  <a:lnTo>
                    <a:pt x="3951" y="6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6234138" y="2588735"/>
              <a:ext cx="104517" cy="192352"/>
            </a:xfrm>
            <a:custGeom>
              <a:rect b="b" l="l" r="r" t="t"/>
              <a:pathLst>
                <a:path extrusionOk="0" h="7334" w="3985">
                  <a:moveTo>
                    <a:pt x="3431" y="1"/>
                  </a:moveTo>
                  <a:lnTo>
                    <a:pt x="3374" y="6"/>
                  </a:lnTo>
                  <a:lnTo>
                    <a:pt x="3330" y="10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90" y="39"/>
                  </a:lnTo>
                  <a:lnTo>
                    <a:pt x="3046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2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33" y="140"/>
                  </a:lnTo>
                  <a:lnTo>
                    <a:pt x="2589" y="155"/>
                  </a:lnTo>
                  <a:lnTo>
                    <a:pt x="2541" y="169"/>
                  </a:lnTo>
                  <a:lnTo>
                    <a:pt x="2498" y="179"/>
                  </a:lnTo>
                  <a:lnTo>
                    <a:pt x="2454" y="198"/>
                  </a:lnTo>
                  <a:lnTo>
                    <a:pt x="2411" y="212"/>
                  </a:lnTo>
                  <a:lnTo>
                    <a:pt x="2368" y="227"/>
                  </a:lnTo>
                  <a:lnTo>
                    <a:pt x="2325" y="246"/>
                  </a:lnTo>
                  <a:lnTo>
                    <a:pt x="2281" y="261"/>
                  </a:lnTo>
                  <a:lnTo>
                    <a:pt x="2238" y="280"/>
                  </a:lnTo>
                  <a:lnTo>
                    <a:pt x="2195" y="299"/>
                  </a:lnTo>
                  <a:lnTo>
                    <a:pt x="2156" y="313"/>
                  </a:lnTo>
                  <a:lnTo>
                    <a:pt x="2094" y="342"/>
                  </a:lnTo>
                  <a:lnTo>
                    <a:pt x="2041" y="371"/>
                  </a:lnTo>
                  <a:lnTo>
                    <a:pt x="1993" y="395"/>
                  </a:lnTo>
                  <a:lnTo>
                    <a:pt x="1954" y="415"/>
                  </a:lnTo>
                  <a:lnTo>
                    <a:pt x="1911" y="439"/>
                  </a:lnTo>
                  <a:lnTo>
                    <a:pt x="1872" y="458"/>
                  </a:lnTo>
                  <a:lnTo>
                    <a:pt x="1829" y="482"/>
                  </a:lnTo>
                  <a:lnTo>
                    <a:pt x="1790" y="506"/>
                  </a:lnTo>
                  <a:lnTo>
                    <a:pt x="1752" y="530"/>
                  </a:lnTo>
                  <a:lnTo>
                    <a:pt x="1713" y="554"/>
                  </a:lnTo>
                  <a:lnTo>
                    <a:pt x="1675" y="578"/>
                  </a:lnTo>
                  <a:lnTo>
                    <a:pt x="1636" y="602"/>
                  </a:lnTo>
                  <a:lnTo>
                    <a:pt x="1598" y="626"/>
                  </a:lnTo>
                  <a:lnTo>
                    <a:pt x="1559" y="655"/>
                  </a:lnTo>
                  <a:lnTo>
                    <a:pt x="1526" y="679"/>
                  </a:lnTo>
                  <a:lnTo>
                    <a:pt x="1487" y="708"/>
                  </a:lnTo>
                  <a:lnTo>
                    <a:pt x="1449" y="732"/>
                  </a:lnTo>
                  <a:lnTo>
                    <a:pt x="1415" y="761"/>
                  </a:lnTo>
                  <a:lnTo>
                    <a:pt x="1381" y="790"/>
                  </a:lnTo>
                  <a:lnTo>
                    <a:pt x="1343" y="819"/>
                  </a:lnTo>
                  <a:lnTo>
                    <a:pt x="1309" y="848"/>
                  </a:lnTo>
                  <a:lnTo>
                    <a:pt x="1276" y="876"/>
                  </a:lnTo>
                  <a:lnTo>
                    <a:pt x="1242" y="905"/>
                  </a:lnTo>
                  <a:lnTo>
                    <a:pt x="1208" y="939"/>
                  </a:lnTo>
                  <a:lnTo>
                    <a:pt x="1175" y="968"/>
                  </a:lnTo>
                  <a:lnTo>
                    <a:pt x="1141" y="1002"/>
                  </a:lnTo>
                  <a:lnTo>
                    <a:pt x="1107" y="1030"/>
                  </a:lnTo>
                  <a:lnTo>
                    <a:pt x="1074" y="1064"/>
                  </a:lnTo>
                  <a:lnTo>
                    <a:pt x="1045" y="1093"/>
                  </a:lnTo>
                  <a:lnTo>
                    <a:pt x="1011" y="1127"/>
                  </a:lnTo>
                  <a:lnTo>
                    <a:pt x="977" y="1160"/>
                  </a:lnTo>
                  <a:lnTo>
                    <a:pt x="953" y="1189"/>
                  </a:lnTo>
                  <a:cubicBezTo>
                    <a:pt x="708" y="1459"/>
                    <a:pt x="506" y="1762"/>
                    <a:pt x="347" y="2089"/>
                  </a:cubicBezTo>
                  <a:lnTo>
                    <a:pt x="337" y="2108"/>
                  </a:lnTo>
                  <a:lnTo>
                    <a:pt x="313" y="2171"/>
                  </a:lnTo>
                  <a:lnTo>
                    <a:pt x="299" y="2200"/>
                  </a:lnTo>
                  <a:lnTo>
                    <a:pt x="275" y="2257"/>
                  </a:lnTo>
                  <a:lnTo>
                    <a:pt x="260" y="2291"/>
                  </a:lnTo>
                  <a:lnTo>
                    <a:pt x="241" y="2344"/>
                  </a:lnTo>
                  <a:lnTo>
                    <a:pt x="227" y="2378"/>
                  </a:lnTo>
                  <a:lnTo>
                    <a:pt x="207" y="2435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5"/>
                  </a:lnTo>
                  <a:cubicBezTo>
                    <a:pt x="159" y="2585"/>
                    <a:pt x="150" y="2604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21" y="2715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0"/>
                  </a:cubicBezTo>
                  <a:lnTo>
                    <a:pt x="82" y="2873"/>
                  </a:lnTo>
                  <a:cubicBezTo>
                    <a:pt x="77" y="2897"/>
                    <a:pt x="73" y="2917"/>
                    <a:pt x="68" y="2936"/>
                  </a:cubicBezTo>
                  <a:cubicBezTo>
                    <a:pt x="68" y="2955"/>
                    <a:pt x="63" y="2960"/>
                    <a:pt x="63" y="2974"/>
                  </a:cubicBezTo>
                  <a:cubicBezTo>
                    <a:pt x="58" y="2989"/>
                    <a:pt x="53" y="3013"/>
                    <a:pt x="53" y="3027"/>
                  </a:cubicBezTo>
                  <a:cubicBezTo>
                    <a:pt x="49" y="3047"/>
                    <a:pt x="49" y="3056"/>
                    <a:pt x="44" y="3071"/>
                  </a:cubicBezTo>
                  <a:cubicBezTo>
                    <a:pt x="44" y="3085"/>
                    <a:pt x="39" y="3109"/>
                    <a:pt x="34" y="3124"/>
                  </a:cubicBezTo>
                  <a:cubicBezTo>
                    <a:pt x="34" y="3143"/>
                    <a:pt x="29" y="3157"/>
                    <a:pt x="29" y="3172"/>
                  </a:cubicBezTo>
                  <a:cubicBezTo>
                    <a:pt x="29" y="3186"/>
                    <a:pt x="25" y="3205"/>
                    <a:pt x="25" y="3225"/>
                  </a:cubicBezTo>
                  <a:cubicBezTo>
                    <a:pt x="20" y="3239"/>
                    <a:pt x="20" y="3253"/>
                    <a:pt x="20" y="3268"/>
                  </a:cubicBezTo>
                  <a:cubicBezTo>
                    <a:pt x="15" y="3282"/>
                    <a:pt x="15" y="3302"/>
                    <a:pt x="10" y="3321"/>
                  </a:cubicBezTo>
                  <a:cubicBezTo>
                    <a:pt x="10" y="3340"/>
                    <a:pt x="10" y="3350"/>
                    <a:pt x="10" y="3364"/>
                  </a:cubicBezTo>
                  <a:cubicBezTo>
                    <a:pt x="5" y="3383"/>
                    <a:pt x="10" y="3403"/>
                    <a:pt x="5" y="3422"/>
                  </a:cubicBezTo>
                  <a:cubicBezTo>
                    <a:pt x="0" y="3436"/>
                    <a:pt x="5" y="3451"/>
                    <a:pt x="5" y="3465"/>
                  </a:cubicBezTo>
                  <a:lnTo>
                    <a:pt x="5" y="3523"/>
                  </a:lnTo>
                  <a:lnTo>
                    <a:pt x="5" y="3566"/>
                  </a:lnTo>
                  <a:lnTo>
                    <a:pt x="5" y="3643"/>
                  </a:lnTo>
                  <a:lnTo>
                    <a:pt x="5" y="3667"/>
                  </a:lnTo>
                  <a:cubicBezTo>
                    <a:pt x="5" y="5693"/>
                    <a:pt x="1646" y="7334"/>
                    <a:pt x="3672" y="7334"/>
                  </a:cubicBezTo>
                  <a:cubicBezTo>
                    <a:pt x="3778" y="7334"/>
                    <a:pt x="3879" y="7329"/>
                    <a:pt x="3985" y="7319"/>
                  </a:cubicBezTo>
                  <a:cubicBezTo>
                    <a:pt x="2079" y="7161"/>
                    <a:pt x="616" y="5573"/>
                    <a:pt x="621" y="3662"/>
                  </a:cubicBezTo>
                  <a:lnTo>
                    <a:pt x="621" y="3638"/>
                  </a:lnTo>
                  <a:lnTo>
                    <a:pt x="621" y="3561"/>
                  </a:lnTo>
                  <a:lnTo>
                    <a:pt x="621" y="3523"/>
                  </a:lnTo>
                  <a:lnTo>
                    <a:pt x="621" y="3460"/>
                  </a:lnTo>
                  <a:lnTo>
                    <a:pt x="621" y="3417"/>
                  </a:lnTo>
                  <a:cubicBezTo>
                    <a:pt x="621" y="3403"/>
                    <a:pt x="621" y="3379"/>
                    <a:pt x="626" y="3364"/>
                  </a:cubicBezTo>
                  <a:cubicBezTo>
                    <a:pt x="626" y="3345"/>
                    <a:pt x="626" y="3335"/>
                    <a:pt x="626" y="3316"/>
                  </a:cubicBezTo>
                  <a:cubicBezTo>
                    <a:pt x="631" y="3302"/>
                    <a:pt x="631" y="3282"/>
                    <a:pt x="636" y="3263"/>
                  </a:cubicBezTo>
                  <a:cubicBezTo>
                    <a:pt x="636" y="3249"/>
                    <a:pt x="636" y="3234"/>
                    <a:pt x="640" y="3220"/>
                  </a:cubicBezTo>
                  <a:cubicBezTo>
                    <a:pt x="640" y="3205"/>
                    <a:pt x="645" y="3181"/>
                    <a:pt x="645" y="3167"/>
                  </a:cubicBezTo>
                  <a:lnTo>
                    <a:pt x="650" y="3124"/>
                  </a:lnTo>
                  <a:cubicBezTo>
                    <a:pt x="650" y="3104"/>
                    <a:pt x="655" y="3085"/>
                    <a:pt x="660" y="3071"/>
                  </a:cubicBezTo>
                  <a:cubicBezTo>
                    <a:pt x="665" y="3051"/>
                    <a:pt x="665" y="3042"/>
                    <a:pt x="669" y="3027"/>
                  </a:cubicBezTo>
                  <a:cubicBezTo>
                    <a:pt x="669" y="3013"/>
                    <a:pt x="674" y="2989"/>
                    <a:pt x="679" y="2970"/>
                  </a:cubicBezTo>
                  <a:cubicBezTo>
                    <a:pt x="679" y="2955"/>
                    <a:pt x="684" y="2945"/>
                    <a:pt x="684" y="2931"/>
                  </a:cubicBezTo>
                  <a:cubicBezTo>
                    <a:pt x="689" y="2917"/>
                    <a:pt x="693" y="2893"/>
                    <a:pt x="698" y="2873"/>
                  </a:cubicBezTo>
                  <a:lnTo>
                    <a:pt x="708" y="2840"/>
                  </a:lnTo>
                  <a:cubicBezTo>
                    <a:pt x="713" y="2806"/>
                    <a:pt x="717" y="2777"/>
                    <a:pt x="727" y="2748"/>
                  </a:cubicBezTo>
                  <a:lnTo>
                    <a:pt x="727" y="2743"/>
                  </a:lnTo>
                  <a:cubicBezTo>
                    <a:pt x="737" y="2715"/>
                    <a:pt x="741" y="2686"/>
                    <a:pt x="751" y="2652"/>
                  </a:cubicBezTo>
                  <a:lnTo>
                    <a:pt x="761" y="2623"/>
                  </a:lnTo>
                  <a:cubicBezTo>
                    <a:pt x="766" y="2604"/>
                    <a:pt x="775" y="2580"/>
                    <a:pt x="780" y="2561"/>
                  </a:cubicBezTo>
                  <a:lnTo>
                    <a:pt x="790" y="2527"/>
                  </a:lnTo>
                  <a:lnTo>
                    <a:pt x="809" y="2464"/>
                  </a:lnTo>
                  <a:lnTo>
                    <a:pt x="823" y="2431"/>
                  </a:lnTo>
                  <a:lnTo>
                    <a:pt x="843" y="2378"/>
                  </a:lnTo>
                  <a:lnTo>
                    <a:pt x="857" y="2344"/>
                  </a:lnTo>
                  <a:lnTo>
                    <a:pt x="876" y="2286"/>
                  </a:lnTo>
                  <a:lnTo>
                    <a:pt x="891" y="2253"/>
                  </a:lnTo>
                  <a:lnTo>
                    <a:pt x="915" y="2195"/>
                  </a:lnTo>
                  <a:lnTo>
                    <a:pt x="929" y="2166"/>
                  </a:lnTo>
                  <a:lnTo>
                    <a:pt x="958" y="2108"/>
                  </a:lnTo>
                  <a:lnTo>
                    <a:pt x="963" y="2089"/>
                  </a:lnTo>
                  <a:cubicBezTo>
                    <a:pt x="1122" y="1757"/>
                    <a:pt x="1324" y="1454"/>
                    <a:pt x="1569" y="1184"/>
                  </a:cubicBezTo>
                  <a:lnTo>
                    <a:pt x="1593" y="1160"/>
                  </a:lnTo>
                  <a:lnTo>
                    <a:pt x="1627" y="1122"/>
                  </a:lnTo>
                  <a:lnTo>
                    <a:pt x="1661" y="1093"/>
                  </a:lnTo>
                  <a:lnTo>
                    <a:pt x="1689" y="1059"/>
                  </a:lnTo>
                  <a:lnTo>
                    <a:pt x="1723" y="1026"/>
                  </a:lnTo>
                  <a:lnTo>
                    <a:pt x="1757" y="997"/>
                  </a:lnTo>
                  <a:lnTo>
                    <a:pt x="1790" y="963"/>
                  </a:lnTo>
                  <a:lnTo>
                    <a:pt x="1824" y="934"/>
                  </a:lnTo>
                  <a:lnTo>
                    <a:pt x="1858" y="905"/>
                  </a:lnTo>
                  <a:lnTo>
                    <a:pt x="1892" y="872"/>
                  </a:lnTo>
                  <a:lnTo>
                    <a:pt x="1925" y="843"/>
                  </a:lnTo>
                  <a:lnTo>
                    <a:pt x="1959" y="814"/>
                  </a:lnTo>
                  <a:lnTo>
                    <a:pt x="1997" y="785"/>
                  </a:lnTo>
                  <a:lnTo>
                    <a:pt x="2031" y="761"/>
                  </a:lnTo>
                  <a:lnTo>
                    <a:pt x="2065" y="732"/>
                  </a:lnTo>
                  <a:lnTo>
                    <a:pt x="2103" y="703"/>
                  </a:lnTo>
                  <a:lnTo>
                    <a:pt x="2142" y="679"/>
                  </a:lnTo>
                  <a:lnTo>
                    <a:pt x="2175" y="650"/>
                  </a:lnTo>
                  <a:lnTo>
                    <a:pt x="2214" y="626"/>
                  </a:lnTo>
                  <a:lnTo>
                    <a:pt x="2252" y="597"/>
                  </a:lnTo>
                  <a:lnTo>
                    <a:pt x="2291" y="573"/>
                  </a:lnTo>
                  <a:lnTo>
                    <a:pt x="2329" y="549"/>
                  </a:lnTo>
                  <a:lnTo>
                    <a:pt x="2368" y="525"/>
                  </a:lnTo>
                  <a:lnTo>
                    <a:pt x="2406" y="501"/>
                  </a:lnTo>
                  <a:lnTo>
                    <a:pt x="2445" y="477"/>
                  </a:lnTo>
                  <a:lnTo>
                    <a:pt x="2488" y="458"/>
                  </a:lnTo>
                  <a:lnTo>
                    <a:pt x="2527" y="434"/>
                  </a:lnTo>
                  <a:lnTo>
                    <a:pt x="2570" y="410"/>
                  </a:lnTo>
                  <a:lnTo>
                    <a:pt x="2608" y="390"/>
                  </a:lnTo>
                  <a:lnTo>
                    <a:pt x="2657" y="366"/>
                  </a:lnTo>
                  <a:lnTo>
                    <a:pt x="2709" y="338"/>
                  </a:lnTo>
                  <a:lnTo>
                    <a:pt x="2772" y="313"/>
                  </a:lnTo>
                  <a:lnTo>
                    <a:pt x="2811" y="294"/>
                  </a:lnTo>
                  <a:lnTo>
                    <a:pt x="2854" y="275"/>
                  </a:lnTo>
                  <a:lnTo>
                    <a:pt x="2897" y="261"/>
                  </a:lnTo>
                  <a:lnTo>
                    <a:pt x="2940" y="241"/>
                  </a:lnTo>
                  <a:lnTo>
                    <a:pt x="2984" y="227"/>
                  </a:lnTo>
                  <a:lnTo>
                    <a:pt x="3027" y="208"/>
                  </a:lnTo>
                  <a:lnTo>
                    <a:pt x="3070" y="193"/>
                  </a:lnTo>
                  <a:lnTo>
                    <a:pt x="3114" y="179"/>
                  </a:lnTo>
                  <a:lnTo>
                    <a:pt x="3157" y="164"/>
                  </a:lnTo>
                  <a:lnTo>
                    <a:pt x="3205" y="150"/>
                  </a:lnTo>
                  <a:lnTo>
                    <a:pt x="3248" y="135"/>
                  </a:lnTo>
                  <a:lnTo>
                    <a:pt x="3292" y="121"/>
                  </a:lnTo>
                  <a:lnTo>
                    <a:pt x="3335" y="111"/>
                  </a:lnTo>
                  <a:lnTo>
                    <a:pt x="3383" y="97"/>
                  </a:lnTo>
                  <a:lnTo>
                    <a:pt x="3426" y="87"/>
                  </a:lnTo>
                  <a:lnTo>
                    <a:pt x="3475" y="78"/>
                  </a:lnTo>
                  <a:lnTo>
                    <a:pt x="3518" y="68"/>
                  </a:lnTo>
                  <a:lnTo>
                    <a:pt x="3566" y="58"/>
                  </a:lnTo>
                  <a:lnTo>
                    <a:pt x="3609" y="49"/>
                  </a:lnTo>
                  <a:lnTo>
                    <a:pt x="3662" y="39"/>
                  </a:lnTo>
                  <a:lnTo>
                    <a:pt x="3706" y="34"/>
                  </a:lnTo>
                  <a:lnTo>
                    <a:pt x="3754" y="25"/>
                  </a:lnTo>
                  <a:lnTo>
                    <a:pt x="3797" y="20"/>
                  </a:lnTo>
                  <a:lnTo>
                    <a:pt x="3850" y="15"/>
                  </a:lnTo>
                  <a:lnTo>
                    <a:pt x="3893" y="10"/>
                  </a:lnTo>
                  <a:lnTo>
                    <a:pt x="3946" y="6"/>
                  </a:lnTo>
                  <a:lnTo>
                    <a:pt x="3951" y="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38"/>
            <p:cNvSpPr/>
            <p:nvPr/>
          </p:nvSpPr>
          <p:spPr>
            <a:xfrm>
              <a:off x="6290422" y="2615251"/>
              <a:ext cx="80545" cy="50383"/>
            </a:xfrm>
            <a:custGeom>
              <a:rect b="b" l="l" r="r" t="t"/>
              <a:pathLst>
                <a:path extrusionOk="0" h="1921" w="3071">
                  <a:moveTo>
                    <a:pt x="1468" y="0"/>
                  </a:moveTo>
                  <a:cubicBezTo>
                    <a:pt x="660" y="0"/>
                    <a:pt x="1" y="655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2"/>
                    <a:pt x="188" y="1862"/>
                  </a:cubicBezTo>
                  <a:cubicBezTo>
                    <a:pt x="203" y="1862"/>
                    <a:pt x="1425" y="1857"/>
                    <a:pt x="1973" y="1092"/>
                  </a:cubicBezTo>
                  <a:cubicBezTo>
                    <a:pt x="2014" y="1038"/>
                    <a:pt x="2073" y="1012"/>
                    <a:pt x="2132" y="1012"/>
                  </a:cubicBezTo>
                  <a:cubicBezTo>
                    <a:pt x="2217" y="1012"/>
                    <a:pt x="2302" y="1067"/>
                    <a:pt x="2325" y="1165"/>
                  </a:cubicBezTo>
                  <a:cubicBezTo>
                    <a:pt x="2329" y="1189"/>
                    <a:pt x="2474" y="1766"/>
                    <a:pt x="2931" y="1867"/>
                  </a:cubicBezTo>
                  <a:lnTo>
                    <a:pt x="2945" y="1872"/>
                  </a:lnTo>
                  <a:lnTo>
                    <a:pt x="3070" y="1910"/>
                  </a:lnTo>
                  <a:lnTo>
                    <a:pt x="3070" y="1468"/>
                  </a:lnTo>
                  <a:cubicBezTo>
                    <a:pt x="3070" y="659"/>
                    <a:pt x="2416" y="0"/>
                    <a:pt x="160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6321711" y="2717329"/>
              <a:ext cx="18333" cy="17336"/>
            </a:xfrm>
            <a:custGeom>
              <a:rect b="b" l="l" r="r" t="t"/>
              <a:pathLst>
                <a:path extrusionOk="0" h="661" w="699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699" y="294"/>
                  </a:lnTo>
                  <a:lnTo>
                    <a:pt x="699" y="6"/>
                  </a:lnTo>
                  <a:lnTo>
                    <a:pt x="607" y="10"/>
                  </a:lnTo>
                  <a:cubicBezTo>
                    <a:pt x="564" y="15"/>
                    <a:pt x="530" y="15"/>
                    <a:pt x="492" y="15"/>
                  </a:cubicBez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6282606" y="2649059"/>
              <a:ext cx="96045" cy="59851"/>
            </a:xfrm>
            <a:custGeom>
              <a:rect b="b" l="l" r="r" t="t"/>
              <a:pathLst>
                <a:path extrusionOk="0" h="2282" w="3662">
                  <a:moveTo>
                    <a:pt x="2291" y="1"/>
                  </a:moveTo>
                  <a:lnTo>
                    <a:pt x="2214" y="58"/>
                  </a:lnTo>
                  <a:cubicBezTo>
                    <a:pt x="1607" y="564"/>
                    <a:pt x="732" y="573"/>
                    <a:pt x="693" y="573"/>
                  </a:cubicBezTo>
                  <a:lnTo>
                    <a:pt x="688" y="573"/>
                  </a:lnTo>
                  <a:cubicBezTo>
                    <a:pt x="669" y="568"/>
                    <a:pt x="650" y="568"/>
                    <a:pt x="631" y="564"/>
                  </a:cubicBezTo>
                  <a:lnTo>
                    <a:pt x="520" y="520"/>
                  </a:lnTo>
                  <a:lnTo>
                    <a:pt x="520" y="703"/>
                  </a:lnTo>
                  <a:lnTo>
                    <a:pt x="0" y="703"/>
                  </a:lnTo>
                  <a:lnTo>
                    <a:pt x="0" y="1305"/>
                  </a:lnTo>
                  <a:lnTo>
                    <a:pt x="534" y="1305"/>
                  </a:lnTo>
                  <a:cubicBezTo>
                    <a:pt x="631" y="1868"/>
                    <a:pt x="1117" y="2281"/>
                    <a:pt x="1694" y="2281"/>
                  </a:cubicBezTo>
                  <a:lnTo>
                    <a:pt x="1983" y="2281"/>
                  </a:lnTo>
                  <a:cubicBezTo>
                    <a:pt x="2555" y="2281"/>
                    <a:pt x="3041" y="1872"/>
                    <a:pt x="3142" y="1309"/>
                  </a:cubicBezTo>
                  <a:lnTo>
                    <a:pt x="3662" y="1309"/>
                  </a:lnTo>
                  <a:lnTo>
                    <a:pt x="3662" y="708"/>
                  </a:lnTo>
                  <a:lnTo>
                    <a:pt x="3162" y="708"/>
                  </a:lnTo>
                  <a:lnTo>
                    <a:pt x="3162" y="525"/>
                  </a:lnTo>
                  <a:lnTo>
                    <a:pt x="3051" y="564"/>
                  </a:lnTo>
                  <a:cubicBezTo>
                    <a:pt x="3030" y="570"/>
                    <a:pt x="3011" y="574"/>
                    <a:pt x="2993" y="574"/>
                  </a:cubicBezTo>
                  <a:cubicBezTo>
                    <a:pt x="2981" y="574"/>
                    <a:pt x="2970" y="572"/>
                    <a:pt x="2959" y="568"/>
                  </a:cubicBezTo>
                  <a:cubicBezTo>
                    <a:pt x="2700" y="511"/>
                    <a:pt x="2493" y="347"/>
                    <a:pt x="2339" y="82"/>
                  </a:cubicBezTo>
                  <a:lnTo>
                    <a:pt x="229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6273269" y="2730207"/>
              <a:ext cx="114483" cy="46528"/>
            </a:xfrm>
            <a:custGeom>
              <a:rect b="b" l="l" r="r" t="t"/>
              <a:pathLst>
                <a:path extrusionOk="0" h="1774" w="4365">
                  <a:moveTo>
                    <a:pt x="2820" y="1"/>
                  </a:moveTo>
                  <a:lnTo>
                    <a:pt x="2310" y="525"/>
                  </a:lnTo>
                  <a:cubicBezTo>
                    <a:pt x="2281" y="559"/>
                    <a:pt x="2238" y="573"/>
                    <a:pt x="2189" y="573"/>
                  </a:cubicBezTo>
                  <a:cubicBezTo>
                    <a:pt x="2146" y="573"/>
                    <a:pt x="2108" y="559"/>
                    <a:pt x="2074" y="530"/>
                  </a:cubicBezTo>
                  <a:lnTo>
                    <a:pt x="1540" y="10"/>
                  </a:lnTo>
                  <a:lnTo>
                    <a:pt x="558" y="395"/>
                  </a:lnTo>
                  <a:lnTo>
                    <a:pt x="549" y="395"/>
                  </a:lnTo>
                  <a:cubicBezTo>
                    <a:pt x="313" y="496"/>
                    <a:pt x="125" y="679"/>
                    <a:pt x="24" y="915"/>
                  </a:cubicBezTo>
                  <a:lnTo>
                    <a:pt x="0" y="973"/>
                  </a:lnTo>
                  <a:lnTo>
                    <a:pt x="48" y="1016"/>
                  </a:lnTo>
                  <a:cubicBezTo>
                    <a:pt x="669" y="1521"/>
                    <a:pt x="1424" y="1774"/>
                    <a:pt x="2180" y="1774"/>
                  </a:cubicBezTo>
                  <a:cubicBezTo>
                    <a:pt x="2935" y="1774"/>
                    <a:pt x="3691" y="1521"/>
                    <a:pt x="4311" y="1016"/>
                  </a:cubicBezTo>
                  <a:lnTo>
                    <a:pt x="4364" y="973"/>
                  </a:lnTo>
                  <a:lnTo>
                    <a:pt x="4336" y="910"/>
                  </a:lnTo>
                  <a:cubicBezTo>
                    <a:pt x="4234" y="674"/>
                    <a:pt x="4042" y="491"/>
                    <a:pt x="3806" y="395"/>
                  </a:cubicBezTo>
                  <a:lnTo>
                    <a:pt x="3801" y="395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6290422" y="2615251"/>
              <a:ext cx="46475" cy="50383"/>
            </a:xfrm>
            <a:custGeom>
              <a:rect b="b" l="l" r="r" t="t"/>
              <a:pathLst>
                <a:path extrusionOk="0" h="1921" w="1772">
                  <a:moveTo>
                    <a:pt x="1468" y="0"/>
                  </a:moveTo>
                  <a:cubicBezTo>
                    <a:pt x="660" y="0"/>
                    <a:pt x="1" y="659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7"/>
                    <a:pt x="188" y="1867"/>
                  </a:cubicBezTo>
                  <a:cubicBezTo>
                    <a:pt x="280" y="1862"/>
                    <a:pt x="376" y="1857"/>
                    <a:pt x="467" y="1843"/>
                  </a:cubicBezTo>
                  <a:lnTo>
                    <a:pt x="467" y="1468"/>
                  </a:lnTo>
                  <a:cubicBezTo>
                    <a:pt x="467" y="722"/>
                    <a:pt x="1030" y="92"/>
                    <a:pt x="1771" y="10"/>
                  </a:cubicBezTo>
                  <a:cubicBezTo>
                    <a:pt x="1718" y="5"/>
                    <a:pt x="1661" y="0"/>
                    <a:pt x="160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6336110" y="2717329"/>
              <a:ext cx="3934" cy="420"/>
            </a:xfrm>
            <a:custGeom>
              <a:rect b="b" l="l" r="r" t="t"/>
              <a:pathLst>
                <a:path extrusionOk="0" h="16" w="150">
                  <a:moveTo>
                    <a:pt x="150" y="1"/>
                  </a:moveTo>
                  <a:lnTo>
                    <a:pt x="58" y="10"/>
                  </a:lnTo>
                  <a:lnTo>
                    <a:pt x="0" y="15"/>
                  </a:lnTo>
                  <a:lnTo>
                    <a:pt x="150" y="1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6321711" y="2717329"/>
              <a:ext cx="14032" cy="17336"/>
            </a:xfrm>
            <a:custGeom>
              <a:rect b="b" l="l" r="r" t="t"/>
              <a:pathLst>
                <a:path extrusionOk="0" h="661" w="535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535" y="463"/>
                  </a:lnTo>
                  <a:lnTo>
                    <a:pt x="395" y="328"/>
                  </a:lnTo>
                  <a:lnTo>
                    <a:pt x="395" y="15"/>
                  </a:ln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6308598" y="2651708"/>
              <a:ext cx="39394" cy="15946"/>
            </a:xfrm>
            <a:custGeom>
              <a:rect b="b" l="l" r="r" t="t"/>
              <a:pathLst>
                <a:path extrusionOk="0" h="608" w="1502">
                  <a:moveTo>
                    <a:pt x="1367" y="1"/>
                  </a:moveTo>
                  <a:lnTo>
                    <a:pt x="1290" y="68"/>
                  </a:lnTo>
                  <a:cubicBezTo>
                    <a:pt x="871" y="415"/>
                    <a:pt x="337" y="535"/>
                    <a:pt x="0" y="583"/>
                  </a:cubicBezTo>
                  <a:lnTo>
                    <a:pt x="39" y="597"/>
                  </a:lnTo>
                  <a:cubicBezTo>
                    <a:pt x="58" y="602"/>
                    <a:pt x="77" y="607"/>
                    <a:pt x="101" y="607"/>
                  </a:cubicBezTo>
                  <a:lnTo>
                    <a:pt x="106" y="607"/>
                  </a:lnTo>
                  <a:cubicBezTo>
                    <a:pt x="145" y="607"/>
                    <a:pt x="891" y="602"/>
                    <a:pt x="1502" y="217"/>
                  </a:cubicBezTo>
                  <a:cubicBezTo>
                    <a:pt x="1473" y="174"/>
                    <a:pt x="1444" y="135"/>
                    <a:pt x="1420" y="9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6296218" y="2666238"/>
              <a:ext cx="39918" cy="42803"/>
            </a:xfrm>
            <a:custGeom>
              <a:rect b="b" l="l" r="r" t="t"/>
              <a:pathLst>
                <a:path extrusionOk="0" h="1632" w="1522">
                  <a:moveTo>
                    <a:pt x="1" y="0"/>
                  </a:moveTo>
                  <a:lnTo>
                    <a:pt x="1" y="457"/>
                  </a:lnTo>
                  <a:cubicBezTo>
                    <a:pt x="1" y="1107"/>
                    <a:pt x="525" y="1631"/>
                    <a:pt x="1175" y="1631"/>
                  </a:cubicBezTo>
                  <a:lnTo>
                    <a:pt x="1521" y="1631"/>
                  </a:lnTo>
                  <a:cubicBezTo>
                    <a:pt x="891" y="1602"/>
                    <a:pt x="400" y="1083"/>
                    <a:pt x="400" y="457"/>
                  </a:cubicBezTo>
                  <a:lnTo>
                    <a:pt x="400" y="39"/>
                  </a:lnTo>
                  <a:cubicBezTo>
                    <a:pt x="270" y="48"/>
                    <a:pt x="184" y="53"/>
                    <a:pt x="174" y="53"/>
                  </a:cubicBezTo>
                  <a:lnTo>
                    <a:pt x="164" y="53"/>
                  </a:lnTo>
                  <a:cubicBezTo>
                    <a:pt x="145" y="48"/>
                    <a:pt x="131" y="48"/>
                    <a:pt x="112" y="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6273269" y="2730338"/>
              <a:ext cx="62474" cy="46213"/>
            </a:xfrm>
            <a:custGeom>
              <a:rect b="b" l="l" r="r" t="t"/>
              <a:pathLst>
                <a:path extrusionOk="0" h="1762" w="2382">
                  <a:moveTo>
                    <a:pt x="1540" y="0"/>
                  </a:moveTo>
                  <a:lnTo>
                    <a:pt x="558" y="385"/>
                  </a:lnTo>
                  <a:lnTo>
                    <a:pt x="549" y="385"/>
                  </a:lnTo>
                  <a:cubicBezTo>
                    <a:pt x="313" y="486"/>
                    <a:pt x="125" y="669"/>
                    <a:pt x="24" y="905"/>
                  </a:cubicBezTo>
                  <a:lnTo>
                    <a:pt x="0" y="963"/>
                  </a:lnTo>
                  <a:lnTo>
                    <a:pt x="48" y="1006"/>
                  </a:lnTo>
                  <a:cubicBezTo>
                    <a:pt x="650" y="1492"/>
                    <a:pt x="1405" y="1762"/>
                    <a:pt x="2180" y="1762"/>
                  </a:cubicBezTo>
                  <a:cubicBezTo>
                    <a:pt x="2247" y="1762"/>
                    <a:pt x="2315" y="1762"/>
                    <a:pt x="2382" y="1757"/>
                  </a:cubicBezTo>
                  <a:cubicBezTo>
                    <a:pt x="1675" y="1713"/>
                    <a:pt x="996" y="1449"/>
                    <a:pt x="448" y="1006"/>
                  </a:cubicBezTo>
                  <a:lnTo>
                    <a:pt x="400" y="963"/>
                  </a:lnTo>
                  <a:lnTo>
                    <a:pt x="424" y="905"/>
                  </a:lnTo>
                  <a:cubicBezTo>
                    <a:pt x="525" y="669"/>
                    <a:pt x="712" y="486"/>
                    <a:pt x="948" y="385"/>
                  </a:cubicBezTo>
                  <a:lnTo>
                    <a:pt x="958" y="385"/>
                  </a:lnTo>
                  <a:lnTo>
                    <a:pt x="1655" y="111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6226558" y="2433390"/>
              <a:ext cx="342793" cy="353389"/>
            </a:xfrm>
            <a:custGeom>
              <a:rect b="b" l="l" r="r" t="t"/>
              <a:pathLst>
                <a:path extrusionOk="0" h="13474" w="13070">
                  <a:moveTo>
                    <a:pt x="10500" y="727"/>
                  </a:moveTo>
                  <a:lnTo>
                    <a:pt x="12314" y="2541"/>
                  </a:lnTo>
                  <a:lnTo>
                    <a:pt x="10500" y="2541"/>
                  </a:lnTo>
                  <a:lnTo>
                    <a:pt x="10500" y="727"/>
                  </a:lnTo>
                  <a:close/>
                  <a:moveTo>
                    <a:pt x="8595" y="2050"/>
                  </a:moveTo>
                  <a:lnTo>
                    <a:pt x="10409" y="3864"/>
                  </a:lnTo>
                  <a:lnTo>
                    <a:pt x="8595" y="3864"/>
                  </a:lnTo>
                  <a:lnTo>
                    <a:pt x="8595" y="3859"/>
                  </a:lnTo>
                  <a:lnTo>
                    <a:pt x="8595" y="2050"/>
                  </a:lnTo>
                  <a:close/>
                  <a:moveTo>
                    <a:pt x="4023" y="7030"/>
                  </a:moveTo>
                  <a:cubicBezTo>
                    <a:pt x="4721" y="7030"/>
                    <a:pt x="5294" y="7666"/>
                    <a:pt x="5294" y="8440"/>
                  </a:cubicBezTo>
                  <a:lnTo>
                    <a:pt x="5294" y="8536"/>
                  </a:lnTo>
                  <a:cubicBezTo>
                    <a:pt x="5279" y="8541"/>
                    <a:pt x="5265" y="8541"/>
                    <a:pt x="5250" y="8546"/>
                  </a:cubicBezTo>
                  <a:lnTo>
                    <a:pt x="5246" y="8546"/>
                  </a:lnTo>
                  <a:cubicBezTo>
                    <a:pt x="4846" y="8450"/>
                    <a:pt x="4716" y="7868"/>
                    <a:pt x="4716" y="7863"/>
                  </a:cubicBezTo>
                  <a:cubicBezTo>
                    <a:pt x="4694" y="7752"/>
                    <a:pt x="4599" y="7690"/>
                    <a:pt x="4504" y="7690"/>
                  </a:cubicBezTo>
                  <a:cubicBezTo>
                    <a:pt x="4437" y="7690"/>
                    <a:pt x="4370" y="7721"/>
                    <a:pt x="4327" y="7786"/>
                  </a:cubicBezTo>
                  <a:cubicBezTo>
                    <a:pt x="3836" y="8532"/>
                    <a:pt x="2748" y="8536"/>
                    <a:pt x="2734" y="8536"/>
                  </a:cubicBezTo>
                  <a:cubicBezTo>
                    <a:pt x="2717" y="8544"/>
                    <a:pt x="2699" y="8547"/>
                    <a:pt x="2681" y="8547"/>
                  </a:cubicBezTo>
                  <a:cubicBezTo>
                    <a:pt x="2663" y="8547"/>
                    <a:pt x="2645" y="8544"/>
                    <a:pt x="2628" y="8536"/>
                  </a:cubicBezTo>
                  <a:lnTo>
                    <a:pt x="2628" y="8440"/>
                  </a:lnTo>
                  <a:cubicBezTo>
                    <a:pt x="2628" y="7666"/>
                    <a:pt x="3201" y="7030"/>
                    <a:pt x="3898" y="7030"/>
                  </a:cubicBezTo>
                  <a:close/>
                  <a:moveTo>
                    <a:pt x="2325" y="9090"/>
                  </a:moveTo>
                  <a:cubicBezTo>
                    <a:pt x="2344" y="9099"/>
                    <a:pt x="2368" y="9104"/>
                    <a:pt x="2392" y="9109"/>
                  </a:cubicBezTo>
                  <a:lnTo>
                    <a:pt x="2392" y="9335"/>
                  </a:lnTo>
                  <a:cubicBezTo>
                    <a:pt x="2392" y="9403"/>
                    <a:pt x="2397" y="9470"/>
                    <a:pt x="2407" y="9532"/>
                  </a:cubicBezTo>
                  <a:cubicBezTo>
                    <a:pt x="2301" y="9499"/>
                    <a:pt x="2229" y="9403"/>
                    <a:pt x="2233" y="9292"/>
                  </a:cubicBezTo>
                  <a:cubicBezTo>
                    <a:pt x="2233" y="9215"/>
                    <a:pt x="2267" y="9138"/>
                    <a:pt x="2325" y="9090"/>
                  </a:cubicBezTo>
                  <a:close/>
                  <a:moveTo>
                    <a:pt x="5597" y="9090"/>
                  </a:moveTo>
                  <a:cubicBezTo>
                    <a:pt x="5655" y="9143"/>
                    <a:pt x="5693" y="9215"/>
                    <a:pt x="5688" y="9297"/>
                  </a:cubicBezTo>
                  <a:cubicBezTo>
                    <a:pt x="5693" y="9403"/>
                    <a:pt x="5626" y="9499"/>
                    <a:pt x="5525" y="9532"/>
                  </a:cubicBezTo>
                  <a:cubicBezTo>
                    <a:pt x="5534" y="9465"/>
                    <a:pt x="5534" y="9403"/>
                    <a:pt x="5534" y="9335"/>
                  </a:cubicBezTo>
                  <a:lnTo>
                    <a:pt x="5534" y="9109"/>
                  </a:lnTo>
                  <a:cubicBezTo>
                    <a:pt x="5558" y="9104"/>
                    <a:pt x="5578" y="9099"/>
                    <a:pt x="5597" y="9090"/>
                  </a:cubicBezTo>
                  <a:close/>
                  <a:moveTo>
                    <a:pt x="4432" y="8325"/>
                  </a:moveTo>
                  <a:cubicBezTo>
                    <a:pt x="4553" y="8565"/>
                    <a:pt x="4755" y="8849"/>
                    <a:pt x="5106" y="8950"/>
                  </a:cubicBezTo>
                  <a:lnTo>
                    <a:pt x="5106" y="9335"/>
                  </a:lnTo>
                  <a:cubicBezTo>
                    <a:pt x="5106" y="9956"/>
                    <a:pt x="4654" y="10461"/>
                    <a:pt x="4096" y="10461"/>
                  </a:cubicBezTo>
                  <a:lnTo>
                    <a:pt x="3831" y="10461"/>
                  </a:lnTo>
                  <a:cubicBezTo>
                    <a:pt x="3273" y="10461"/>
                    <a:pt x="2816" y="9956"/>
                    <a:pt x="2816" y="9335"/>
                  </a:cubicBezTo>
                  <a:lnTo>
                    <a:pt x="2816" y="8965"/>
                  </a:lnTo>
                  <a:cubicBezTo>
                    <a:pt x="3080" y="8950"/>
                    <a:pt x="3874" y="8864"/>
                    <a:pt x="4432" y="8325"/>
                  </a:cubicBezTo>
                  <a:close/>
                  <a:moveTo>
                    <a:pt x="4274" y="10876"/>
                  </a:moveTo>
                  <a:lnTo>
                    <a:pt x="4274" y="11101"/>
                  </a:lnTo>
                  <a:lnTo>
                    <a:pt x="3966" y="11419"/>
                  </a:lnTo>
                  <a:lnTo>
                    <a:pt x="3672" y="11135"/>
                  </a:lnTo>
                  <a:lnTo>
                    <a:pt x="3672" y="10880"/>
                  </a:lnTo>
                  <a:cubicBezTo>
                    <a:pt x="3725" y="10885"/>
                    <a:pt x="3778" y="10889"/>
                    <a:pt x="3831" y="10889"/>
                  </a:cubicBezTo>
                  <a:lnTo>
                    <a:pt x="4096" y="10889"/>
                  </a:lnTo>
                  <a:cubicBezTo>
                    <a:pt x="4157" y="10889"/>
                    <a:pt x="4213" y="10885"/>
                    <a:pt x="4274" y="10876"/>
                  </a:cubicBezTo>
                  <a:close/>
                  <a:moveTo>
                    <a:pt x="10072" y="429"/>
                  </a:moveTo>
                  <a:lnTo>
                    <a:pt x="10072" y="2758"/>
                  </a:lnTo>
                  <a:cubicBezTo>
                    <a:pt x="10072" y="2878"/>
                    <a:pt x="10163" y="2974"/>
                    <a:pt x="10283" y="2974"/>
                  </a:cubicBezTo>
                  <a:lnTo>
                    <a:pt x="12617" y="2974"/>
                  </a:lnTo>
                  <a:lnTo>
                    <a:pt x="12617" y="11683"/>
                  </a:lnTo>
                  <a:lnTo>
                    <a:pt x="11140" y="11679"/>
                  </a:lnTo>
                  <a:lnTo>
                    <a:pt x="11140" y="4076"/>
                  </a:lnTo>
                  <a:lnTo>
                    <a:pt x="11140" y="4071"/>
                  </a:lnTo>
                  <a:lnTo>
                    <a:pt x="11140" y="4062"/>
                  </a:lnTo>
                  <a:cubicBezTo>
                    <a:pt x="11140" y="4052"/>
                    <a:pt x="11135" y="4042"/>
                    <a:pt x="11135" y="4037"/>
                  </a:cubicBezTo>
                  <a:cubicBezTo>
                    <a:pt x="11135" y="4028"/>
                    <a:pt x="11130" y="4018"/>
                    <a:pt x="11130" y="4009"/>
                  </a:cubicBezTo>
                  <a:lnTo>
                    <a:pt x="11130" y="4004"/>
                  </a:lnTo>
                  <a:cubicBezTo>
                    <a:pt x="11126" y="3994"/>
                    <a:pt x="11121" y="3985"/>
                    <a:pt x="11116" y="3980"/>
                  </a:cubicBezTo>
                  <a:cubicBezTo>
                    <a:pt x="11111" y="3970"/>
                    <a:pt x="11106" y="3961"/>
                    <a:pt x="11101" y="3956"/>
                  </a:cubicBezTo>
                  <a:lnTo>
                    <a:pt x="11097" y="3951"/>
                  </a:lnTo>
                  <a:cubicBezTo>
                    <a:pt x="11092" y="3941"/>
                    <a:pt x="11087" y="3936"/>
                    <a:pt x="11077" y="3927"/>
                  </a:cubicBezTo>
                  <a:lnTo>
                    <a:pt x="8532" y="1381"/>
                  </a:lnTo>
                  <a:cubicBezTo>
                    <a:pt x="8527" y="1377"/>
                    <a:pt x="8518" y="1367"/>
                    <a:pt x="8513" y="1362"/>
                  </a:cubicBezTo>
                  <a:lnTo>
                    <a:pt x="8508" y="1357"/>
                  </a:lnTo>
                  <a:cubicBezTo>
                    <a:pt x="8498" y="1353"/>
                    <a:pt x="8494" y="1348"/>
                    <a:pt x="8484" y="1343"/>
                  </a:cubicBezTo>
                  <a:cubicBezTo>
                    <a:pt x="8474" y="1338"/>
                    <a:pt x="8469" y="1338"/>
                    <a:pt x="8460" y="1333"/>
                  </a:cubicBezTo>
                  <a:lnTo>
                    <a:pt x="8450" y="1333"/>
                  </a:lnTo>
                  <a:cubicBezTo>
                    <a:pt x="8445" y="1333"/>
                    <a:pt x="8436" y="1328"/>
                    <a:pt x="8426" y="1328"/>
                  </a:cubicBezTo>
                  <a:lnTo>
                    <a:pt x="8402" y="1324"/>
                  </a:lnTo>
                  <a:lnTo>
                    <a:pt x="5197" y="1324"/>
                  </a:lnTo>
                  <a:lnTo>
                    <a:pt x="5197" y="429"/>
                  </a:lnTo>
                  <a:close/>
                  <a:moveTo>
                    <a:pt x="8171" y="1747"/>
                  </a:moveTo>
                  <a:lnTo>
                    <a:pt x="8171" y="4076"/>
                  </a:lnTo>
                  <a:cubicBezTo>
                    <a:pt x="8171" y="4196"/>
                    <a:pt x="8267" y="4293"/>
                    <a:pt x="8383" y="4293"/>
                  </a:cubicBezTo>
                  <a:lnTo>
                    <a:pt x="10717" y="4293"/>
                  </a:lnTo>
                  <a:lnTo>
                    <a:pt x="10717" y="13007"/>
                  </a:lnTo>
                  <a:lnTo>
                    <a:pt x="5794" y="13007"/>
                  </a:lnTo>
                  <a:cubicBezTo>
                    <a:pt x="6992" y="12367"/>
                    <a:pt x="7767" y="11140"/>
                    <a:pt x="7839" y="9783"/>
                  </a:cubicBezTo>
                  <a:lnTo>
                    <a:pt x="7839" y="9759"/>
                  </a:lnTo>
                  <a:lnTo>
                    <a:pt x="7839" y="9677"/>
                  </a:lnTo>
                  <a:lnTo>
                    <a:pt x="7839" y="9638"/>
                  </a:lnTo>
                  <a:lnTo>
                    <a:pt x="7839" y="9624"/>
                  </a:lnTo>
                  <a:lnTo>
                    <a:pt x="7839" y="9571"/>
                  </a:lnTo>
                  <a:lnTo>
                    <a:pt x="7839" y="9537"/>
                  </a:lnTo>
                  <a:lnTo>
                    <a:pt x="7839" y="9523"/>
                  </a:lnTo>
                  <a:lnTo>
                    <a:pt x="7839" y="9465"/>
                  </a:lnTo>
                  <a:lnTo>
                    <a:pt x="7839" y="9436"/>
                  </a:lnTo>
                  <a:lnTo>
                    <a:pt x="7839" y="9417"/>
                  </a:lnTo>
                  <a:lnTo>
                    <a:pt x="7839" y="9359"/>
                  </a:lnTo>
                  <a:lnTo>
                    <a:pt x="7839" y="9311"/>
                  </a:lnTo>
                  <a:cubicBezTo>
                    <a:pt x="7839" y="9297"/>
                    <a:pt x="7839" y="9277"/>
                    <a:pt x="7834" y="9253"/>
                  </a:cubicBezTo>
                  <a:lnTo>
                    <a:pt x="7834" y="9249"/>
                  </a:lnTo>
                  <a:cubicBezTo>
                    <a:pt x="7834" y="9234"/>
                    <a:pt x="7834" y="9220"/>
                    <a:pt x="7829" y="9205"/>
                  </a:cubicBezTo>
                  <a:cubicBezTo>
                    <a:pt x="7829" y="9196"/>
                    <a:pt x="7829" y="9167"/>
                    <a:pt x="7825" y="9148"/>
                  </a:cubicBezTo>
                  <a:lnTo>
                    <a:pt x="7825" y="9138"/>
                  </a:lnTo>
                  <a:cubicBezTo>
                    <a:pt x="7825" y="9128"/>
                    <a:pt x="7825" y="9114"/>
                    <a:pt x="7820" y="9099"/>
                  </a:cubicBezTo>
                  <a:cubicBezTo>
                    <a:pt x="7815" y="9090"/>
                    <a:pt x="7815" y="9061"/>
                    <a:pt x="7810" y="9042"/>
                  </a:cubicBezTo>
                  <a:lnTo>
                    <a:pt x="7810" y="9027"/>
                  </a:lnTo>
                  <a:lnTo>
                    <a:pt x="7810" y="8998"/>
                  </a:lnTo>
                  <a:cubicBezTo>
                    <a:pt x="7810" y="8979"/>
                    <a:pt x="7801" y="8960"/>
                    <a:pt x="7801" y="8941"/>
                  </a:cubicBezTo>
                  <a:lnTo>
                    <a:pt x="7791" y="8897"/>
                  </a:lnTo>
                  <a:cubicBezTo>
                    <a:pt x="7786" y="8864"/>
                    <a:pt x="7781" y="8830"/>
                    <a:pt x="7772" y="8801"/>
                  </a:cubicBezTo>
                  <a:lnTo>
                    <a:pt x="7772" y="8811"/>
                  </a:lnTo>
                  <a:cubicBezTo>
                    <a:pt x="7767" y="8777"/>
                    <a:pt x="7762" y="8743"/>
                    <a:pt x="7752" y="8710"/>
                  </a:cubicBezTo>
                  <a:lnTo>
                    <a:pt x="7743" y="8676"/>
                  </a:lnTo>
                  <a:cubicBezTo>
                    <a:pt x="7738" y="8652"/>
                    <a:pt x="7733" y="8633"/>
                    <a:pt x="7728" y="8609"/>
                  </a:cubicBezTo>
                  <a:lnTo>
                    <a:pt x="7724" y="8585"/>
                  </a:lnTo>
                  <a:lnTo>
                    <a:pt x="7724" y="8575"/>
                  </a:lnTo>
                  <a:cubicBezTo>
                    <a:pt x="7714" y="8551"/>
                    <a:pt x="7709" y="8532"/>
                    <a:pt x="7704" y="8512"/>
                  </a:cubicBezTo>
                  <a:lnTo>
                    <a:pt x="7695" y="8474"/>
                  </a:lnTo>
                  <a:cubicBezTo>
                    <a:pt x="7685" y="8455"/>
                    <a:pt x="7680" y="8435"/>
                    <a:pt x="7676" y="8416"/>
                  </a:cubicBezTo>
                  <a:lnTo>
                    <a:pt x="7661" y="8378"/>
                  </a:lnTo>
                  <a:lnTo>
                    <a:pt x="7642" y="8320"/>
                  </a:lnTo>
                  <a:lnTo>
                    <a:pt x="7632" y="8281"/>
                  </a:lnTo>
                  <a:cubicBezTo>
                    <a:pt x="7623" y="8262"/>
                    <a:pt x="7613" y="8243"/>
                    <a:pt x="7608" y="8224"/>
                  </a:cubicBezTo>
                  <a:lnTo>
                    <a:pt x="7594" y="8190"/>
                  </a:lnTo>
                  <a:lnTo>
                    <a:pt x="7570" y="8127"/>
                  </a:lnTo>
                  <a:lnTo>
                    <a:pt x="7560" y="8103"/>
                  </a:lnTo>
                  <a:lnTo>
                    <a:pt x="7560" y="8099"/>
                  </a:lnTo>
                  <a:cubicBezTo>
                    <a:pt x="7502" y="7954"/>
                    <a:pt x="7435" y="7815"/>
                    <a:pt x="7358" y="7680"/>
                  </a:cubicBezTo>
                  <a:cubicBezTo>
                    <a:pt x="7313" y="7608"/>
                    <a:pt x="7247" y="7577"/>
                    <a:pt x="7182" y="7577"/>
                  </a:cubicBezTo>
                  <a:cubicBezTo>
                    <a:pt x="7040" y="7577"/>
                    <a:pt x="6902" y="7723"/>
                    <a:pt x="6987" y="7892"/>
                  </a:cubicBezTo>
                  <a:cubicBezTo>
                    <a:pt x="7055" y="8012"/>
                    <a:pt x="7113" y="8137"/>
                    <a:pt x="7165" y="8267"/>
                  </a:cubicBezTo>
                  <a:lnTo>
                    <a:pt x="7165" y="8272"/>
                  </a:lnTo>
                  <a:lnTo>
                    <a:pt x="7170" y="8286"/>
                  </a:lnTo>
                  <a:lnTo>
                    <a:pt x="7194" y="8344"/>
                  </a:lnTo>
                  <a:lnTo>
                    <a:pt x="7204" y="8373"/>
                  </a:lnTo>
                  <a:cubicBezTo>
                    <a:pt x="7214" y="8392"/>
                    <a:pt x="7218" y="8411"/>
                    <a:pt x="7228" y="8431"/>
                  </a:cubicBezTo>
                  <a:lnTo>
                    <a:pt x="7238" y="8459"/>
                  </a:lnTo>
                  <a:lnTo>
                    <a:pt x="7257" y="8512"/>
                  </a:lnTo>
                  <a:lnTo>
                    <a:pt x="7267" y="8546"/>
                  </a:lnTo>
                  <a:lnTo>
                    <a:pt x="7281" y="8599"/>
                  </a:lnTo>
                  <a:lnTo>
                    <a:pt x="7291" y="8633"/>
                  </a:lnTo>
                  <a:cubicBezTo>
                    <a:pt x="7295" y="8647"/>
                    <a:pt x="7300" y="8666"/>
                    <a:pt x="7305" y="8686"/>
                  </a:cubicBezTo>
                  <a:lnTo>
                    <a:pt x="7315" y="8719"/>
                  </a:lnTo>
                  <a:cubicBezTo>
                    <a:pt x="7319" y="8739"/>
                    <a:pt x="7324" y="8758"/>
                    <a:pt x="7329" y="8777"/>
                  </a:cubicBezTo>
                  <a:lnTo>
                    <a:pt x="7339" y="8811"/>
                  </a:lnTo>
                  <a:cubicBezTo>
                    <a:pt x="7344" y="8840"/>
                    <a:pt x="7348" y="8868"/>
                    <a:pt x="7358" y="8897"/>
                  </a:cubicBezTo>
                  <a:lnTo>
                    <a:pt x="7358" y="8902"/>
                  </a:lnTo>
                  <a:cubicBezTo>
                    <a:pt x="7363" y="8931"/>
                    <a:pt x="7368" y="8955"/>
                    <a:pt x="7372" y="8984"/>
                  </a:cubicBezTo>
                  <a:lnTo>
                    <a:pt x="7377" y="9027"/>
                  </a:lnTo>
                  <a:cubicBezTo>
                    <a:pt x="7377" y="9042"/>
                    <a:pt x="7382" y="9056"/>
                    <a:pt x="7387" y="9075"/>
                  </a:cubicBezTo>
                  <a:lnTo>
                    <a:pt x="7392" y="9099"/>
                  </a:lnTo>
                  <a:lnTo>
                    <a:pt x="7392" y="9114"/>
                  </a:lnTo>
                  <a:cubicBezTo>
                    <a:pt x="7392" y="9133"/>
                    <a:pt x="7396" y="9148"/>
                    <a:pt x="7396" y="9167"/>
                  </a:cubicBezTo>
                  <a:cubicBezTo>
                    <a:pt x="7401" y="9186"/>
                    <a:pt x="7396" y="9186"/>
                    <a:pt x="7401" y="9196"/>
                  </a:cubicBezTo>
                  <a:lnTo>
                    <a:pt x="7401" y="9205"/>
                  </a:lnTo>
                  <a:cubicBezTo>
                    <a:pt x="7401" y="9225"/>
                    <a:pt x="7406" y="9239"/>
                    <a:pt x="7406" y="9258"/>
                  </a:cubicBezTo>
                  <a:cubicBezTo>
                    <a:pt x="7406" y="9273"/>
                    <a:pt x="7406" y="9282"/>
                    <a:pt x="7411" y="9292"/>
                  </a:cubicBezTo>
                  <a:lnTo>
                    <a:pt x="7411" y="9297"/>
                  </a:lnTo>
                  <a:cubicBezTo>
                    <a:pt x="7411" y="9316"/>
                    <a:pt x="7411" y="9330"/>
                    <a:pt x="7411" y="9350"/>
                  </a:cubicBezTo>
                  <a:cubicBezTo>
                    <a:pt x="7416" y="9364"/>
                    <a:pt x="7411" y="9379"/>
                    <a:pt x="7411" y="9393"/>
                  </a:cubicBezTo>
                  <a:lnTo>
                    <a:pt x="7411" y="9441"/>
                  </a:lnTo>
                  <a:lnTo>
                    <a:pt x="7411" y="9484"/>
                  </a:lnTo>
                  <a:lnTo>
                    <a:pt x="7411" y="9537"/>
                  </a:lnTo>
                  <a:lnTo>
                    <a:pt x="7411" y="9547"/>
                  </a:lnTo>
                  <a:lnTo>
                    <a:pt x="7411" y="9576"/>
                  </a:lnTo>
                  <a:lnTo>
                    <a:pt x="7411" y="9624"/>
                  </a:lnTo>
                  <a:lnTo>
                    <a:pt x="7411" y="9643"/>
                  </a:lnTo>
                  <a:lnTo>
                    <a:pt x="7411" y="9672"/>
                  </a:lnTo>
                  <a:lnTo>
                    <a:pt x="7411" y="9739"/>
                  </a:lnTo>
                  <a:lnTo>
                    <a:pt x="7411" y="9759"/>
                  </a:lnTo>
                  <a:lnTo>
                    <a:pt x="7411" y="9763"/>
                  </a:lnTo>
                  <a:cubicBezTo>
                    <a:pt x="7372" y="10606"/>
                    <a:pt x="7021" y="11404"/>
                    <a:pt x="6429" y="12006"/>
                  </a:cubicBezTo>
                  <a:cubicBezTo>
                    <a:pt x="6280" y="11707"/>
                    <a:pt x="6025" y="11481"/>
                    <a:pt x="5717" y="11356"/>
                  </a:cubicBezTo>
                  <a:lnTo>
                    <a:pt x="4707" y="10952"/>
                  </a:lnTo>
                  <a:lnTo>
                    <a:pt x="4707" y="10745"/>
                  </a:lnTo>
                  <a:cubicBezTo>
                    <a:pt x="5029" y="10581"/>
                    <a:pt x="5279" y="10302"/>
                    <a:pt x="5414" y="9961"/>
                  </a:cubicBezTo>
                  <a:cubicBezTo>
                    <a:pt x="5433" y="9966"/>
                    <a:pt x="5457" y="9970"/>
                    <a:pt x="5477" y="9970"/>
                  </a:cubicBezTo>
                  <a:cubicBezTo>
                    <a:pt x="5842" y="9961"/>
                    <a:pt x="6131" y="9658"/>
                    <a:pt x="6121" y="9292"/>
                  </a:cubicBezTo>
                  <a:cubicBezTo>
                    <a:pt x="6121" y="9022"/>
                    <a:pt x="5967" y="8777"/>
                    <a:pt x="5722" y="8666"/>
                  </a:cubicBezTo>
                  <a:lnTo>
                    <a:pt x="5722" y="8435"/>
                  </a:lnTo>
                  <a:cubicBezTo>
                    <a:pt x="5722" y="7425"/>
                    <a:pt x="4962" y="6602"/>
                    <a:pt x="4023" y="6602"/>
                  </a:cubicBezTo>
                  <a:lnTo>
                    <a:pt x="3903" y="6602"/>
                  </a:lnTo>
                  <a:cubicBezTo>
                    <a:pt x="2965" y="6602"/>
                    <a:pt x="2205" y="7425"/>
                    <a:pt x="2205" y="8435"/>
                  </a:cubicBezTo>
                  <a:lnTo>
                    <a:pt x="2205" y="8666"/>
                  </a:lnTo>
                  <a:cubicBezTo>
                    <a:pt x="1959" y="8777"/>
                    <a:pt x="1800" y="9022"/>
                    <a:pt x="1805" y="9292"/>
                  </a:cubicBezTo>
                  <a:cubicBezTo>
                    <a:pt x="1796" y="9653"/>
                    <a:pt x="2084" y="9956"/>
                    <a:pt x="2450" y="9966"/>
                  </a:cubicBezTo>
                  <a:cubicBezTo>
                    <a:pt x="2469" y="9966"/>
                    <a:pt x="2493" y="9961"/>
                    <a:pt x="2513" y="9956"/>
                  </a:cubicBezTo>
                  <a:cubicBezTo>
                    <a:pt x="2652" y="10302"/>
                    <a:pt x="2912" y="10586"/>
                    <a:pt x="3249" y="10750"/>
                  </a:cubicBezTo>
                  <a:lnTo>
                    <a:pt x="3249" y="10942"/>
                  </a:lnTo>
                  <a:lnTo>
                    <a:pt x="2205" y="11351"/>
                  </a:lnTo>
                  <a:cubicBezTo>
                    <a:pt x="1897" y="11472"/>
                    <a:pt x="1642" y="11703"/>
                    <a:pt x="1492" y="12001"/>
                  </a:cubicBezTo>
                  <a:cubicBezTo>
                    <a:pt x="819" y="11313"/>
                    <a:pt x="463" y="10370"/>
                    <a:pt x="511" y="9412"/>
                  </a:cubicBezTo>
                  <a:lnTo>
                    <a:pt x="511" y="9403"/>
                  </a:lnTo>
                  <a:lnTo>
                    <a:pt x="511" y="9388"/>
                  </a:lnTo>
                  <a:lnTo>
                    <a:pt x="511" y="9379"/>
                  </a:lnTo>
                  <a:cubicBezTo>
                    <a:pt x="511" y="9359"/>
                    <a:pt x="511" y="9340"/>
                    <a:pt x="516" y="9316"/>
                  </a:cubicBezTo>
                  <a:lnTo>
                    <a:pt x="516" y="9292"/>
                  </a:lnTo>
                  <a:lnTo>
                    <a:pt x="516" y="9263"/>
                  </a:lnTo>
                  <a:cubicBezTo>
                    <a:pt x="516" y="9249"/>
                    <a:pt x="516" y="9234"/>
                    <a:pt x="520" y="9220"/>
                  </a:cubicBezTo>
                  <a:cubicBezTo>
                    <a:pt x="520" y="9210"/>
                    <a:pt x="520" y="9205"/>
                    <a:pt x="520" y="9196"/>
                  </a:cubicBezTo>
                  <a:lnTo>
                    <a:pt x="520" y="9181"/>
                  </a:lnTo>
                  <a:cubicBezTo>
                    <a:pt x="520" y="9162"/>
                    <a:pt x="525" y="9148"/>
                    <a:pt x="525" y="9128"/>
                  </a:cubicBezTo>
                  <a:lnTo>
                    <a:pt x="530" y="9099"/>
                  </a:lnTo>
                  <a:lnTo>
                    <a:pt x="530" y="9085"/>
                  </a:lnTo>
                  <a:cubicBezTo>
                    <a:pt x="530" y="9071"/>
                    <a:pt x="535" y="9051"/>
                    <a:pt x="540" y="9037"/>
                  </a:cubicBezTo>
                  <a:lnTo>
                    <a:pt x="545" y="8994"/>
                  </a:lnTo>
                  <a:cubicBezTo>
                    <a:pt x="545" y="8979"/>
                    <a:pt x="554" y="8960"/>
                    <a:pt x="554" y="8945"/>
                  </a:cubicBezTo>
                  <a:lnTo>
                    <a:pt x="564" y="8902"/>
                  </a:lnTo>
                  <a:cubicBezTo>
                    <a:pt x="569" y="8888"/>
                    <a:pt x="569" y="8873"/>
                    <a:pt x="573" y="8854"/>
                  </a:cubicBezTo>
                  <a:cubicBezTo>
                    <a:pt x="578" y="8835"/>
                    <a:pt x="578" y="8825"/>
                    <a:pt x="583" y="8816"/>
                  </a:cubicBezTo>
                  <a:cubicBezTo>
                    <a:pt x="583" y="8801"/>
                    <a:pt x="588" y="8782"/>
                    <a:pt x="593" y="8767"/>
                  </a:cubicBezTo>
                  <a:lnTo>
                    <a:pt x="597" y="8748"/>
                  </a:lnTo>
                  <a:lnTo>
                    <a:pt x="602" y="8724"/>
                  </a:lnTo>
                  <a:cubicBezTo>
                    <a:pt x="607" y="8710"/>
                    <a:pt x="612" y="8690"/>
                    <a:pt x="617" y="8671"/>
                  </a:cubicBezTo>
                  <a:lnTo>
                    <a:pt x="622" y="8657"/>
                  </a:lnTo>
                  <a:lnTo>
                    <a:pt x="626" y="8638"/>
                  </a:lnTo>
                  <a:cubicBezTo>
                    <a:pt x="636" y="8609"/>
                    <a:pt x="641" y="8585"/>
                    <a:pt x="650" y="8556"/>
                  </a:cubicBezTo>
                  <a:lnTo>
                    <a:pt x="650" y="8551"/>
                  </a:lnTo>
                  <a:cubicBezTo>
                    <a:pt x="660" y="8522"/>
                    <a:pt x="670" y="8493"/>
                    <a:pt x="679" y="8469"/>
                  </a:cubicBezTo>
                  <a:lnTo>
                    <a:pt x="689" y="8440"/>
                  </a:lnTo>
                  <a:cubicBezTo>
                    <a:pt x="694" y="8421"/>
                    <a:pt x="703" y="8402"/>
                    <a:pt x="708" y="8378"/>
                  </a:cubicBezTo>
                  <a:lnTo>
                    <a:pt x="723" y="8349"/>
                  </a:lnTo>
                  <a:lnTo>
                    <a:pt x="742" y="8296"/>
                  </a:lnTo>
                  <a:lnTo>
                    <a:pt x="756" y="8262"/>
                  </a:lnTo>
                  <a:lnTo>
                    <a:pt x="775" y="8209"/>
                  </a:lnTo>
                  <a:lnTo>
                    <a:pt x="790" y="8180"/>
                  </a:lnTo>
                  <a:lnTo>
                    <a:pt x="814" y="8127"/>
                  </a:lnTo>
                  <a:lnTo>
                    <a:pt x="828" y="8099"/>
                  </a:lnTo>
                  <a:lnTo>
                    <a:pt x="852" y="8046"/>
                  </a:lnTo>
                  <a:lnTo>
                    <a:pt x="867" y="8017"/>
                  </a:lnTo>
                  <a:lnTo>
                    <a:pt x="896" y="7964"/>
                  </a:lnTo>
                  <a:lnTo>
                    <a:pt x="905" y="7949"/>
                  </a:lnTo>
                  <a:lnTo>
                    <a:pt x="905" y="7945"/>
                  </a:lnTo>
                  <a:cubicBezTo>
                    <a:pt x="1064" y="7641"/>
                    <a:pt x="1271" y="7367"/>
                    <a:pt x="1516" y="7127"/>
                  </a:cubicBezTo>
                  <a:lnTo>
                    <a:pt x="1521" y="7122"/>
                  </a:lnTo>
                  <a:lnTo>
                    <a:pt x="1531" y="7107"/>
                  </a:lnTo>
                  <a:lnTo>
                    <a:pt x="1545" y="7098"/>
                  </a:lnTo>
                  <a:lnTo>
                    <a:pt x="1574" y="7069"/>
                  </a:lnTo>
                  <a:lnTo>
                    <a:pt x="1593" y="7050"/>
                  </a:lnTo>
                  <a:lnTo>
                    <a:pt x="1613" y="7035"/>
                  </a:lnTo>
                  <a:lnTo>
                    <a:pt x="1637" y="7011"/>
                  </a:lnTo>
                  <a:lnTo>
                    <a:pt x="1661" y="6992"/>
                  </a:lnTo>
                  <a:lnTo>
                    <a:pt x="1670" y="6982"/>
                  </a:lnTo>
                  <a:lnTo>
                    <a:pt x="1699" y="6953"/>
                  </a:lnTo>
                  <a:lnTo>
                    <a:pt x="1723" y="6934"/>
                  </a:lnTo>
                  <a:lnTo>
                    <a:pt x="1733" y="6929"/>
                  </a:lnTo>
                  <a:lnTo>
                    <a:pt x="1767" y="6900"/>
                  </a:lnTo>
                  <a:lnTo>
                    <a:pt x="1800" y="6872"/>
                  </a:lnTo>
                  <a:lnTo>
                    <a:pt x="1834" y="6848"/>
                  </a:lnTo>
                  <a:lnTo>
                    <a:pt x="1868" y="6823"/>
                  </a:lnTo>
                  <a:lnTo>
                    <a:pt x="1901" y="6795"/>
                  </a:lnTo>
                  <a:lnTo>
                    <a:pt x="1935" y="6771"/>
                  </a:lnTo>
                  <a:lnTo>
                    <a:pt x="1974" y="6746"/>
                  </a:lnTo>
                  <a:lnTo>
                    <a:pt x="2007" y="6722"/>
                  </a:lnTo>
                  <a:lnTo>
                    <a:pt x="2041" y="6698"/>
                  </a:lnTo>
                  <a:lnTo>
                    <a:pt x="2079" y="6674"/>
                  </a:lnTo>
                  <a:lnTo>
                    <a:pt x="2113" y="6650"/>
                  </a:lnTo>
                  <a:lnTo>
                    <a:pt x="2152" y="6626"/>
                  </a:lnTo>
                  <a:lnTo>
                    <a:pt x="2190" y="6607"/>
                  </a:lnTo>
                  <a:lnTo>
                    <a:pt x="2224" y="6583"/>
                  </a:lnTo>
                  <a:lnTo>
                    <a:pt x="2262" y="6564"/>
                  </a:lnTo>
                  <a:lnTo>
                    <a:pt x="2267" y="6564"/>
                  </a:lnTo>
                  <a:lnTo>
                    <a:pt x="2301" y="6544"/>
                  </a:lnTo>
                  <a:lnTo>
                    <a:pt x="2330" y="6530"/>
                  </a:lnTo>
                  <a:lnTo>
                    <a:pt x="2339" y="6525"/>
                  </a:lnTo>
                  <a:lnTo>
                    <a:pt x="2373" y="6506"/>
                  </a:lnTo>
                  <a:lnTo>
                    <a:pt x="2402" y="6491"/>
                  </a:lnTo>
                  <a:lnTo>
                    <a:pt x="2426" y="6482"/>
                  </a:lnTo>
                  <a:lnTo>
                    <a:pt x="2450" y="6467"/>
                  </a:lnTo>
                  <a:lnTo>
                    <a:pt x="2479" y="6453"/>
                  </a:lnTo>
                  <a:lnTo>
                    <a:pt x="2503" y="6443"/>
                  </a:lnTo>
                  <a:lnTo>
                    <a:pt x="2532" y="6429"/>
                  </a:lnTo>
                  <a:lnTo>
                    <a:pt x="2570" y="6414"/>
                  </a:lnTo>
                  <a:lnTo>
                    <a:pt x="2575" y="6414"/>
                  </a:lnTo>
                  <a:lnTo>
                    <a:pt x="2628" y="6390"/>
                  </a:lnTo>
                  <a:lnTo>
                    <a:pt x="2686" y="6366"/>
                  </a:lnTo>
                  <a:lnTo>
                    <a:pt x="2705" y="6357"/>
                  </a:lnTo>
                  <a:lnTo>
                    <a:pt x="2734" y="6347"/>
                  </a:lnTo>
                  <a:lnTo>
                    <a:pt x="2768" y="6338"/>
                  </a:lnTo>
                  <a:lnTo>
                    <a:pt x="2796" y="6328"/>
                  </a:lnTo>
                  <a:lnTo>
                    <a:pt x="2816" y="6318"/>
                  </a:lnTo>
                  <a:lnTo>
                    <a:pt x="2849" y="6309"/>
                  </a:lnTo>
                  <a:lnTo>
                    <a:pt x="2873" y="6299"/>
                  </a:lnTo>
                  <a:lnTo>
                    <a:pt x="2897" y="6294"/>
                  </a:lnTo>
                  <a:lnTo>
                    <a:pt x="2931" y="6280"/>
                  </a:lnTo>
                  <a:lnTo>
                    <a:pt x="2979" y="6265"/>
                  </a:lnTo>
                  <a:cubicBezTo>
                    <a:pt x="3008" y="6280"/>
                    <a:pt x="3037" y="6285"/>
                    <a:pt x="3066" y="6285"/>
                  </a:cubicBezTo>
                  <a:cubicBezTo>
                    <a:pt x="3128" y="6285"/>
                    <a:pt x="3191" y="6256"/>
                    <a:pt x="3229" y="6203"/>
                  </a:cubicBezTo>
                  <a:lnTo>
                    <a:pt x="3268" y="6198"/>
                  </a:lnTo>
                  <a:lnTo>
                    <a:pt x="3278" y="6198"/>
                  </a:lnTo>
                  <a:lnTo>
                    <a:pt x="3311" y="6188"/>
                  </a:lnTo>
                  <a:lnTo>
                    <a:pt x="3359" y="6179"/>
                  </a:lnTo>
                  <a:lnTo>
                    <a:pt x="3403" y="6174"/>
                  </a:lnTo>
                  <a:lnTo>
                    <a:pt x="3451" y="6169"/>
                  </a:lnTo>
                  <a:lnTo>
                    <a:pt x="3489" y="6159"/>
                  </a:lnTo>
                  <a:lnTo>
                    <a:pt x="3537" y="6155"/>
                  </a:lnTo>
                  <a:lnTo>
                    <a:pt x="3576" y="6150"/>
                  </a:lnTo>
                  <a:lnTo>
                    <a:pt x="3624" y="6145"/>
                  </a:lnTo>
                  <a:lnTo>
                    <a:pt x="3667" y="6145"/>
                  </a:lnTo>
                  <a:lnTo>
                    <a:pt x="3715" y="6140"/>
                  </a:lnTo>
                  <a:lnTo>
                    <a:pt x="4028" y="6140"/>
                  </a:lnTo>
                  <a:lnTo>
                    <a:pt x="4120" y="6145"/>
                  </a:lnTo>
                  <a:lnTo>
                    <a:pt x="4211" y="6150"/>
                  </a:lnTo>
                  <a:lnTo>
                    <a:pt x="4250" y="6150"/>
                  </a:lnTo>
                  <a:lnTo>
                    <a:pt x="4298" y="6155"/>
                  </a:lnTo>
                  <a:lnTo>
                    <a:pt x="4351" y="6159"/>
                  </a:lnTo>
                  <a:lnTo>
                    <a:pt x="4389" y="6164"/>
                  </a:lnTo>
                  <a:lnTo>
                    <a:pt x="4413" y="6169"/>
                  </a:lnTo>
                  <a:lnTo>
                    <a:pt x="4442" y="6169"/>
                  </a:lnTo>
                  <a:lnTo>
                    <a:pt x="4481" y="6179"/>
                  </a:lnTo>
                  <a:lnTo>
                    <a:pt x="4509" y="6184"/>
                  </a:lnTo>
                  <a:lnTo>
                    <a:pt x="4524" y="6184"/>
                  </a:lnTo>
                  <a:lnTo>
                    <a:pt x="4567" y="6188"/>
                  </a:lnTo>
                  <a:lnTo>
                    <a:pt x="4601" y="6198"/>
                  </a:lnTo>
                  <a:lnTo>
                    <a:pt x="4610" y="6198"/>
                  </a:lnTo>
                  <a:lnTo>
                    <a:pt x="4659" y="6208"/>
                  </a:lnTo>
                  <a:lnTo>
                    <a:pt x="4697" y="6217"/>
                  </a:lnTo>
                  <a:lnTo>
                    <a:pt x="4745" y="6227"/>
                  </a:lnTo>
                  <a:lnTo>
                    <a:pt x="4784" y="6236"/>
                  </a:lnTo>
                  <a:lnTo>
                    <a:pt x="4832" y="6246"/>
                  </a:lnTo>
                  <a:lnTo>
                    <a:pt x="4870" y="6261"/>
                  </a:lnTo>
                  <a:lnTo>
                    <a:pt x="4914" y="6270"/>
                  </a:lnTo>
                  <a:lnTo>
                    <a:pt x="4957" y="6285"/>
                  </a:lnTo>
                  <a:lnTo>
                    <a:pt x="5000" y="6299"/>
                  </a:lnTo>
                  <a:lnTo>
                    <a:pt x="5039" y="6309"/>
                  </a:lnTo>
                  <a:lnTo>
                    <a:pt x="5082" y="6323"/>
                  </a:lnTo>
                  <a:lnTo>
                    <a:pt x="5120" y="6338"/>
                  </a:lnTo>
                  <a:lnTo>
                    <a:pt x="5164" y="6352"/>
                  </a:lnTo>
                  <a:lnTo>
                    <a:pt x="5173" y="6357"/>
                  </a:lnTo>
                  <a:lnTo>
                    <a:pt x="5202" y="6371"/>
                  </a:lnTo>
                  <a:lnTo>
                    <a:pt x="5236" y="6381"/>
                  </a:lnTo>
                  <a:lnTo>
                    <a:pt x="5260" y="6390"/>
                  </a:lnTo>
                  <a:lnTo>
                    <a:pt x="5284" y="6400"/>
                  </a:lnTo>
                  <a:lnTo>
                    <a:pt x="5318" y="6419"/>
                  </a:lnTo>
                  <a:lnTo>
                    <a:pt x="5337" y="6424"/>
                  </a:lnTo>
                  <a:lnTo>
                    <a:pt x="5366" y="6439"/>
                  </a:lnTo>
                  <a:lnTo>
                    <a:pt x="5395" y="6453"/>
                  </a:lnTo>
                  <a:lnTo>
                    <a:pt x="5419" y="6463"/>
                  </a:lnTo>
                  <a:lnTo>
                    <a:pt x="5443" y="6472"/>
                  </a:lnTo>
                  <a:lnTo>
                    <a:pt x="5477" y="6491"/>
                  </a:lnTo>
                  <a:lnTo>
                    <a:pt x="5501" y="6501"/>
                  </a:lnTo>
                  <a:lnTo>
                    <a:pt x="5520" y="6511"/>
                  </a:lnTo>
                  <a:lnTo>
                    <a:pt x="5573" y="6540"/>
                  </a:lnTo>
                  <a:lnTo>
                    <a:pt x="5626" y="6568"/>
                  </a:lnTo>
                  <a:lnTo>
                    <a:pt x="5635" y="6573"/>
                  </a:lnTo>
                  <a:lnTo>
                    <a:pt x="5669" y="6593"/>
                  </a:lnTo>
                  <a:lnTo>
                    <a:pt x="5698" y="6612"/>
                  </a:lnTo>
                  <a:lnTo>
                    <a:pt x="5717" y="6621"/>
                  </a:lnTo>
                  <a:lnTo>
                    <a:pt x="5746" y="6641"/>
                  </a:lnTo>
                  <a:lnTo>
                    <a:pt x="5770" y="6655"/>
                  </a:lnTo>
                  <a:lnTo>
                    <a:pt x="5794" y="6670"/>
                  </a:lnTo>
                  <a:lnTo>
                    <a:pt x="5818" y="6684"/>
                  </a:lnTo>
                  <a:lnTo>
                    <a:pt x="5852" y="6708"/>
                  </a:lnTo>
                  <a:lnTo>
                    <a:pt x="5857" y="6713"/>
                  </a:lnTo>
                  <a:lnTo>
                    <a:pt x="5890" y="6732"/>
                  </a:lnTo>
                  <a:lnTo>
                    <a:pt x="5919" y="6751"/>
                  </a:lnTo>
                  <a:lnTo>
                    <a:pt x="5934" y="6761"/>
                  </a:lnTo>
                  <a:lnTo>
                    <a:pt x="5958" y="6780"/>
                  </a:lnTo>
                  <a:lnTo>
                    <a:pt x="5991" y="6804"/>
                  </a:lnTo>
                  <a:lnTo>
                    <a:pt x="5996" y="6809"/>
                  </a:lnTo>
                  <a:lnTo>
                    <a:pt x="6030" y="6833"/>
                  </a:lnTo>
                  <a:lnTo>
                    <a:pt x="6064" y="6857"/>
                  </a:lnTo>
                  <a:lnTo>
                    <a:pt x="6097" y="6886"/>
                  </a:lnTo>
                  <a:lnTo>
                    <a:pt x="6131" y="6910"/>
                  </a:lnTo>
                  <a:lnTo>
                    <a:pt x="6165" y="6939"/>
                  </a:lnTo>
                  <a:lnTo>
                    <a:pt x="6198" y="6968"/>
                  </a:lnTo>
                  <a:lnTo>
                    <a:pt x="6227" y="6997"/>
                  </a:lnTo>
                  <a:lnTo>
                    <a:pt x="6261" y="7026"/>
                  </a:lnTo>
                  <a:lnTo>
                    <a:pt x="6290" y="7050"/>
                  </a:lnTo>
                  <a:lnTo>
                    <a:pt x="6295" y="7050"/>
                  </a:lnTo>
                  <a:lnTo>
                    <a:pt x="6323" y="7079"/>
                  </a:lnTo>
                  <a:lnTo>
                    <a:pt x="6352" y="7107"/>
                  </a:lnTo>
                  <a:lnTo>
                    <a:pt x="6362" y="7117"/>
                  </a:lnTo>
                  <a:lnTo>
                    <a:pt x="6386" y="7141"/>
                  </a:lnTo>
                  <a:lnTo>
                    <a:pt x="6415" y="7170"/>
                  </a:lnTo>
                  <a:lnTo>
                    <a:pt x="6444" y="7199"/>
                  </a:lnTo>
                  <a:lnTo>
                    <a:pt x="6468" y="7223"/>
                  </a:lnTo>
                  <a:lnTo>
                    <a:pt x="6473" y="7232"/>
                  </a:lnTo>
                  <a:cubicBezTo>
                    <a:pt x="6518" y="7277"/>
                    <a:pt x="6568" y="7295"/>
                    <a:pt x="6617" y="7295"/>
                  </a:cubicBezTo>
                  <a:cubicBezTo>
                    <a:pt x="6777" y="7295"/>
                    <a:pt x="6918" y="7097"/>
                    <a:pt x="6785" y="6939"/>
                  </a:cubicBezTo>
                  <a:lnTo>
                    <a:pt x="6781" y="6934"/>
                  </a:lnTo>
                  <a:lnTo>
                    <a:pt x="6752" y="6905"/>
                  </a:lnTo>
                  <a:lnTo>
                    <a:pt x="6718" y="6872"/>
                  </a:lnTo>
                  <a:lnTo>
                    <a:pt x="6684" y="6838"/>
                  </a:lnTo>
                  <a:lnTo>
                    <a:pt x="6660" y="6814"/>
                  </a:lnTo>
                  <a:lnTo>
                    <a:pt x="6651" y="6804"/>
                  </a:lnTo>
                  <a:lnTo>
                    <a:pt x="6617" y="6771"/>
                  </a:lnTo>
                  <a:lnTo>
                    <a:pt x="6583" y="6737"/>
                  </a:lnTo>
                  <a:lnTo>
                    <a:pt x="6545" y="6703"/>
                  </a:lnTo>
                  <a:lnTo>
                    <a:pt x="6511" y="6670"/>
                  </a:lnTo>
                  <a:lnTo>
                    <a:pt x="6477" y="6641"/>
                  </a:lnTo>
                  <a:lnTo>
                    <a:pt x="6439" y="6612"/>
                  </a:lnTo>
                  <a:lnTo>
                    <a:pt x="6400" y="6578"/>
                  </a:lnTo>
                  <a:lnTo>
                    <a:pt x="6367" y="6549"/>
                  </a:lnTo>
                  <a:lnTo>
                    <a:pt x="6328" y="6520"/>
                  </a:lnTo>
                  <a:lnTo>
                    <a:pt x="6290" y="6491"/>
                  </a:lnTo>
                  <a:lnTo>
                    <a:pt x="6251" y="6463"/>
                  </a:lnTo>
                  <a:lnTo>
                    <a:pt x="6246" y="6458"/>
                  </a:lnTo>
                  <a:lnTo>
                    <a:pt x="6213" y="6434"/>
                  </a:lnTo>
                  <a:lnTo>
                    <a:pt x="6179" y="6410"/>
                  </a:lnTo>
                  <a:lnTo>
                    <a:pt x="6169" y="6400"/>
                  </a:lnTo>
                  <a:lnTo>
                    <a:pt x="6131" y="6376"/>
                  </a:lnTo>
                  <a:lnTo>
                    <a:pt x="6097" y="6352"/>
                  </a:lnTo>
                  <a:lnTo>
                    <a:pt x="6092" y="6352"/>
                  </a:lnTo>
                  <a:lnTo>
                    <a:pt x="6054" y="6328"/>
                  </a:lnTo>
                  <a:lnTo>
                    <a:pt x="6020" y="6309"/>
                  </a:lnTo>
                  <a:lnTo>
                    <a:pt x="6001" y="6294"/>
                  </a:lnTo>
                  <a:lnTo>
                    <a:pt x="5967" y="6275"/>
                  </a:lnTo>
                  <a:lnTo>
                    <a:pt x="5938" y="6256"/>
                  </a:lnTo>
                  <a:lnTo>
                    <a:pt x="5919" y="6246"/>
                  </a:lnTo>
                  <a:lnTo>
                    <a:pt x="5886" y="6227"/>
                  </a:lnTo>
                  <a:lnTo>
                    <a:pt x="5842" y="6203"/>
                  </a:lnTo>
                  <a:lnTo>
                    <a:pt x="5837" y="6198"/>
                  </a:lnTo>
                  <a:lnTo>
                    <a:pt x="5799" y="6164"/>
                  </a:lnTo>
                  <a:lnTo>
                    <a:pt x="5741" y="6131"/>
                  </a:lnTo>
                  <a:lnTo>
                    <a:pt x="5712" y="6116"/>
                  </a:lnTo>
                  <a:lnTo>
                    <a:pt x="5693" y="6107"/>
                  </a:lnTo>
                  <a:lnTo>
                    <a:pt x="5655" y="6087"/>
                  </a:lnTo>
                  <a:lnTo>
                    <a:pt x="5626" y="6073"/>
                  </a:lnTo>
                  <a:lnTo>
                    <a:pt x="5602" y="6063"/>
                  </a:lnTo>
                  <a:lnTo>
                    <a:pt x="5563" y="6044"/>
                  </a:lnTo>
                  <a:lnTo>
                    <a:pt x="5534" y="6030"/>
                  </a:lnTo>
                  <a:lnTo>
                    <a:pt x="5515" y="6025"/>
                  </a:lnTo>
                  <a:lnTo>
                    <a:pt x="5472" y="6005"/>
                  </a:lnTo>
                  <a:lnTo>
                    <a:pt x="5443" y="5996"/>
                  </a:lnTo>
                  <a:lnTo>
                    <a:pt x="5419" y="5981"/>
                  </a:lnTo>
                  <a:lnTo>
                    <a:pt x="5380" y="5972"/>
                  </a:lnTo>
                  <a:lnTo>
                    <a:pt x="5351" y="5957"/>
                  </a:lnTo>
                  <a:lnTo>
                    <a:pt x="5337" y="5953"/>
                  </a:lnTo>
                  <a:lnTo>
                    <a:pt x="5289" y="5933"/>
                  </a:lnTo>
                  <a:lnTo>
                    <a:pt x="5246" y="5919"/>
                  </a:lnTo>
                  <a:lnTo>
                    <a:pt x="5197" y="5904"/>
                  </a:lnTo>
                  <a:lnTo>
                    <a:pt x="5154" y="5890"/>
                  </a:lnTo>
                  <a:lnTo>
                    <a:pt x="5101" y="5871"/>
                  </a:lnTo>
                  <a:lnTo>
                    <a:pt x="5058" y="5856"/>
                  </a:lnTo>
                  <a:lnTo>
                    <a:pt x="5005" y="5842"/>
                  </a:lnTo>
                  <a:lnTo>
                    <a:pt x="4962" y="5832"/>
                  </a:lnTo>
                  <a:lnTo>
                    <a:pt x="4909" y="5818"/>
                  </a:lnTo>
                  <a:lnTo>
                    <a:pt x="4865" y="5808"/>
                  </a:lnTo>
                  <a:lnTo>
                    <a:pt x="4813" y="5794"/>
                  </a:lnTo>
                  <a:lnTo>
                    <a:pt x="4764" y="5784"/>
                  </a:lnTo>
                  <a:lnTo>
                    <a:pt x="4711" y="5775"/>
                  </a:lnTo>
                  <a:lnTo>
                    <a:pt x="4702" y="5775"/>
                  </a:lnTo>
                  <a:lnTo>
                    <a:pt x="4668" y="5765"/>
                  </a:lnTo>
                  <a:lnTo>
                    <a:pt x="4615" y="5760"/>
                  </a:lnTo>
                  <a:lnTo>
                    <a:pt x="4606" y="5760"/>
                  </a:lnTo>
                  <a:lnTo>
                    <a:pt x="4567" y="5750"/>
                  </a:lnTo>
                  <a:lnTo>
                    <a:pt x="4519" y="5746"/>
                  </a:lnTo>
                  <a:lnTo>
                    <a:pt x="4495" y="5741"/>
                  </a:lnTo>
                  <a:lnTo>
                    <a:pt x="4466" y="5736"/>
                  </a:lnTo>
                  <a:lnTo>
                    <a:pt x="4423" y="5731"/>
                  </a:lnTo>
                  <a:lnTo>
                    <a:pt x="4365" y="5726"/>
                  </a:lnTo>
                  <a:lnTo>
                    <a:pt x="4307" y="5722"/>
                  </a:lnTo>
                  <a:lnTo>
                    <a:pt x="4264" y="5722"/>
                  </a:lnTo>
                  <a:lnTo>
                    <a:pt x="4163" y="5712"/>
                  </a:lnTo>
                  <a:lnTo>
                    <a:pt x="3653" y="5712"/>
                  </a:lnTo>
                  <a:lnTo>
                    <a:pt x="3605" y="5717"/>
                  </a:lnTo>
                  <a:lnTo>
                    <a:pt x="3552" y="5722"/>
                  </a:lnTo>
                  <a:lnTo>
                    <a:pt x="3509" y="5726"/>
                  </a:lnTo>
                  <a:lnTo>
                    <a:pt x="3504" y="5726"/>
                  </a:lnTo>
                  <a:lnTo>
                    <a:pt x="3451" y="5736"/>
                  </a:lnTo>
                  <a:lnTo>
                    <a:pt x="3403" y="5741"/>
                  </a:lnTo>
                  <a:lnTo>
                    <a:pt x="3355" y="5750"/>
                  </a:lnTo>
                  <a:lnTo>
                    <a:pt x="3306" y="5755"/>
                  </a:lnTo>
                  <a:lnTo>
                    <a:pt x="3297" y="5755"/>
                  </a:lnTo>
                  <a:lnTo>
                    <a:pt x="3287" y="1747"/>
                  </a:lnTo>
                  <a:close/>
                  <a:moveTo>
                    <a:pt x="4606" y="11371"/>
                  </a:moveTo>
                  <a:lnTo>
                    <a:pt x="5558" y="11751"/>
                  </a:lnTo>
                  <a:lnTo>
                    <a:pt x="5568" y="11756"/>
                  </a:lnTo>
                  <a:cubicBezTo>
                    <a:pt x="5813" y="11857"/>
                    <a:pt x="6001" y="12054"/>
                    <a:pt x="6092" y="12299"/>
                  </a:cubicBezTo>
                  <a:cubicBezTo>
                    <a:pt x="5611" y="12679"/>
                    <a:pt x="5043" y="12920"/>
                    <a:pt x="4442" y="13007"/>
                  </a:cubicBezTo>
                  <a:lnTo>
                    <a:pt x="3841" y="13007"/>
                  </a:lnTo>
                  <a:cubicBezTo>
                    <a:pt x="3807" y="13007"/>
                    <a:pt x="3768" y="13016"/>
                    <a:pt x="3740" y="13035"/>
                  </a:cubicBezTo>
                  <a:cubicBezTo>
                    <a:pt x="3042" y="12992"/>
                    <a:pt x="2373" y="12732"/>
                    <a:pt x="1820" y="12299"/>
                  </a:cubicBezTo>
                  <a:cubicBezTo>
                    <a:pt x="1829" y="12290"/>
                    <a:pt x="1834" y="12280"/>
                    <a:pt x="1839" y="12270"/>
                  </a:cubicBezTo>
                  <a:cubicBezTo>
                    <a:pt x="1930" y="12035"/>
                    <a:pt x="2113" y="11852"/>
                    <a:pt x="2344" y="11756"/>
                  </a:cubicBezTo>
                  <a:lnTo>
                    <a:pt x="2354" y="11751"/>
                  </a:lnTo>
                  <a:lnTo>
                    <a:pt x="3311" y="11380"/>
                  </a:lnTo>
                  <a:lnTo>
                    <a:pt x="3821" y="11876"/>
                  </a:lnTo>
                  <a:cubicBezTo>
                    <a:pt x="3860" y="11914"/>
                    <a:pt x="3918" y="11938"/>
                    <a:pt x="3970" y="11938"/>
                  </a:cubicBezTo>
                  <a:lnTo>
                    <a:pt x="3975" y="11938"/>
                  </a:lnTo>
                  <a:cubicBezTo>
                    <a:pt x="4033" y="11938"/>
                    <a:pt x="4086" y="11914"/>
                    <a:pt x="4124" y="11871"/>
                  </a:cubicBezTo>
                  <a:lnTo>
                    <a:pt x="4606" y="11371"/>
                  </a:lnTo>
                  <a:close/>
                  <a:moveTo>
                    <a:pt x="4986" y="0"/>
                  </a:moveTo>
                  <a:cubicBezTo>
                    <a:pt x="4865" y="0"/>
                    <a:pt x="4769" y="97"/>
                    <a:pt x="4769" y="217"/>
                  </a:cubicBezTo>
                  <a:lnTo>
                    <a:pt x="4769" y="1324"/>
                  </a:lnTo>
                  <a:lnTo>
                    <a:pt x="3075" y="1324"/>
                  </a:lnTo>
                  <a:cubicBezTo>
                    <a:pt x="2960" y="1324"/>
                    <a:pt x="2864" y="1420"/>
                    <a:pt x="2864" y="1540"/>
                  </a:cubicBezTo>
                  <a:lnTo>
                    <a:pt x="2873" y="5861"/>
                  </a:lnTo>
                  <a:lnTo>
                    <a:pt x="2859" y="5866"/>
                  </a:lnTo>
                  <a:lnTo>
                    <a:pt x="2825" y="5876"/>
                  </a:lnTo>
                  <a:lnTo>
                    <a:pt x="2787" y="5890"/>
                  </a:lnTo>
                  <a:lnTo>
                    <a:pt x="2763" y="5895"/>
                  </a:lnTo>
                  <a:lnTo>
                    <a:pt x="2734" y="5904"/>
                  </a:lnTo>
                  <a:lnTo>
                    <a:pt x="2695" y="5919"/>
                  </a:lnTo>
                  <a:lnTo>
                    <a:pt x="2676" y="5929"/>
                  </a:lnTo>
                  <a:lnTo>
                    <a:pt x="2642" y="5938"/>
                  </a:lnTo>
                  <a:lnTo>
                    <a:pt x="2604" y="5953"/>
                  </a:lnTo>
                  <a:lnTo>
                    <a:pt x="2580" y="5962"/>
                  </a:lnTo>
                  <a:lnTo>
                    <a:pt x="2551" y="5972"/>
                  </a:lnTo>
                  <a:lnTo>
                    <a:pt x="2488" y="6001"/>
                  </a:lnTo>
                  <a:lnTo>
                    <a:pt x="2426" y="6025"/>
                  </a:lnTo>
                  <a:lnTo>
                    <a:pt x="2421" y="6025"/>
                  </a:lnTo>
                  <a:lnTo>
                    <a:pt x="2378" y="6044"/>
                  </a:lnTo>
                  <a:lnTo>
                    <a:pt x="2339" y="6063"/>
                  </a:lnTo>
                  <a:lnTo>
                    <a:pt x="2325" y="6068"/>
                  </a:lnTo>
                  <a:lnTo>
                    <a:pt x="2286" y="6087"/>
                  </a:lnTo>
                  <a:lnTo>
                    <a:pt x="2253" y="6102"/>
                  </a:lnTo>
                  <a:lnTo>
                    <a:pt x="2233" y="6111"/>
                  </a:lnTo>
                  <a:lnTo>
                    <a:pt x="2200" y="6131"/>
                  </a:lnTo>
                  <a:lnTo>
                    <a:pt x="2161" y="6150"/>
                  </a:lnTo>
                  <a:lnTo>
                    <a:pt x="2152" y="6155"/>
                  </a:lnTo>
                  <a:lnTo>
                    <a:pt x="2113" y="6174"/>
                  </a:lnTo>
                  <a:lnTo>
                    <a:pt x="2075" y="6198"/>
                  </a:lnTo>
                  <a:lnTo>
                    <a:pt x="2031" y="6222"/>
                  </a:lnTo>
                  <a:lnTo>
                    <a:pt x="1988" y="6246"/>
                  </a:lnTo>
                  <a:lnTo>
                    <a:pt x="1950" y="6270"/>
                  </a:lnTo>
                  <a:lnTo>
                    <a:pt x="1906" y="6294"/>
                  </a:lnTo>
                  <a:lnTo>
                    <a:pt x="1868" y="6318"/>
                  </a:lnTo>
                  <a:lnTo>
                    <a:pt x="1824" y="6347"/>
                  </a:lnTo>
                  <a:lnTo>
                    <a:pt x="1786" y="6371"/>
                  </a:lnTo>
                  <a:lnTo>
                    <a:pt x="1747" y="6400"/>
                  </a:lnTo>
                  <a:lnTo>
                    <a:pt x="1709" y="6429"/>
                  </a:lnTo>
                  <a:lnTo>
                    <a:pt x="1670" y="6458"/>
                  </a:lnTo>
                  <a:lnTo>
                    <a:pt x="1632" y="6487"/>
                  </a:lnTo>
                  <a:lnTo>
                    <a:pt x="1593" y="6516"/>
                  </a:lnTo>
                  <a:lnTo>
                    <a:pt x="1555" y="6544"/>
                  </a:lnTo>
                  <a:lnTo>
                    <a:pt x="1516" y="6573"/>
                  </a:lnTo>
                  <a:lnTo>
                    <a:pt x="1478" y="6607"/>
                  </a:lnTo>
                  <a:lnTo>
                    <a:pt x="1473" y="6612"/>
                  </a:lnTo>
                  <a:lnTo>
                    <a:pt x="1444" y="6636"/>
                  </a:lnTo>
                  <a:lnTo>
                    <a:pt x="1406" y="6670"/>
                  </a:lnTo>
                  <a:lnTo>
                    <a:pt x="1401" y="6674"/>
                  </a:lnTo>
                  <a:lnTo>
                    <a:pt x="1372" y="6698"/>
                  </a:lnTo>
                  <a:lnTo>
                    <a:pt x="1338" y="6727"/>
                  </a:lnTo>
                  <a:lnTo>
                    <a:pt x="1329" y="6742"/>
                  </a:lnTo>
                  <a:lnTo>
                    <a:pt x="1300" y="6766"/>
                  </a:lnTo>
                  <a:lnTo>
                    <a:pt x="1266" y="6795"/>
                  </a:lnTo>
                  <a:lnTo>
                    <a:pt x="1257" y="6804"/>
                  </a:lnTo>
                  <a:lnTo>
                    <a:pt x="1237" y="6828"/>
                  </a:lnTo>
                  <a:lnTo>
                    <a:pt x="1233" y="6833"/>
                  </a:lnTo>
                  <a:cubicBezTo>
                    <a:pt x="958" y="7103"/>
                    <a:pt x="732" y="7406"/>
                    <a:pt x="549" y="7743"/>
                  </a:cubicBezTo>
                  <a:lnTo>
                    <a:pt x="545" y="7747"/>
                  </a:lnTo>
                  <a:lnTo>
                    <a:pt x="540" y="7762"/>
                  </a:lnTo>
                  <a:lnTo>
                    <a:pt x="540" y="7767"/>
                  </a:lnTo>
                  <a:lnTo>
                    <a:pt x="506" y="7829"/>
                  </a:lnTo>
                  <a:lnTo>
                    <a:pt x="492" y="7858"/>
                  </a:lnTo>
                  <a:lnTo>
                    <a:pt x="463" y="7921"/>
                  </a:lnTo>
                  <a:lnTo>
                    <a:pt x="448" y="7954"/>
                  </a:lnTo>
                  <a:lnTo>
                    <a:pt x="419" y="8012"/>
                  </a:lnTo>
                  <a:lnTo>
                    <a:pt x="405" y="8046"/>
                  </a:lnTo>
                  <a:cubicBezTo>
                    <a:pt x="395" y="8065"/>
                    <a:pt x="386" y="8084"/>
                    <a:pt x="381" y="8108"/>
                  </a:cubicBezTo>
                  <a:lnTo>
                    <a:pt x="366" y="8142"/>
                  </a:lnTo>
                  <a:cubicBezTo>
                    <a:pt x="357" y="8161"/>
                    <a:pt x="352" y="8185"/>
                    <a:pt x="342" y="8204"/>
                  </a:cubicBezTo>
                  <a:lnTo>
                    <a:pt x="328" y="8238"/>
                  </a:lnTo>
                  <a:cubicBezTo>
                    <a:pt x="323" y="8262"/>
                    <a:pt x="314" y="8281"/>
                    <a:pt x="304" y="8305"/>
                  </a:cubicBezTo>
                  <a:lnTo>
                    <a:pt x="294" y="8334"/>
                  </a:lnTo>
                  <a:cubicBezTo>
                    <a:pt x="285" y="8368"/>
                    <a:pt x="275" y="8397"/>
                    <a:pt x="265" y="8431"/>
                  </a:cubicBezTo>
                  <a:lnTo>
                    <a:pt x="265" y="8435"/>
                  </a:lnTo>
                  <a:cubicBezTo>
                    <a:pt x="256" y="8464"/>
                    <a:pt x="246" y="8493"/>
                    <a:pt x="237" y="8527"/>
                  </a:cubicBezTo>
                  <a:lnTo>
                    <a:pt x="232" y="8551"/>
                  </a:lnTo>
                  <a:lnTo>
                    <a:pt x="232" y="8561"/>
                  </a:lnTo>
                  <a:cubicBezTo>
                    <a:pt x="222" y="8580"/>
                    <a:pt x="217" y="8604"/>
                    <a:pt x="213" y="8623"/>
                  </a:cubicBezTo>
                  <a:lnTo>
                    <a:pt x="208" y="8652"/>
                  </a:lnTo>
                  <a:lnTo>
                    <a:pt x="203" y="8666"/>
                  </a:lnTo>
                  <a:cubicBezTo>
                    <a:pt x="198" y="8686"/>
                    <a:pt x="193" y="8705"/>
                    <a:pt x="188" y="8719"/>
                  </a:cubicBezTo>
                  <a:lnTo>
                    <a:pt x="179" y="8767"/>
                  </a:lnTo>
                  <a:cubicBezTo>
                    <a:pt x="174" y="8782"/>
                    <a:pt x="174" y="8801"/>
                    <a:pt x="169" y="8825"/>
                  </a:cubicBezTo>
                  <a:lnTo>
                    <a:pt x="160" y="8873"/>
                  </a:lnTo>
                  <a:cubicBezTo>
                    <a:pt x="155" y="8888"/>
                    <a:pt x="150" y="8907"/>
                    <a:pt x="150" y="8926"/>
                  </a:cubicBezTo>
                  <a:cubicBezTo>
                    <a:pt x="145" y="8945"/>
                    <a:pt x="145" y="8960"/>
                    <a:pt x="140" y="8974"/>
                  </a:cubicBezTo>
                  <a:cubicBezTo>
                    <a:pt x="140" y="8994"/>
                    <a:pt x="136" y="9013"/>
                    <a:pt x="131" y="9032"/>
                  </a:cubicBezTo>
                  <a:lnTo>
                    <a:pt x="131" y="9047"/>
                  </a:lnTo>
                  <a:lnTo>
                    <a:pt x="126" y="9080"/>
                  </a:lnTo>
                  <a:cubicBezTo>
                    <a:pt x="126" y="9099"/>
                    <a:pt x="121" y="9114"/>
                    <a:pt x="121" y="9133"/>
                  </a:cubicBezTo>
                  <a:lnTo>
                    <a:pt x="121" y="9148"/>
                  </a:lnTo>
                  <a:cubicBezTo>
                    <a:pt x="121" y="9157"/>
                    <a:pt x="121" y="9172"/>
                    <a:pt x="116" y="9181"/>
                  </a:cubicBezTo>
                  <a:cubicBezTo>
                    <a:pt x="111" y="9196"/>
                    <a:pt x="116" y="9215"/>
                    <a:pt x="111" y="9229"/>
                  </a:cubicBezTo>
                  <a:lnTo>
                    <a:pt x="111" y="9258"/>
                  </a:lnTo>
                  <a:lnTo>
                    <a:pt x="111" y="9287"/>
                  </a:lnTo>
                  <a:cubicBezTo>
                    <a:pt x="111" y="9311"/>
                    <a:pt x="111" y="9335"/>
                    <a:pt x="107" y="9359"/>
                  </a:cubicBezTo>
                  <a:lnTo>
                    <a:pt x="107" y="9374"/>
                  </a:lnTo>
                  <a:lnTo>
                    <a:pt x="107" y="9393"/>
                  </a:lnTo>
                  <a:cubicBezTo>
                    <a:pt x="1" y="11534"/>
                    <a:pt x="1646" y="13353"/>
                    <a:pt x="3788" y="13468"/>
                  </a:cubicBezTo>
                  <a:cubicBezTo>
                    <a:pt x="3855" y="13468"/>
                    <a:pt x="3922" y="13473"/>
                    <a:pt x="3990" y="13473"/>
                  </a:cubicBezTo>
                  <a:cubicBezTo>
                    <a:pt x="4158" y="13473"/>
                    <a:pt x="4327" y="13459"/>
                    <a:pt x="4495" y="13440"/>
                  </a:cubicBezTo>
                  <a:lnTo>
                    <a:pt x="10952" y="13440"/>
                  </a:lnTo>
                  <a:cubicBezTo>
                    <a:pt x="11068" y="13440"/>
                    <a:pt x="11164" y="13343"/>
                    <a:pt x="11164" y="13223"/>
                  </a:cubicBezTo>
                  <a:lnTo>
                    <a:pt x="11164" y="12112"/>
                  </a:lnTo>
                  <a:lnTo>
                    <a:pt x="12858" y="12112"/>
                  </a:lnTo>
                  <a:cubicBezTo>
                    <a:pt x="12973" y="12112"/>
                    <a:pt x="13069" y="12015"/>
                    <a:pt x="13069" y="11900"/>
                  </a:cubicBezTo>
                  <a:lnTo>
                    <a:pt x="13069" y="2758"/>
                  </a:lnTo>
                  <a:cubicBezTo>
                    <a:pt x="13069" y="2758"/>
                    <a:pt x="13045" y="2748"/>
                    <a:pt x="13045" y="2748"/>
                  </a:cubicBezTo>
                  <a:lnTo>
                    <a:pt x="13045" y="2738"/>
                  </a:lnTo>
                  <a:cubicBezTo>
                    <a:pt x="13045" y="2729"/>
                    <a:pt x="13041" y="2719"/>
                    <a:pt x="13041" y="2714"/>
                  </a:cubicBezTo>
                  <a:cubicBezTo>
                    <a:pt x="13041" y="2705"/>
                    <a:pt x="13036" y="2695"/>
                    <a:pt x="13036" y="2685"/>
                  </a:cubicBezTo>
                  <a:lnTo>
                    <a:pt x="13036" y="2681"/>
                  </a:lnTo>
                  <a:cubicBezTo>
                    <a:pt x="13031" y="2671"/>
                    <a:pt x="13026" y="2661"/>
                    <a:pt x="13021" y="2657"/>
                  </a:cubicBezTo>
                  <a:cubicBezTo>
                    <a:pt x="13017" y="2647"/>
                    <a:pt x="13012" y="2637"/>
                    <a:pt x="13007" y="2632"/>
                  </a:cubicBezTo>
                  <a:lnTo>
                    <a:pt x="13002" y="2628"/>
                  </a:lnTo>
                  <a:cubicBezTo>
                    <a:pt x="12997" y="2618"/>
                    <a:pt x="12992" y="2613"/>
                    <a:pt x="12988" y="2604"/>
                  </a:cubicBezTo>
                  <a:lnTo>
                    <a:pt x="10442" y="58"/>
                  </a:lnTo>
                  <a:cubicBezTo>
                    <a:pt x="10433" y="53"/>
                    <a:pt x="10428" y="44"/>
                    <a:pt x="10418" y="39"/>
                  </a:cubicBezTo>
                  <a:lnTo>
                    <a:pt x="10413" y="34"/>
                  </a:lnTo>
                  <a:cubicBezTo>
                    <a:pt x="10404" y="29"/>
                    <a:pt x="10399" y="25"/>
                    <a:pt x="10389" y="20"/>
                  </a:cubicBezTo>
                  <a:lnTo>
                    <a:pt x="10365" y="10"/>
                  </a:lnTo>
                  <a:lnTo>
                    <a:pt x="10360" y="10"/>
                  </a:lnTo>
                  <a:cubicBezTo>
                    <a:pt x="10351" y="10"/>
                    <a:pt x="10341" y="5"/>
                    <a:pt x="10332" y="5"/>
                  </a:cubicBezTo>
                  <a:lnTo>
                    <a:pt x="1030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5" name="Google Shape;2925;p38"/>
          <p:cNvGrpSpPr/>
          <p:nvPr/>
        </p:nvGrpSpPr>
        <p:grpSpPr>
          <a:xfrm>
            <a:off x="8837328" y="3020242"/>
            <a:ext cx="570640" cy="427159"/>
            <a:chOff x="6627996" y="2449756"/>
            <a:chExt cx="427980" cy="320369"/>
          </a:xfrm>
        </p:grpSpPr>
        <p:sp>
          <p:nvSpPr>
            <p:cNvPr id="2926" name="Google Shape;2926;p38"/>
            <p:cNvSpPr/>
            <p:nvPr/>
          </p:nvSpPr>
          <p:spPr>
            <a:xfrm>
              <a:off x="6634946" y="2456155"/>
              <a:ext cx="415863" cy="220836"/>
            </a:xfrm>
            <a:custGeom>
              <a:rect b="b" l="l" r="r" t="t"/>
              <a:pathLst>
                <a:path extrusionOk="0" h="8420" w="15856">
                  <a:moveTo>
                    <a:pt x="6378" y="0"/>
                  </a:moveTo>
                  <a:cubicBezTo>
                    <a:pt x="6219" y="0"/>
                    <a:pt x="6060" y="11"/>
                    <a:pt x="5900" y="32"/>
                  </a:cubicBezTo>
                  <a:cubicBezTo>
                    <a:pt x="4509" y="220"/>
                    <a:pt x="3354" y="1206"/>
                    <a:pt x="2955" y="2549"/>
                  </a:cubicBezTo>
                  <a:lnTo>
                    <a:pt x="2936" y="2549"/>
                  </a:lnTo>
                  <a:cubicBezTo>
                    <a:pt x="1314" y="2549"/>
                    <a:pt x="1" y="3862"/>
                    <a:pt x="1" y="5484"/>
                  </a:cubicBezTo>
                  <a:cubicBezTo>
                    <a:pt x="1" y="7105"/>
                    <a:pt x="1314" y="8419"/>
                    <a:pt x="2936" y="8419"/>
                  </a:cubicBezTo>
                  <a:lnTo>
                    <a:pt x="13392" y="8419"/>
                  </a:lnTo>
                  <a:cubicBezTo>
                    <a:pt x="13403" y="8419"/>
                    <a:pt x="13415" y="8419"/>
                    <a:pt x="13427" y="8419"/>
                  </a:cubicBezTo>
                  <a:cubicBezTo>
                    <a:pt x="14763" y="8419"/>
                    <a:pt x="15855" y="7334"/>
                    <a:pt x="15855" y="5994"/>
                  </a:cubicBezTo>
                  <a:cubicBezTo>
                    <a:pt x="15855" y="4654"/>
                    <a:pt x="14763" y="3569"/>
                    <a:pt x="13427" y="3569"/>
                  </a:cubicBezTo>
                  <a:cubicBezTo>
                    <a:pt x="13415" y="3569"/>
                    <a:pt x="13403" y="3569"/>
                    <a:pt x="13392" y="3569"/>
                  </a:cubicBezTo>
                  <a:lnTo>
                    <a:pt x="13396" y="3569"/>
                  </a:lnTo>
                  <a:cubicBezTo>
                    <a:pt x="13310" y="3569"/>
                    <a:pt x="13218" y="3574"/>
                    <a:pt x="13132" y="3583"/>
                  </a:cubicBezTo>
                  <a:cubicBezTo>
                    <a:pt x="12743" y="2328"/>
                    <a:pt x="11586" y="1528"/>
                    <a:pt x="10340" y="1528"/>
                  </a:cubicBezTo>
                  <a:cubicBezTo>
                    <a:pt x="10030" y="1528"/>
                    <a:pt x="9714" y="1578"/>
                    <a:pt x="9403" y="1683"/>
                  </a:cubicBezTo>
                  <a:cubicBezTo>
                    <a:pt x="8747" y="627"/>
                    <a:pt x="7597" y="0"/>
                    <a:pt x="6378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6633687" y="2523245"/>
              <a:ext cx="378489" cy="153746"/>
            </a:xfrm>
            <a:custGeom>
              <a:rect b="b" l="l" r="r" t="t"/>
              <a:pathLst>
                <a:path extrusionOk="0" h="5862" w="14431">
                  <a:moveTo>
                    <a:pt x="2859" y="0"/>
                  </a:moveTo>
                  <a:cubicBezTo>
                    <a:pt x="1252" y="68"/>
                    <a:pt x="0" y="1420"/>
                    <a:pt x="53" y="3027"/>
                  </a:cubicBezTo>
                  <a:cubicBezTo>
                    <a:pt x="106" y="4620"/>
                    <a:pt x="1482" y="5861"/>
                    <a:pt x="3080" y="5861"/>
                  </a:cubicBezTo>
                  <a:lnTo>
                    <a:pt x="13444" y="5861"/>
                  </a:lnTo>
                  <a:cubicBezTo>
                    <a:pt x="13507" y="5861"/>
                    <a:pt x="13570" y="5856"/>
                    <a:pt x="13632" y="5851"/>
                  </a:cubicBezTo>
                  <a:cubicBezTo>
                    <a:pt x="14431" y="5789"/>
                    <a:pt x="14368" y="4581"/>
                    <a:pt x="13565" y="4581"/>
                  </a:cubicBezTo>
                  <a:lnTo>
                    <a:pt x="11784" y="4581"/>
                  </a:lnTo>
                  <a:cubicBezTo>
                    <a:pt x="11645" y="4581"/>
                    <a:pt x="11529" y="4466"/>
                    <a:pt x="11529" y="4326"/>
                  </a:cubicBezTo>
                  <a:lnTo>
                    <a:pt x="11529" y="3518"/>
                  </a:lnTo>
                  <a:cubicBezTo>
                    <a:pt x="11529" y="3181"/>
                    <a:pt x="11395" y="2854"/>
                    <a:pt x="11159" y="2618"/>
                  </a:cubicBezTo>
                  <a:lnTo>
                    <a:pt x="9672" y="1131"/>
                  </a:lnTo>
                  <a:cubicBezTo>
                    <a:pt x="9431" y="891"/>
                    <a:pt x="9104" y="756"/>
                    <a:pt x="8767" y="756"/>
                  </a:cubicBezTo>
                  <a:lnTo>
                    <a:pt x="5409" y="756"/>
                  </a:lnTo>
                  <a:cubicBezTo>
                    <a:pt x="4846" y="756"/>
                    <a:pt x="4389" y="1213"/>
                    <a:pt x="4389" y="1776"/>
                  </a:cubicBezTo>
                  <a:lnTo>
                    <a:pt x="4389" y="4037"/>
                  </a:lnTo>
                  <a:cubicBezTo>
                    <a:pt x="4385" y="4186"/>
                    <a:pt x="4267" y="4292"/>
                    <a:pt x="4134" y="4292"/>
                  </a:cubicBezTo>
                  <a:cubicBezTo>
                    <a:pt x="4099" y="4292"/>
                    <a:pt x="4063" y="4285"/>
                    <a:pt x="4028" y="4268"/>
                  </a:cubicBezTo>
                  <a:cubicBezTo>
                    <a:pt x="3075" y="3806"/>
                    <a:pt x="2392" y="2873"/>
                    <a:pt x="2349" y="1762"/>
                  </a:cubicBezTo>
                  <a:cubicBezTo>
                    <a:pt x="2325" y="1131"/>
                    <a:pt x="2503" y="515"/>
                    <a:pt x="285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6768838" y="2563111"/>
              <a:ext cx="147189" cy="200693"/>
            </a:xfrm>
            <a:custGeom>
              <a:rect b="b" l="l" r="r" t="t"/>
              <a:pathLst>
                <a:path extrusionOk="0" h="7652" w="5612">
                  <a:moveTo>
                    <a:pt x="3630" y="1"/>
                  </a:moveTo>
                  <a:cubicBezTo>
                    <a:pt x="3625" y="1"/>
                    <a:pt x="3620" y="1"/>
                    <a:pt x="3614" y="1"/>
                  </a:cubicBezTo>
                  <a:lnTo>
                    <a:pt x="256" y="1"/>
                  </a:lnTo>
                  <a:cubicBezTo>
                    <a:pt x="116" y="1"/>
                    <a:pt x="1" y="112"/>
                    <a:pt x="1" y="256"/>
                  </a:cubicBezTo>
                  <a:lnTo>
                    <a:pt x="1" y="7397"/>
                  </a:lnTo>
                  <a:cubicBezTo>
                    <a:pt x="1" y="7536"/>
                    <a:pt x="116" y="7652"/>
                    <a:pt x="256" y="7652"/>
                  </a:cubicBezTo>
                  <a:lnTo>
                    <a:pt x="5356" y="7652"/>
                  </a:lnTo>
                  <a:cubicBezTo>
                    <a:pt x="5496" y="7652"/>
                    <a:pt x="5611" y="7536"/>
                    <a:pt x="5611" y="7397"/>
                  </a:cubicBezTo>
                  <a:lnTo>
                    <a:pt x="5611" y="1998"/>
                  </a:lnTo>
                  <a:cubicBezTo>
                    <a:pt x="5611" y="1863"/>
                    <a:pt x="5558" y="1733"/>
                    <a:pt x="5462" y="1637"/>
                  </a:cubicBezTo>
                  <a:lnTo>
                    <a:pt x="3975" y="150"/>
                  </a:lnTo>
                  <a:cubicBezTo>
                    <a:pt x="3883" y="58"/>
                    <a:pt x="3759" y="1"/>
                    <a:pt x="3630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6869289" y="2609954"/>
              <a:ext cx="46869" cy="13507"/>
            </a:xfrm>
            <a:custGeom>
              <a:rect b="b" l="l" r="r" t="t"/>
              <a:pathLst>
                <a:path extrusionOk="0" h="515" w="1787">
                  <a:moveTo>
                    <a:pt x="1" y="0"/>
                  </a:moveTo>
                  <a:lnTo>
                    <a:pt x="1" y="515"/>
                  </a:lnTo>
                  <a:lnTo>
                    <a:pt x="1786" y="515"/>
                  </a:lnTo>
                  <a:lnTo>
                    <a:pt x="1786" y="212"/>
                  </a:lnTo>
                  <a:cubicBezTo>
                    <a:pt x="1781" y="140"/>
                    <a:pt x="1767" y="67"/>
                    <a:pt x="173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6627996" y="2449756"/>
              <a:ext cx="427980" cy="233451"/>
            </a:xfrm>
            <a:custGeom>
              <a:rect b="b" l="l" r="r" t="t"/>
              <a:pathLst>
                <a:path extrusionOk="0" h="8901" w="16318">
                  <a:moveTo>
                    <a:pt x="6639" y="0"/>
                  </a:moveTo>
                  <a:cubicBezTo>
                    <a:pt x="5841" y="0"/>
                    <a:pt x="5037" y="251"/>
                    <a:pt x="4351" y="772"/>
                  </a:cubicBezTo>
                  <a:cubicBezTo>
                    <a:pt x="3749" y="1229"/>
                    <a:pt x="3302" y="1850"/>
                    <a:pt x="3052" y="2557"/>
                  </a:cubicBezTo>
                  <a:cubicBezTo>
                    <a:pt x="1334" y="2644"/>
                    <a:pt x="1" y="4082"/>
                    <a:pt x="44" y="5800"/>
                  </a:cubicBezTo>
                  <a:cubicBezTo>
                    <a:pt x="83" y="7518"/>
                    <a:pt x="1483" y="8889"/>
                    <a:pt x="3201" y="8894"/>
                  </a:cubicBezTo>
                  <a:lnTo>
                    <a:pt x="4351" y="8894"/>
                  </a:lnTo>
                  <a:cubicBezTo>
                    <a:pt x="4630" y="8860"/>
                    <a:pt x="4630" y="8451"/>
                    <a:pt x="4351" y="8418"/>
                  </a:cubicBezTo>
                  <a:lnTo>
                    <a:pt x="3201" y="8418"/>
                  </a:lnTo>
                  <a:cubicBezTo>
                    <a:pt x="1714" y="8418"/>
                    <a:pt x="506" y="7215"/>
                    <a:pt x="506" y="5728"/>
                  </a:cubicBezTo>
                  <a:cubicBezTo>
                    <a:pt x="506" y="4236"/>
                    <a:pt x="1709" y="3029"/>
                    <a:pt x="3196" y="3029"/>
                  </a:cubicBezTo>
                  <a:lnTo>
                    <a:pt x="3225" y="3029"/>
                  </a:lnTo>
                  <a:cubicBezTo>
                    <a:pt x="3331" y="3029"/>
                    <a:pt x="3422" y="2961"/>
                    <a:pt x="3451" y="2860"/>
                  </a:cubicBezTo>
                  <a:cubicBezTo>
                    <a:pt x="3658" y="2177"/>
                    <a:pt x="4072" y="1580"/>
                    <a:pt x="4635" y="1152"/>
                  </a:cubicBezTo>
                  <a:cubicBezTo>
                    <a:pt x="5239" y="695"/>
                    <a:pt x="5943" y="477"/>
                    <a:pt x="6640" y="477"/>
                  </a:cubicBezTo>
                  <a:cubicBezTo>
                    <a:pt x="7747" y="477"/>
                    <a:pt x="8835" y="1028"/>
                    <a:pt x="9470" y="2047"/>
                  </a:cubicBezTo>
                  <a:cubicBezTo>
                    <a:pt x="9515" y="2117"/>
                    <a:pt x="9594" y="2159"/>
                    <a:pt x="9674" y="2159"/>
                  </a:cubicBezTo>
                  <a:cubicBezTo>
                    <a:pt x="9698" y="2159"/>
                    <a:pt x="9722" y="2156"/>
                    <a:pt x="9745" y="2148"/>
                  </a:cubicBezTo>
                  <a:cubicBezTo>
                    <a:pt x="10029" y="2053"/>
                    <a:pt x="10318" y="2007"/>
                    <a:pt x="10601" y="2007"/>
                  </a:cubicBezTo>
                  <a:cubicBezTo>
                    <a:pt x="11747" y="2007"/>
                    <a:pt x="12808" y="2746"/>
                    <a:pt x="13171" y="3899"/>
                  </a:cubicBezTo>
                  <a:cubicBezTo>
                    <a:pt x="13201" y="3996"/>
                    <a:pt x="13293" y="4065"/>
                    <a:pt x="13393" y="4065"/>
                  </a:cubicBezTo>
                  <a:cubicBezTo>
                    <a:pt x="13402" y="4065"/>
                    <a:pt x="13411" y="4064"/>
                    <a:pt x="13421" y="4063"/>
                  </a:cubicBezTo>
                  <a:cubicBezTo>
                    <a:pt x="13501" y="4054"/>
                    <a:pt x="13580" y="4050"/>
                    <a:pt x="13659" y="4050"/>
                  </a:cubicBezTo>
                  <a:cubicBezTo>
                    <a:pt x="14805" y="4050"/>
                    <a:pt x="15778" y="4947"/>
                    <a:pt x="15841" y="6118"/>
                  </a:cubicBezTo>
                  <a:cubicBezTo>
                    <a:pt x="15909" y="7369"/>
                    <a:pt x="14913" y="8423"/>
                    <a:pt x="13657" y="8423"/>
                  </a:cubicBezTo>
                  <a:lnTo>
                    <a:pt x="12001" y="8423"/>
                  </a:lnTo>
                  <a:cubicBezTo>
                    <a:pt x="11990" y="8421"/>
                    <a:pt x="11980" y="8420"/>
                    <a:pt x="11969" y="8420"/>
                  </a:cubicBezTo>
                  <a:cubicBezTo>
                    <a:pt x="11839" y="8420"/>
                    <a:pt x="11732" y="8525"/>
                    <a:pt x="11732" y="8658"/>
                  </a:cubicBezTo>
                  <a:cubicBezTo>
                    <a:pt x="11732" y="8792"/>
                    <a:pt x="11839" y="8901"/>
                    <a:pt x="11970" y="8901"/>
                  </a:cubicBezTo>
                  <a:cubicBezTo>
                    <a:pt x="11980" y="8901"/>
                    <a:pt x="11991" y="8900"/>
                    <a:pt x="12001" y="8899"/>
                  </a:cubicBezTo>
                  <a:lnTo>
                    <a:pt x="13657" y="8899"/>
                  </a:lnTo>
                  <a:cubicBezTo>
                    <a:pt x="15129" y="8899"/>
                    <a:pt x="16318" y="7706"/>
                    <a:pt x="16318" y="6238"/>
                  </a:cubicBezTo>
                  <a:cubicBezTo>
                    <a:pt x="16318" y="4766"/>
                    <a:pt x="15129" y="3577"/>
                    <a:pt x="13657" y="3577"/>
                  </a:cubicBezTo>
                  <a:lnTo>
                    <a:pt x="13661" y="3572"/>
                  </a:lnTo>
                  <a:lnTo>
                    <a:pt x="13565" y="3572"/>
                  </a:lnTo>
                  <a:cubicBezTo>
                    <a:pt x="13349" y="3009"/>
                    <a:pt x="12978" y="2523"/>
                    <a:pt x="12497" y="2162"/>
                  </a:cubicBezTo>
                  <a:cubicBezTo>
                    <a:pt x="11944" y="1749"/>
                    <a:pt x="11277" y="1532"/>
                    <a:pt x="10601" y="1532"/>
                  </a:cubicBezTo>
                  <a:cubicBezTo>
                    <a:pt x="10324" y="1532"/>
                    <a:pt x="10046" y="1569"/>
                    <a:pt x="9774" y="1643"/>
                  </a:cubicBezTo>
                  <a:cubicBezTo>
                    <a:pt x="9032" y="572"/>
                    <a:pt x="7843" y="0"/>
                    <a:pt x="66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6762543" y="2556817"/>
              <a:ext cx="159778" cy="213308"/>
            </a:xfrm>
            <a:custGeom>
              <a:rect b="b" l="l" r="r" t="t"/>
              <a:pathLst>
                <a:path extrusionOk="0" h="8133" w="6092">
                  <a:moveTo>
                    <a:pt x="3575" y="477"/>
                  </a:moveTo>
                  <a:lnTo>
                    <a:pt x="3575" y="2026"/>
                  </a:lnTo>
                  <a:cubicBezTo>
                    <a:pt x="3575" y="2296"/>
                    <a:pt x="3792" y="2517"/>
                    <a:pt x="4066" y="2517"/>
                  </a:cubicBezTo>
                  <a:lnTo>
                    <a:pt x="4831" y="2517"/>
                  </a:lnTo>
                  <a:cubicBezTo>
                    <a:pt x="5115" y="2483"/>
                    <a:pt x="5115" y="2074"/>
                    <a:pt x="4831" y="2040"/>
                  </a:cubicBezTo>
                  <a:lnTo>
                    <a:pt x="4071" y="2040"/>
                  </a:lnTo>
                  <a:cubicBezTo>
                    <a:pt x="4061" y="2040"/>
                    <a:pt x="4052" y="2031"/>
                    <a:pt x="4052" y="2026"/>
                  </a:cubicBezTo>
                  <a:lnTo>
                    <a:pt x="4052" y="563"/>
                  </a:lnTo>
                  <a:lnTo>
                    <a:pt x="5539" y="2045"/>
                  </a:lnTo>
                  <a:cubicBezTo>
                    <a:pt x="5587" y="2098"/>
                    <a:pt x="5616" y="2166"/>
                    <a:pt x="5616" y="2238"/>
                  </a:cubicBezTo>
                  <a:lnTo>
                    <a:pt x="5616" y="7637"/>
                  </a:lnTo>
                  <a:cubicBezTo>
                    <a:pt x="5616" y="7646"/>
                    <a:pt x="5606" y="7656"/>
                    <a:pt x="5596" y="7656"/>
                  </a:cubicBezTo>
                  <a:lnTo>
                    <a:pt x="496" y="7656"/>
                  </a:lnTo>
                  <a:cubicBezTo>
                    <a:pt x="486" y="7656"/>
                    <a:pt x="481" y="7646"/>
                    <a:pt x="481" y="7637"/>
                  </a:cubicBezTo>
                  <a:lnTo>
                    <a:pt x="481" y="496"/>
                  </a:lnTo>
                  <a:cubicBezTo>
                    <a:pt x="481" y="486"/>
                    <a:pt x="486" y="477"/>
                    <a:pt x="496" y="477"/>
                  </a:cubicBezTo>
                  <a:close/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lnTo>
                    <a:pt x="0" y="7637"/>
                  </a:lnTo>
                  <a:cubicBezTo>
                    <a:pt x="0" y="7911"/>
                    <a:pt x="222" y="8132"/>
                    <a:pt x="496" y="8132"/>
                  </a:cubicBezTo>
                  <a:lnTo>
                    <a:pt x="5596" y="8132"/>
                  </a:lnTo>
                  <a:cubicBezTo>
                    <a:pt x="5871" y="8132"/>
                    <a:pt x="6092" y="7911"/>
                    <a:pt x="6092" y="7637"/>
                  </a:cubicBezTo>
                  <a:lnTo>
                    <a:pt x="6092" y="2238"/>
                  </a:lnTo>
                  <a:cubicBezTo>
                    <a:pt x="6092" y="2040"/>
                    <a:pt x="6010" y="1848"/>
                    <a:pt x="5871" y="1708"/>
                  </a:cubicBezTo>
                  <a:lnTo>
                    <a:pt x="4384" y="222"/>
                  </a:lnTo>
                  <a:cubicBezTo>
                    <a:pt x="4244" y="82"/>
                    <a:pt x="4057" y="0"/>
                    <a:pt x="38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6807550" y="2643892"/>
              <a:ext cx="69686" cy="86970"/>
            </a:xfrm>
            <a:custGeom>
              <a:rect b="b" l="l" r="r" t="t"/>
              <a:pathLst>
                <a:path extrusionOk="0" h="3316" w="2657">
                  <a:moveTo>
                    <a:pt x="1330" y="0"/>
                  </a:moveTo>
                  <a:cubicBezTo>
                    <a:pt x="1260" y="0"/>
                    <a:pt x="1191" y="29"/>
                    <a:pt x="1142" y="87"/>
                  </a:cubicBezTo>
                  <a:lnTo>
                    <a:pt x="122" y="1362"/>
                  </a:lnTo>
                  <a:cubicBezTo>
                    <a:pt x="0" y="1546"/>
                    <a:pt x="155" y="1740"/>
                    <a:pt x="325" y="1740"/>
                  </a:cubicBezTo>
                  <a:cubicBezTo>
                    <a:pt x="382" y="1740"/>
                    <a:pt x="442" y="1718"/>
                    <a:pt x="493" y="1665"/>
                  </a:cubicBezTo>
                  <a:lnTo>
                    <a:pt x="1089" y="919"/>
                  </a:lnTo>
                  <a:lnTo>
                    <a:pt x="1089" y="3046"/>
                  </a:lnTo>
                  <a:cubicBezTo>
                    <a:pt x="1070" y="3191"/>
                    <a:pt x="1186" y="3316"/>
                    <a:pt x="1330" y="3316"/>
                  </a:cubicBezTo>
                  <a:cubicBezTo>
                    <a:pt x="1474" y="3316"/>
                    <a:pt x="1585" y="3191"/>
                    <a:pt x="1566" y="3046"/>
                  </a:cubicBezTo>
                  <a:lnTo>
                    <a:pt x="1566" y="919"/>
                  </a:lnTo>
                  <a:lnTo>
                    <a:pt x="2163" y="1660"/>
                  </a:lnTo>
                  <a:cubicBezTo>
                    <a:pt x="2214" y="1714"/>
                    <a:pt x="2274" y="1737"/>
                    <a:pt x="2332" y="1737"/>
                  </a:cubicBezTo>
                  <a:cubicBezTo>
                    <a:pt x="2502" y="1737"/>
                    <a:pt x="2656" y="1542"/>
                    <a:pt x="2538" y="1362"/>
                  </a:cubicBezTo>
                  <a:lnTo>
                    <a:pt x="1518" y="87"/>
                  </a:lnTo>
                  <a:cubicBezTo>
                    <a:pt x="1470" y="29"/>
                    <a:pt x="1400" y="0"/>
                    <a:pt x="1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6807550" y="2478029"/>
              <a:ext cx="55969" cy="38554"/>
            </a:xfrm>
            <a:custGeom>
              <a:rect b="b" l="l" r="r" t="t"/>
              <a:pathLst>
                <a:path extrusionOk="0" h="1470" w="2134">
                  <a:moveTo>
                    <a:pt x="334" y="1"/>
                  </a:moveTo>
                  <a:cubicBezTo>
                    <a:pt x="70" y="1"/>
                    <a:pt x="0" y="380"/>
                    <a:pt x="262" y="469"/>
                  </a:cubicBezTo>
                  <a:cubicBezTo>
                    <a:pt x="815" y="584"/>
                    <a:pt x="1311" y="897"/>
                    <a:pt x="1652" y="1349"/>
                  </a:cubicBezTo>
                  <a:cubicBezTo>
                    <a:pt x="1694" y="1427"/>
                    <a:pt x="1776" y="1469"/>
                    <a:pt x="1859" y="1469"/>
                  </a:cubicBezTo>
                  <a:cubicBezTo>
                    <a:pt x="1909" y="1469"/>
                    <a:pt x="1960" y="1454"/>
                    <a:pt x="2004" y="1421"/>
                  </a:cubicBezTo>
                  <a:cubicBezTo>
                    <a:pt x="2119" y="1335"/>
                    <a:pt x="2134" y="1166"/>
                    <a:pt x="2033" y="1060"/>
                  </a:cubicBezTo>
                  <a:cubicBezTo>
                    <a:pt x="1624" y="517"/>
                    <a:pt x="1027" y="137"/>
                    <a:pt x="358" y="2"/>
                  </a:cubicBezTo>
                  <a:cubicBezTo>
                    <a:pt x="350" y="1"/>
                    <a:pt x="342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6914427" y="2519810"/>
              <a:ext cx="43197" cy="35512"/>
            </a:xfrm>
            <a:custGeom>
              <a:rect b="b" l="l" r="r" t="t"/>
              <a:pathLst>
                <a:path extrusionOk="0" h="1354" w="1647">
                  <a:moveTo>
                    <a:pt x="337" y="0"/>
                  </a:moveTo>
                  <a:cubicBezTo>
                    <a:pt x="101" y="0"/>
                    <a:pt x="1" y="338"/>
                    <a:pt x="234" y="459"/>
                  </a:cubicBezTo>
                  <a:lnTo>
                    <a:pt x="238" y="454"/>
                  </a:lnTo>
                  <a:cubicBezTo>
                    <a:pt x="633" y="593"/>
                    <a:pt x="965" y="882"/>
                    <a:pt x="1162" y="1253"/>
                  </a:cubicBezTo>
                  <a:cubicBezTo>
                    <a:pt x="1212" y="1324"/>
                    <a:pt x="1281" y="1354"/>
                    <a:pt x="1350" y="1354"/>
                  </a:cubicBezTo>
                  <a:cubicBezTo>
                    <a:pt x="1500" y="1354"/>
                    <a:pt x="1647" y="1209"/>
                    <a:pt x="1581" y="1031"/>
                  </a:cubicBezTo>
                  <a:cubicBezTo>
                    <a:pt x="1326" y="550"/>
                    <a:pt x="902" y="189"/>
                    <a:pt x="392" y="6"/>
                  </a:cubicBezTo>
                  <a:cubicBezTo>
                    <a:pt x="373" y="2"/>
                    <a:pt x="355" y="0"/>
                    <a:pt x="3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5" name="Google Shape;2935;p38"/>
          <p:cNvSpPr/>
          <p:nvPr/>
        </p:nvSpPr>
        <p:spPr>
          <a:xfrm>
            <a:off x="9469866" y="3316962"/>
            <a:ext cx="5420" cy="17695"/>
          </a:xfrm>
          <a:custGeom>
            <a:rect b="b" l="l" r="r" t="t"/>
            <a:pathLst>
              <a:path extrusionOk="0" h="506" w="155">
                <a:moveTo>
                  <a:pt x="154" y="0"/>
                </a:moveTo>
                <a:lnTo>
                  <a:pt x="72" y="82"/>
                </a:lnTo>
                <a:cubicBezTo>
                  <a:pt x="29" y="125"/>
                  <a:pt x="0" y="188"/>
                  <a:pt x="0" y="250"/>
                </a:cubicBezTo>
                <a:cubicBezTo>
                  <a:pt x="0" y="313"/>
                  <a:pt x="24" y="375"/>
                  <a:pt x="72" y="423"/>
                </a:cubicBezTo>
                <a:lnTo>
                  <a:pt x="154" y="505"/>
                </a:lnTo>
                <a:lnTo>
                  <a:pt x="154" y="0"/>
                </a:lnTo>
                <a:close/>
              </a:path>
            </a:pathLst>
          </a:custGeom>
          <a:solidFill>
            <a:srgbClr val="CDD8D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38"/>
          <p:cNvSpPr/>
          <p:nvPr/>
        </p:nvSpPr>
        <p:spPr>
          <a:xfrm>
            <a:off x="9447661" y="3394526"/>
            <a:ext cx="52700" cy="63785"/>
          </a:xfrm>
          <a:custGeom>
            <a:rect b="b" l="l" r="r" t="t"/>
            <a:pathLst>
              <a:path extrusionOk="0" h="1824" w="1507">
                <a:moveTo>
                  <a:pt x="1439" y="0"/>
                </a:moveTo>
                <a:lnTo>
                  <a:pt x="544" y="347"/>
                </a:lnTo>
                <a:lnTo>
                  <a:pt x="534" y="352"/>
                </a:lnTo>
                <a:cubicBezTo>
                  <a:pt x="515" y="361"/>
                  <a:pt x="0" y="554"/>
                  <a:pt x="0" y="1213"/>
                </a:cubicBezTo>
                <a:lnTo>
                  <a:pt x="0" y="1824"/>
                </a:lnTo>
                <a:lnTo>
                  <a:pt x="221" y="1824"/>
                </a:lnTo>
                <a:lnTo>
                  <a:pt x="221" y="1213"/>
                </a:lnTo>
                <a:cubicBezTo>
                  <a:pt x="221" y="549"/>
                  <a:pt x="736" y="356"/>
                  <a:pt x="760" y="352"/>
                </a:cubicBezTo>
                <a:lnTo>
                  <a:pt x="770" y="347"/>
                </a:lnTo>
                <a:lnTo>
                  <a:pt x="1506" y="58"/>
                </a:lnTo>
                <a:lnTo>
                  <a:pt x="1439" y="0"/>
                </a:lnTo>
                <a:close/>
              </a:path>
            </a:pathLst>
          </a:custGeom>
          <a:solidFill>
            <a:srgbClr val="7D8F9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7" name="Google Shape;2937;p38"/>
          <p:cNvGrpSpPr/>
          <p:nvPr/>
        </p:nvGrpSpPr>
        <p:grpSpPr>
          <a:xfrm>
            <a:off x="9431328" y="2981775"/>
            <a:ext cx="528712" cy="493461"/>
            <a:chOff x="7073496" y="2420906"/>
            <a:chExt cx="396534" cy="370096"/>
          </a:xfrm>
        </p:grpSpPr>
        <p:sp>
          <p:nvSpPr>
            <p:cNvPr id="2938" name="Google Shape;2938;p38"/>
            <p:cNvSpPr/>
            <p:nvPr/>
          </p:nvSpPr>
          <p:spPr>
            <a:xfrm>
              <a:off x="7263934" y="2526026"/>
              <a:ext cx="15789" cy="13769"/>
            </a:xfrm>
            <a:custGeom>
              <a:rect b="b" l="l" r="r" t="t"/>
              <a:pathLst>
                <a:path extrusionOk="0" h="525" w="602">
                  <a:moveTo>
                    <a:pt x="0" y="0"/>
                  </a:moveTo>
                  <a:lnTo>
                    <a:pt x="0" y="236"/>
                  </a:lnTo>
                  <a:lnTo>
                    <a:pt x="294" y="525"/>
                  </a:lnTo>
                  <a:lnTo>
                    <a:pt x="602" y="202"/>
                  </a:lnTo>
                  <a:lnTo>
                    <a:pt x="602" y="0"/>
                  </a:lnTo>
                  <a:lnTo>
                    <a:pt x="549" y="5"/>
                  </a:lnTo>
                  <a:cubicBezTo>
                    <a:pt x="506" y="10"/>
                    <a:pt x="457" y="15"/>
                    <a:pt x="409" y="15"/>
                  </a:cubicBezTo>
                  <a:lnTo>
                    <a:pt x="193" y="15"/>
                  </a:lnTo>
                  <a:cubicBezTo>
                    <a:pt x="145" y="15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7233274" y="2481098"/>
              <a:ext cx="4564" cy="13271"/>
            </a:xfrm>
            <a:custGeom>
              <a:rect b="b" l="l" r="r" t="t"/>
              <a:pathLst>
                <a:path extrusionOk="0" h="506" w="174">
                  <a:moveTo>
                    <a:pt x="173" y="0"/>
                  </a:moveTo>
                  <a:lnTo>
                    <a:pt x="91" y="82"/>
                  </a:lnTo>
                  <a:cubicBezTo>
                    <a:pt x="0" y="178"/>
                    <a:pt x="0" y="327"/>
                    <a:pt x="91" y="424"/>
                  </a:cubicBezTo>
                  <a:lnTo>
                    <a:pt x="173" y="50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7116405" y="2654986"/>
              <a:ext cx="48101" cy="52534"/>
            </a:xfrm>
            <a:custGeom>
              <a:rect b="b" l="l" r="r" t="t"/>
              <a:pathLst>
                <a:path extrusionOk="0" h="2003" w="1834">
                  <a:moveTo>
                    <a:pt x="1338" y="1"/>
                  </a:moveTo>
                  <a:lnTo>
                    <a:pt x="1295" y="39"/>
                  </a:lnTo>
                  <a:cubicBezTo>
                    <a:pt x="881" y="386"/>
                    <a:pt x="332" y="492"/>
                    <a:pt x="44" y="521"/>
                  </a:cubicBezTo>
                  <a:lnTo>
                    <a:pt x="0" y="525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2003"/>
                  </a:cubicBezTo>
                  <a:lnTo>
                    <a:pt x="1025" y="2003"/>
                  </a:lnTo>
                  <a:cubicBezTo>
                    <a:pt x="1468" y="2003"/>
                    <a:pt x="1829" y="1642"/>
                    <a:pt x="1834" y="1199"/>
                  </a:cubicBezTo>
                  <a:lnTo>
                    <a:pt x="1834" y="487"/>
                  </a:lnTo>
                  <a:lnTo>
                    <a:pt x="1805" y="472"/>
                  </a:lnTo>
                  <a:cubicBezTo>
                    <a:pt x="1617" y="381"/>
                    <a:pt x="1468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7174446" y="2673555"/>
              <a:ext cx="4695" cy="12012"/>
            </a:xfrm>
            <a:custGeom>
              <a:rect b="b" l="l" r="r" t="t"/>
              <a:pathLst>
                <a:path extrusionOk="0" h="458" w="179">
                  <a:moveTo>
                    <a:pt x="1" y="0"/>
                  </a:moveTo>
                  <a:lnTo>
                    <a:pt x="1" y="457"/>
                  </a:lnTo>
                  <a:lnTo>
                    <a:pt x="78" y="400"/>
                  </a:lnTo>
                  <a:cubicBezTo>
                    <a:pt x="140" y="351"/>
                    <a:pt x="179" y="279"/>
                    <a:pt x="179" y="202"/>
                  </a:cubicBezTo>
                  <a:cubicBezTo>
                    <a:pt x="179" y="140"/>
                    <a:pt x="155" y="77"/>
                    <a:pt x="111" y="34"/>
                  </a:cubicBezTo>
                  <a:lnTo>
                    <a:pt x="97" y="24"/>
                  </a:lnTo>
                  <a:lnTo>
                    <a:pt x="83" y="24"/>
                  </a:lnTo>
                  <a:lnTo>
                    <a:pt x="63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7132430" y="2717093"/>
              <a:ext cx="15920" cy="13769"/>
            </a:xfrm>
            <a:custGeom>
              <a:rect b="b" l="l" r="r" t="t"/>
              <a:pathLst>
                <a:path extrusionOk="0" h="525" w="607">
                  <a:moveTo>
                    <a:pt x="607" y="0"/>
                  </a:moveTo>
                  <a:lnTo>
                    <a:pt x="554" y="10"/>
                  </a:lnTo>
                  <a:cubicBezTo>
                    <a:pt x="506" y="15"/>
                    <a:pt x="458" y="19"/>
                    <a:pt x="414" y="19"/>
                  </a:cubicBezTo>
                  <a:lnTo>
                    <a:pt x="198" y="19"/>
                  </a:lnTo>
                  <a:cubicBezTo>
                    <a:pt x="150" y="19"/>
                    <a:pt x="102" y="15"/>
                    <a:pt x="53" y="10"/>
                  </a:cubicBezTo>
                  <a:lnTo>
                    <a:pt x="0" y="5"/>
                  </a:lnTo>
                  <a:lnTo>
                    <a:pt x="0" y="241"/>
                  </a:lnTo>
                  <a:lnTo>
                    <a:pt x="299" y="525"/>
                  </a:lnTo>
                  <a:lnTo>
                    <a:pt x="607" y="2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7247909" y="2463919"/>
              <a:ext cx="47970" cy="52403"/>
            </a:xfrm>
            <a:custGeom>
              <a:rect b="b" l="l" r="r" t="t"/>
              <a:pathLst>
                <a:path extrusionOk="0" h="1998" w="1829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4" y="516"/>
                  </a:cubicBezTo>
                  <a:lnTo>
                    <a:pt x="0" y="521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25" y="1998"/>
                  </a:lnTo>
                  <a:cubicBezTo>
                    <a:pt x="1468" y="1998"/>
                    <a:pt x="1829" y="1637"/>
                    <a:pt x="1829" y="1194"/>
                  </a:cubicBezTo>
                  <a:lnTo>
                    <a:pt x="1829" y="482"/>
                  </a:lnTo>
                  <a:lnTo>
                    <a:pt x="1805" y="468"/>
                  </a:lnTo>
                  <a:cubicBezTo>
                    <a:pt x="1617" y="376"/>
                    <a:pt x="1463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7305951" y="2482357"/>
              <a:ext cx="4564" cy="12012"/>
            </a:xfrm>
            <a:custGeom>
              <a:rect b="b" l="l" r="r" t="t"/>
              <a:pathLst>
                <a:path extrusionOk="0" h="458" w="174">
                  <a:moveTo>
                    <a:pt x="1" y="0"/>
                  </a:moveTo>
                  <a:lnTo>
                    <a:pt x="1" y="458"/>
                  </a:lnTo>
                  <a:lnTo>
                    <a:pt x="78" y="405"/>
                  </a:lnTo>
                  <a:cubicBezTo>
                    <a:pt x="140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9"/>
                  </a:lnTo>
                  <a:lnTo>
                    <a:pt x="82" y="29"/>
                  </a:lnTo>
                  <a:lnTo>
                    <a:pt x="63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7379283" y="2655117"/>
              <a:ext cx="48101" cy="52403"/>
            </a:xfrm>
            <a:custGeom>
              <a:rect b="b" l="l" r="r" t="t"/>
              <a:pathLst>
                <a:path extrusionOk="0" h="1998" w="1834">
                  <a:moveTo>
                    <a:pt x="1338" y="1"/>
                  </a:moveTo>
                  <a:lnTo>
                    <a:pt x="1295" y="34"/>
                  </a:lnTo>
                  <a:cubicBezTo>
                    <a:pt x="881" y="381"/>
                    <a:pt x="332" y="487"/>
                    <a:pt x="44" y="516"/>
                  </a:cubicBezTo>
                  <a:lnTo>
                    <a:pt x="0" y="520"/>
                  </a:lnTo>
                  <a:lnTo>
                    <a:pt x="0" y="1189"/>
                  </a:lnTo>
                  <a:cubicBezTo>
                    <a:pt x="5" y="1637"/>
                    <a:pt x="366" y="1998"/>
                    <a:pt x="809" y="1998"/>
                  </a:cubicBezTo>
                  <a:lnTo>
                    <a:pt x="1025" y="1998"/>
                  </a:lnTo>
                  <a:cubicBezTo>
                    <a:pt x="1473" y="1998"/>
                    <a:pt x="1833" y="1637"/>
                    <a:pt x="1833" y="1189"/>
                  </a:cubicBezTo>
                  <a:lnTo>
                    <a:pt x="1833" y="482"/>
                  </a:lnTo>
                  <a:lnTo>
                    <a:pt x="1805" y="467"/>
                  </a:lnTo>
                  <a:cubicBezTo>
                    <a:pt x="1622" y="376"/>
                    <a:pt x="1468" y="22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7364753" y="2672165"/>
              <a:ext cx="4590" cy="13402"/>
            </a:xfrm>
            <a:custGeom>
              <a:rect b="b" l="l" r="r" t="t"/>
              <a:pathLst>
                <a:path extrusionOk="0" h="511" w="175">
                  <a:moveTo>
                    <a:pt x="174" y="0"/>
                  </a:moveTo>
                  <a:lnTo>
                    <a:pt x="92" y="87"/>
                  </a:lnTo>
                  <a:cubicBezTo>
                    <a:pt x="1" y="178"/>
                    <a:pt x="1" y="327"/>
                    <a:pt x="92" y="424"/>
                  </a:cubicBezTo>
                  <a:lnTo>
                    <a:pt x="174" y="51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7437455" y="2673555"/>
              <a:ext cx="4564" cy="12012"/>
            </a:xfrm>
            <a:custGeom>
              <a:rect b="b" l="l" r="r" t="t"/>
              <a:pathLst>
                <a:path extrusionOk="0" h="458" w="174">
                  <a:moveTo>
                    <a:pt x="0" y="0"/>
                  </a:moveTo>
                  <a:lnTo>
                    <a:pt x="0" y="457"/>
                  </a:lnTo>
                  <a:lnTo>
                    <a:pt x="73" y="400"/>
                  </a:lnTo>
                  <a:cubicBezTo>
                    <a:pt x="135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4"/>
                  </a:lnTo>
                  <a:lnTo>
                    <a:pt x="82" y="24"/>
                  </a:lnTo>
                  <a:lnTo>
                    <a:pt x="5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7395439" y="2717093"/>
              <a:ext cx="15920" cy="13769"/>
            </a:xfrm>
            <a:custGeom>
              <a:rect b="b" l="l" r="r" t="t"/>
              <a:pathLst>
                <a:path extrusionOk="0" h="525" w="607">
                  <a:moveTo>
                    <a:pt x="602" y="0"/>
                  </a:moveTo>
                  <a:lnTo>
                    <a:pt x="602" y="5"/>
                  </a:lnTo>
                  <a:lnTo>
                    <a:pt x="602" y="5"/>
                  </a:lnTo>
                  <a:lnTo>
                    <a:pt x="606" y="5"/>
                  </a:lnTo>
                  <a:lnTo>
                    <a:pt x="602" y="0"/>
                  </a:lnTo>
                  <a:close/>
                  <a:moveTo>
                    <a:pt x="0" y="5"/>
                  </a:moveTo>
                  <a:lnTo>
                    <a:pt x="0" y="241"/>
                  </a:lnTo>
                  <a:lnTo>
                    <a:pt x="294" y="525"/>
                  </a:lnTo>
                  <a:lnTo>
                    <a:pt x="602" y="207"/>
                  </a:lnTo>
                  <a:lnTo>
                    <a:pt x="602" y="5"/>
                  </a:lnTo>
                  <a:lnTo>
                    <a:pt x="602" y="5"/>
                  </a:lnTo>
                  <a:lnTo>
                    <a:pt x="549" y="10"/>
                  </a:lnTo>
                  <a:cubicBezTo>
                    <a:pt x="505" y="15"/>
                    <a:pt x="457" y="19"/>
                    <a:pt x="409" y="19"/>
                  </a:cubicBezTo>
                  <a:lnTo>
                    <a:pt x="193" y="19"/>
                  </a:lnTo>
                  <a:cubicBezTo>
                    <a:pt x="144" y="19"/>
                    <a:pt x="96" y="15"/>
                    <a:pt x="53" y="1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7086112" y="2730075"/>
              <a:ext cx="108818" cy="54815"/>
            </a:xfrm>
            <a:custGeom>
              <a:rect b="b" l="l" r="r" t="t"/>
              <a:pathLst>
                <a:path extrusionOk="0" h="2090" w="4149">
                  <a:moveTo>
                    <a:pt x="2705" y="1"/>
                  </a:moveTo>
                  <a:lnTo>
                    <a:pt x="2257" y="468"/>
                  </a:lnTo>
                  <a:cubicBezTo>
                    <a:pt x="2209" y="511"/>
                    <a:pt x="2151" y="535"/>
                    <a:pt x="2089" y="540"/>
                  </a:cubicBezTo>
                  <a:lnTo>
                    <a:pt x="2084" y="540"/>
                  </a:lnTo>
                  <a:cubicBezTo>
                    <a:pt x="2021" y="540"/>
                    <a:pt x="1964" y="516"/>
                    <a:pt x="1916" y="472"/>
                  </a:cubicBezTo>
                  <a:lnTo>
                    <a:pt x="1439" y="6"/>
                  </a:lnTo>
                  <a:lnTo>
                    <a:pt x="544" y="357"/>
                  </a:lnTo>
                  <a:lnTo>
                    <a:pt x="535" y="362"/>
                  </a:lnTo>
                  <a:cubicBezTo>
                    <a:pt x="515" y="371"/>
                    <a:pt x="1" y="559"/>
                    <a:pt x="1" y="1223"/>
                  </a:cubicBezTo>
                  <a:lnTo>
                    <a:pt x="1" y="2089"/>
                  </a:lnTo>
                  <a:lnTo>
                    <a:pt x="4148" y="2089"/>
                  </a:lnTo>
                  <a:lnTo>
                    <a:pt x="4148" y="1228"/>
                  </a:lnTo>
                  <a:cubicBezTo>
                    <a:pt x="4148" y="564"/>
                    <a:pt x="3629" y="371"/>
                    <a:pt x="3609" y="367"/>
                  </a:cubicBezTo>
                  <a:lnTo>
                    <a:pt x="3595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7217485" y="2538772"/>
              <a:ext cx="108818" cy="54920"/>
            </a:xfrm>
            <a:custGeom>
              <a:rect b="b" l="l" r="r" t="t"/>
              <a:pathLst>
                <a:path extrusionOk="0" h="2094" w="4149">
                  <a:moveTo>
                    <a:pt x="2705" y="0"/>
                  </a:moveTo>
                  <a:lnTo>
                    <a:pt x="2257" y="467"/>
                  </a:lnTo>
                  <a:cubicBezTo>
                    <a:pt x="2209" y="515"/>
                    <a:pt x="2151" y="539"/>
                    <a:pt x="2084" y="539"/>
                  </a:cubicBezTo>
                  <a:cubicBezTo>
                    <a:pt x="2022" y="539"/>
                    <a:pt x="1959" y="515"/>
                    <a:pt x="1916" y="472"/>
                  </a:cubicBezTo>
                  <a:lnTo>
                    <a:pt x="1439" y="10"/>
                  </a:lnTo>
                  <a:lnTo>
                    <a:pt x="544" y="361"/>
                  </a:lnTo>
                  <a:lnTo>
                    <a:pt x="535" y="366"/>
                  </a:lnTo>
                  <a:cubicBezTo>
                    <a:pt x="515" y="371"/>
                    <a:pt x="1" y="563"/>
                    <a:pt x="1" y="1222"/>
                  </a:cubicBezTo>
                  <a:lnTo>
                    <a:pt x="1" y="2093"/>
                  </a:lnTo>
                  <a:lnTo>
                    <a:pt x="4148" y="2093"/>
                  </a:lnTo>
                  <a:lnTo>
                    <a:pt x="4148" y="1227"/>
                  </a:lnTo>
                  <a:cubicBezTo>
                    <a:pt x="4148" y="568"/>
                    <a:pt x="3629" y="376"/>
                    <a:pt x="3609" y="366"/>
                  </a:cubicBezTo>
                  <a:lnTo>
                    <a:pt x="3595" y="36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7348597" y="2730075"/>
              <a:ext cx="108949" cy="54920"/>
            </a:xfrm>
            <a:custGeom>
              <a:rect b="b" l="l" r="r" t="t"/>
              <a:pathLst>
                <a:path extrusionOk="0" h="2094" w="4154">
                  <a:moveTo>
                    <a:pt x="2705" y="1"/>
                  </a:moveTo>
                  <a:lnTo>
                    <a:pt x="2258" y="468"/>
                  </a:lnTo>
                  <a:cubicBezTo>
                    <a:pt x="2214" y="511"/>
                    <a:pt x="2152" y="535"/>
                    <a:pt x="2089" y="540"/>
                  </a:cubicBezTo>
                  <a:lnTo>
                    <a:pt x="2084" y="540"/>
                  </a:lnTo>
                  <a:cubicBezTo>
                    <a:pt x="2022" y="540"/>
                    <a:pt x="1964" y="516"/>
                    <a:pt x="1916" y="472"/>
                  </a:cubicBezTo>
                  <a:lnTo>
                    <a:pt x="1444" y="6"/>
                  </a:lnTo>
                  <a:lnTo>
                    <a:pt x="550" y="362"/>
                  </a:lnTo>
                  <a:lnTo>
                    <a:pt x="540" y="367"/>
                  </a:lnTo>
                  <a:cubicBezTo>
                    <a:pt x="521" y="371"/>
                    <a:pt x="1" y="564"/>
                    <a:pt x="1" y="1223"/>
                  </a:cubicBezTo>
                  <a:lnTo>
                    <a:pt x="1" y="2094"/>
                  </a:lnTo>
                  <a:lnTo>
                    <a:pt x="4153" y="2094"/>
                  </a:lnTo>
                  <a:lnTo>
                    <a:pt x="4153" y="1228"/>
                  </a:lnTo>
                  <a:cubicBezTo>
                    <a:pt x="4149" y="564"/>
                    <a:pt x="3634" y="371"/>
                    <a:pt x="3610" y="367"/>
                  </a:cubicBezTo>
                  <a:lnTo>
                    <a:pt x="3600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7239569" y="2432262"/>
              <a:ext cx="64389" cy="36614"/>
            </a:xfrm>
            <a:custGeom>
              <a:rect b="b" l="l" r="r" t="t"/>
              <a:pathLst>
                <a:path extrusionOk="0" h="1396" w="2455">
                  <a:moveTo>
                    <a:pt x="1175" y="0"/>
                  </a:moveTo>
                  <a:cubicBezTo>
                    <a:pt x="525" y="0"/>
                    <a:pt x="1" y="525"/>
                    <a:pt x="1" y="1169"/>
                  </a:cubicBezTo>
                  <a:lnTo>
                    <a:pt x="1" y="1396"/>
                  </a:lnTo>
                  <a:lnTo>
                    <a:pt x="63" y="1371"/>
                  </a:lnTo>
                  <a:lnTo>
                    <a:pt x="73" y="1371"/>
                  </a:lnTo>
                  <a:lnTo>
                    <a:pt x="82" y="1367"/>
                  </a:lnTo>
                  <a:lnTo>
                    <a:pt x="126" y="1367"/>
                  </a:lnTo>
                  <a:cubicBezTo>
                    <a:pt x="131" y="1367"/>
                    <a:pt x="1117" y="1362"/>
                    <a:pt x="1564" y="746"/>
                  </a:cubicBezTo>
                  <a:cubicBezTo>
                    <a:pt x="1603" y="691"/>
                    <a:pt x="1661" y="666"/>
                    <a:pt x="1717" y="666"/>
                  </a:cubicBezTo>
                  <a:cubicBezTo>
                    <a:pt x="1800" y="666"/>
                    <a:pt x="1881" y="721"/>
                    <a:pt x="1901" y="818"/>
                  </a:cubicBezTo>
                  <a:cubicBezTo>
                    <a:pt x="1906" y="837"/>
                    <a:pt x="2022" y="1290"/>
                    <a:pt x="2378" y="1371"/>
                  </a:cubicBezTo>
                  <a:lnTo>
                    <a:pt x="2392" y="1371"/>
                  </a:lnTo>
                  <a:lnTo>
                    <a:pt x="2455" y="1391"/>
                  </a:lnTo>
                  <a:lnTo>
                    <a:pt x="2455" y="1174"/>
                  </a:lnTo>
                  <a:cubicBezTo>
                    <a:pt x="2455" y="529"/>
                    <a:pt x="1935" y="5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7108195" y="2623434"/>
              <a:ext cx="64389" cy="36509"/>
            </a:xfrm>
            <a:custGeom>
              <a:rect b="b" l="l" r="r" t="t"/>
              <a:pathLst>
                <a:path extrusionOk="0" h="1392" w="2455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lnTo>
                    <a:pt x="1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1" y="1367"/>
                    <a:pt x="1117" y="1363"/>
                    <a:pt x="1560" y="747"/>
                  </a:cubicBezTo>
                  <a:cubicBezTo>
                    <a:pt x="1598" y="695"/>
                    <a:pt x="1655" y="670"/>
                    <a:pt x="1711" y="670"/>
                  </a:cubicBezTo>
                  <a:cubicBezTo>
                    <a:pt x="1795" y="670"/>
                    <a:pt x="1878" y="724"/>
                    <a:pt x="1901" y="819"/>
                  </a:cubicBezTo>
                  <a:cubicBezTo>
                    <a:pt x="1906" y="838"/>
                    <a:pt x="2022" y="1290"/>
                    <a:pt x="2378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5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7371074" y="2623434"/>
              <a:ext cx="64389" cy="36509"/>
            </a:xfrm>
            <a:custGeom>
              <a:rect b="b" l="l" r="r" t="t"/>
              <a:pathLst>
                <a:path extrusionOk="0" h="1392" w="2455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0" y="1367"/>
                    <a:pt x="1117" y="1363"/>
                    <a:pt x="1559" y="747"/>
                  </a:cubicBezTo>
                  <a:cubicBezTo>
                    <a:pt x="1598" y="695"/>
                    <a:pt x="1655" y="670"/>
                    <a:pt x="1712" y="670"/>
                  </a:cubicBezTo>
                  <a:cubicBezTo>
                    <a:pt x="1797" y="670"/>
                    <a:pt x="1881" y="724"/>
                    <a:pt x="1901" y="819"/>
                  </a:cubicBezTo>
                  <a:cubicBezTo>
                    <a:pt x="1906" y="838"/>
                    <a:pt x="2021" y="1290"/>
                    <a:pt x="2377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4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7217118" y="2539270"/>
              <a:ext cx="39525" cy="47865"/>
            </a:xfrm>
            <a:custGeom>
              <a:rect b="b" l="l" r="r" t="t"/>
              <a:pathLst>
                <a:path extrusionOk="0" h="1825" w="1507">
                  <a:moveTo>
                    <a:pt x="1444" y="0"/>
                  </a:moveTo>
                  <a:lnTo>
                    <a:pt x="549" y="352"/>
                  </a:lnTo>
                  <a:lnTo>
                    <a:pt x="539" y="357"/>
                  </a:lnTo>
                  <a:cubicBezTo>
                    <a:pt x="520" y="361"/>
                    <a:pt x="0" y="554"/>
                    <a:pt x="0" y="1213"/>
                  </a:cubicBezTo>
                  <a:lnTo>
                    <a:pt x="0" y="1824"/>
                  </a:lnTo>
                  <a:lnTo>
                    <a:pt x="226" y="1824"/>
                  </a:lnTo>
                  <a:lnTo>
                    <a:pt x="226" y="1213"/>
                  </a:lnTo>
                  <a:cubicBezTo>
                    <a:pt x="226" y="554"/>
                    <a:pt x="741" y="361"/>
                    <a:pt x="760" y="352"/>
                  </a:cubicBezTo>
                  <a:lnTo>
                    <a:pt x="770" y="347"/>
                  </a:lnTo>
                  <a:lnTo>
                    <a:pt x="1506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7348597" y="2730469"/>
              <a:ext cx="39551" cy="47839"/>
            </a:xfrm>
            <a:custGeom>
              <a:rect b="b" l="l" r="r" t="t"/>
              <a:pathLst>
                <a:path extrusionOk="0" h="1824" w="1508">
                  <a:moveTo>
                    <a:pt x="1444" y="0"/>
                  </a:moveTo>
                  <a:lnTo>
                    <a:pt x="550" y="347"/>
                  </a:lnTo>
                  <a:lnTo>
                    <a:pt x="540" y="352"/>
                  </a:lnTo>
                  <a:cubicBezTo>
                    <a:pt x="521" y="356"/>
                    <a:pt x="1" y="549"/>
                    <a:pt x="1" y="1208"/>
                  </a:cubicBezTo>
                  <a:lnTo>
                    <a:pt x="1" y="1824"/>
                  </a:lnTo>
                  <a:lnTo>
                    <a:pt x="227" y="1824"/>
                  </a:lnTo>
                  <a:lnTo>
                    <a:pt x="227" y="1213"/>
                  </a:lnTo>
                  <a:cubicBezTo>
                    <a:pt x="222" y="549"/>
                    <a:pt x="742" y="356"/>
                    <a:pt x="761" y="352"/>
                  </a:cubicBezTo>
                  <a:lnTo>
                    <a:pt x="771" y="347"/>
                  </a:lnTo>
                  <a:lnTo>
                    <a:pt x="1507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7247909" y="2463814"/>
              <a:ext cx="37873" cy="52507"/>
            </a:xfrm>
            <a:custGeom>
              <a:rect b="b" l="l" r="r" t="t"/>
              <a:pathLst>
                <a:path extrusionOk="0" h="2002" w="1444">
                  <a:moveTo>
                    <a:pt x="1338" y="0"/>
                  </a:moveTo>
                  <a:lnTo>
                    <a:pt x="1295" y="39"/>
                  </a:lnTo>
                  <a:cubicBezTo>
                    <a:pt x="881" y="385"/>
                    <a:pt x="332" y="491"/>
                    <a:pt x="44" y="520"/>
                  </a:cubicBezTo>
                  <a:lnTo>
                    <a:pt x="0" y="525"/>
                  </a:lnTo>
                  <a:lnTo>
                    <a:pt x="0" y="1193"/>
                  </a:lnTo>
                  <a:cubicBezTo>
                    <a:pt x="0" y="1636"/>
                    <a:pt x="361" y="1997"/>
                    <a:pt x="809" y="2002"/>
                  </a:cubicBezTo>
                  <a:lnTo>
                    <a:pt x="1078" y="2002"/>
                  </a:lnTo>
                  <a:cubicBezTo>
                    <a:pt x="650" y="1973"/>
                    <a:pt x="318" y="1622"/>
                    <a:pt x="318" y="1198"/>
                  </a:cubicBezTo>
                  <a:lnTo>
                    <a:pt x="318" y="529"/>
                  </a:lnTo>
                  <a:lnTo>
                    <a:pt x="361" y="525"/>
                  </a:lnTo>
                  <a:cubicBezTo>
                    <a:pt x="611" y="496"/>
                    <a:pt x="1054" y="414"/>
                    <a:pt x="1444" y="164"/>
                  </a:cubicBezTo>
                  <a:cubicBezTo>
                    <a:pt x="1415" y="125"/>
                    <a:pt x="1391" y="87"/>
                    <a:pt x="1367" y="48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7239569" y="2432262"/>
              <a:ext cx="35119" cy="36482"/>
            </a:xfrm>
            <a:custGeom>
              <a:rect b="b" l="l" r="r" t="t"/>
              <a:pathLst>
                <a:path extrusionOk="0" h="1391" w="1339">
                  <a:moveTo>
                    <a:pt x="1170" y="0"/>
                  </a:moveTo>
                  <a:cubicBezTo>
                    <a:pt x="525" y="0"/>
                    <a:pt x="1" y="525"/>
                    <a:pt x="1" y="1174"/>
                  </a:cubicBezTo>
                  <a:lnTo>
                    <a:pt x="1" y="1391"/>
                  </a:lnTo>
                  <a:lnTo>
                    <a:pt x="58" y="1371"/>
                  </a:lnTo>
                  <a:lnTo>
                    <a:pt x="121" y="1371"/>
                  </a:lnTo>
                  <a:cubicBezTo>
                    <a:pt x="121" y="1371"/>
                    <a:pt x="159" y="1371"/>
                    <a:pt x="217" y="1367"/>
                  </a:cubicBezTo>
                  <a:lnTo>
                    <a:pt x="217" y="1184"/>
                  </a:lnTo>
                  <a:lnTo>
                    <a:pt x="227" y="1169"/>
                  </a:lnTo>
                  <a:cubicBezTo>
                    <a:pt x="227" y="549"/>
                    <a:pt x="713" y="34"/>
                    <a:pt x="133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7116536" y="2654986"/>
              <a:ext cx="37741" cy="52403"/>
            </a:xfrm>
            <a:custGeom>
              <a:rect b="b" l="l" r="r" t="t"/>
              <a:pathLst>
                <a:path extrusionOk="0" h="1998" w="1439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7108064" y="2623434"/>
              <a:ext cx="35250" cy="36378"/>
            </a:xfrm>
            <a:custGeom>
              <a:rect b="b" l="l" r="r" t="t"/>
              <a:pathLst>
                <a:path extrusionOk="0" h="1387" w="1344">
                  <a:moveTo>
                    <a:pt x="1175" y="1"/>
                  </a:moveTo>
                  <a:cubicBezTo>
                    <a:pt x="525" y="1"/>
                    <a:pt x="6" y="525"/>
                    <a:pt x="1" y="1170"/>
                  </a:cubicBezTo>
                  <a:lnTo>
                    <a:pt x="1" y="1387"/>
                  </a:lnTo>
                  <a:lnTo>
                    <a:pt x="63" y="1367"/>
                  </a:lnTo>
                  <a:lnTo>
                    <a:pt x="126" y="1367"/>
                  </a:lnTo>
                  <a:cubicBezTo>
                    <a:pt x="126" y="1367"/>
                    <a:pt x="164" y="1367"/>
                    <a:pt x="222" y="1363"/>
                  </a:cubicBezTo>
                  <a:lnTo>
                    <a:pt x="222" y="1185"/>
                  </a:lnTo>
                  <a:lnTo>
                    <a:pt x="227" y="1170"/>
                  </a:lnTo>
                  <a:cubicBezTo>
                    <a:pt x="227" y="545"/>
                    <a:pt x="718" y="30"/>
                    <a:pt x="134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7379414" y="2654986"/>
              <a:ext cx="37741" cy="52403"/>
            </a:xfrm>
            <a:custGeom>
              <a:rect b="b" l="l" r="r" t="t"/>
              <a:pathLst>
                <a:path extrusionOk="0" h="1998" w="1439">
                  <a:moveTo>
                    <a:pt x="1338" y="1"/>
                  </a:moveTo>
                  <a:lnTo>
                    <a:pt x="1294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8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7371074" y="2623434"/>
              <a:ext cx="35119" cy="36378"/>
            </a:xfrm>
            <a:custGeom>
              <a:rect b="b" l="l" r="r" t="t"/>
              <a:pathLst>
                <a:path extrusionOk="0" h="1387" w="1339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21" y="1367"/>
                    <a:pt x="159" y="1367"/>
                    <a:pt x="222" y="1363"/>
                  </a:cubicBezTo>
                  <a:lnTo>
                    <a:pt x="222" y="1185"/>
                  </a:lnTo>
                  <a:lnTo>
                    <a:pt x="222" y="1170"/>
                  </a:lnTo>
                  <a:cubicBezTo>
                    <a:pt x="222" y="545"/>
                    <a:pt x="713" y="30"/>
                    <a:pt x="133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7203427" y="2614071"/>
              <a:ext cx="127675" cy="107402"/>
            </a:xfrm>
            <a:custGeom>
              <a:rect b="b" l="l" r="r" t="t"/>
              <a:pathLst>
                <a:path extrusionOk="0" h="4095" w="4868">
                  <a:moveTo>
                    <a:pt x="2478" y="1"/>
                  </a:moveTo>
                  <a:cubicBezTo>
                    <a:pt x="2367" y="1"/>
                    <a:pt x="2257" y="72"/>
                    <a:pt x="2240" y="214"/>
                  </a:cubicBezTo>
                  <a:lnTo>
                    <a:pt x="2240" y="2490"/>
                  </a:lnTo>
                  <a:lnTo>
                    <a:pt x="267" y="3630"/>
                  </a:lnTo>
                  <a:cubicBezTo>
                    <a:pt x="1" y="3749"/>
                    <a:pt x="142" y="4095"/>
                    <a:pt x="361" y="4095"/>
                  </a:cubicBezTo>
                  <a:cubicBezTo>
                    <a:pt x="408" y="4095"/>
                    <a:pt x="458" y="4080"/>
                    <a:pt x="508" y="4044"/>
                  </a:cubicBezTo>
                  <a:lnTo>
                    <a:pt x="2476" y="2903"/>
                  </a:lnTo>
                  <a:lnTo>
                    <a:pt x="4449" y="4044"/>
                  </a:lnTo>
                  <a:cubicBezTo>
                    <a:pt x="4491" y="4074"/>
                    <a:pt x="4541" y="4089"/>
                    <a:pt x="4590" y="4089"/>
                  </a:cubicBezTo>
                  <a:cubicBezTo>
                    <a:pt x="4673" y="4089"/>
                    <a:pt x="4754" y="4047"/>
                    <a:pt x="4800" y="3972"/>
                  </a:cubicBezTo>
                  <a:cubicBezTo>
                    <a:pt x="4867" y="3846"/>
                    <a:pt x="4819" y="3688"/>
                    <a:pt x="4689" y="3630"/>
                  </a:cubicBezTo>
                  <a:lnTo>
                    <a:pt x="2716" y="2490"/>
                  </a:lnTo>
                  <a:lnTo>
                    <a:pt x="2716" y="214"/>
                  </a:lnTo>
                  <a:cubicBezTo>
                    <a:pt x="2699" y="72"/>
                    <a:pt x="2589" y="1"/>
                    <a:pt x="2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7204870" y="2420906"/>
              <a:ext cx="134049" cy="178714"/>
            </a:xfrm>
            <a:custGeom>
              <a:rect b="b" l="l" r="r" t="t"/>
              <a:pathLst>
                <a:path extrusionOk="0" h="6814" w="5111">
                  <a:moveTo>
                    <a:pt x="2618" y="476"/>
                  </a:moveTo>
                  <a:cubicBezTo>
                    <a:pt x="3244" y="476"/>
                    <a:pt x="3744" y="982"/>
                    <a:pt x="3744" y="1602"/>
                  </a:cubicBezTo>
                  <a:lnTo>
                    <a:pt x="3744" y="1752"/>
                  </a:lnTo>
                  <a:lnTo>
                    <a:pt x="3725" y="1752"/>
                  </a:lnTo>
                  <a:cubicBezTo>
                    <a:pt x="3397" y="1675"/>
                    <a:pt x="3287" y="1232"/>
                    <a:pt x="3287" y="1232"/>
                  </a:cubicBezTo>
                  <a:cubicBezTo>
                    <a:pt x="3258" y="1115"/>
                    <a:pt x="3156" y="1048"/>
                    <a:pt x="3052" y="1048"/>
                  </a:cubicBezTo>
                  <a:cubicBezTo>
                    <a:pt x="2981" y="1048"/>
                    <a:pt x="2909" y="1079"/>
                    <a:pt x="2859" y="1145"/>
                  </a:cubicBezTo>
                  <a:cubicBezTo>
                    <a:pt x="2430" y="1737"/>
                    <a:pt x="1473" y="1747"/>
                    <a:pt x="1458" y="1747"/>
                  </a:cubicBezTo>
                  <a:lnTo>
                    <a:pt x="1381" y="1747"/>
                  </a:lnTo>
                  <a:lnTo>
                    <a:pt x="1381" y="1598"/>
                  </a:lnTo>
                  <a:cubicBezTo>
                    <a:pt x="1386" y="977"/>
                    <a:pt x="1891" y="481"/>
                    <a:pt x="2507" y="476"/>
                  </a:cubicBezTo>
                  <a:close/>
                  <a:moveTo>
                    <a:pt x="3912" y="2406"/>
                  </a:moveTo>
                  <a:lnTo>
                    <a:pt x="3936" y="2411"/>
                  </a:lnTo>
                  <a:cubicBezTo>
                    <a:pt x="4018" y="2497"/>
                    <a:pt x="4004" y="2632"/>
                    <a:pt x="3912" y="2699"/>
                  </a:cubicBezTo>
                  <a:lnTo>
                    <a:pt x="3912" y="2406"/>
                  </a:lnTo>
                  <a:close/>
                  <a:moveTo>
                    <a:pt x="1218" y="2406"/>
                  </a:moveTo>
                  <a:lnTo>
                    <a:pt x="1218" y="2704"/>
                  </a:lnTo>
                  <a:cubicBezTo>
                    <a:pt x="1165" y="2671"/>
                    <a:pt x="1131" y="2608"/>
                    <a:pt x="1131" y="2546"/>
                  </a:cubicBezTo>
                  <a:lnTo>
                    <a:pt x="1131" y="2541"/>
                  </a:lnTo>
                  <a:cubicBezTo>
                    <a:pt x="1131" y="2493"/>
                    <a:pt x="1150" y="2449"/>
                    <a:pt x="1179" y="2416"/>
                  </a:cubicBezTo>
                  <a:cubicBezTo>
                    <a:pt x="1194" y="2411"/>
                    <a:pt x="1208" y="2406"/>
                    <a:pt x="1218" y="2406"/>
                  </a:cubicBezTo>
                  <a:close/>
                  <a:moveTo>
                    <a:pt x="2974" y="1708"/>
                  </a:moveTo>
                  <a:cubicBezTo>
                    <a:pt x="3080" y="1896"/>
                    <a:pt x="3239" y="2050"/>
                    <a:pt x="3431" y="2146"/>
                  </a:cubicBezTo>
                  <a:lnTo>
                    <a:pt x="3431" y="2829"/>
                  </a:lnTo>
                  <a:cubicBezTo>
                    <a:pt x="3431" y="3248"/>
                    <a:pt x="3094" y="3590"/>
                    <a:pt x="2676" y="3590"/>
                  </a:cubicBezTo>
                  <a:lnTo>
                    <a:pt x="2459" y="3590"/>
                  </a:lnTo>
                  <a:cubicBezTo>
                    <a:pt x="2041" y="3590"/>
                    <a:pt x="1699" y="3248"/>
                    <a:pt x="1699" y="2829"/>
                  </a:cubicBezTo>
                  <a:lnTo>
                    <a:pt x="1699" y="2204"/>
                  </a:lnTo>
                  <a:cubicBezTo>
                    <a:pt x="2007" y="2170"/>
                    <a:pt x="2555" y="2060"/>
                    <a:pt x="2974" y="1708"/>
                  </a:cubicBezTo>
                  <a:close/>
                  <a:moveTo>
                    <a:pt x="2820" y="4056"/>
                  </a:moveTo>
                  <a:lnTo>
                    <a:pt x="2820" y="4186"/>
                  </a:lnTo>
                  <a:lnTo>
                    <a:pt x="2560" y="4461"/>
                  </a:lnTo>
                  <a:lnTo>
                    <a:pt x="2310" y="4220"/>
                  </a:lnTo>
                  <a:lnTo>
                    <a:pt x="2310" y="4056"/>
                  </a:lnTo>
                  <a:cubicBezTo>
                    <a:pt x="2358" y="4061"/>
                    <a:pt x="2406" y="4066"/>
                    <a:pt x="2459" y="4066"/>
                  </a:cubicBezTo>
                  <a:lnTo>
                    <a:pt x="2676" y="4066"/>
                  </a:lnTo>
                  <a:cubicBezTo>
                    <a:pt x="2724" y="4066"/>
                    <a:pt x="2772" y="4061"/>
                    <a:pt x="2820" y="4056"/>
                  </a:cubicBezTo>
                  <a:close/>
                  <a:moveTo>
                    <a:pt x="2507" y="0"/>
                  </a:moveTo>
                  <a:cubicBezTo>
                    <a:pt x="1622" y="0"/>
                    <a:pt x="905" y="717"/>
                    <a:pt x="905" y="1602"/>
                  </a:cubicBezTo>
                  <a:lnTo>
                    <a:pt x="905" y="2021"/>
                  </a:lnTo>
                  <a:cubicBezTo>
                    <a:pt x="429" y="2406"/>
                    <a:pt x="669" y="3176"/>
                    <a:pt x="1280" y="3214"/>
                  </a:cubicBezTo>
                  <a:cubicBezTo>
                    <a:pt x="1377" y="3503"/>
                    <a:pt x="1574" y="3748"/>
                    <a:pt x="1834" y="3898"/>
                  </a:cubicBezTo>
                  <a:lnTo>
                    <a:pt x="1834" y="4032"/>
                  </a:lnTo>
                  <a:lnTo>
                    <a:pt x="857" y="4412"/>
                  </a:lnTo>
                  <a:cubicBezTo>
                    <a:pt x="765" y="4446"/>
                    <a:pt x="0" y="4749"/>
                    <a:pt x="0" y="5721"/>
                  </a:cubicBezTo>
                  <a:lnTo>
                    <a:pt x="0" y="6573"/>
                  </a:lnTo>
                  <a:cubicBezTo>
                    <a:pt x="0" y="6708"/>
                    <a:pt x="111" y="6814"/>
                    <a:pt x="241" y="6814"/>
                  </a:cubicBezTo>
                  <a:lnTo>
                    <a:pt x="852" y="6814"/>
                  </a:lnTo>
                  <a:cubicBezTo>
                    <a:pt x="1131" y="6780"/>
                    <a:pt x="1131" y="6371"/>
                    <a:pt x="852" y="6337"/>
                  </a:cubicBezTo>
                  <a:lnTo>
                    <a:pt x="482" y="6337"/>
                  </a:lnTo>
                  <a:lnTo>
                    <a:pt x="482" y="5721"/>
                  </a:lnTo>
                  <a:cubicBezTo>
                    <a:pt x="482" y="5062"/>
                    <a:pt x="996" y="4870"/>
                    <a:pt x="1020" y="4865"/>
                  </a:cubicBezTo>
                  <a:lnTo>
                    <a:pt x="1030" y="4860"/>
                  </a:lnTo>
                  <a:lnTo>
                    <a:pt x="1925" y="4509"/>
                  </a:lnTo>
                  <a:lnTo>
                    <a:pt x="2401" y="4971"/>
                  </a:lnTo>
                  <a:cubicBezTo>
                    <a:pt x="2445" y="5014"/>
                    <a:pt x="2503" y="5038"/>
                    <a:pt x="2565" y="5038"/>
                  </a:cubicBezTo>
                  <a:lnTo>
                    <a:pt x="2570" y="5038"/>
                  </a:lnTo>
                  <a:cubicBezTo>
                    <a:pt x="2632" y="5038"/>
                    <a:pt x="2695" y="5014"/>
                    <a:pt x="2738" y="4966"/>
                  </a:cubicBezTo>
                  <a:lnTo>
                    <a:pt x="3186" y="4499"/>
                  </a:lnTo>
                  <a:lnTo>
                    <a:pt x="4081" y="4860"/>
                  </a:lnTo>
                  <a:lnTo>
                    <a:pt x="4090" y="4865"/>
                  </a:lnTo>
                  <a:cubicBezTo>
                    <a:pt x="4114" y="4874"/>
                    <a:pt x="4629" y="5067"/>
                    <a:pt x="4629" y="5726"/>
                  </a:cubicBezTo>
                  <a:lnTo>
                    <a:pt x="4629" y="6337"/>
                  </a:lnTo>
                  <a:lnTo>
                    <a:pt x="1612" y="6337"/>
                  </a:lnTo>
                  <a:cubicBezTo>
                    <a:pt x="1328" y="6371"/>
                    <a:pt x="1328" y="6780"/>
                    <a:pt x="1612" y="6814"/>
                  </a:cubicBezTo>
                  <a:lnTo>
                    <a:pt x="4870" y="6814"/>
                  </a:lnTo>
                  <a:cubicBezTo>
                    <a:pt x="5005" y="6814"/>
                    <a:pt x="5110" y="6708"/>
                    <a:pt x="5110" y="6573"/>
                  </a:cubicBezTo>
                  <a:lnTo>
                    <a:pt x="5110" y="5721"/>
                  </a:lnTo>
                  <a:cubicBezTo>
                    <a:pt x="5106" y="4754"/>
                    <a:pt x="4345" y="4446"/>
                    <a:pt x="4249" y="4412"/>
                  </a:cubicBezTo>
                  <a:lnTo>
                    <a:pt x="3301" y="4032"/>
                  </a:lnTo>
                  <a:lnTo>
                    <a:pt x="3301" y="3898"/>
                  </a:lnTo>
                  <a:cubicBezTo>
                    <a:pt x="3561" y="3744"/>
                    <a:pt x="3754" y="3503"/>
                    <a:pt x="3850" y="3214"/>
                  </a:cubicBezTo>
                  <a:cubicBezTo>
                    <a:pt x="4456" y="3166"/>
                    <a:pt x="4692" y="2406"/>
                    <a:pt x="4220" y="2021"/>
                  </a:cubicBezTo>
                  <a:lnTo>
                    <a:pt x="4220" y="1602"/>
                  </a:lnTo>
                  <a:cubicBezTo>
                    <a:pt x="4220" y="717"/>
                    <a:pt x="3503" y="0"/>
                    <a:pt x="26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7336112" y="2612209"/>
              <a:ext cx="133918" cy="178793"/>
            </a:xfrm>
            <a:custGeom>
              <a:rect b="b" l="l" r="r" t="t"/>
              <a:pathLst>
                <a:path extrusionOk="0" h="6817" w="5106">
                  <a:moveTo>
                    <a:pt x="2618" y="477"/>
                  </a:moveTo>
                  <a:cubicBezTo>
                    <a:pt x="3239" y="477"/>
                    <a:pt x="3739" y="977"/>
                    <a:pt x="3739" y="1598"/>
                  </a:cubicBezTo>
                  <a:lnTo>
                    <a:pt x="3739" y="1752"/>
                  </a:lnTo>
                  <a:lnTo>
                    <a:pt x="3730" y="1747"/>
                  </a:lnTo>
                  <a:lnTo>
                    <a:pt x="3725" y="1747"/>
                  </a:lnTo>
                  <a:cubicBezTo>
                    <a:pt x="3393" y="1670"/>
                    <a:pt x="3282" y="1232"/>
                    <a:pt x="3282" y="1228"/>
                  </a:cubicBezTo>
                  <a:cubicBezTo>
                    <a:pt x="3254" y="1110"/>
                    <a:pt x="3152" y="1044"/>
                    <a:pt x="3049" y="1044"/>
                  </a:cubicBezTo>
                  <a:cubicBezTo>
                    <a:pt x="2978" y="1044"/>
                    <a:pt x="2908" y="1075"/>
                    <a:pt x="2859" y="1141"/>
                  </a:cubicBezTo>
                  <a:cubicBezTo>
                    <a:pt x="2426" y="1733"/>
                    <a:pt x="1468" y="1743"/>
                    <a:pt x="1459" y="1743"/>
                  </a:cubicBezTo>
                  <a:lnTo>
                    <a:pt x="1382" y="1743"/>
                  </a:lnTo>
                  <a:lnTo>
                    <a:pt x="1382" y="1593"/>
                  </a:lnTo>
                  <a:cubicBezTo>
                    <a:pt x="1386" y="977"/>
                    <a:pt x="1887" y="477"/>
                    <a:pt x="2503" y="477"/>
                  </a:cubicBezTo>
                  <a:close/>
                  <a:moveTo>
                    <a:pt x="3908" y="2402"/>
                  </a:moveTo>
                  <a:lnTo>
                    <a:pt x="3937" y="2407"/>
                  </a:lnTo>
                  <a:cubicBezTo>
                    <a:pt x="4018" y="2493"/>
                    <a:pt x="4004" y="2633"/>
                    <a:pt x="3908" y="2700"/>
                  </a:cubicBezTo>
                  <a:lnTo>
                    <a:pt x="3908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46" y="2450"/>
                    <a:pt x="1179" y="2411"/>
                  </a:cubicBezTo>
                  <a:cubicBezTo>
                    <a:pt x="1194" y="2411"/>
                    <a:pt x="1204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0" y="3590"/>
                    <a:pt x="2671" y="3590"/>
                  </a:cubicBezTo>
                  <a:lnTo>
                    <a:pt x="2455" y="3590"/>
                  </a:lnTo>
                  <a:cubicBezTo>
                    <a:pt x="2036" y="3590"/>
                    <a:pt x="1694" y="3253"/>
                    <a:pt x="1694" y="2835"/>
                  </a:cubicBezTo>
                  <a:lnTo>
                    <a:pt x="1694" y="2204"/>
                  </a:lnTo>
                  <a:lnTo>
                    <a:pt x="1694" y="2200"/>
                  </a:lnTo>
                  <a:cubicBezTo>
                    <a:pt x="2007" y="2166"/>
                    <a:pt x="2551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6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5" y="4067"/>
                  </a:cubicBezTo>
                  <a:lnTo>
                    <a:pt x="2671" y="4067"/>
                  </a:lnTo>
                  <a:cubicBezTo>
                    <a:pt x="2719" y="4067"/>
                    <a:pt x="2772" y="4062"/>
                    <a:pt x="2820" y="4057"/>
                  </a:cubicBezTo>
                  <a:close/>
                  <a:moveTo>
                    <a:pt x="2503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1" y="3215"/>
                  </a:cubicBezTo>
                  <a:cubicBezTo>
                    <a:pt x="1377" y="3504"/>
                    <a:pt x="1574" y="3744"/>
                    <a:pt x="1834" y="3898"/>
                  </a:cubicBezTo>
                  <a:lnTo>
                    <a:pt x="1834" y="4028"/>
                  </a:lnTo>
                  <a:lnTo>
                    <a:pt x="857" y="4413"/>
                  </a:lnTo>
                  <a:cubicBezTo>
                    <a:pt x="766" y="4447"/>
                    <a:pt x="1" y="4750"/>
                    <a:pt x="1" y="5722"/>
                  </a:cubicBezTo>
                  <a:lnTo>
                    <a:pt x="1" y="6573"/>
                  </a:lnTo>
                  <a:cubicBezTo>
                    <a:pt x="1" y="6708"/>
                    <a:pt x="111" y="6814"/>
                    <a:pt x="241" y="6814"/>
                  </a:cubicBezTo>
                  <a:lnTo>
                    <a:pt x="847" y="6814"/>
                  </a:lnTo>
                  <a:cubicBezTo>
                    <a:pt x="858" y="6815"/>
                    <a:pt x="868" y="6816"/>
                    <a:pt x="878" y="6816"/>
                  </a:cubicBezTo>
                  <a:cubicBezTo>
                    <a:pt x="1005" y="6816"/>
                    <a:pt x="1117" y="6707"/>
                    <a:pt x="1117" y="6573"/>
                  </a:cubicBezTo>
                  <a:cubicBezTo>
                    <a:pt x="1117" y="6440"/>
                    <a:pt x="1006" y="6336"/>
                    <a:pt x="879" y="6336"/>
                  </a:cubicBezTo>
                  <a:cubicBezTo>
                    <a:pt x="869" y="6336"/>
                    <a:pt x="858" y="6336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2" y="4865"/>
                    <a:pt x="1016" y="4861"/>
                  </a:cubicBezTo>
                  <a:lnTo>
                    <a:pt x="1026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4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5" y="5063"/>
                    <a:pt x="4625" y="5722"/>
                  </a:cubicBezTo>
                  <a:lnTo>
                    <a:pt x="4625" y="6333"/>
                  </a:lnTo>
                  <a:lnTo>
                    <a:pt x="1608" y="6333"/>
                  </a:lnTo>
                  <a:cubicBezTo>
                    <a:pt x="1324" y="6371"/>
                    <a:pt x="1324" y="6776"/>
                    <a:pt x="1608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1" y="4755"/>
                    <a:pt x="4346" y="4447"/>
                    <a:pt x="4249" y="4413"/>
                  </a:cubicBezTo>
                  <a:lnTo>
                    <a:pt x="3297" y="4033"/>
                  </a:lnTo>
                  <a:lnTo>
                    <a:pt x="3297" y="3898"/>
                  </a:lnTo>
                  <a:cubicBezTo>
                    <a:pt x="3556" y="3744"/>
                    <a:pt x="3754" y="3499"/>
                    <a:pt x="3850" y="3215"/>
                  </a:cubicBezTo>
                  <a:cubicBezTo>
                    <a:pt x="4451" y="3162"/>
                    <a:pt x="4687" y="2407"/>
                    <a:pt x="4221" y="2022"/>
                  </a:cubicBezTo>
                  <a:lnTo>
                    <a:pt x="4221" y="1603"/>
                  </a:lnTo>
                  <a:cubicBezTo>
                    <a:pt x="4221" y="718"/>
                    <a:pt x="3504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7073496" y="2612209"/>
              <a:ext cx="133918" cy="178740"/>
            </a:xfrm>
            <a:custGeom>
              <a:rect b="b" l="l" r="r" t="t"/>
              <a:pathLst>
                <a:path extrusionOk="0" h="6815" w="5106">
                  <a:moveTo>
                    <a:pt x="2618" y="477"/>
                  </a:moveTo>
                  <a:cubicBezTo>
                    <a:pt x="3239" y="477"/>
                    <a:pt x="3739" y="977"/>
                    <a:pt x="3744" y="1598"/>
                  </a:cubicBezTo>
                  <a:lnTo>
                    <a:pt x="3744" y="1752"/>
                  </a:lnTo>
                  <a:lnTo>
                    <a:pt x="3729" y="1747"/>
                  </a:lnTo>
                  <a:lnTo>
                    <a:pt x="3725" y="1747"/>
                  </a:lnTo>
                  <a:cubicBezTo>
                    <a:pt x="3393" y="1670"/>
                    <a:pt x="3287" y="1232"/>
                    <a:pt x="3282" y="1228"/>
                  </a:cubicBezTo>
                  <a:cubicBezTo>
                    <a:pt x="3253" y="1110"/>
                    <a:pt x="3152" y="1044"/>
                    <a:pt x="3048" y="1044"/>
                  </a:cubicBezTo>
                  <a:cubicBezTo>
                    <a:pt x="2978" y="1044"/>
                    <a:pt x="2907" y="1075"/>
                    <a:pt x="2859" y="1141"/>
                  </a:cubicBezTo>
                  <a:cubicBezTo>
                    <a:pt x="2425" y="1733"/>
                    <a:pt x="1468" y="1743"/>
                    <a:pt x="1458" y="1743"/>
                  </a:cubicBezTo>
                  <a:lnTo>
                    <a:pt x="1381" y="1743"/>
                  </a:lnTo>
                  <a:lnTo>
                    <a:pt x="1381" y="1593"/>
                  </a:lnTo>
                  <a:cubicBezTo>
                    <a:pt x="1386" y="973"/>
                    <a:pt x="1887" y="477"/>
                    <a:pt x="2507" y="477"/>
                  </a:cubicBezTo>
                  <a:close/>
                  <a:moveTo>
                    <a:pt x="3912" y="2402"/>
                  </a:moveTo>
                  <a:lnTo>
                    <a:pt x="3936" y="2407"/>
                  </a:lnTo>
                  <a:cubicBezTo>
                    <a:pt x="4018" y="2493"/>
                    <a:pt x="4004" y="2633"/>
                    <a:pt x="3912" y="2700"/>
                  </a:cubicBezTo>
                  <a:lnTo>
                    <a:pt x="3912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50" y="2450"/>
                    <a:pt x="1179" y="2411"/>
                  </a:cubicBezTo>
                  <a:cubicBezTo>
                    <a:pt x="1194" y="2411"/>
                    <a:pt x="1208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4" y="3590"/>
                    <a:pt x="2671" y="3590"/>
                  </a:cubicBezTo>
                  <a:lnTo>
                    <a:pt x="2459" y="3590"/>
                  </a:lnTo>
                  <a:cubicBezTo>
                    <a:pt x="2036" y="3590"/>
                    <a:pt x="1699" y="3253"/>
                    <a:pt x="1699" y="2835"/>
                  </a:cubicBezTo>
                  <a:lnTo>
                    <a:pt x="1699" y="2204"/>
                  </a:lnTo>
                  <a:lnTo>
                    <a:pt x="1699" y="2200"/>
                  </a:lnTo>
                  <a:cubicBezTo>
                    <a:pt x="2007" y="2166"/>
                    <a:pt x="2555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5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9" y="4067"/>
                  </a:cubicBezTo>
                  <a:lnTo>
                    <a:pt x="2676" y="4067"/>
                  </a:lnTo>
                  <a:cubicBezTo>
                    <a:pt x="2724" y="4067"/>
                    <a:pt x="2772" y="4062"/>
                    <a:pt x="2820" y="4057"/>
                  </a:cubicBezTo>
                  <a:close/>
                  <a:moveTo>
                    <a:pt x="2502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0" y="3215"/>
                  </a:cubicBezTo>
                  <a:cubicBezTo>
                    <a:pt x="1372" y="3504"/>
                    <a:pt x="1569" y="3744"/>
                    <a:pt x="1829" y="3898"/>
                  </a:cubicBezTo>
                  <a:lnTo>
                    <a:pt x="1829" y="4028"/>
                  </a:lnTo>
                  <a:lnTo>
                    <a:pt x="852" y="4413"/>
                  </a:lnTo>
                  <a:cubicBezTo>
                    <a:pt x="765" y="4447"/>
                    <a:pt x="0" y="4750"/>
                    <a:pt x="0" y="5722"/>
                  </a:cubicBezTo>
                  <a:lnTo>
                    <a:pt x="0" y="6573"/>
                  </a:lnTo>
                  <a:cubicBezTo>
                    <a:pt x="0" y="6708"/>
                    <a:pt x="106" y="6814"/>
                    <a:pt x="241" y="6814"/>
                  </a:cubicBezTo>
                  <a:lnTo>
                    <a:pt x="847" y="6814"/>
                  </a:lnTo>
                  <a:cubicBezTo>
                    <a:pt x="1126" y="6780"/>
                    <a:pt x="1126" y="6371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6" y="4865"/>
                    <a:pt x="1016" y="4861"/>
                  </a:cubicBezTo>
                  <a:lnTo>
                    <a:pt x="1025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3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9" y="5063"/>
                    <a:pt x="4629" y="5722"/>
                  </a:cubicBezTo>
                  <a:lnTo>
                    <a:pt x="4629" y="6333"/>
                  </a:lnTo>
                  <a:lnTo>
                    <a:pt x="1607" y="6333"/>
                  </a:lnTo>
                  <a:cubicBezTo>
                    <a:pt x="1324" y="6371"/>
                    <a:pt x="1324" y="6776"/>
                    <a:pt x="1607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6" y="4755"/>
                    <a:pt x="4345" y="4447"/>
                    <a:pt x="4249" y="4413"/>
                  </a:cubicBezTo>
                  <a:lnTo>
                    <a:pt x="3296" y="4033"/>
                  </a:lnTo>
                  <a:lnTo>
                    <a:pt x="3296" y="3898"/>
                  </a:lnTo>
                  <a:cubicBezTo>
                    <a:pt x="3561" y="3744"/>
                    <a:pt x="3754" y="3499"/>
                    <a:pt x="3850" y="3215"/>
                  </a:cubicBezTo>
                  <a:cubicBezTo>
                    <a:pt x="4451" y="3162"/>
                    <a:pt x="4692" y="2407"/>
                    <a:pt x="4220" y="2022"/>
                  </a:cubicBezTo>
                  <a:lnTo>
                    <a:pt x="4220" y="1603"/>
                  </a:lnTo>
                  <a:cubicBezTo>
                    <a:pt x="4220" y="718"/>
                    <a:pt x="3503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7" name="Google Shape;2967;p38"/>
          <p:cNvGrpSpPr/>
          <p:nvPr/>
        </p:nvGrpSpPr>
        <p:grpSpPr>
          <a:xfrm>
            <a:off x="10633423" y="2981776"/>
            <a:ext cx="479928" cy="488040"/>
            <a:chOff x="7975067" y="2420906"/>
            <a:chExt cx="359946" cy="366030"/>
          </a:xfrm>
        </p:grpSpPr>
        <p:sp>
          <p:nvSpPr>
            <p:cNvPr id="2968" name="Google Shape;2968;p38"/>
            <p:cNvSpPr/>
            <p:nvPr/>
          </p:nvSpPr>
          <p:spPr>
            <a:xfrm>
              <a:off x="8232385" y="2626713"/>
              <a:ext cx="28667" cy="63025"/>
            </a:xfrm>
            <a:custGeom>
              <a:rect b="b" l="l" r="r" t="t"/>
              <a:pathLst>
                <a:path extrusionOk="0" h="2403" w="1093">
                  <a:moveTo>
                    <a:pt x="646" y="1"/>
                  </a:moveTo>
                  <a:cubicBezTo>
                    <a:pt x="289" y="1"/>
                    <a:pt x="1" y="297"/>
                    <a:pt x="1" y="655"/>
                  </a:cubicBezTo>
                  <a:lnTo>
                    <a:pt x="1" y="809"/>
                  </a:lnTo>
                  <a:cubicBezTo>
                    <a:pt x="1" y="997"/>
                    <a:pt x="29" y="1185"/>
                    <a:pt x="87" y="1363"/>
                  </a:cubicBezTo>
                  <a:lnTo>
                    <a:pt x="438" y="2402"/>
                  </a:lnTo>
                  <a:lnTo>
                    <a:pt x="1093" y="2402"/>
                  </a:lnTo>
                  <a:lnTo>
                    <a:pt x="1093" y="1"/>
                  </a:lnTo>
                  <a:lnTo>
                    <a:pt x="655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8243872" y="2620917"/>
              <a:ext cx="68795" cy="68821"/>
            </a:xfrm>
            <a:custGeom>
              <a:rect b="b" l="l" r="r" t="t"/>
              <a:pathLst>
                <a:path extrusionOk="0" h="2624" w="2623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896"/>
                    <a:pt x="198" y="1093"/>
                    <a:pt x="438" y="1093"/>
                  </a:cubicBezTo>
                  <a:lnTo>
                    <a:pt x="2180" y="2623"/>
                  </a:lnTo>
                  <a:lnTo>
                    <a:pt x="2570" y="1271"/>
                  </a:lnTo>
                  <a:cubicBezTo>
                    <a:pt x="2604" y="1151"/>
                    <a:pt x="2618" y="1030"/>
                    <a:pt x="2623" y="91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8255229" y="2706864"/>
              <a:ext cx="34489" cy="34358"/>
            </a:xfrm>
            <a:custGeom>
              <a:rect b="b" l="l" r="r" t="t"/>
              <a:pathLst>
                <a:path extrusionOk="0" h="1310" w="1315">
                  <a:moveTo>
                    <a:pt x="1" y="0"/>
                  </a:moveTo>
                  <a:lnTo>
                    <a:pt x="1" y="1309"/>
                  </a:lnTo>
                  <a:lnTo>
                    <a:pt x="1314" y="130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8215232" y="2720738"/>
              <a:ext cx="114483" cy="60612"/>
            </a:xfrm>
            <a:custGeom>
              <a:rect b="b" l="l" r="r" t="t"/>
              <a:pathLst>
                <a:path extrusionOk="0" h="2311" w="4365">
                  <a:moveTo>
                    <a:pt x="1526" y="1"/>
                  </a:moveTo>
                  <a:lnTo>
                    <a:pt x="477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310"/>
                  </a:lnTo>
                  <a:lnTo>
                    <a:pt x="4364" y="2310"/>
                  </a:lnTo>
                  <a:lnTo>
                    <a:pt x="4364" y="929"/>
                  </a:lnTo>
                  <a:cubicBezTo>
                    <a:pt x="4364" y="636"/>
                    <a:pt x="4172" y="381"/>
                    <a:pt x="3888" y="299"/>
                  </a:cubicBezTo>
                  <a:lnTo>
                    <a:pt x="2834" y="1"/>
                  </a:lnTo>
                  <a:lnTo>
                    <a:pt x="2579" y="309"/>
                  </a:lnTo>
                  <a:cubicBezTo>
                    <a:pt x="2476" y="431"/>
                    <a:pt x="2329" y="493"/>
                    <a:pt x="2182" y="493"/>
                  </a:cubicBezTo>
                  <a:cubicBezTo>
                    <a:pt x="2036" y="493"/>
                    <a:pt x="1889" y="431"/>
                    <a:pt x="1785" y="30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8238076" y="2649688"/>
              <a:ext cx="68795" cy="62867"/>
            </a:xfrm>
            <a:custGeom>
              <a:rect b="b" l="l" r="r" t="t"/>
              <a:pathLst>
                <a:path extrusionOk="0" h="2397" w="2623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810"/>
                    <a:pt x="587" y="2397"/>
                    <a:pt x="1309" y="2397"/>
                  </a:cubicBezTo>
                  <a:cubicBezTo>
                    <a:pt x="2035" y="2397"/>
                    <a:pt x="2618" y="1810"/>
                    <a:pt x="2623" y="1088"/>
                  </a:cubicBezTo>
                  <a:lnTo>
                    <a:pt x="2623" y="809"/>
                  </a:lnTo>
                  <a:cubicBezTo>
                    <a:pt x="2623" y="694"/>
                    <a:pt x="2574" y="583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8238076" y="2649688"/>
              <a:ext cx="68532" cy="61503"/>
            </a:xfrm>
            <a:custGeom>
              <a:rect b="b" l="l" r="r" t="t"/>
              <a:pathLst>
                <a:path extrusionOk="0" h="2345" w="2613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670"/>
                    <a:pt x="385" y="2185"/>
                    <a:pt x="948" y="2344"/>
                  </a:cubicBezTo>
                  <a:cubicBezTo>
                    <a:pt x="760" y="2113"/>
                    <a:pt x="655" y="1824"/>
                    <a:pt x="655" y="1526"/>
                  </a:cubicBezTo>
                  <a:lnTo>
                    <a:pt x="655" y="1088"/>
                  </a:lnTo>
                  <a:cubicBezTo>
                    <a:pt x="655" y="846"/>
                    <a:pt x="852" y="650"/>
                    <a:pt x="1096" y="650"/>
                  </a:cubicBezTo>
                  <a:cubicBezTo>
                    <a:pt x="1104" y="650"/>
                    <a:pt x="1113" y="650"/>
                    <a:pt x="1121" y="650"/>
                  </a:cubicBezTo>
                  <a:cubicBezTo>
                    <a:pt x="1559" y="679"/>
                    <a:pt x="2214" y="751"/>
                    <a:pt x="2613" y="949"/>
                  </a:cubicBezTo>
                  <a:cubicBezTo>
                    <a:pt x="2603" y="852"/>
                    <a:pt x="2560" y="564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8215232" y="2735269"/>
              <a:ext cx="22870" cy="46082"/>
            </a:xfrm>
            <a:custGeom>
              <a:rect b="b" l="l" r="r" t="t"/>
              <a:pathLst>
                <a:path extrusionOk="0" h="1757" w="872">
                  <a:moveTo>
                    <a:pt x="120" y="0"/>
                  </a:moveTo>
                  <a:cubicBezTo>
                    <a:pt x="39" y="111"/>
                    <a:pt x="0" y="241"/>
                    <a:pt x="0" y="375"/>
                  </a:cubicBezTo>
                  <a:lnTo>
                    <a:pt x="0" y="1756"/>
                  </a:lnTo>
                  <a:lnTo>
                    <a:pt x="871" y="1756"/>
                  </a:lnTo>
                  <a:lnTo>
                    <a:pt x="871" y="1030"/>
                  </a:lnTo>
                  <a:cubicBezTo>
                    <a:pt x="871" y="852"/>
                    <a:pt x="804" y="688"/>
                    <a:pt x="679" y="563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8306845" y="2735269"/>
              <a:ext cx="22870" cy="46082"/>
            </a:xfrm>
            <a:custGeom>
              <a:rect b="b" l="l" r="r" t="t"/>
              <a:pathLst>
                <a:path extrusionOk="0" h="1757" w="872">
                  <a:moveTo>
                    <a:pt x="751" y="0"/>
                  </a:moveTo>
                  <a:lnTo>
                    <a:pt x="188" y="563"/>
                  </a:lnTo>
                  <a:cubicBezTo>
                    <a:pt x="68" y="688"/>
                    <a:pt x="1" y="852"/>
                    <a:pt x="1" y="1030"/>
                  </a:cubicBezTo>
                  <a:lnTo>
                    <a:pt x="1" y="1756"/>
                  </a:lnTo>
                  <a:lnTo>
                    <a:pt x="871" y="1756"/>
                  </a:lnTo>
                  <a:lnTo>
                    <a:pt x="871" y="375"/>
                  </a:lnTo>
                  <a:cubicBezTo>
                    <a:pt x="871" y="241"/>
                    <a:pt x="828" y="111"/>
                    <a:pt x="75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8101641" y="2426335"/>
              <a:ext cx="102890" cy="102995"/>
            </a:xfrm>
            <a:custGeom>
              <a:rect b="b" l="l" r="r" t="t"/>
              <a:pathLst>
                <a:path extrusionOk="0" h="3927" w="3923">
                  <a:moveTo>
                    <a:pt x="1959" y="0"/>
                  </a:moveTo>
                  <a:cubicBezTo>
                    <a:pt x="1103" y="0"/>
                    <a:pt x="467" y="683"/>
                    <a:pt x="410" y="1525"/>
                  </a:cubicBezTo>
                  <a:cubicBezTo>
                    <a:pt x="376" y="1968"/>
                    <a:pt x="227" y="2820"/>
                    <a:pt x="39" y="3310"/>
                  </a:cubicBezTo>
                  <a:cubicBezTo>
                    <a:pt x="1" y="3421"/>
                    <a:pt x="49" y="3541"/>
                    <a:pt x="155" y="3590"/>
                  </a:cubicBezTo>
                  <a:cubicBezTo>
                    <a:pt x="515" y="3758"/>
                    <a:pt x="900" y="3869"/>
                    <a:pt x="1300" y="3926"/>
                  </a:cubicBezTo>
                  <a:lnTo>
                    <a:pt x="2628" y="3926"/>
                  </a:lnTo>
                  <a:cubicBezTo>
                    <a:pt x="3022" y="3869"/>
                    <a:pt x="3407" y="3758"/>
                    <a:pt x="3773" y="3590"/>
                  </a:cubicBezTo>
                  <a:cubicBezTo>
                    <a:pt x="3874" y="3541"/>
                    <a:pt x="3922" y="3416"/>
                    <a:pt x="3879" y="3310"/>
                  </a:cubicBezTo>
                  <a:cubicBezTo>
                    <a:pt x="3691" y="2820"/>
                    <a:pt x="3542" y="1968"/>
                    <a:pt x="3513" y="1525"/>
                  </a:cubicBezTo>
                  <a:cubicBezTo>
                    <a:pt x="3451" y="683"/>
                    <a:pt x="2815" y="0"/>
                    <a:pt x="195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8129547" y="2426335"/>
              <a:ext cx="74984" cy="102995"/>
            </a:xfrm>
            <a:custGeom>
              <a:rect b="b" l="l" r="r" t="t"/>
              <a:pathLst>
                <a:path extrusionOk="0" h="3927" w="2859">
                  <a:moveTo>
                    <a:pt x="890" y="0"/>
                  </a:moveTo>
                  <a:cubicBezTo>
                    <a:pt x="231" y="0"/>
                    <a:pt x="0" y="900"/>
                    <a:pt x="563" y="1232"/>
                  </a:cubicBezTo>
                  <a:cubicBezTo>
                    <a:pt x="582" y="1241"/>
                    <a:pt x="601" y="1251"/>
                    <a:pt x="621" y="1261"/>
                  </a:cubicBezTo>
                  <a:lnTo>
                    <a:pt x="1116" y="3926"/>
                  </a:lnTo>
                  <a:lnTo>
                    <a:pt x="1559" y="3926"/>
                  </a:lnTo>
                  <a:cubicBezTo>
                    <a:pt x="1954" y="3869"/>
                    <a:pt x="2339" y="3758"/>
                    <a:pt x="2699" y="3590"/>
                  </a:cubicBezTo>
                  <a:cubicBezTo>
                    <a:pt x="2805" y="3541"/>
                    <a:pt x="2858" y="3421"/>
                    <a:pt x="2815" y="3310"/>
                  </a:cubicBezTo>
                  <a:cubicBezTo>
                    <a:pt x="2627" y="2820"/>
                    <a:pt x="2478" y="1968"/>
                    <a:pt x="2449" y="1525"/>
                  </a:cubicBezTo>
                  <a:cubicBezTo>
                    <a:pt x="2387" y="683"/>
                    <a:pt x="1751" y="0"/>
                    <a:pt x="89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8100749" y="2506460"/>
              <a:ext cx="103153" cy="80151"/>
            </a:xfrm>
            <a:custGeom>
              <a:rect b="b" l="l" r="r" t="t"/>
              <a:pathLst>
                <a:path extrusionOk="0" h="3056" w="3933">
                  <a:moveTo>
                    <a:pt x="1305" y="0"/>
                  </a:moveTo>
                  <a:lnTo>
                    <a:pt x="1305" y="655"/>
                  </a:lnTo>
                  <a:cubicBezTo>
                    <a:pt x="1310" y="818"/>
                    <a:pt x="1214" y="972"/>
                    <a:pt x="1064" y="1045"/>
                  </a:cubicBezTo>
                  <a:lnTo>
                    <a:pt x="362" y="1396"/>
                  </a:lnTo>
                  <a:cubicBezTo>
                    <a:pt x="140" y="1511"/>
                    <a:pt x="1" y="1737"/>
                    <a:pt x="1" y="1983"/>
                  </a:cubicBezTo>
                  <a:lnTo>
                    <a:pt x="1" y="3056"/>
                  </a:lnTo>
                  <a:lnTo>
                    <a:pt x="3932" y="3056"/>
                  </a:lnTo>
                  <a:lnTo>
                    <a:pt x="3932" y="1983"/>
                  </a:lnTo>
                  <a:cubicBezTo>
                    <a:pt x="3927" y="1733"/>
                    <a:pt x="3788" y="1507"/>
                    <a:pt x="3566" y="1396"/>
                  </a:cubicBezTo>
                  <a:lnTo>
                    <a:pt x="2859" y="1045"/>
                  </a:lnTo>
                  <a:cubicBezTo>
                    <a:pt x="2710" y="972"/>
                    <a:pt x="2619" y="818"/>
                    <a:pt x="2619" y="655"/>
                  </a:cubicBezTo>
                  <a:lnTo>
                    <a:pt x="261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8100749" y="2531822"/>
              <a:ext cx="103153" cy="54789"/>
            </a:xfrm>
            <a:custGeom>
              <a:rect b="b" l="l" r="r" t="t"/>
              <a:pathLst>
                <a:path extrusionOk="0" h="2089" w="3933">
                  <a:moveTo>
                    <a:pt x="1175" y="1"/>
                  </a:moveTo>
                  <a:cubicBezTo>
                    <a:pt x="1146" y="29"/>
                    <a:pt x="1108" y="58"/>
                    <a:pt x="1069" y="78"/>
                  </a:cubicBezTo>
                  <a:lnTo>
                    <a:pt x="362" y="429"/>
                  </a:lnTo>
                  <a:cubicBezTo>
                    <a:pt x="140" y="544"/>
                    <a:pt x="1" y="770"/>
                    <a:pt x="1" y="1016"/>
                  </a:cubicBezTo>
                  <a:lnTo>
                    <a:pt x="1" y="2089"/>
                  </a:lnTo>
                  <a:lnTo>
                    <a:pt x="3932" y="2089"/>
                  </a:lnTo>
                  <a:lnTo>
                    <a:pt x="3932" y="1016"/>
                  </a:lnTo>
                  <a:cubicBezTo>
                    <a:pt x="3932" y="770"/>
                    <a:pt x="3793" y="544"/>
                    <a:pt x="3571" y="429"/>
                  </a:cubicBezTo>
                  <a:lnTo>
                    <a:pt x="2864" y="78"/>
                  </a:lnTo>
                  <a:cubicBezTo>
                    <a:pt x="2821" y="58"/>
                    <a:pt x="2787" y="29"/>
                    <a:pt x="2753" y="1"/>
                  </a:cubicBezTo>
                  <a:lnTo>
                    <a:pt x="2503" y="280"/>
                  </a:lnTo>
                  <a:cubicBezTo>
                    <a:pt x="2364" y="446"/>
                    <a:pt x="2165" y="529"/>
                    <a:pt x="1966" y="529"/>
                  </a:cubicBezTo>
                  <a:cubicBezTo>
                    <a:pt x="1767" y="529"/>
                    <a:pt x="1567" y="446"/>
                    <a:pt x="1425" y="280"/>
                  </a:cubicBezTo>
                  <a:lnTo>
                    <a:pt x="117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8118059" y="2461506"/>
              <a:ext cx="68532" cy="56468"/>
            </a:xfrm>
            <a:custGeom>
              <a:rect b="b" l="l" r="r" t="t"/>
              <a:pathLst>
                <a:path extrusionOk="0" h="2153" w="2613">
                  <a:moveTo>
                    <a:pt x="1002" y="0"/>
                  </a:moveTo>
                  <a:cubicBezTo>
                    <a:pt x="920" y="0"/>
                    <a:pt x="841" y="50"/>
                    <a:pt x="809" y="127"/>
                  </a:cubicBezTo>
                  <a:cubicBezTo>
                    <a:pt x="732" y="276"/>
                    <a:pt x="630" y="410"/>
                    <a:pt x="505" y="521"/>
                  </a:cubicBezTo>
                  <a:cubicBezTo>
                    <a:pt x="457" y="564"/>
                    <a:pt x="409" y="603"/>
                    <a:pt x="351" y="641"/>
                  </a:cubicBezTo>
                  <a:cubicBezTo>
                    <a:pt x="92" y="824"/>
                    <a:pt x="0" y="1171"/>
                    <a:pt x="145" y="1459"/>
                  </a:cubicBezTo>
                  <a:cubicBezTo>
                    <a:pt x="375" y="1883"/>
                    <a:pt x="818" y="2152"/>
                    <a:pt x="1304" y="2152"/>
                  </a:cubicBezTo>
                  <a:cubicBezTo>
                    <a:pt x="1987" y="2148"/>
                    <a:pt x="2555" y="1623"/>
                    <a:pt x="2608" y="940"/>
                  </a:cubicBezTo>
                  <a:cubicBezTo>
                    <a:pt x="2613" y="872"/>
                    <a:pt x="2584" y="810"/>
                    <a:pt x="2536" y="767"/>
                  </a:cubicBezTo>
                  <a:cubicBezTo>
                    <a:pt x="2103" y="406"/>
                    <a:pt x="1598" y="146"/>
                    <a:pt x="1049" y="6"/>
                  </a:cubicBezTo>
                  <a:cubicBezTo>
                    <a:pt x="1033" y="2"/>
                    <a:pt x="1018" y="0"/>
                    <a:pt x="100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8118164" y="2461611"/>
              <a:ext cx="68428" cy="55865"/>
            </a:xfrm>
            <a:custGeom>
              <a:rect b="b" l="l" r="r" t="t"/>
              <a:pathLst>
                <a:path extrusionOk="0" h="2130" w="2609">
                  <a:moveTo>
                    <a:pt x="998" y="1"/>
                  </a:moveTo>
                  <a:cubicBezTo>
                    <a:pt x="914" y="1"/>
                    <a:pt x="836" y="48"/>
                    <a:pt x="800" y="127"/>
                  </a:cubicBezTo>
                  <a:cubicBezTo>
                    <a:pt x="747" y="233"/>
                    <a:pt x="684" y="329"/>
                    <a:pt x="602" y="416"/>
                  </a:cubicBezTo>
                  <a:cubicBezTo>
                    <a:pt x="569" y="450"/>
                    <a:pt x="540" y="483"/>
                    <a:pt x="501" y="517"/>
                  </a:cubicBezTo>
                  <a:cubicBezTo>
                    <a:pt x="458" y="560"/>
                    <a:pt x="410" y="599"/>
                    <a:pt x="357" y="633"/>
                  </a:cubicBezTo>
                  <a:cubicBezTo>
                    <a:pt x="49" y="840"/>
                    <a:pt x="1" y="1234"/>
                    <a:pt x="193" y="1537"/>
                  </a:cubicBezTo>
                  <a:cubicBezTo>
                    <a:pt x="396" y="1855"/>
                    <a:pt x="728" y="2071"/>
                    <a:pt x="1098" y="2129"/>
                  </a:cubicBezTo>
                  <a:cubicBezTo>
                    <a:pt x="838" y="1946"/>
                    <a:pt x="646" y="1706"/>
                    <a:pt x="646" y="1273"/>
                  </a:cubicBezTo>
                  <a:lnTo>
                    <a:pt x="646" y="1104"/>
                  </a:lnTo>
                  <a:cubicBezTo>
                    <a:pt x="694" y="1066"/>
                    <a:pt x="742" y="1032"/>
                    <a:pt x="795" y="984"/>
                  </a:cubicBezTo>
                  <a:cubicBezTo>
                    <a:pt x="915" y="878"/>
                    <a:pt x="1021" y="753"/>
                    <a:pt x="1108" y="618"/>
                  </a:cubicBezTo>
                  <a:cubicBezTo>
                    <a:pt x="1521" y="748"/>
                    <a:pt x="1906" y="955"/>
                    <a:pt x="2243" y="1239"/>
                  </a:cubicBezTo>
                  <a:cubicBezTo>
                    <a:pt x="2287" y="1273"/>
                    <a:pt x="2344" y="1326"/>
                    <a:pt x="2465" y="1436"/>
                  </a:cubicBezTo>
                  <a:cubicBezTo>
                    <a:pt x="2542" y="1316"/>
                    <a:pt x="2594" y="1075"/>
                    <a:pt x="2604" y="936"/>
                  </a:cubicBezTo>
                  <a:cubicBezTo>
                    <a:pt x="2609" y="873"/>
                    <a:pt x="2580" y="806"/>
                    <a:pt x="2532" y="767"/>
                  </a:cubicBezTo>
                  <a:cubicBezTo>
                    <a:pt x="2099" y="402"/>
                    <a:pt x="1594" y="142"/>
                    <a:pt x="1050" y="7"/>
                  </a:cubicBezTo>
                  <a:cubicBezTo>
                    <a:pt x="1033" y="3"/>
                    <a:pt x="1015" y="1"/>
                    <a:pt x="99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8100644" y="2548109"/>
              <a:ext cx="22975" cy="38502"/>
            </a:xfrm>
            <a:custGeom>
              <a:rect b="b" l="l" r="r" t="t"/>
              <a:pathLst>
                <a:path extrusionOk="0" h="1468" w="876">
                  <a:moveTo>
                    <a:pt x="135" y="0"/>
                  </a:moveTo>
                  <a:cubicBezTo>
                    <a:pt x="48" y="116"/>
                    <a:pt x="0" y="255"/>
                    <a:pt x="0" y="395"/>
                  </a:cubicBezTo>
                  <a:lnTo>
                    <a:pt x="0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4"/>
                    <a:pt x="813" y="549"/>
                    <a:pt x="712" y="46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8180769" y="2548109"/>
              <a:ext cx="23002" cy="38502"/>
            </a:xfrm>
            <a:custGeom>
              <a:rect b="b" l="l" r="r" t="t"/>
              <a:pathLst>
                <a:path extrusionOk="0" h="1468" w="877">
                  <a:moveTo>
                    <a:pt x="742" y="0"/>
                  </a:moveTo>
                  <a:lnTo>
                    <a:pt x="164" y="467"/>
                  </a:lnTo>
                  <a:cubicBezTo>
                    <a:pt x="63" y="549"/>
                    <a:pt x="1" y="674"/>
                    <a:pt x="1" y="804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395"/>
                  </a:lnTo>
                  <a:cubicBezTo>
                    <a:pt x="876" y="255"/>
                    <a:pt x="828" y="116"/>
                    <a:pt x="74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8009005" y="2598072"/>
              <a:ext cx="45846" cy="40049"/>
            </a:xfrm>
            <a:custGeom>
              <a:rect b="b" l="l" r="r" t="t"/>
              <a:pathLst>
                <a:path extrusionOk="0" h="1527" w="1748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1358" y="1526"/>
                    <a:pt x="1747" y="1184"/>
                    <a:pt x="1747" y="766"/>
                  </a:cubicBezTo>
                  <a:cubicBezTo>
                    <a:pt x="1747" y="342"/>
                    <a:pt x="1358" y="1"/>
                    <a:pt x="87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8009005" y="2598072"/>
              <a:ext cx="31578" cy="40049"/>
            </a:xfrm>
            <a:custGeom>
              <a:rect b="b" l="l" r="r" t="t"/>
              <a:pathLst>
                <a:path extrusionOk="0" h="1527" w="1204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987" y="1526"/>
                    <a:pt x="1098" y="1507"/>
                    <a:pt x="1204" y="1473"/>
                  </a:cubicBezTo>
                  <a:cubicBezTo>
                    <a:pt x="881" y="1358"/>
                    <a:pt x="655" y="1088"/>
                    <a:pt x="655" y="766"/>
                  </a:cubicBezTo>
                  <a:cubicBezTo>
                    <a:pt x="655" y="443"/>
                    <a:pt x="881" y="169"/>
                    <a:pt x="1204" y="59"/>
                  </a:cubicBezTo>
                  <a:cubicBezTo>
                    <a:pt x="1098" y="20"/>
                    <a:pt x="987" y="1"/>
                    <a:pt x="87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7980496" y="2701068"/>
              <a:ext cx="103127" cy="80282"/>
            </a:xfrm>
            <a:custGeom>
              <a:rect b="b" l="l" r="r" t="t"/>
              <a:pathLst>
                <a:path extrusionOk="0" h="3061" w="3932">
                  <a:moveTo>
                    <a:pt x="1309" y="0"/>
                  </a:moveTo>
                  <a:lnTo>
                    <a:pt x="1309" y="659"/>
                  </a:lnTo>
                  <a:cubicBezTo>
                    <a:pt x="1309" y="823"/>
                    <a:pt x="1218" y="972"/>
                    <a:pt x="1069" y="1049"/>
                  </a:cubicBezTo>
                  <a:lnTo>
                    <a:pt x="361" y="1400"/>
                  </a:lnTo>
                  <a:cubicBezTo>
                    <a:pt x="140" y="1511"/>
                    <a:pt x="0" y="1737"/>
                    <a:pt x="0" y="1987"/>
                  </a:cubicBezTo>
                  <a:lnTo>
                    <a:pt x="0" y="3060"/>
                  </a:lnTo>
                  <a:lnTo>
                    <a:pt x="3932" y="3060"/>
                  </a:lnTo>
                  <a:lnTo>
                    <a:pt x="3932" y="1987"/>
                  </a:lnTo>
                  <a:cubicBezTo>
                    <a:pt x="3932" y="1737"/>
                    <a:pt x="3787" y="1511"/>
                    <a:pt x="3566" y="1400"/>
                  </a:cubicBezTo>
                  <a:lnTo>
                    <a:pt x="2863" y="1049"/>
                  </a:lnTo>
                  <a:cubicBezTo>
                    <a:pt x="2714" y="972"/>
                    <a:pt x="2618" y="823"/>
                    <a:pt x="2623" y="659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7980365" y="2726430"/>
              <a:ext cx="103127" cy="54920"/>
            </a:xfrm>
            <a:custGeom>
              <a:rect b="b" l="l" r="r" t="t"/>
              <a:pathLst>
                <a:path extrusionOk="0" h="2094" w="3932">
                  <a:moveTo>
                    <a:pt x="2758" y="0"/>
                  </a:moveTo>
                  <a:lnTo>
                    <a:pt x="2507" y="284"/>
                  </a:lnTo>
                  <a:cubicBezTo>
                    <a:pt x="2366" y="450"/>
                    <a:pt x="2166" y="533"/>
                    <a:pt x="1967" y="533"/>
                  </a:cubicBezTo>
                  <a:cubicBezTo>
                    <a:pt x="1768" y="533"/>
                    <a:pt x="1569" y="450"/>
                    <a:pt x="1430" y="284"/>
                  </a:cubicBezTo>
                  <a:lnTo>
                    <a:pt x="1179" y="5"/>
                  </a:lnTo>
                  <a:cubicBezTo>
                    <a:pt x="1146" y="34"/>
                    <a:pt x="1112" y="63"/>
                    <a:pt x="1069" y="82"/>
                  </a:cubicBezTo>
                  <a:lnTo>
                    <a:pt x="361" y="433"/>
                  </a:lnTo>
                  <a:cubicBezTo>
                    <a:pt x="140" y="544"/>
                    <a:pt x="1" y="770"/>
                    <a:pt x="1" y="1020"/>
                  </a:cubicBezTo>
                  <a:lnTo>
                    <a:pt x="1" y="2093"/>
                  </a:lnTo>
                  <a:lnTo>
                    <a:pt x="3932" y="2093"/>
                  </a:lnTo>
                  <a:lnTo>
                    <a:pt x="3932" y="1020"/>
                  </a:lnTo>
                  <a:cubicBezTo>
                    <a:pt x="3932" y="770"/>
                    <a:pt x="3792" y="544"/>
                    <a:pt x="3571" y="433"/>
                  </a:cubicBezTo>
                  <a:lnTo>
                    <a:pt x="2868" y="82"/>
                  </a:lnTo>
                  <a:cubicBezTo>
                    <a:pt x="2825" y="58"/>
                    <a:pt x="2791" y="34"/>
                    <a:pt x="2758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7991852" y="2620917"/>
              <a:ext cx="80151" cy="80177"/>
            </a:xfrm>
            <a:custGeom>
              <a:rect b="b" l="l" r="r" t="t"/>
              <a:pathLst>
                <a:path extrusionOk="0" h="3057" w="3056">
                  <a:moveTo>
                    <a:pt x="1531" y="1"/>
                  </a:moveTo>
                  <a:cubicBezTo>
                    <a:pt x="684" y="1"/>
                    <a:pt x="0" y="684"/>
                    <a:pt x="0" y="1531"/>
                  </a:cubicBezTo>
                  <a:cubicBezTo>
                    <a:pt x="0" y="2373"/>
                    <a:pt x="684" y="3056"/>
                    <a:pt x="1531" y="3056"/>
                  </a:cubicBezTo>
                  <a:cubicBezTo>
                    <a:pt x="2373" y="3056"/>
                    <a:pt x="3056" y="2373"/>
                    <a:pt x="3056" y="1531"/>
                  </a:cubicBezTo>
                  <a:cubicBezTo>
                    <a:pt x="3056" y="684"/>
                    <a:pt x="2373" y="1"/>
                    <a:pt x="15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8006645" y="2620917"/>
              <a:ext cx="67011" cy="72204"/>
            </a:xfrm>
            <a:custGeom>
              <a:rect b="b" l="l" r="r" t="t"/>
              <a:pathLst>
                <a:path extrusionOk="0" h="2753" w="2555">
                  <a:moveTo>
                    <a:pt x="971" y="1"/>
                  </a:moveTo>
                  <a:cubicBezTo>
                    <a:pt x="244" y="1"/>
                    <a:pt x="1" y="1007"/>
                    <a:pt x="659" y="1329"/>
                  </a:cubicBezTo>
                  <a:cubicBezTo>
                    <a:pt x="678" y="1338"/>
                    <a:pt x="697" y="1348"/>
                    <a:pt x="716" y="1353"/>
                  </a:cubicBezTo>
                  <a:lnTo>
                    <a:pt x="1477" y="2729"/>
                  </a:lnTo>
                  <a:cubicBezTo>
                    <a:pt x="1477" y="2729"/>
                    <a:pt x="1679" y="2743"/>
                    <a:pt x="1886" y="2753"/>
                  </a:cubicBezTo>
                  <a:cubicBezTo>
                    <a:pt x="2328" y="2416"/>
                    <a:pt x="2554" y="1868"/>
                    <a:pt x="2477" y="1319"/>
                  </a:cubicBezTo>
                  <a:cubicBezTo>
                    <a:pt x="2391" y="689"/>
                    <a:pt x="1924" y="179"/>
                    <a:pt x="1303" y="39"/>
                  </a:cubicBezTo>
                  <a:cubicBezTo>
                    <a:pt x="1198" y="15"/>
                    <a:pt x="1087" y="1"/>
                    <a:pt x="976" y="1"/>
                  </a:cubicBezTo>
                  <a:cubicBezTo>
                    <a:pt x="974" y="1"/>
                    <a:pt x="973" y="1"/>
                    <a:pt x="97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7997780" y="2656219"/>
              <a:ext cx="68559" cy="56337"/>
            </a:xfrm>
            <a:custGeom>
              <a:rect b="b" l="l" r="r" t="t"/>
              <a:pathLst>
                <a:path extrusionOk="0" h="2148" w="2614">
                  <a:moveTo>
                    <a:pt x="1003" y="1"/>
                  </a:moveTo>
                  <a:cubicBezTo>
                    <a:pt x="920" y="1"/>
                    <a:pt x="845" y="47"/>
                    <a:pt x="809" y="127"/>
                  </a:cubicBezTo>
                  <a:cubicBezTo>
                    <a:pt x="737" y="276"/>
                    <a:pt x="631" y="411"/>
                    <a:pt x="506" y="522"/>
                  </a:cubicBezTo>
                  <a:cubicBezTo>
                    <a:pt x="458" y="565"/>
                    <a:pt x="410" y="603"/>
                    <a:pt x="357" y="642"/>
                  </a:cubicBezTo>
                  <a:cubicBezTo>
                    <a:pt x="92" y="820"/>
                    <a:pt x="1" y="1171"/>
                    <a:pt x="150" y="1455"/>
                  </a:cubicBezTo>
                  <a:cubicBezTo>
                    <a:pt x="376" y="1883"/>
                    <a:pt x="819" y="2148"/>
                    <a:pt x="1305" y="2148"/>
                  </a:cubicBezTo>
                  <a:cubicBezTo>
                    <a:pt x="1988" y="2148"/>
                    <a:pt x="2560" y="1624"/>
                    <a:pt x="2609" y="940"/>
                  </a:cubicBezTo>
                  <a:cubicBezTo>
                    <a:pt x="2613" y="873"/>
                    <a:pt x="2589" y="810"/>
                    <a:pt x="2536" y="767"/>
                  </a:cubicBezTo>
                  <a:cubicBezTo>
                    <a:pt x="2103" y="406"/>
                    <a:pt x="1598" y="146"/>
                    <a:pt x="1054" y="7"/>
                  </a:cubicBezTo>
                  <a:cubicBezTo>
                    <a:pt x="1037" y="3"/>
                    <a:pt x="1020" y="1"/>
                    <a:pt x="100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7997911" y="2656219"/>
              <a:ext cx="68428" cy="55969"/>
            </a:xfrm>
            <a:custGeom>
              <a:rect b="b" l="l" r="r" t="t"/>
              <a:pathLst>
                <a:path extrusionOk="0" h="2134" w="2609">
                  <a:moveTo>
                    <a:pt x="1000" y="1"/>
                  </a:moveTo>
                  <a:cubicBezTo>
                    <a:pt x="916" y="1"/>
                    <a:pt x="836" y="51"/>
                    <a:pt x="804" y="127"/>
                  </a:cubicBezTo>
                  <a:cubicBezTo>
                    <a:pt x="751" y="233"/>
                    <a:pt x="684" y="334"/>
                    <a:pt x="602" y="421"/>
                  </a:cubicBezTo>
                  <a:cubicBezTo>
                    <a:pt x="573" y="454"/>
                    <a:pt x="539" y="488"/>
                    <a:pt x="501" y="522"/>
                  </a:cubicBezTo>
                  <a:cubicBezTo>
                    <a:pt x="457" y="560"/>
                    <a:pt x="409" y="603"/>
                    <a:pt x="356" y="637"/>
                  </a:cubicBezTo>
                  <a:cubicBezTo>
                    <a:pt x="53" y="844"/>
                    <a:pt x="0" y="1239"/>
                    <a:pt x="193" y="1537"/>
                  </a:cubicBezTo>
                  <a:cubicBezTo>
                    <a:pt x="395" y="1859"/>
                    <a:pt x="727" y="2076"/>
                    <a:pt x="1102" y="2134"/>
                  </a:cubicBezTo>
                  <a:cubicBezTo>
                    <a:pt x="838" y="1951"/>
                    <a:pt x="645" y="1710"/>
                    <a:pt x="645" y="1277"/>
                  </a:cubicBezTo>
                  <a:lnTo>
                    <a:pt x="645" y="1109"/>
                  </a:lnTo>
                  <a:cubicBezTo>
                    <a:pt x="693" y="1070"/>
                    <a:pt x="741" y="1036"/>
                    <a:pt x="794" y="988"/>
                  </a:cubicBezTo>
                  <a:cubicBezTo>
                    <a:pt x="915" y="883"/>
                    <a:pt x="1020" y="757"/>
                    <a:pt x="1107" y="623"/>
                  </a:cubicBezTo>
                  <a:cubicBezTo>
                    <a:pt x="1521" y="748"/>
                    <a:pt x="1911" y="960"/>
                    <a:pt x="2243" y="1239"/>
                  </a:cubicBezTo>
                  <a:cubicBezTo>
                    <a:pt x="2286" y="1277"/>
                    <a:pt x="2344" y="1325"/>
                    <a:pt x="2464" y="1441"/>
                  </a:cubicBezTo>
                  <a:cubicBezTo>
                    <a:pt x="2541" y="1320"/>
                    <a:pt x="2594" y="1080"/>
                    <a:pt x="2604" y="940"/>
                  </a:cubicBezTo>
                  <a:cubicBezTo>
                    <a:pt x="2608" y="873"/>
                    <a:pt x="2579" y="810"/>
                    <a:pt x="2531" y="767"/>
                  </a:cubicBezTo>
                  <a:cubicBezTo>
                    <a:pt x="2098" y="406"/>
                    <a:pt x="1593" y="146"/>
                    <a:pt x="1049" y="7"/>
                  </a:cubicBezTo>
                  <a:cubicBezTo>
                    <a:pt x="1033" y="3"/>
                    <a:pt x="1016" y="1"/>
                    <a:pt x="10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7980365" y="2742822"/>
              <a:ext cx="23002" cy="38528"/>
            </a:xfrm>
            <a:custGeom>
              <a:rect b="b" l="l" r="r" t="t"/>
              <a:pathLst>
                <a:path extrusionOk="0" h="1469" w="877">
                  <a:moveTo>
                    <a:pt x="135" y="1"/>
                  </a:moveTo>
                  <a:cubicBezTo>
                    <a:pt x="49" y="116"/>
                    <a:pt x="5" y="251"/>
                    <a:pt x="1" y="395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0"/>
                    <a:pt x="819" y="545"/>
                    <a:pt x="713" y="463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8060621" y="2742822"/>
              <a:ext cx="22870" cy="38528"/>
            </a:xfrm>
            <a:custGeom>
              <a:rect b="b" l="l" r="r" t="t"/>
              <a:pathLst>
                <a:path extrusionOk="0" h="1469" w="872">
                  <a:moveTo>
                    <a:pt x="742" y="1"/>
                  </a:moveTo>
                  <a:lnTo>
                    <a:pt x="164" y="463"/>
                  </a:lnTo>
                  <a:cubicBezTo>
                    <a:pt x="59" y="545"/>
                    <a:pt x="1" y="670"/>
                    <a:pt x="1" y="804"/>
                  </a:cubicBezTo>
                  <a:lnTo>
                    <a:pt x="1" y="1468"/>
                  </a:lnTo>
                  <a:lnTo>
                    <a:pt x="872" y="1468"/>
                  </a:lnTo>
                  <a:lnTo>
                    <a:pt x="872" y="395"/>
                  </a:lnTo>
                  <a:cubicBezTo>
                    <a:pt x="872" y="251"/>
                    <a:pt x="824" y="116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7975067" y="2592643"/>
              <a:ext cx="113985" cy="194293"/>
            </a:xfrm>
            <a:custGeom>
              <a:rect b="b" l="l" r="r" t="t"/>
              <a:pathLst>
                <a:path extrusionOk="0" h="7408" w="4346">
                  <a:moveTo>
                    <a:pt x="2171" y="410"/>
                  </a:moveTo>
                  <a:cubicBezTo>
                    <a:pt x="2536" y="410"/>
                    <a:pt x="2839" y="660"/>
                    <a:pt x="2839" y="973"/>
                  </a:cubicBezTo>
                  <a:lnTo>
                    <a:pt x="2839" y="1011"/>
                  </a:lnTo>
                  <a:cubicBezTo>
                    <a:pt x="2625" y="920"/>
                    <a:pt x="2398" y="874"/>
                    <a:pt x="2171" y="874"/>
                  </a:cubicBezTo>
                  <a:cubicBezTo>
                    <a:pt x="1943" y="874"/>
                    <a:pt x="1716" y="920"/>
                    <a:pt x="1502" y="1011"/>
                  </a:cubicBezTo>
                  <a:cubicBezTo>
                    <a:pt x="1507" y="997"/>
                    <a:pt x="1502" y="982"/>
                    <a:pt x="1502" y="973"/>
                  </a:cubicBezTo>
                  <a:cubicBezTo>
                    <a:pt x="1502" y="660"/>
                    <a:pt x="1800" y="410"/>
                    <a:pt x="2171" y="410"/>
                  </a:cubicBezTo>
                  <a:close/>
                  <a:moveTo>
                    <a:pt x="2173" y="1281"/>
                  </a:moveTo>
                  <a:cubicBezTo>
                    <a:pt x="3058" y="1281"/>
                    <a:pt x="3713" y="2154"/>
                    <a:pt x="3426" y="3023"/>
                  </a:cubicBezTo>
                  <a:cubicBezTo>
                    <a:pt x="2849" y="2431"/>
                    <a:pt x="1824" y="2200"/>
                    <a:pt x="1776" y="2190"/>
                  </a:cubicBezTo>
                  <a:cubicBezTo>
                    <a:pt x="1761" y="2187"/>
                    <a:pt x="1746" y="2185"/>
                    <a:pt x="1730" y="2185"/>
                  </a:cubicBezTo>
                  <a:cubicBezTo>
                    <a:pt x="1685" y="2185"/>
                    <a:pt x="1639" y="2200"/>
                    <a:pt x="1603" y="2229"/>
                  </a:cubicBezTo>
                  <a:cubicBezTo>
                    <a:pt x="1555" y="2267"/>
                    <a:pt x="1526" y="2325"/>
                    <a:pt x="1531" y="2387"/>
                  </a:cubicBezTo>
                  <a:cubicBezTo>
                    <a:pt x="1511" y="2503"/>
                    <a:pt x="1458" y="2604"/>
                    <a:pt x="1372" y="2681"/>
                  </a:cubicBezTo>
                  <a:cubicBezTo>
                    <a:pt x="1207" y="2827"/>
                    <a:pt x="1348" y="3043"/>
                    <a:pt x="1510" y="3043"/>
                  </a:cubicBezTo>
                  <a:cubicBezTo>
                    <a:pt x="1561" y="3043"/>
                    <a:pt x="1614" y="3022"/>
                    <a:pt x="1661" y="2970"/>
                  </a:cubicBezTo>
                  <a:cubicBezTo>
                    <a:pt x="1757" y="2878"/>
                    <a:pt x="1829" y="2763"/>
                    <a:pt x="1882" y="2638"/>
                  </a:cubicBezTo>
                  <a:cubicBezTo>
                    <a:pt x="2223" y="2744"/>
                    <a:pt x="2940" y="2999"/>
                    <a:pt x="3258" y="3451"/>
                  </a:cubicBezTo>
                  <a:cubicBezTo>
                    <a:pt x="3164" y="3982"/>
                    <a:pt x="2708" y="4366"/>
                    <a:pt x="2176" y="4366"/>
                  </a:cubicBezTo>
                  <a:cubicBezTo>
                    <a:pt x="2163" y="4366"/>
                    <a:pt x="2150" y="4366"/>
                    <a:pt x="2137" y="4365"/>
                  </a:cubicBezTo>
                  <a:cubicBezTo>
                    <a:pt x="1584" y="4351"/>
                    <a:pt x="1131" y="3927"/>
                    <a:pt x="1073" y="3384"/>
                  </a:cubicBezTo>
                  <a:lnTo>
                    <a:pt x="1069" y="3384"/>
                  </a:lnTo>
                  <a:cubicBezTo>
                    <a:pt x="1069" y="3355"/>
                    <a:pt x="1059" y="3326"/>
                    <a:pt x="1045" y="3297"/>
                  </a:cubicBezTo>
                  <a:cubicBezTo>
                    <a:pt x="535" y="2474"/>
                    <a:pt x="1059" y="1406"/>
                    <a:pt x="2017" y="1290"/>
                  </a:cubicBezTo>
                  <a:cubicBezTo>
                    <a:pt x="2070" y="1284"/>
                    <a:pt x="2122" y="1281"/>
                    <a:pt x="2173" y="1281"/>
                  </a:cubicBezTo>
                  <a:close/>
                  <a:moveTo>
                    <a:pt x="2618" y="4707"/>
                  </a:moveTo>
                  <a:lnTo>
                    <a:pt x="2618" y="4928"/>
                  </a:lnTo>
                  <a:cubicBezTo>
                    <a:pt x="2618" y="4995"/>
                    <a:pt x="2637" y="5063"/>
                    <a:pt x="2671" y="5125"/>
                  </a:cubicBezTo>
                  <a:lnTo>
                    <a:pt x="2171" y="5602"/>
                  </a:lnTo>
                  <a:lnTo>
                    <a:pt x="1670" y="5125"/>
                  </a:lnTo>
                  <a:cubicBezTo>
                    <a:pt x="1704" y="5063"/>
                    <a:pt x="1718" y="4995"/>
                    <a:pt x="1718" y="4923"/>
                  </a:cubicBezTo>
                  <a:lnTo>
                    <a:pt x="1718" y="4707"/>
                  </a:lnTo>
                  <a:cubicBezTo>
                    <a:pt x="1867" y="4755"/>
                    <a:pt x="2017" y="4774"/>
                    <a:pt x="2171" y="4779"/>
                  </a:cubicBezTo>
                  <a:cubicBezTo>
                    <a:pt x="2325" y="4779"/>
                    <a:pt x="2474" y="4755"/>
                    <a:pt x="2618" y="4707"/>
                  </a:cubicBezTo>
                  <a:close/>
                  <a:moveTo>
                    <a:pt x="2171" y="1"/>
                  </a:moveTo>
                  <a:cubicBezTo>
                    <a:pt x="1574" y="1"/>
                    <a:pt x="1093" y="439"/>
                    <a:pt x="1093" y="973"/>
                  </a:cubicBezTo>
                  <a:cubicBezTo>
                    <a:pt x="1093" y="1055"/>
                    <a:pt x="1102" y="1141"/>
                    <a:pt x="1131" y="1223"/>
                  </a:cubicBezTo>
                  <a:cubicBezTo>
                    <a:pt x="429" y="1748"/>
                    <a:pt x="231" y="2715"/>
                    <a:pt x="669" y="3475"/>
                  </a:cubicBezTo>
                  <a:cubicBezTo>
                    <a:pt x="727" y="3894"/>
                    <a:pt x="963" y="4269"/>
                    <a:pt x="1309" y="4509"/>
                  </a:cubicBezTo>
                  <a:lnTo>
                    <a:pt x="1309" y="4928"/>
                  </a:lnTo>
                  <a:cubicBezTo>
                    <a:pt x="1309" y="4933"/>
                    <a:pt x="1309" y="4938"/>
                    <a:pt x="1304" y="4938"/>
                  </a:cubicBezTo>
                  <a:lnTo>
                    <a:pt x="477" y="5351"/>
                  </a:lnTo>
                  <a:cubicBezTo>
                    <a:pt x="183" y="5496"/>
                    <a:pt x="0" y="5794"/>
                    <a:pt x="0" y="6121"/>
                  </a:cubicBezTo>
                  <a:lnTo>
                    <a:pt x="0" y="7194"/>
                  </a:lnTo>
                  <a:cubicBezTo>
                    <a:pt x="8" y="7322"/>
                    <a:pt x="106" y="7386"/>
                    <a:pt x="205" y="7386"/>
                  </a:cubicBezTo>
                  <a:cubicBezTo>
                    <a:pt x="304" y="7386"/>
                    <a:pt x="402" y="7322"/>
                    <a:pt x="409" y="7194"/>
                  </a:cubicBezTo>
                  <a:lnTo>
                    <a:pt x="409" y="6121"/>
                  </a:lnTo>
                  <a:cubicBezTo>
                    <a:pt x="409" y="5948"/>
                    <a:pt x="506" y="5794"/>
                    <a:pt x="660" y="5717"/>
                  </a:cubicBezTo>
                  <a:lnTo>
                    <a:pt x="1338" y="5376"/>
                  </a:lnTo>
                  <a:lnTo>
                    <a:pt x="1964" y="5972"/>
                  </a:lnTo>
                  <a:lnTo>
                    <a:pt x="1964" y="7194"/>
                  </a:lnTo>
                  <a:cubicBezTo>
                    <a:pt x="1971" y="7322"/>
                    <a:pt x="2070" y="7386"/>
                    <a:pt x="2168" y="7386"/>
                  </a:cubicBezTo>
                  <a:cubicBezTo>
                    <a:pt x="2267" y="7386"/>
                    <a:pt x="2365" y="7322"/>
                    <a:pt x="2373" y="7194"/>
                  </a:cubicBezTo>
                  <a:lnTo>
                    <a:pt x="2373" y="5972"/>
                  </a:lnTo>
                  <a:lnTo>
                    <a:pt x="2998" y="5376"/>
                  </a:lnTo>
                  <a:lnTo>
                    <a:pt x="3681" y="5717"/>
                  </a:lnTo>
                  <a:cubicBezTo>
                    <a:pt x="3835" y="5794"/>
                    <a:pt x="3932" y="5948"/>
                    <a:pt x="3932" y="6121"/>
                  </a:cubicBezTo>
                  <a:lnTo>
                    <a:pt x="3932" y="7194"/>
                  </a:lnTo>
                  <a:cubicBezTo>
                    <a:pt x="3922" y="7336"/>
                    <a:pt x="4028" y="7407"/>
                    <a:pt x="4134" y="7407"/>
                  </a:cubicBezTo>
                  <a:cubicBezTo>
                    <a:pt x="4240" y="7407"/>
                    <a:pt x="4345" y="7336"/>
                    <a:pt x="4336" y="7194"/>
                  </a:cubicBezTo>
                  <a:lnTo>
                    <a:pt x="4336" y="6121"/>
                  </a:lnTo>
                  <a:cubicBezTo>
                    <a:pt x="4341" y="5794"/>
                    <a:pt x="4153" y="5496"/>
                    <a:pt x="3864" y="5351"/>
                  </a:cubicBezTo>
                  <a:lnTo>
                    <a:pt x="3037" y="4938"/>
                  </a:lnTo>
                  <a:cubicBezTo>
                    <a:pt x="3032" y="4938"/>
                    <a:pt x="3027" y="4933"/>
                    <a:pt x="3027" y="4928"/>
                  </a:cubicBezTo>
                  <a:lnTo>
                    <a:pt x="3027" y="4509"/>
                  </a:lnTo>
                  <a:cubicBezTo>
                    <a:pt x="3378" y="4269"/>
                    <a:pt x="3609" y="3894"/>
                    <a:pt x="3672" y="3475"/>
                  </a:cubicBezTo>
                  <a:cubicBezTo>
                    <a:pt x="4110" y="2715"/>
                    <a:pt x="3912" y="1748"/>
                    <a:pt x="3210" y="1223"/>
                  </a:cubicBezTo>
                  <a:cubicBezTo>
                    <a:pt x="3234" y="1141"/>
                    <a:pt x="3248" y="1055"/>
                    <a:pt x="3248" y="973"/>
                  </a:cubicBezTo>
                  <a:cubicBezTo>
                    <a:pt x="3248" y="439"/>
                    <a:pt x="2767" y="1"/>
                    <a:pt x="2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7997911" y="2760132"/>
              <a:ext cx="10753" cy="26201"/>
            </a:xfrm>
            <a:custGeom>
              <a:rect b="b" l="l" r="r" t="t"/>
              <a:pathLst>
                <a:path extrusionOk="0" h="999" w="410">
                  <a:moveTo>
                    <a:pt x="207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804"/>
                  </a:lnTo>
                  <a:cubicBezTo>
                    <a:pt x="8" y="933"/>
                    <a:pt x="106" y="998"/>
                    <a:pt x="205" y="998"/>
                  </a:cubicBezTo>
                  <a:cubicBezTo>
                    <a:pt x="304" y="998"/>
                    <a:pt x="402" y="933"/>
                    <a:pt x="409" y="804"/>
                  </a:cubicBezTo>
                  <a:lnTo>
                    <a:pt x="409" y="202"/>
                  </a:lnTo>
                  <a:cubicBezTo>
                    <a:pt x="409" y="91"/>
                    <a:pt x="318" y="0"/>
                    <a:pt x="2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8055192" y="2760132"/>
              <a:ext cx="10753" cy="26201"/>
            </a:xfrm>
            <a:custGeom>
              <a:rect b="b" l="l" r="r" t="t"/>
              <a:pathLst>
                <a:path extrusionOk="0" h="999" w="41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804"/>
                  </a:lnTo>
                  <a:cubicBezTo>
                    <a:pt x="8" y="933"/>
                    <a:pt x="107" y="998"/>
                    <a:pt x="205" y="998"/>
                  </a:cubicBezTo>
                  <a:cubicBezTo>
                    <a:pt x="304" y="998"/>
                    <a:pt x="403" y="933"/>
                    <a:pt x="410" y="804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8081078" y="2604420"/>
              <a:ext cx="140238" cy="113775"/>
            </a:xfrm>
            <a:custGeom>
              <a:rect b="b" l="l" r="r" t="t"/>
              <a:pathLst>
                <a:path extrusionOk="0" h="4338" w="5347">
                  <a:moveTo>
                    <a:pt x="2717" y="1"/>
                  </a:moveTo>
                  <a:cubicBezTo>
                    <a:pt x="2618" y="1"/>
                    <a:pt x="2519" y="64"/>
                    <a:pt x="2512" y="192"/>
                  </a:cubicBezTo>
                  <a:lnTo>
                    <a:pt x="2512" y="2482"/>
                  </a:lnTo>
                  <a:lnTo>
                    <a:pt x="202" y="3950"/>
                  </a:lnTo>
                  <a:cubicBezTo>
                    <a:pt x="0" y="4069"/>
                    <a:pt x="121" y="4338"/>
                    <a:pt x="302" y="4338"/>
                  </a:cubicBezTo>
                  <a:cubicBezTo>
                    <a:pt x="341" y="4338"/>
                    <a:pt x="382" y="4325"/>
                    <a:pt x="424" y="4296"/>
                  </a:cubicBezTo>
                  <a:lnTo>
                    <a:pt x="2714" y="2838"/>
                  </a:lnTo>
                  <a:lnTo>
                    <a:pt x="5005" y="4296"/>
                  </a:lnTo>
                  <a:cubicBezTo>
                    <a:pt x="5038" y="4316"/>
                    <a:pt x="5076" y="4326"/>
                    <a:pt x="5112" y="4326"/>
                  </a:cubicBezTo>
                  <a:cubicBezTo>
                    <a:pt x="5181" y="4326"/>
                    <a:pt x="5248" y="4293"/>
                    <a:pt x="5288" y="4234"/>
                  </a:cubicBezTo>
                  <a:cubicBezTo>
                    <a:pt x="5346" y="4137"/>
                    <a:pt x="5322" y="4012"/>
                    <a:pt x="5226" y="3950"/>
                  </a:cubicBezTo>
                  <a:lnTo>
                    <a:pt x="2921" y="2482"/>
                  </a:lnTo>
                  <a:lnTo>
                    <a:pt x="2921" y="192"/>
                  </a:lnTo>
                  <a:cubicBezTo>
                    <a:pt x="2914" y="64"/>
                    <a:pt x="2815" y="1"/>
                    <a:pt x="2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8095215" y="2420906"/>
              <a:ext cx="113854" cy="171030"/>
            </a:xfrm>
            <a:custGeom>
              <a:rect b="b" l="l" r="r" t="t"/>
              <a:pathLst>
                <a:path extrusionOk="0" h="6521" w="4341">
                  <a:moveTo>
                    <a:pt x="2175" y="408"/>
                  </a:moveTo>
                  <a:cubicBezTo>
                    <a:pt x="2506" y="408"/>
                    <a:pt x="2837" y="537"/>
                    <a:pt x="3085" y="794"/>
                  </a:cubicBezTo>
                  <a:cubicBezTo>
                    <a:pt x="3330" y="1054"/>
                    <a:pt x="3479" y="1391"/>
                    <a:pt x="3498" y="1747"/>
                  </a:cubicBezTo>
                  <a:cubicBezTo>
                    <a:pt x="3508" y="1877"/>
                    <a:pt x="3527" y="2050"/>
                    <a:pt x="3556" y="2233"/>
                  </a:cubicBezTo>
                  <a:cubicBezTo>
                    <a:pt x="3335" y="1857"/>
                    <a:pt x="2979" y="1583"/>
                    <a:pt x="2507" y="1434"/>
                  </a:cubicBezTo>
                  <a:cubicBezTo>
                    <a:pt x="2257" y="1352"/>
                    <a:pt x="1997" y="1314"/>
                    <a:pt x="1732" y="1314"/>
                  </a:cubicBezTo>
                  <a:cubicBezTo>
                    <a:pt x="1680" y="1314"/>
                    <a:pt x="1627" y="1338"/>
                    <a:pt x="1588" y="1371"/>
                  </a:cubicBezTo>
                  <a:lnTo>
                    <a:pt x="1222" y="1756"/>
                  </a:lnTo>
                  <a:cubicBezTo>
                    <a:pt x="1062" y="1905"/>
                    <a:pt x="1205" y="2115"/>
                    <a:pt x="1365" y="2115"/>
                  </a:cubicBezTo>
                  <a:cubicBezTo>
                    <a:pt x="1417" y="2115"/>
                    <a:pt x="1470" y="2093"/>
                    <a:pt x="1516" y="2040"/>
                  </a:cubicBezTo>
                  <a:lnTo>
                    <a:pt x="1824" y="1723"/>
                  </a:lnTo>
                  <a:cubicBezTo>
                    <a:pt x="2016" y="1732"/>
                    <a:pt x="2209" y="1766"/>
                    <a:pt x="2396" y="1829"/>
                  </a:cubicBezTo>
                  <a:cubicBezTo>
                    <a:pt x="2820" y="1963"/>
                    <a:pt x="3109" y="2209"/>
                    <a:pt x="3267" y="2560"/>
                  </a:cubicBezTo>
                  <a:cubicBezTo>
                    <a:pt x="3185" y="3097"/>
                    <a:pt x="2720" y="3492"/>
                    <a:pt x="2181" y="3492"/>
                  </a:cubicBezTo>
                  <a:cubicBezTo>
                    <a:pt x="2150" y="3492"/>
                    <a:pt x="2119" y="3491"/>
                    <a:pt x="2089" y="3489"/>
                  </a:cubicBezTo>
                  <a:cubicBezTo>
                    <a:pt x="1516" y="3445"/>
                    <a:pt x="1068" y="2964"/>
                    <a:pt x="1068" y="2387"/>
                  </a:cubicBezTo>
                  <a:cubicBezTo>
                    <a:pt x="1068" y="2270"/>
                    <a:pt x="974" y="2184"/>
                    <a:pt x="865" y="2184"/>
                  </a:cubicBezTo>
                  <a:cubicBezTo>
                    <a:pt x="843" y="2184"/>
                    <a:pt x="821" y="2187"/>
                    <a:pt x="799" y="2194"/>
                  </a:cubicBezTo>
                  <a:cubicBezTo>
                    <a:pt x="828" y="2021"/>
                    <a:pt x="842" y="1867"/>
                    <a:pt x="852" y="1747"/>
                  </a:cubicBezTo>
                  <a:cubicBezTo>
                    <a:pt x="871" y="1391"/>
                    <a:pt x="1016" y="1054"/>
                    <a:pt x="1261" y="794"/>
                  </a:cubicBezTo>
                  <a:cubicBezTo>
                    <a:pt x="1511" y="537"/>
                    <a:pt x="1843" y="408"/>
                    <a:pt x="2175" y="408"/>
                  </a:cubicBezTo>
                  <a:close/>
                  <a:moveTo>
                    <a:pt x="703" y="2748"/>
                  </a:moveTo>
                  <a:cubicBezTo>
                    <a:pt x="794" y="3108"/>
                    <a:pt x="1011" y="3421"/>
                    <a:pt x="1314" y="3633"/>
                  </a:cubicBezTo>
                  <a:lnTo>
                    <a:pt x="1314" y="3854"/>
                  </a:lnTo>
                  <a:cubicBezTo>
                    <a:pt x="1025" y="3811"/>
                    <a:pt x="746" y="3724"/>
                    <a:pt x="481" y="3609"/>
                  </a:cubicBezTo>
                  <a:cubicBezTo>
                    <a:pt x="472" y="3609"/>
                    <a:pt x="472" y="3594"/>
                    <a:pt x="477" y="3590"/>
                  </a:cubicBezTo>
                  <a:cubicBezTo>
                    <a:pt x="573" y="3315"/>
                    <a:pt x="650" y="3036"/>
                    <a:pt x="703" y="2748"/>
                  </a:cubicBezTo>
                  <a:close/>
                  <a:moveTo>
                    <a:pt x="3643" y="2748"/>
                  </a:moveTo>
                  <a:cubicBezTo>
                    <a:pt x="3700" y="3031"/>
                    <a:pt x="3773" y="3315"/>
                    <a:pt x="3869" y="3590"/>
                  </a:cubicBezTo>
                  <a:cubicBezTo>
                    <a:pt x="3869" y="3590"/>
                    <a:pt x="3878" y="3609"/>
                    <a:pt x="3864" y="3609"/>
                  </a:cubicBezTo>
                  <a:lnTo>
                    <a:pt x="3864" y="3614"/>
                  </a:lnTo>
                  <a:cubicBezTo>
                    <a:pt x="3599" y="3729"/>
                    <a:pt x="3320" y="3811"/>
                    <a:pt x="3032" y="3859"/>
                  </a:cubicBezTo>
                  <a:lnTo>
                    <a:pt x="3032" y="3638"/>
                  </a:lnTo>
                  <a:cubicBezTo>
                    <a:pt x="3340" y="3426"/>
                    <a:pt x="3556" y="3108"/>
                    <a:pt x="3643" y="2748"/>
                  </a:cubicBezTo>
                  <a:close/>
                  <a:moveTo>
                    <a:pt x="2627" y="3835"/>
                  </a:moveTo>
                  <a:lnTo>
                    <a:pt x="2627" y="4052"/>
                  </a:lnTo>
                  <a:cubicBezTo>
                    <a:pt x="2623" y="4119"/>
                    <a:pt x="2642" y="4191"/>
                    <a:pt x="2676" y="4254"/>
                  </a:cubicBezTo>
                  <a:lnTo>
                    <a:pt x="2483" y="4432"/>
                  </a:lnTo>
                  <a:cubicBezTo>
                    <a:pt x="2397" y="4515"/>
                    <a:pt x="2286" y="4556"/>
                    <a:pt x="2175" y="4556"/>
                  </a:cubicBezTo>
                  <a:cubicBezTo>
                    <a:pt x="2062" y="4556"/>
                    <a:pt x="1950" y="4514"/>
                    <a:pt x="1862" y="4432"/>
                  </a:cubicBezTo>
                  <a:lnTo>
                    <a:pt x="1675" y="4249"/>
                  </a:lnTo>
                  <a:cubicBezTo>
                    <a:pt x="1704" y="4186"/>
                    <a:pt x="1723" y="4119"/>
                    <a:pt x="1723" y="4052"/>
                  </a:cubicBezTo>
                  <a:lnTo>
                    <a:pt x="1723" y="3835"/>
                  </a:lnTo>
                  <a:cubicBezTo>
                    <a:pt x="1870" y="3881"/>
                    <a:pt x="2021" y="3904"/>
                    <a:pt x="2173" y="3904"/>
                  </a:cubicBezTo>
                  <a:cubicBezTo>
                    <a:pt x="2326" y="3904"/>
                    <a:pt x="2478" y="3881"/>
                    <a:pt x="2627" y="3835"/>
                  </a:cubicBezTo>
                  <a:close/>
                  <a:moveTo>
                    <a:pt x="2170" y="0"/>
                  </a:moveTo>
                  <a:cubicBezTo>
                    <a:pt x="1256" y="0"/>
                    <a:pt x="510" y="741"/>
                    <a:pt x="438" y="1718"/>
                  </a:cubicBezTo>
                  <a:cubicBezTo>
                    <a:pt x="409" y="2117"/>
                    <a:pt x="270" y="2964"/>
                    <a:pt x="92" y="3450"/>
                  </a:cubicBezTo>
                  <a:cubicBezTo>
                    <a:pt x="10" y="3657"/>
                    <a:pt x="106" y="3888"/>
                    <a:pt x="308" y="3984"/>
                  </a:cubicBezTo>
                  <a:cubicBezTo>
                    <a:pt x="534" y="4085"/>
                    <a:pt x="765" y="4162"/>
                    <a:pt x="1006" y="4215"/>
                  </a:cubicBezTo>
                  <a:lnTo>
                    <a:pt x="477" y="4480"/>
                  </a:lnTo>
                  <a:cubicBezTo>
                    <a:pt x="188" y="4624"/>
                    <a:pt x="0" y="4922"/>
                    <a:pt x="0" y="5245"/>
                  </a:cubicBezTo>
                  <a:lnTo>
                    <a:pt x="0" y="6318"/>
                  </a:lnTo>
                  <a:cubicBezTo>
                    <a:pt x="5" y="6430"/>
                    <a:pt x="92" y="6520"/>
                    <a:pt x="199" y="6520"/>
                  </a:cubicBezTo>
                  <a:cubicBezTo>
                    <a:pt x="202" y="6520"/>
                    <a:pt x="204" y="6520"/>
                    <a:pt x="207" y="6520"/>
                  </a:cubicBezTo>
                  <a:cubicBezTo>
                    <a:pt x="323" y="6520"/>
                    <a:pt x="414" y="6429"/>
                    <a:pt x="414" y="6318"/>
                  </a:cubicBezTo>
                  <a:lnTo>
                    <a:pt x="414" y="5245"/>
                  </a:lnTo>
                  <a:cubicBezTo>
                    <a:pt x="414" y="5076"/>
                    <a:pt x="510" y="4918"/>
                    <a:pt x="664" y="4841"/>
                  </a:cubicBezTo>
                  <a:lnTo>
                    <a:pt x="1343" y="4504"/>
                  </a:lnTo>
                  <a:lnTo>
                    <a:pt x="1583" y="4725"/>
                  </a:lnTo>
                  <a:cubicBezTo>
                    <a:pt x="1749" y="4884"/>
                    <a:pt x="1962" y="4963"/>
                    <a:pt x="2175" y="4963"/>
                  </a:cubicBezTo>
                  <a:cubicBezTo>
                    <a:pt x="2388" y="4963"/>
                    <a:pt x="2601" y="4884"/>
                    <a:pt x="2767" y="4725"/>
                  </a:cubicBezTo>
                  <a:lnTo>
                    <a:pt x="3003" y="4504"/>
                  </a:lnTo>
                  <a:lnTo>
                    <a:pt x="3686" y="4841"/>
                  </a:lnTo>
                  <a:cubicBezTo>
                    <a:pt x="3835" y="4918"/>
                    <a:pt x="3931" y="5076"/>
                    <a:pt x="3931" y="5245"/>
                  </a:cubicBezTo>
                  <a:lnTo>
                    <a:pt x="3931" y="6318"/>
                  </a:lnTo>
                  <a:cubicBezTo>
                    <a:pt x="3939" y="6445"/>
                    <a:pt x="4037" y="6509"/>
                    <a:pt x="4136" y="6509"/>
                  </a:cubicBezTo>
                  <a:cubicBezTo>
                    <a:pt x="4235" y="6509"/>
                    <a:pt x="4333" y="6445"/>
                    <a:pt x="4340" y="6318"/>
                  </a:cubicBezTo>
                  <a:lnTo>
                    <a:pt x="4340" y="5245"/>
                  </a:lnTo>
                  <a:cubicBezTo>
                    <a:pt x="4340" y="4918"/>
                    <a:pt x="4158" y="4619"/>
                    <a:pt x="3869" y="4475"/>
                  </a:cubicBezTo>
                  <a:lnTo>
                    <a:pt x="3340" y="4215"/>
                  </a:lnTo>
                  <a:cubicBezTo>
                    <a:pt x="3580" y="4162"/>
                    <a:pt x="3811" y="4085"/>
                    <a:pt x="4037" y="3984"/>
                  </a:cubicBezTo>
                  <a:cubicBezTo>
                    <a:pt x="4239" y="3888"/>
                    <a:pt x="4331" y="3657"/>
                    <a:pt x="4254" y="3450"/>
                  </a:cubicBezTo>
                  <a:cubicBezTo>
                    <a:pt x="4071" y="2969"/>
                    <a:pt x="3931" y="2117"/>
                    <a:pt x="3903" y="1718"/>
                  </a:cubicBezTo>
                  <a:cubicBezTo>
                    <a:pt x="3835" y="741"/>
                    <a:pt x="3089" y="0"/>
                    <a:pt x="2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8117980" y="2565131"/>
              <a:ext cx="11147" cy="27067"/>
            </a:xfrm>
            <a:custGeom>
              <a:rect b="b" l="l" r="r" t="t"/>
              <a:pathLst>
                <a:path extrusionOk="0" h="1032" w="425">
                  <a:moveTo>
                    <a:pt x="212" y="1"/>
                  </a:moveTo>
                  <a:cubicBezTo>
                    <a:pt x="107" y="1"/>
                    <a:pt x="1" y="73"/>
                    <a:pt x="8" y="217"/>
                  </a:cubicBezTo>
                  <a:lnTo>
                    <a:pt x="8" y="819"/>
                  </a:lnTo>
                  <a:cubicBezTo>
                    <a:pt x="1" y="961"/>
                    <a:pt x="107" y="1032"/>
                    <a:pt x="212" y="1032"/>
                  </a:cubicBezTo>
                  <a:cubicBezTo>
                    <a:pt x="318" y="1032"/>
                    <a:pt x="424" y="961"/>
                    <a:pt x="417" y="819"/>
                  </a:cubicBezTo>
                  <a:lnTo>
                    <a:pt x="417" y="217"/>
                  </a:lnTo>
                  <a:cubicBezTo>
                    <a:pt x="424" y="73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8175209" y="2565708"/>
              <a:ext cx="11147" cy="26490"/>
            </a:xfrm>
            <a:custGeom>
              <a:rect b="b" l="l" r="r" t="t"/>
              <a:pathLst>
                <a:path extrusionOk="0" h="1010" w="425">
                  <a:moveTo>
                    <a:pt x="211" y="1"/>
                  </a:moveTo>
                  <a:cubicBezTo>
                    <a:pt x="113" y="1"/>
                    <a:pt x="15" y="66"/>
                    <a:pt x="10" y="195"/>
                  </a:cubicBezTo>
                  <a:lnTo>
                    <a:pt x="10" y="797"/>
                  </a:lnTo>
                  <a:cubicBezTo>
                    <a:pt x="1" y="939"/>
                    <a:pt x="107" y="1010"/>
                    <a:pt x="213" y="1010"/>
                  </a:cubicBezTo>
                  <a:cubicBezTo>
                    <a:pt x="318" y="1010"/>
                    <a:pt x="424" y="939"/>
                    <a:pt x="415" y="797"/>
                  </a:cubicBezTo>
                  <a:lnTo>
                    <a:pt x="415" y="195"/>
                  </a:lnTo>
                  <a:cubicBezTo>
                    <a:pt x="407" y="66"/>
                    <a:pt x="309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8248410" y="2644154"/>
              <a:ext cx="48547" cy="16366"/>
            </a:xfrm>
            <a:custGeom>
              <a:rect b="b" l="l" r="r" t="t"/>
              <a:pathLst>
                <a:path extrusionOk="0" h="624" w="1851">
                  <a:moveTo>
                    <a:pt x="261" y="0"/>
                  </a:moveTo>
                  <a:cubicBezTo>
                    <a:pt x="1" y="14"/>
                    <a:pt x="1" y="395"/>
                    <a:pt x="261" y="409"/>
                  </a:cubicBezTo>
                  <a:cubicBezTo>
                    <a:pt x="491" y="414"/>
                    <a:pt x="1160" y="448"/>
                    <a:pt x="1483" y="606"/>
                  </a:cubicBezTo>
                  <a:cubicBezTo>
                    <a:pt x="1511" y="618"/>
                    <a:pt x="1539" y="624"/>
                    <a:pt x="1565" y="624"/>
                  </a:cubicBezTo>
                  <a:cubicBezTo>
                    <a:pt x="1748" y="624"/>
                    <a:pt x="1850" y="354"/>
                    <a:pt x="1661" y="241"/>
                  </a:cubicBezTo>
                  <a:cubicBezTo>
                    <a:pt x="1184" y="5"/>
                    <a:pt x="299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8209803" y="2615619"/>
              <a:ext cx="125210" cy="170741"/>
            </a:xfrm>
            <a:custGeom>
              <a:rect b="b" l="l" r="r" t="t"/>
              <a:pathLst>
                <a:path extrusionOk="0" h="6510" w="4774">
                  <a:moveTo>
                    <a:pt x="3715" y="405"/>
                  </a:moveTo>
                  <a:lnTo>
                    <a:pt x="3715" y="1256"/>
                  </a:lnTo>
                  <a:cubicBezTo>
                    <a:pt x="3710" y="1391"/>
                    <a:pt x="3681" y="1531"/>
                    <a:pt x="3619" y="1651"/>
                  </a:cubicBezTo>
                  <a:lnTo>
                    <a:pt x="3518" y="1858"/>
                  </a:lnTo>
                  <a:cubicBezTo>
                    <a:pt x="3503" y="1887"/>
                    <a:pt x="3494" y="1916"/>
                    <a:pt x="3494" y="1949"/>
                  </a:cubicBezTo>
                  <a:lnTo>
                    <a:pt x="3494" y="2387"/>
                  </a:lnTo>
                  <a:cubicBezTo>
                    <a:pt x="3494" y="2998"/>
                    <a:pt x="2998" y="3490"/>
                    <a:pt x="2396" y="3490"/>
                  </a:cubicBezTo>
                  <a:cubicBezTo>
                    <a:pt x="2382" y="3490"/>
                    <a:pt x="2368" y="3490"/>
                    <a:pt x="2353" y="3489"/>
                  </a:cubicBezTo>
                  <a:cubicBezTo>
                    <a:pt x="1766" y="3475"/>
                    <a:pt x="1285" y="2955"/>
                    <a:pt x="1285" y="2329"/>
                  </a:cubicBezTo>
                  <a:lnTo>
                    <a:pt x="1285" y="1949"/>
                  </a:lnTo>
                  <a:cubicBezTo>
                    <a:pt x="1285" y="1920"/>
                    <a:pt x="1275" y="1887"/>
                    <a:pt x="1261" y="1858"/>
                  </a:cubicBezTo>
                  <a:lnTo>
                    <a:pt x="1136" y="1608"/>
                  </a:lnTo>
                  <a:cubicBezTo>
                    <a:pt x="1088" y="1511"/>
                    <a:pt x="1064" y="1410"/>
                    <a:pt x="1064" y="1305"/>
                  </a:cubicBezTo>
                  <a:lnTo>
                    <a:pt x="1064" y="1295"/>
                  </a:lnTo>
                  <a:cubicBezTo>
                    <a:pt x="1064" y="804"/>
                    <a:pt x="1463" y="410"/>
                    <a:pt x="1954" y="405"/>
                  </a:cubicBezTo>
                  <a:close/>
                  <a:moveTo>
                    <a:pt x="1939" y="3826"/>
                  </a:moveTo>
                  <a:cubicBezTo>
                    <a:pt x="2069" y="3869"/>
                    <a:pt x="2204" y="3893"/>
                    <a:pt x="2344" y="3898"/>
                  </a:cubicBezTo>
                  <a:lnTo>
                    <a:pt x="2387" y="3898"/>
                  </a:lnTo>
                  <a:cubicBezTo>
                    <a:pt x="2541" y="3898"/>
                    <a:pt x="2695" y="3879"/>
                    <a:pt x="2839" y="3831"/>
                  </a:cubicBezTo>
                  <a:cubicBezTo>
                    <a:pt x="2844" y="3893"/>
                    <a:pt x="2854" y="3956"/>
                    <a:pt x="2873" y="4014"/>
                  </a:cubicBezTo>
                  <a:lnTo>
                    <a:pt x="2704" y="4182"/>
                  </a:lnTo>
                  <a:cubicBezTo>
                    <a:pt x="2618" y="4269"/>
                    <a:pt x="2504" y="4312"/>
                    <a:pt x="2389" y="4312"/>
                  </a:cubicBezTo>
                  <a:cubicBezTo>
                    <a:pt x="2274" y="4312"/>
                    <a:pt x="2158" y="4269"/>
                    <a:pt x="2069" y="4182"/>
                  </a:cubicBezTo>
                  <a:lnTo>
                    <a:pt x="1901" y="4014"/>
                  </a:lnTo>
                  <a:cubicBezTo>
                    <a:pt x="1925" y="3956"/>
                    <a:pt x="1935" y="3893"/>
                    <a:pt x="1939" y="3826"/>
                  </a:cubicBezTo>
                  <a:close/>
                  <a:moveTo>
                    <a:pt x="1954" y="1"/>
                  </a:moveTo>
                  <a:cubicBezTo>
                    <a:pt x="1237" y="1"/>
                    <a:pt x="655" y="578"/>
                    <a:pt x="655" y="1295"/>
                  </a:cubicBezTo>
                  <a:lnTo>
                    <a:pt x="655" y="1309"/>
                  </a:lnTo>
                  <a:cubicBezTo>
                    <a:pt x="655" y="1473"/>
                    <a:pt x="693" y="1637"/>
                    <a:pt x="770" y="1791"/>
                  </a:cubicBezTo>
                  <a:lnTo>
                    <a:pt x="876" y="1997"/>
                  </a:lnTo>
                  <a:lnTo>
                    <a:pt x="876" y="2329"/>
                  </a:lnTo>
                  <a:cubicBezTo>
                    <a:pt x="876" y="2840"/>
                    <a:pt x="1117" y="3321"/>
                    <a:pt x="1530" y="3619"/>
                  </a:cubicBezTo>
                  <a:lnTo>
                    <a:pt x="1530" y="3802"/>
                  </a:lnTo>
                  <a:cubicBezTo>
                    <a:pt x="1530" y="3908"/>
                    <a:pt x="1458" y="3999"/>
                    <a:pt x="1362" y="4028"/>
                  </a:cubicBezTo>
                  <a:lnTo>
                    <a:pt x="626" y="4235"/>
                  </a:lnTo>
                  <a:cubicBezTo>
                    <a:pt x="255" y="4346"/>
                    <a:pt x="0" y="4678"/>
                    <a:pt x="0" y="5063"/>
                  </a:cubicBezTo>
                  <a:lnTo>
                    <a:pt x="0" y="6314"/>
                  </a:lnTo>
                  <a:cubicBezTo>
                    <a:pt x="8" y="6443"/>
                    <a:pt x="106" y="6508"/>
                    <a:pt x="205" y="6508"/>
                  </a:cubicBezTo>
                  <a:cubicBezTo>
                    <a:pt x="303" y="6508"/>
                    <a:pt x="402" y="6443"/>
                    <a:pt x="409" y="6314"/>
                  </a:cubicBezTo>
                  <a:lnTo>
                    <a:pt x="409" y="5063"/>
                  </a:lnTo>
                  <a:cubicBezTo>
                    <a:pt x="409" y="4860"/>
                    <a:pt x="544" y="4687"/>
                    <a:pt x="736" y="4629"/>
                  </a:cubicBezTo>
                  <a:lnTo>
                    <a:pt x="1473" y="4418"/>
                  </a:lnTo>
                  <a:cubicBezTo>
                    <a:pt x="1535" y="4403"/>
                    <a:pt x="1593" y="4374"/>
                    <a:pt x="1651" y="4336"/>
                  </a:cubicBezTo>
                  <a:lnTo>
                    <a:pt x="1781" y="4471"/>
                  </a:lnTo>
                  <a:cubicBezTo>
                    <a:pt x="1949" y="4637"/>
                    <a:pt x="2169" y="4720"/>
                    <a:pt x="2389" y="4720"/>
                  </a:cubicBezTo>
                  <a:cubicBezTo>
                    <a:pt x="2608" y="4720"/>
                    <a:pt x="2827" y="4637"/>
                    <a:pt x="2993" y="4471"/>
                  </a:cubicBezTo>
                  <a:lnTo>
                    <a:pt x="3128" y="4336"/>
                  </a:lnTo>
                  <a:cubicBezTo>
                    <a:pt x="3181" y="4374"/>
                    <a:pt x="3239" y="4403"/>
                    <a:pt x="3301" y="4418"/>
                  </a:cubicBezTo>
                  <a:lnTo>
                    <a:pt x="4042" y="4629"/>
                  </a:lnTo>
                  <a:cubicBezTo>
                    <a:pt x="4235" y="4687"/>
                    <a:pt x="4365" y="4860"/>
                    <a:pt x="4365" y="5063"/>
                  </a:cubicBezTo>
                  <a:lnTo>
                    <a:pt x="4365" y="6318"/>
                  </a:lnTo>
                  <a:cubicBezTo>
                    <a:pt x="4372" y="6446"/>
                    <a:pt x="4470" y="6510"/>
                    <a:pt x="4569" y="6510"/>
                  </a:cubicBezTo>
                  <a:cubicBezTo>
                    <a:pt x="4668" y="6510"/>
                    <a:pt x="4766" y="6446"/>
                    <a:pt x="4774" y="6318"/>
                  </a:cubicBezTo>
                  <a:lnTo>
                    <a:pt x="4774" y="5063"/>
                  </a:lnTo>
                  <a:cubicBezTo>
                    <a:pt x="4774" y="4682"/>
                    <a:pt x="4519" y="4346"/>
                    <a:pt x="4153" y="4240"/>
                  </a:cubicBezTo>
                  <a:lnTo>
                    <a:pt x="3417" y="4028"/>
                  </a:lnTo>
                  <a:cubicBezTo>
                    <a:pt x="3316" y="3999"/>
                    <a:pt x="3248" y="3908"/>
                    <a:pt x="3248" y="3802"/>
                  </a:cubicBezTo>
                  <a:lnTo>
                    <a:pt x="3248" y="3633"/>
                  </a:lnTo>
                  <a:cubicBezTo>
                    <a:pt x="3316" y="3585"/>
                    <a:pt x="3383" y="3532"/>
                    <a:pt x="3445" y="3470"/>
                  </a:cubicBezTo>
                  <a:cubicBezTo>
                    <a:pt x="3739" y="3186"/>
                    <a:pt x="3903" y="2796"/>
                    <a:pt x="3903" y="2382"/>
                  </a:cubicBezTo>
                  <a:lnTo>
                    <a:pt x="3903" y="1997"/>
                  </a:lnTo>
                  <a:lnTo>
                    <a:pt x="3984" y="1834"/>
                  </a:lnTo>
                  <a:cubicBezTo>
                    <a:pt x="4076" y="1651"/>
                    <a:pt x="4119" y="1454"/>
                    <a:pt x="4124" y="1252"/>
                  </a:cubicBezTo>
                  <a:lnTo>
                    <a:pt x="4124" y="203"/>
                  </a:lnTo>
                  <a:cubicBezTo>
                    <a:pt x="4124" y="92"/>
                    <a:pt x="402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8232778" y="2753051"/>
              <a:ext cx="10727" cy="33309"/>
            </a:xfrm>
            <a:custGeom>
              <a:rect b="b" l="l" r="r" t="t"/>
              <a:pathLst>
                <a:path extrusionOk="0" h="1270" w="409">
                  <a:moveTo>
                    <a:pt x="202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078"/>
                  </a:lnTo>
                  <a:cubicBezTo>
                    <a:pt x="7" y="1206"/>
                    <a:pt x="106" y="1270"/>
                    <a:pt x="205" y="1270"/>
                  </a:cubicBezTo>
                  <a:cubicBezTo>
                    <a:pt x="303" y="1270"/>
                    <a:pt x="402" y="1206"/>
                    <a:pt x="409" y="1078"/>
                  </a:cubicBezTo>
                  <a:lnTo>
                    <a:pt x="409" y="203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8301416" y="2753051"/>
              <a:ext cx="10753" cy="33309"/>
            </a:xfrm>
            <a:custGeom>
              <a:rect b="b" l="l" r="r" t="t"/>
              <a:pathLst>
                <a:path extrusionOk="0" h="1270" w="410"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1078"/>
                  </a:lnTo>
                  <a:cubicBezTo>
                    <a:pt x="8" y="1206"/>
                    <a:pt x="106" y="1270"/>
                    <a:pt x="205" y="1270"/>
                  </a:cubicBezTo>
                  <a:cubicBezTo>
                    <a:pt x="304" y="1270"/>
                    <a:pt x="402" y="1206"/>
                    <a:pt x="410" y="1078"/>
                  </a:cubicBezTo>
                  <a:lnTo>
                    <a:pt x="410" y="203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5" name="Google Shape;3005;p38"/>
          <p:cNvGrpSpPr/>
          <p:nvPr/>
        </p:nvGrpSpPr>
        <p:grpSpPr>
          <a:xfrm>
            <a:off x="7187164" y="2988105"/>
            <a:ext cx="343125" cy="477620"/>
            <a:chOff x="5390373" y="2425653"/>
            <a:chExt cx="257344" cy="358215"/>
          </a:xfrm>
        </p:grpSpPr>
        <p:sp>
          <p:nvSpPr>
            <p:cNvPr id="3006" name="Google Shape;3006;p38"/>
            <p:cNvSpPr/>
            <p:nvPr/>
          </p:nvSpPr>
          <p:spPr>
            <a:xfrm>
              <a:off x="5395671" y="2453323"/>
              <a:ext cx="246879" cy="325378"/>
            </a:xfrm>
            <a:custGeom>
              <a:rect b="b" l="l" r="r" t="t"/>
              <a:pathLst>
                <a:path extrusionOk="0" h="12406" w="9413">
                  <a:moveTo>
                    <a:pt x="645" y="1"/>
                  </a:moveTo>
                  <a:cubicBezTo>
                    <a:pt x="289" y="1"/>
                    <a:pt x="0" y="289"/>
                    <a:pt x="0" y="641"/>
                  </a:cubicBezTo>
                  <a:lnTo>
                    <a:pt x="0" y="11765"/>
                  </a:lnTo>
                  <a:cubicBezTo>
                    <a:pt x="0" y="12117"/>
                    <a:pt x="289" y="12405"/>
                    <a:pt x="645" y="12405"/>
                  </a:cubicBezTo>
                  <a:lnTo>
                    <a:pt x="8772" y="12405"/>
                  </a:lnTo>
                  <a:cubicBezTo>
                    <a:pt x="9123" y="12405"/>
                    <a:pt x="9412" y="12117"/>
                    <a:pt x="9412" y="11765"/>
                  </a:cubicBezTo>
                  <a:lnTo>
                    <a:pt x="9412" y="641"/>
                  </a:lnTo>
                  <a:cubicBezTo>
                    <a:pt x="9412" y="289"/>
                    <a:pt x="9123" y="1"/>
                    <a:pt x="877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5418122" y="2475800"/>
              <a:ext cx="201952" cy="269199"/>
            </a:xfrm>
            <a:custGeom>
              <a:rect b="b" l="l" r="r" t="t"/>
              <a:pathLst>
                <a:path extrusionOk="0" h="10264" w="7700">
                  <a:moveTo>
                    <a:pt x="1" y="0"/>
                  </a:moveTo>
                  <a:lnTo>
                    <a:pt x="1" y="10264"/>
                  </a:lnTo>
                  <a:lnTo>
                    <a:pt x="7700" y="10264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5468609" y="2430925"/>
              <a:ext cx="100976" cy="44901"/>
            </a:xfrm>
            <a:custGeom>
              <a:rect b="b" l="l" r="r" t="t"/>
              <a:pathLst>
                <a:path extrusionOk="0" h="1712" w="3850">
                  <a:moveTo>
                    <a:pt x="1923" y="1"/>
                  </a:moveTo>
                  <a:cubicBezTo>
                    <a:pt x="1636" y="1"/>
                    <a:pt x="1350" y="143"/>
                    <a:pt x="1189" y="426"/>
                  </a:cubicBezTo>
                  <a:lnTo>
                    <a:pt x="429" y="426"/>
                  </a:lnTo>
                  <a:cubicBezTo>
                    <a:pt x="193" y="426"/>
                    <a:pt x="0" y="619"/>
                    <a:pt x="0" y="855"/>
                  </a:cubicBezTo>
                  <a:lnTo>
                    <a:pt x="0" y="1711"/>
                  </a:lnTo>
                  <a:lnTo>
                    <a:pt x="3850" y="1711"/>
                  </a:lnTo>
                  <a:lnTo>
                    <a:pt x="3850" y="855"/>
                  </a:lnTo>
                  <a:cubicBezTo>
                    <a:pt x="3850" y="619"/>
                    <a:pt x="3657" y="426"/>
                    <a:pt x="3422" y="426"/>
                  </a:cubicBezTo>
                  <a:lnTo>
                    <a:pt x="2661" y="426"/>
                  </a:lnTo>
                  <a:cubicBezTo>
                    <a:pt x="2498" y="143"/>
                    <a:pt x="2210" y="1"/>
                    <a:pt x="1923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5535883" y="2509476"/>
              <a:ext cx="56179" cy="22372"/>
            </a:xfrm>
            <a:custGeom>
              <a:rect b="b" l="l" r="r" t="t"/>
              <a:pathLst>
                <a:path extrusionOk="0" h="853" w="2142">
                  <a:moveTo>
                    <a:pt x="0" y="1"/>
                  </a:moveTo>
                  <a:lnTo>
                    <a:pt x="0" y="853"/>
                  </a:lnTo>
                  <a:lnTo>
                    <a:pt x="2141" y="853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5446028" y="2548739"/>
              <a:ext cx="67536" cy="50514"/>
            </a:xfrm>
            <a:custGeom>
              <a:rect b="b" l="l" r="r" t="t"/>
              <a:pathLst>
                <a:path extrusionOk="0" h="1926" w="2575">
                  <a:moveTo>
                    <a:pt x="861" y="0"/>
                  </a:moveTo>
                  <a:lnTo>
                    <a:pt x="861" y="429"/>
                  </a:lnTo>
                  <a:cubicBezTo>
                    <a:pt x="861" y="506"/>
                    <a:pt x="813" y="583"/>
                    <a:pt x="741" y="616"/>
                  </a:cubicBezTo>
                  <a:lnTo>
                    <a:pt x="241" y="866"/>
                  </a:lnTo>
                  <a:cubicBezTo>
                    <a:pt x="92" y="939"/>
                    <a:pt x="0" y="1088"/>
                    <a:pt x="0" y="1251"/>
                  </a:cubicBezTo>
                  <a:lnTo>
                    <a:pt x="0" y="1709"/>
                  </a:lnTo>
                  <a:cubicBezTo>
                    <a:pt x="0" y="1829"/>
                    <a:pt x="96" y="1925"/>
                    <a:pt x="217" y="1925"/>
                  </a:cubicBezTo>
                  <a:lnTo>
                    <a:pt x="2358" y="1925"/>
                  </a:lnTo>
                  <a:cubicBezTo>
                    <a:pt x="2478" y="1925"/>
                    <a:pt x="2574" y="1829"/>
                    <a:pt x="2574" y="1709"/>
                  </a:cubicBezTo>
                  <a:lnTo>
                    <a:pt x="2574" y="1251"/>
                  </a:lnTo>
                  <a:cubicBezTo>
                    <a:pt x="2574" y="1088"/>
                    <a:pt x="2483" y="939"/>
                    <a:pt x="2339" y="866"/>
                  </a:cubicBezTo>
                  <a:lnTo>
                    <a:pt x="1833" y="616"/>
                  </a:lnTo>
                  <a:cubicBezTo>
                    <a:pt x="1761" y="583"/>
                    <a:pt x="1713" y="506"/>
                    <a:pt x="1713" y="429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5446133" y="2566416"/>
              <a:ext cx="67431" cy="32837"/>
            </a:xfrm>
            <a:custGeom>
              <a:rect b="b" l="l" r="r" t="t"/>
              <a:pathLst>
                <a:path extrusionOk="0" h="1252" w="2571">
                  <a:moveTo>
                    <a:pt x="627" y="0"/>
                  </a:moveTo>
                  <a:lnTo>
                    <a:pt x="237" y="192"/>
                  </a:lnTo>
                  <a:cubicBezTo>
                    <a:pt x="92" y="265"/>
                    <a:pt x="1" y="414"/>
                    <a:pt x="1" y="577"/>
                  </a:cubicBezTo>
                  <a:lnTo>
                    <a:pt x="1" y="1035"/>
                  </a:lnTo>
                  <a:cubicBezTo>
                    <a:pt x="1" y="1155"/>
                    <a:pt x="97" y="1251"/>
                    <a:pt x="218" y="1251"/>
                  </a:cubicBezTo>
                  <a:lnTo>
                    <a:pt x="2354" y="1251"/>
                  </a:lnTo>
                  <a:cubicBezTo>
                    <a:pt x="2474" y="1251"/>
                    <a:pt x="2570" y="1155"/>
                    <a:pt x="2570" y="1035"/>
                  </a:cubicBezTo>
                  <a:lnTo>
                    <a:pt x="2570" y="577"/>
                  </a:lnTo>
                  <a:cubicBezTo>
                    <a:pt x="2570" y="414"/>
                    <a:pt x="2479" y="265"/>
                    <a:pt x="2335" y="192"/>
                  </a:cubicBezTo>
                  <a:lnTo>
                    <a:pt x="1940" y="0"/>
                  </a:lnTo>
                  <a:cubicBezTo>
                    <a:pt x="1786" y="188"/>
                    <a:pt x="1550" y="582"/>
                    <a:pt x="1286" y="582"/>
                  </a:cubicBezTo>
                  <a:cubicBezTo>
                    <a:pt x="1021" y="582"/>
                    <a:pt x="785" y="188"/>
                    <a:pt x="627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38"/>
            <p:cNvSpPr/>
            <p:nvPr/>
          </p:nvSpPr>
          <p:spPr>
            <a:xfrm>
              <a:off x="5446133" y="2576382"/>
              <a:ext cx="16943" cy="22870"/>
            </a:xfrm>
            <a:custGeom>
              <a:rect b="b" l="l" r="r" t="t"/>
              <a:pathLst>
                <a:path extrusionOk="0" h="872" w="646">
                  <a:moveTo>
                    <a:pt x="54" y="0"/>
                  </a:moveTo>
                  <a:cubicBezTo>
                    <a:pt x="20" y="58"/>
                    <a:pt x="1" y="125"/>
                    <a:pt x="1" y="197"/>
                  </a:cubicBezTo>
                  <a:lnTo>
                    <a:pt x="1" y="655"/>
                  </a:lnTo>
                  <a:cubicBezTo>
                    <a:pt x="1" y="775"/>
                    <a:pt x="97" y="871"/>
                    <a:pt x="213" y="871"/>
                  </a:cubicBezTo>
                  <a:lnTo>
                    <a:pt x="641" y="871"/>
                  </a:lnTo>
                  <a:lnTo>
                    <a:pt x="646" y="655"/>
                  </a:lnTo>
                  <a:cubicBezTo>
                    <a:pt x="646" y="520"/>
                    <a:pt x="578" y="395"/>
                    <a:pt x="473" y="3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38"/>
            <p:cNvSpPr/>
            <p:nvPr/>
          </p:nvSpPr>
          <p:spPr>
            <a:xfrm>
              <a:off x="5496620" y="2576382"/>
              <a:ext cx="16943" cy="22870"/>
            </a:xfrm>
            <a:custGeom>
              <a:rect b="b" l="l" r="r" t="t"/>
              <a:pathLst>
                <a:path extrusionOk="0" h="872" w="646">
                  <a:moveTo>
                    <a:pt x="593" y="0"/>
                  </a:moveTo>
                  <a:lnTo>
                    <a:pt x="174" y="313"/>
                  </a:lnTo>
                  <a:cubicBezTo>
                    <a:pt x="63" y="395"/>
                    <a:pt x="1" y="520"/>
                    <a:pt x="1" y="655"/>
                  </a:cubicBezTo>
                  <a:lnTo>
                    <a:pt x="5" y="871"/>
                  </a:lnTo>
                  <a:lnTo>
                    <a:pt x="434" y="871"/>
                  </a:lnTo>
                  <a:cubicBezTo>
                    <a:pt x="549" y="871"/>
                    <a:pt x="645" y="775"/>
                    <a:pt x="645" y="655"/>
                  </a:cubicBezTo>
                  <a:lnTo>
                    <a:pt x="645" y="197"/>
                  </a:lnTo>
                  <a:cubicBezTo>
                    <a:pt x="645" y="125"/>
                    <a:pt x="626" y="58"/>
                    <a:pt x="593" y="0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5457384" y="2503811"/>
              <a:ext cx="44954" cy="50514"/>
            </a:xfrm>
            <a:custGeom>
              <a:rect b="b" l="l" r="r" t="t"/>
              <a:pathLst>
                <a:path extrusionOk="0" h="1926" w="1714">
                  <a:moveTo>
                    <a:pt x="640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3"/>
                  </a:lnTo>
                  <a:cubicBezTo>
                    <a:pt x="0" y="1545"/>
                    <a:pt x="385" y="1925"/>
                    <a:pt x="857" y="1925"/>
                  </a:cubicBezTo>
                  <a:cubicBezTo>
                    <a:pt x="1328" y="1925"/>
                    <a:pt x="1708" y="1545"/>
                    <a:pt x="1713" y="1073"/>
                  </a:cubicBezTo>
                  <a:lnTo>
                    <a:pt x="1713" y="645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5457384" y="2503811"/>
              <a:ext cx="30948" cy="50567"/>
            </a:xfrm>
            <a:custGeom>
              <a:rect b="b" l="l" r="r" t="t"/>
              <a:pathLst>
                <a:path extrusionOk="0" h="1928" w="118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lnTo>
                    <a:pt x="0" y="1073"/>
                  </a:lnTo>
                  <a:cubicBezTo>
                    <a:pt x="0" y="1563"/>
                    <a:pt x="402" y="1927"/>
                    <a:pt x="854" y="1927"/>
                  </a:cubicBezTo>
                  <a:cubicBezTo>
                    <a:pt x="961" y="1927"/>
                    <a:pt x="1071" y="1907"/>
                    <a:pt x="1179" y="1863"/>
                  </a:cubicBezTo>
                  <a:cubicBezTo>
                    <a:pt x="852" y="1733"/>
                    <a:pt x="645" y="1420"/>
                    <a:pt x="645" y="1073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79" y="15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5457384" y="2503811"/>
              <a:ext cx="44954" cy="22477"/>
            </a:xfrm>
            <a:custGeom>
              <a:rect b="b" l="l" r="r" t="t"/>
              <a:pathLst>
                <a:path extrusionOk="0" h="857" w="1714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0" y="640"/>
                    <a:pt x="640" y="857"/>
                    <a:pt x="1713" y="857"/>
                  </a:cubicBezTo>
                  <a:lnTo>
                    <a:pt x="1713" y="640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5457384" y="2503811"/>
              <a:ext cx="30948" cy="20457"/>
            </a:xfrm>
            <a:custGeom>
              <a:rect b="b" l="l" r="r" t="t"/>
              <a:pathLst>
                <a:path extrusionOk="0" h="780" w="118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212" y="703"/>
                    <a:pt x="424" y="751"/>
                    <a:pt x="640" y="780"/>
                  </a:cubicBezTo>
                  <a:lnTo>
                    <a:pt x="640" y="640"/>
                  </a:lnTo>
                  <a:lnTo>
                    <a:pt x="645" y="640"/>
                  </a:lnTo>
                  <a:cubicBezTo>
                    <a:pt x="645" y="328"/>
                    <a:pt x="871" y="63"/>
                    <a:pt x="1179" y="10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5390373" y="2425653"/>
              <a:ext cx="257344" cy="358215"/>
            </a:xfrm>
            <a:custGeom>
              <a:rect b="b" l="l" r="r" t="t"/>
              <a:pathLst>
                <a:path extrusionOk="0" h="13658" w="9812">
                  <a:moveTo>
                    <a:pt x="4910" y="400"/>
                  </a:moveTo>
                  <a:cubicBezTo>
                    <a:pt x="5130" y="400"/>
                    <a:pt x="5348" y="510"/>
                    <a:pt x="5471" y="729"/>
                  </a:cubicBezTo>
                  <a:cubicBezTo>
                    <a:pt x="5510" y="791"/>
                    <a:pt x="5572" y="830"/>
                    <a:pt x="5644" y="830"/>
                  </a:cubicBezTo>
                  <a:lnTo>
                    <a:pt x="6405" y="830"/>
                  </a:lnTo>
                  <a:cubicBezTo>
                    <a:pt x="6530" y="830"/>
                    <a:pt x="6631" y="931"/>
                    <a:pt x="6631" y="1056"/>
                  </a:cubicBezTo>
                  <a:lnTo>
                    <a:pt x="6631" y="1710"/>
                  </a:lnTo>
                  <a:lnTo>
                    <a:pt x="3181" y="1710"/>
                  </a:lnTo>
                  <a:lnTo>
                    <a:pt x="3181" y="1056"/>
                  </a:lnTo>
                  <a:lnTo>
                    <a:pt x="3186" y="1056"/>
                  </a:lnTo>
                  <a:cubicBezTo>
                    <a:pt x="3186" y="931"/>
                    <a:pt x="3287" y="830"/>
                    <a:pt x="3412" y="830"/>
                  </a:cubicBezTo>
                  <a:lnTo>
                    <a:pt x="4172" y="830"/>
                  </a:lnTo>
                  <a:cubicBezTo>
                    <a:pt x="4244" y="830"/>
                    <a:pt x="4307" y="791"/>
                    <a:pt x="4345" y="729"/>
                  </a:cubicBezTo>
                  <a:cubicBezTo>
                    <a:pt x="4470" y="510"/>
                    <a:pt x="4690" y="400"/>
                    <a:pt x="4910" y="400"/>
                  </a:cubicBezTo>
                  <a:close/>
                  <a:moveTo>
                    <a:pt x="8974" y="1258"/>
                  </a:moveTo>
                  <a:cubicBezTo>
                    <a:pt x="9215" y="1258"/>
                    <a:pt x="9412" y="1455"/>
                    <a:pt x="9412" y="1696"/>
                  </a:cubicBezTo>
                  <a:lnTo>
                    <a:pt x="9412" y="12820"/>
                  </a:lnTo>
                  <a:cubicBezTo>
                    <a:pt x="9412" y="13061"/>
                    <a:pt x="9215" y="13258"/>
                    <a:pt x="8969" y="13258"/>
                  </a:cubicBezTo>
                  <a:lnTo>
                    <a:pt x="847" y="13258"/>
                  </a:lnTo>
                  <a:cubicBezTo>
                    <a:pt x="602" y="13258"/>
                    <a:pt x="404" y="13061"/>
                    <a:pt x="404" y="12820"/>
                  </a:cubicBezTo>
                  <a:lnTo>
                    <a:pt x="404" y="1696"/>
                  </a:lnTo>
                  <a:cubicBezTo>
                    <a:pt x="404" y="1455"/>
                    <a:pt x="602" y="1258"/>
                    <a:pt x="847" y="1258"/>
                  </a:cubicBezTo>
                  <a:lnTo>
                    <a:pt x="2786" y="1258"/>
                  </a:lnTo>
                  <a:lnTo>
                    <a:pt x="2786" y="1912"/>
                  </a:lnTo>
                  <a:cubicBezTo>
                    <a:pt x="2786" y="2023"/>
                    <a:pt x="2873" y="2109"/>
                    <a:pt x="2983" y="2109"/>
                  </a:cubicBezTo>
                  <a:lnTo>
                    <a:pt x="6833" y="2109"/>
                  </a:lnTo>
                  <a:cubicBezTo>
                    <a:pt x="6944" y="2109"/>
                    <a:pt x="7035" y="2023"/>
                    <a:pt x="7035" y="1912"/>
                  </a:cubicBezTo>
                  <a:lnTo>
                    <a:pt x="7035" y="1258"/>
                  </a:lnTo>
                  <a:close/>
                  <a:moveTo>
                    <a:pt x="4906" y="1"/>
                  </a:moveTo>
                  <a:cubicBezTo>
                    <a:pt x="4588" y="1"/>
                    <a:pt x="4271" y="144"/>
                    <a:pt x="4061" y="430"/>
                  </a:cubicBezTo>
                  <a:lnTo>
                    <a:pt x="3412" y="430"/>
                  </a:lnTo>
                  <a:cubicBezTo>
                    <a:pt x="3142" y="430"/>
                    <a:pt x="2902" y="599"/>
                    <a:pt x="2815" y="854"/>
                  </a:cubicBezTo>
                  <a:lnTo>
                    <a:pt x="842" y="854"/>
                  </a:lnTo>
                  <a:cubicBezTo>
                    <a:pt x="380" y="854"/>
                    <a:pt x="0" y="1234"/>
                    <a:pt x="0" y="1696"/>
                  </a:cubicBezTo>
                  <a:lnTo>
                    <a:pt x="0" y="12816"/>
                  </a:lnTo>
                  <a:cubicBezTo>
                    <a:pt x="0" y="13282"/>
                    <a:pt x="380" y="13658"/>
                    <a:pt x="842" y="13658"/>
                  </a:cubicBezTo>
                  <a:lnTo>
                    <a:pt x="8969" y="13658"/>
                  </a:lnTo>
                  <a:cubicBezTo>
                    <a:pt x="9436" y="13658"/>
                    <a:pt x="9811" y="13282"/>
                    <a:pt x="9811" y="12816"/>
                  </a:cubicBezTo>
                  <a:lnTo>
                    <a:pt x="9811" y="1696"/>
                  </a:lnTo>
                  <a:cubicBezTo>
                    <a:pt x="9811" y="1234"/>
                    <a:pt x="9436" y="854"/>
                    <a:pt x="8974" y="854"/>
                  </a:cubicBezTo>
                  <a:lnTo>
                    <a:pt x="7001" y="854"/>
                  </a:lnTo>
                  <a:cubicBezTo>
                    <a:pt x="6915" y="599"/>
                    <a:pt x="6674" y="430"/>
                    <a:pt x="6405" y="430"/>
                  </a:cubicBezTo>
                  <a:lnTo>
                    <a:pt x="5750" y="430"/>
                  </a:lnTo>
                  <a:cubicBezTo>
                    <a:pt x="5541" y="144"/>
                    <a:pt x="5223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5512147" y="2448025"/>
              <a:ext cx="12406" cy="10622"/>
            </a:xfrm>
            <a:custGeom>
              <a:rect b="b" l="l" r="r" t="t"/>
              <a:pathLst>
                <a:path extrusionOk="0" h="405" w="473">
                  <a:moveTo>
                    <a:pt x="265" y="1"/>
                  </a:moveTo>
                  <a:cubicBezTo>
                    <a:pt x="266" y="1"/>
                    <a:pt x="268" y="1"/>
                    <a:pt x="269" y="1"/>
                  </a:cubicBezTo>
                  <a:lnTo>
                    <a:pt x="269" y="1"/>
                  </a:lnTo>
                  <a:cubicBezTo>
                    <a:pt x="269" y="1"/>
                    <a:pt x="270" y="1"/>
                    <a:pt x="270" y="1"/>
                  </a:cubicBezTo>
                  <a:close/>
                  <a:moveTo>
                    <a:pt x="269" y="1"/>
                  </a:moveTo>
                  <a:cubicBezTo>
                    <a:pt x="92" y="6"/>
                    <a:pt x="1" y="222"/>
                    <a:pt x="130" y="347"/>
                  </a:cubicBezTo>
                  <a:cubicBezTo>
                    <a:pt x="170" y="387"/>
                    <a:pt x="219" y="405"/>
                    <a:pt x="267" y="405"/>
                  </a:cubicBezTo>
                  <a:cubicBezTo>
                    <a:pt x="370" y="405"/>
                    <a:pt x="469" y="324"/>
                    <a:pt x="472" y="203"/>
                  </a:cubicBezTo>
                  <a:cubicBezTo>
                    <a:pt x="472" y="93"/>
                    <a:pt x="378" y="3"/>
                    <a:pt x="2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5412824" y="2470502"/>
              <a:ext cx="212548" cy="279795"/>
            </a:xfrm>
            <a:custGeom>
              <a:rect b="b" l="l" r="r" t="t"/>
              <a:pathLst>
                <a:path extrusionOk="0" h="10668" w="8104">
                  <a:moveTo>
                    <a:pt x="203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0466"/>
                  </a:lnTo>
                  <a:cubicBezTo>
                    <a:pt x="1" y="10576"/>
                    <a:pt x="92" y="10668"/>
                    <a:pt x="203" y="10668"/>
                  </a:cubicBezTo>
                  <a:lnTo>
                    <a:pt x="7902" y="10668"/>
                  </a:lnTo>
                  <a:cubicBezTo>
                    <a:pt x="8012" y="10668"/>
                    <a:pt x="8104" y="10576"/>
                    <a:pt x="8104" y="10466"/>
                  </a:cubicBezTo>
                  <a:lnTo>
                    <a:pt x="8104" y="202"/>
                  </a:lnTo>
                  <a:cubicBezTo>
                    <a:pt x="8104" y="92"/>
                    <a:pt x="8012" y="0"/>
                    <a:pt x="7902" y="0"/>
                  </a:cubicBezTo>
                  <a:lnTo>
                    <a:pt x="6833" y="0"/>
                  </a:lnTo>
                  <a:cubicBezTo>
                    <a:pt x="6578" y="15"/>
                    <a:pt x="6578" y="385"/>
                    <a:pt x="6833" y="399"/>
                  </a:cubicBezTo>
                  <a:lnTo>
                    <a:pt x="7704" y="399"/>
                  </a:lnTo>
                  <a:lnTo>
                    <a:pt x="7704" y="10264"/>
                  </a:lnTo>
                  <a:lnTo>
                    <a:pt x="405" y="10264"/>
                  </a:lnTo>
                  <a:lnTo>
                    <a:pt x="405" y="399"/>
                  </a:lnTo>
                  <a:lnTo>
                    <a:pt x="1271" y="399"/>
                  </a:lnTo>
                  <a:cubicBezTo>
                    <a:pt x="1526" y="385"/>
                    <a:pt x="1526" y="15"/>
                    <a:pt x="1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5440835" y="2498513"/>
              <a:ext cx="77896" cy="105907"/>
            </a:xfrm>
            <a:custGeom>
              <a:rect b="b" l="l" r="r" t="t"/>
              <a:pathLst>
                <a:path extrusionOk="0" h="4038" w="2970">
                  <a:moveTo>
                    <a:pt x="1699" y="404"/>
                  </a:moveTo>
                  <a:cubicBezTo>
                    <a:pt x="1945" y="404"/>
                    <a:pt x="2142" y="602"/>
                    <a:pt x="2142" y="842"/>
                  </a:cubicBezTo>
                  <a:lnTo>
                    <a:pt x="2142" y="1275"/>
                  </a:lnTo>
                  <a:cubicBezTo>
                    <a:pt x="2132" y="1627"/>
                    <a:pt x="1844" y="1911"/>
                    <a:pt x="1488" y="1911"/>
                  </a:cubicBezTo>
                  <a:cubicBezTo>
                    <a:pt x="1132" y="1911"/>
                    <a:pt x="843" y="1627"/>
                    <a:pt x="833" y="1275"/>
                  </a:cubicBezTo>
                  <a:lnTo>
                    <a:pt x="833" y="847"/>
                  </a:lnTo>
                  <a:lnTo>
                    <a:pt x="833" y="842"/>
                  </a:lnTo>
                  <a:cubicBezTo>
                    <a:pt x="833" y="602"/>
                    <a:pt x="1031" y="404"/>
                    <a:pt x="1276" y="404"/>
                  </a:cubicBezTo>
                  <a:close/>
                  <a:moveTo>
                    <a:pt x="1714" y="2300"/>
                  </a:moveTo>
                  <a:lnTo>
                    <a:pt x="1714" y="2421"/>
                  </a:lnTo>
                  <a:cubicBezTo>
                    <a:pt x="1714" y="2498"/>
                    <a:pt x="1733" y="2565"/>
                    <a:pt x="1772" y="2632"/>
                  </a:cubicBezTo>
                  <a:lnTo>
                    <a:pt x="1497" y="2902"/>
                  </a:lnTo>
                  <a:cubicBezTo>
                    <a:pt x="1495" y="2904"/>
                    <a:pt x="1491" y="2905"/>
                    <a:pt x="1488" y="2905"/>
                  </a:cubicBezTo>
                  <a:cubicBezTo>
                    <a:pt x="1484" y="2905"/>
                    <a:pt x="1481" y="2904"/>
                    <a:pt x="1478" y="2902"/>
                  </a:cubicBezTo>
                  <a:lnTo>
                    <a:pt x="1204" y="2632"/>
                  </a:lnTo>
                  <a:cubicBezTo>
                    <a:pt x="1242" y="2565"/>
                    <a:pt x="1262" y="2498"/>
                    <a:pt x="1257" y="2421"/>
                  </a:cubicBezTo>
                  <a:lnTo>
                    <a:pt x="1257" y="2300"/>
                  </a:lnTo>
                  <a:cubicBezTo>
                    <a:pt x="1334" y="2317"/>
                    <a:pt x="1411" y="2326"/>
                    <a:pt x="1487" y="2326"/>
                  </a:cubicBezTo>
                  <a:cubicBezTo>
                    <a:pt x="1564" y="2326"/>
                    <a:pt x="1639" y="2317"/>
                    <a:pt x="1714" y="2300"/>
                  </a:cubicBezTo>
                  <a:close/>
                  <a:moveTo>
                    <a:pt x="2099" y="2868"/>
                  </a:moveTo>
                  <a:lnTo>
                    <a:pt x="2445" y="3041"/>
                  </a:lnTo>
                  <a:cubicBezTo>
                    <a:pt x="2522" y="3080"/>
                    <a:pt x="2570" y="3162"/>
                    <a:pt x="2570" y="3248"/>
                  </a:cubicBezTo>
                  <a:lnTo>
                    <a:pt x="2570" y="3624"/>
                  </a:lnTo>
                  <a:cubicBezTo>
                    <a:pt x="2570" y="3633"/>
                    <a:pt x="2566" y="3638"/>
                    <a:pt x="2556" y="3638"/>
                  </a:cubicBezTo>
                  <a:lnTo>
                    <a:pt x="420" y="3638"/>
                  </a:lnTo>
                  <a:cubicBezTo>
                    <a:pt x="410" y="3638"/>
                    <a:pt x="405" y="3633"/>
                    <a:pt x="405" y="3624"/>
                  </a:cubicBezTo>
                  <a:lnTo>
                    <a:pt x="405" y="3248"/>
                  </a:lnTo>
                  <a:cubicBezTo>
                    <a:pt x="405" y="3162"/>
                    <a:pt x="453" y="3080"/>
                    <a:pt x="530" y="3041"/>
                  </a:cubicBezTo>
                  <a:lnTo>
                    <a:pt x="877" y="2868"/>
                  </a:lnTo>
                  <a:lnTo>
                    <a:pt x="1194" y="3186"/>
                  </a:lnTo>
                  <a:cubicBezTo>
                    <a:pt x="1276" y="3267"/>
                    <a:pt x="1382" y="3308"/>
                    <a:pt x="1488" y="3308"/>
                  </a:cubicBezTo>
                  <a:cubicBezTo>
                    <a:pt x="1594" y="3308"/>
                    <a:pt x="1699" y="3267"/>
                    <a:pt x="1781" y="3186"/>
                  </a:cubicBezTo>
                  <a:lnTo>
                    <a:pt x="2099" y="2868"/>
                  </a:lnTo>
                  <a:close/>
                  <a:moveTo>
                    <a:pt x="1271" y="0"/>
                  </a:moveTo>
                  <a:cubicBezTo>
                    <a:pt x="804" y="0"/>
                    <a:pt x="429" y="380"/>
                    <a:pt x="429" y="842"/>
                  </a:cubicBezTo>
                  <a:lnTo>
                    <a:pt x="429" y="1275"/>
                  </a:lnTo>
                  <a:cubicBezTo>
                    <a:pt x="429" y="1607"/>
                    <a:pt x="593" y="1920"/>
                    <a:pt x="862" y="2117"/>
                  </a:cubicBezTo>
                  <a:lnTo>
                    <a:pt x="862" y="2421"/>
                  </a:lnTo>
                  <a:cubicBezTo>
                    <a:pt x="857" y="2425"/>
                    <a:pt x="857" y="2430"/>
                    <a:pt x="853" y="2430"/>
                  </a:cubicBezTo>
                  <a:lnTo>
                    <a:pt x="352" y="2680"/>
                  </a:lnTo>
                  <a:cubicBezTo>
                    <a:pt x="136" y="2786"/>
                    <a:pt x="1" y="3008"/>
                    <a:pt x="6" y="3243"/>
                  </a:cubicBezTo>
                  <a:lnTo>
                    <a:pt x="6" y="3624"/>
                  </a:lnTo>
                  <a:cubicBezTo>
                    <a:pt x="6" y="3850"/>
                    <a:pt x="189" y="4033"/>
                    <a:pt x="420" y="4037"/>
                  </a:cubicBezTo>
                  <a:lnTo>
                    <a:pt x="2556" y="4037"/>
                  </a:lnTo>
                  <a:cubicBezTo>
                    <a:pt x="2782" y="4033"/>
                    <a:pt x="2970" y="3850"/>
                    <a:pt x="2970" y="3624"/>
                  </a:cubicBezTo>
                  <a:lnTo>
                    <a:pt x="2970" y="3243"/>
                  </a:lnTo>
                  <a:cubicBezTo>
                    <a:pt x="2970" y="3008"/>
                    <a:pt x="2835" y="2786"/>
                    <a:pt x="2623" y="2680"/>
                  </a:cubicBezTo>
                  <a:lnTo>
                    <a:pt x="2123" y="2430"/>
                  </a:lnTo>
                  <a:cubicBezTo>
                    <a:pt x="2118" y="2430"/>
                    <a:pt x="2113" y="2425"/>
                    <a:pt x="2113" y="2421"/>
                  </a:cubicBezTo>
                  <a:lnTo>
                    <a:pt x="2113" y="2117"/>
                  </a:lnTo>
                  <a:cubicBezTo>
                    <a:pt x="2383" y="1920"/>
                    <a:pt x="2541" y="1607"/>
                    <a:pt x="2541" y="1271"/>
                  </a:cubicBezTo>
                  <a:lnTo>
                    <a:pt x="2541" y="842"/>
                  </a:lnTo>
                  <a:cubicBezTo>
                    <a:pt x="2541" y="380"/>
                    <a:pt x="2166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5530690" y="2504178"/>
              <a:ext cx="66670" cy="32968"/>
            </a:xfrm>
            <a:custGeom>
              <a:rect b="b" l="l" r="r" t="t"/>
              <a:pathLst>
                <a:path extrusionOk="0" h="1257" w="2542">
                  <a:moveTo>
                    <a:pt x="2137" y="400"/>
                  </a:moveTo>
                  <a:lnTo>
                    <a:pt x="2137" y="857"/>
                  </a:lnTo>
                  <a:lnTo>
                    <a:pt x="400" y="857"/>
                  </a:lnTo>
                  <a:lnTo>
                    <a:pt x="400" y="400"/>
                  </a:lnTo>
                  <a:close/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059"/>
                  </a:lnTo>
                  <a:cubicBezTo>
                    <a:pt x="1" y="1165"/>
                    <a:pt x="92" y="1257"/>
                    <a:pt x="198" y="1257"/>
                  </a:cubicBezTo>
                  <a:lnTo>
                    <a:pt x="2339" y="1257"/>
                  </a:lnTo>
                  <a:cubicBezTo>
                    <a:pt x="2450" y="1257"/>
                    <a:pt x="2541" y="1165"/>
                    <a:pt x="2541" y="1055"/>
                  </a:cubicBezTo>
                  <a:lnTo>
                    <a:pt x="2541" y="198"/>
                  </a:lnTo>
                  <a:cubicBezTo>
                    <a:pt x="2541" y="87"/>
                    <a:pt x="2450" y="1"/>
                    <a:pt x="23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5528670" y="2549106"/>
              <a:ext cx="70578" cy="10517"/>
            </a:xfrm>
            <a:custGeom>
              <a:rect b="b" l="l" r="r" t="t"/>
              <a:pathLst>
                <a:path extrusionOk="0" h="401" w="2691">
                  <a:moveTo>
                    <a:pt x="257" y="0"/>
                  </a:moveTo>
                  <a:cubicBezTo>
                    <a:pt x="1" y="0"/>
                    <a:pt x="2" y="401"/>
                    <a:pt x="262" y="401"/>
                  </a:cubicBezTo>
                  <a:cubicBezTo>
                    <a:pt x="266" y="401"/>
                    <a:pt x="271" y="400"/>
                    <a:pt x="275" y="400"/>
                  </a:cubicBezTo>
                  <a:lnTo>
                    <a:pt x="2416" y="400"/>
                  </a:lnTo>
                  <a:cubicBezTo>
                    <a:pt x="2421" y="400"/>
                    <a:pt x="2425" y="401"/>
                    <a:pt x="2430" y="401"/>
                  </a:cubicBezTo>
                  <a:cubicBezTo>
                    <a:pt x="2689" y="401"/>
                    <a:pt x="2691" y="0"/>
                    <a:pt x="2434" y="0"/>
                  </a:cubicBezTo>
                  <a:cubicBezTo>
                    <a:pt x="2428" y="0"/>
                    <a:pt x="2422" y="0"/>
                    <a:pt x="2416" y="1"/>
                  </a:cubicBezTo>
                  <a:lnTo>
                    <a:pt x="275" y="1"/>
                  </a:lnTo>
                  <a:cubicBezTo>
                    <a:pt x="269" y="0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5528670" y="2571452"/>
              <a:ext cx="37007" cy="10517"/>
            </a:xfrm>
            <a:custGeom>
              <a:rect b="b" l="l" r="r" t="t"/>
              <a:pathLst>
                <a:path extrusionOk="0" h="401" w="1411">
                  <a:moveTo>
                    <a:pt x="262" y="0"/>
                  </a:moveTo>
                  <a:cubicBezTo>
                    <a:pt x="2" y="0"/>
                    <a:pt x="1" y="400"/>
                    <a:pt x="257" y="400"/>
                  </a:cubicBezTo>
                  <a:cubicBezTo>
                    <a:pt x="263" y="400"/>
                    <a:pt x="269" y="400"/>
                    <a:pt x="275" y="400"/>
                  </a:cubicBezTo>
                  <a:lnTo>
                    <a:pt x="1132" y="400"/>
                  </a:lnTo>
                  <a:cubicBezTo>
                    <a:pt x="1138" y="400"/>
                    <a:pt x="1144" y="400"/>
                    <a:pt x="1150" y="400"/>
                  </a:cubicBezTo>
                  <a:cubicBezTo>
                    <a:pt x="1411" y="400"/>
                    <a:pt x="1409" y="0"/>
                    <a:pt x="1145" y="0"/>
                  </a:cubicBezTo>
                  <a:cubicBezTo>
                    <a:pt x="1141" y="0"/>
                    <a:pt x="1136" y="0"/>
                    <a:pt x="1132" y="0"/>
                  </a:cubicBezTo>
                  <a:lnTo>
                    <a:pt x="275" y="0"/>
                  </a:lnTo>
                  <a:cubicBezTo>
                    <a:pt x="271" y="0"/>
                    <a:pt x="266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5438946" y="2616379"/>
              <a:ext cx="160302" cy="10517"/>
            </a:xfrm>
            <a:custGeom>
              <a:rect b="b" l="l" r="r" t="t"/>
              <a:pathLst>
                <a:path extrusionOk="0" h="401" w="6112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5837" y="400"/>
                  </a:lnTo>
                  <a:cubicBezTo>
                    <a:pt x="5842" y="400"/>
                    <a:pt x="5847" y="400"/>
                    <a:pt x="5851" y="400"/>
                  </a:cubicBezTo>
                  <a:cubicBezTo>
                    <a:pt x="6112" y="400"/>
                    <a:pt x="6112" y="0"/>
                    <a:pt x="5851" y="0"/>
                  </a:cubicBezTo>
                  <a:cubicBezTo>
                    <a:pt x="5847" y="0"/>
                    <a:pt x="5842" y="0"/>
                    <a:pt x="5837" y="0"/>
                  </a:cubicBezTo>
                  <a:lnTo>
                    <a:pt x="275" y="0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5438946" y="2638830"/>
              <a:ext cx="25782" cy="10517"/>
            </a:xfrm>
            <a:custGeom>
              <a:rect b="b" l="l" r="r" t="t"/>
              <a:pathLst>
                <a:path extrusionOk="0" h="401" w="983">
                  <a:moveTo>
                    <a:pt x="257" y="0"/>
                  </a:moveTo>
                  <a:cubicBezTo>
                    <a:pt x="0" y="0"/>
                    <a:pt x="2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2" y="401"/>
                    <a:pt x="717" y="401"/>
                  </a:cubicBezTo>
                  <a:cubicBezTo>
                    <a:pt x="981" y="401"/>
                    <a:pt x="983" y="0"/>
                    <a:pt x="721" y="0"/>
                  </a:cubicBezTo>
                  <a:cubicBezTo>
                    <a:pt x="715" y="0"/>
                    <a:pt x="709" y="1"/>
                    <a:pt x="703" y="1"/>
                  </a:cubicBezTo>
                  <a:lnTo>
                    <a:pt x="275" y="1"/>
                  </a:lnTo>
                  <a:cubicBezTo>
                    <a:pt x="269" y="1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5438946" y="2706104"/>
              <a:ext cx="25782" cy="10517"/>
            </a:xfrm>
            <a:custGeom>
              <a:rect b="b" l="l" r="r" t="t"/>
              <a:pathLst>
                <a:path extrusionOk="0" h="401" w="983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703" y="400"/>
                  </a:lnTo>
                  <a:cubicBezTo>
                    <a:pt x="708" y="400"/>
                    <a:pt x="713" y="400"/>
                    <a:pt x="717" y="400"/>
                  </a:cubicBezTo>
                  <a:cubicBezTo>
                    <a:pt x="982" y="400"/>
                    <a:pt x="982" y="0"/>
                    <a:pt x="717" y="0"/>
                  </a:cubicBezTo>
                  <a:cubicBezTo>
                    <a:pt x="713" y="0"/>
                    <a:pt x="708" y="0"/>
                    <a:pt x="703" y="1"/>
                  </a:cubicBezTo>
                  <a:lnTo>
                    <a:pt x="275" y="1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5438946" y="2683627"/>
              <a:ext cx="25782" cy="10517"/>
            </a:xfrm>
            <a:custGeom>
              <a:rect b="b" l="l" r="r" t="t"/>
              <a:pathLst>
                <a:path extrusionOk="0" h="401" w="983">
                  <a:moveTo>
                    <a:pt x="261" y="1"/>
                  </a:moveTo>
                  <a:cubicBezTo>
                    <a:pt x="0" y="1"/>
                    <a:pt x="0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3" y="401"/>
                    <a:pt x="717" y="401"/>
                  </a:cubicBezTo>
                  <a:cubicBezTo>
                    <a:pt x="982" y="401"/>
                    <a:pt x="982" y="1"/>
                    <a:pt x="717" y="1"/>
                  </a:cubicBezTo>
                  <a:cubicBezTo>
                    <a:pt x="713" y="1"/>
                    <a:pt x="708" y="1"/>
                    <a:pt x="703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5439576" y="2661307"/>
              <a:ext cx="24392" cy="10491"/>
            </a:xfrm>
            <a:custGeom>
              <a:rect b="b" l="l" r="r" t="t"/>
              <a:pathLst>
                <a:path extrusionOk="0" h="400" w="930">
                  <a:moveTo>
                    <a:pt x="251" y="0"/>
                  </a:moveTo>
                  <a:cubicBezTo>
                    <a:pt x="1" y="10"/>
                    <a:pt x="1" y="385"/>
                    <a:pt x="251" y="400"/>
                  </a:cubicBezTo>
                  <a:lnTo>
                    <a:pt x="679" y="400"/>
                  </a:lnTo>
                  <a:cubicBezTo>
                    <a:pt x="929" y="385"/>
                    <a:pt x="929" y="1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5472517" y="2638830"/>
              <a:ext cx="48259" cy="10517"/>
            </a:xfrm>
            <a:custGeom>
              <a:rect b="b" l="l" r="r" t="t"/>
              <a:pathLst>
                <a:path extrusionOk="0" h="401" w="1840">
                  <a:moveTo>
                    <a:pt x="262" y="0"/>
                  </a:moveTo>
                  <a:cubicBezTo>
                    <a:pt x="0" y="0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8" y="401"/>
                    <a:pt x="1839" y="0"/>
                    <a:pt x="1582" y="0"/>
                  </a:cubicBezTo>
                  <a:cubicBezTo>
                    <a:pt x="1576" y="0"/>
                    <a:pt x="1571" y="1"/>
                    <a:pt x="1564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5473278" y="2706104"/>
              <a:ext cx="69949" cy="10517"/>
            </a:xfrm>
            <a:custGeom>
              <a:rect b="b" l="l" r="r" t="t"/>
              <a:pathLst>
                <a:path extrusionOk="0" h="401" w="2667">
                  <a:moveTo>
                    <a:pt x="2406" y="0"/>
                  </a:moveTo>
                  <a:cubicBezTo>
                    <a:pt x="2401" y="0"/>
                    <a:pt x="2397" y="0"/>
                    <a:pt x="2392" y="1"/>
                  </a:cubicBezTo>
                  <a:lnTo>
                    <a:pt x="251" y="1"/>
                  </a:lnTo>
                  <a:cubicBezTo>
                    <a:pt x="1" y="15"/>
                    <a:pt x="1" y="386"/>
                    <a:pt x="251" y="400"/>
                  </a:cubicBezTo>
                  <a:lnTo>
                    <a:pt x="2392" y="400"/>
                  </a:lnTo>
                  <a:cubicBezTo>
                    <a:pt x="2397" y="400"/>
                    <a:pt x="2401" y="400"/>
                    <a:pt x="2406" y="400"/>
                  </a:cubicBezTo>
                  <a:cubicBezTo>
                    <a:pt x="2666" y="400"/>
                    <a:pt x="2666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5472517" y="2683627"/>
              <a:ext cx="48232" cy="10517"/>
            </a:xfrm>
            <a:custGeom>
              <a:rect b="b" l="l" r="r" t="t"/>
              <a:pathLst>
                <a:path extrusionOk="0" h="401" w="1839">
                  <a:moveTo>
                    <a:pt x="266" y="1"/>
                  </a:moveTo>
                  <a:cubicBezTo>
                    <a:pt x="0" y="1"/>
                    <a:pt x="0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9" y="401"/>
                    <a:pt x="1839" y="1"/>
                    <a:pt x="1578" y="1"/>
                  </a:cubicBezTo>
                  <a:cubicBezTo>
                    <a:pt x="1574" y="1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5473147" y="2661307"/>
              <a:ext cx="69450" cy="10491"/>
            </a:xfrm>
            <a:custGeom>
              <a:rect b="b" l="l" r="r" t="t"/>
              <a:pathLst>
                <a:path extrusionOk="0" h="400" w="2648">
                  <a:moveTo>
                    <a:pt x="256" y="0"/>
                  </a:moveTo>
                  <a:cubicBezTo>
                    <a:pt x="1" y="10"/>
                    <a:pt x="1" y="385"/>
                    <a:pt x="256" y="400"/>
                  </a:cubicBezTo>
                  <a:lnTo>
                    <a:pt x="2392" y="400"/>
                  </a:lnTo>
                  <a:cubicBezTo>
                    <a:pt x="2647" y="385"/>
                    <a:pt x="2647" y="10"/>
                    <a:pt x="23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5556681" y="2661281"/>
              <a:ext cx="41938" cy="10543"/>
            </a:xfrm>
            <a:custGeom>
              <a:rect b="b" l="l" r="r" t="t"/>
              <a:pathLst>
                <a:path extrusionOk="0" h="402" w="1599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348" y="401"/>
                  </a:lnTo>
                  <a:cubicBezTo>
                    <a:pt x="1599" y="386"/>
                    <a:pt x="1599" y="1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5556681" y="2638830"/>
              <a:ext cx="42567" cy="10517"/>
            </a:xfrm>
            <a:custGeom>
              <a:rect b="b" l="l" r="r" t="t"/>
              <a:pathLst>
                <a:path extrusionOk="0" h="401" w="1623">
                  <a:moveTo>
                    <a:pt x="262" y="0"/>
                  </a:moveTo>
                  <a:cubicBezTo>
                    <a:pt x="1" y="0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7" y="401"/>
                    <a:pt x="1362" y="401"/>
                  </a:cubicBezTo>
                  <a:cubicBezTo>
                    <a:pt x="1621" y="401"/>
                    <a:pt x="1623" y="0"/>
                    <a:pt x="1366" y="0"/>
                  </a:cubicBezTo>
                  <a:cubicBezTo>
                    <a:pt x="1360" y="0"/>
                    <a:pt x="1354" y="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5556681" y="2683627"/>
              <a:ext cx="42567" cy="10517"/>
            </a:xfrm>
            <a:custGeom>
              <a:rect b="b" l="l" r="r" t="t"/>
              <a:pathLst>
                <a:path extrusionOk="0" h="401" w="1623">
                  <a:moveTo>
                    <a:pt x="266" y="1"/>
                  </a:moveTo>
                  <a:cubicBezTo>
                    <a:pt x="1" y="1"/>
                    <a:pt x="1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8" y="401"/>
                    <a:pt x="1362" y="401"/>
                  </a:cubicBezTo>
                  <a:cubicBezTo>
                    <a:pt x="1623" y="401"/>
                    <a:pt x="1623" y="1"/>
                    <a:pt x="1362" y="1"/>
                  </a:cubicBezTo>
                  <a:cubicBezTo>
                    <a:pt x="1358" y="1"/>
                    <a:pt x="1353" y="1"/>
                    <a:pt x="1348" y="1"/>
                  </a:cubicBezTo>
                  <a:lnTo>
                    <a:pt x="280" y="1"/>
                  </a:lnTo>
                  <a:cubicBezTo>
                    <a:pt x="275" y="1"/>
                    <a:pt x="271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5556681" y="2706104"/>
              <a:ext cx="42567" cy="10517"/>
            </a:xfrm>
            <a:custGeom>
              <a:rect b="b" l="l" r="r" t="t"/>
              <a:pathLst>
                <a:path extrusionOk="0" h="401" w="1623">
                  <a:moveTo>
                    <a:pt x="266" y="0"/>
                  </a:moveTo>
                  <a:cubicBezTo>
                    <a:pt x="1" y="0"/>
                    <a:pt x="1" y="400"/>
                    <a:pt x="266" y="400"/>
                  </a:cubicBezTo>
                  <a:cubicBezTo>
                    <a:pt x="271" y="400"/>
                    <a:pt x="275" y="400"/>
                    <a:pt x="280" y="400"/>
                  </a:cubicBezTo>
                  <a:lnTo>
                    <a:pt x="1348" y="400"/>
                  </a:lnTo>
                  <a:cubicBezTo>
                    <a:pt x="1353" y="400"/>
                    <a:pt x="1358" y="400"/>
                    <a:pt x="1362" y="400"/>
                  </a:cubicBezTo>
                  <a:cubicBezTo>
                    <a:pt x="1623" y="400"/>
                    <a:pt x="1623" y="0"/>
                    <a:pt x="1362" y="0"/>
                  </a:cubicBezTo>
                  <a:cubicBezTo>
                    <a:pt x="1358" y="0"/>
                    <a:pt x="1353" y="0"/>
                    <a:pt x="1348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8" name="Google Shape;3038;p38"/>
          <p:cNvGrpSpPr/>
          <p:nvPr/>
        </p:nvGrpSpPr>
        <p:grpSpPr>
          <a:xfrm>
            <a:off x="7152824" y="5497691"/>
            <a:ext cx="381313" cy="430096"/>
            <a:chOff x="5364617" y="4307843"/>
            <a:chExt cx="285985" cy="322572"/>
          </a:xfrm>
        </p:grpSpPr>
        <p:sp>
          <p:nvSpPr>
            <p:cNvPr id="3039" name="Google Shape;3039;p38"/>
            <p:cNvSpPr/>
            <p:nvPr/>
          </p:nvSpPr>
          <p:spPr>
            <a:xfrm>
              <a:off x="5374977" y="4569305"/>
              <a:ext cx="84059" cy="52271"/>
            </a:xfrm>
            <a:custGeom>
              <a:rect b="b" l="l" r="r" t="t"/>
              <a:pathLst>
                <a:path extrusionOk="0" h="1993" w="3205">
                  <a:moveTo>
                    <a:pt x="2550" y="622"/>
                  </a:moveTo>
                  <a:cubicBezTo>
                    <a:pt x="2738" y="622"/>
                    <a:pt x="2738" y="906"/>
                    <a:pt x="2550" y="906"/>
                  </a:cubicBezTo>
                  <a:lnTo>
                    <a:pt x="606" y="906"/>
                  </a:lnTo>
                  <a:cubicBezTo>
                    <a:pt x="529" y="906"/>
                    <a:pt x="462" y="843"/>
                    <a:pt x="462" y="766"/>
                  </a:cubicBezTo>
                  <a:cubicBezTo>
                    <a:pt x="462" y="684"/>
                    <a:pt x="529" y="622"/>
                    <a:pt x="606" y="622"/>
                  </a:cubicBezTo>
                  <a:close/>
                  <a:moveTo>
                    <a:pt x="0" y="1"/>
                  </a:moveTo>
                  <a:lnTo>
                    <a:pt x="0" y="1993"/>
                  </a:lnTo>
                  <a:lnTo>
                    <a:pt x="3205" y="1993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5466328" y="4489547"/>
              <a:ext cx="84085" cy="132029"/>
            </a:xfrm>
            <a:custGeom>
              <a:rect b="b" l="l" r="r" t="t"/>
              <a:pathLst>
                <a:path extrusionOk="0" h="5034" w="3206">
                  <a:moveTo>
                    <a:pt x="2566" y="622"/>
                  </a:moveTo>
                  <a:cubicBezTo>
                    <a:pt x="2753" y="622"/>
                    <a:pt x="2753" y="906"/>
                    <a:pt x="2566" y="906"/>
                  </a:cubicBezTo>
                  <a:lnTo>
                    <a:pt x="622" y="906"/>
                  </a:lnTo>
                  <a:cubicBezTo>
                    <a:pt x="545" y="906"/>
                    <a:pt x="482" y="843"/>
                    <a:pt x="482" y="766"/>
                  </a:cubicBezTo>
                  <a:cubicBezTo>
                    <a:pt x="482" y="684"/>
                    <a:pt x="545" y="622"/>
                    <a:pt x="622" y="622"/>
                  </a:cubicBezTo>
                  <a:close/>
                  <a:moveTo>
                    <a:pt x="1" y="1"/>
                  </a:moveTo>
                  <a:lnTo>
                    <a:pt x="1" y="5034"/>
                  </a:lnTo>
                  <a:lnTo>
                    <a:pt x="3205" y="5034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5557835" y="4403731"/>
              <a:ext cx="87731" cy="217846"/>
            </a:xfrm>
            <a:custGeom>
              <a:rect b="b" l="l" r="r" t="t"/>
              <a:pathLst>
                <a:path extrusionOk="0" h="8306" w="3345">
                  <a:moveTo>
                    <a:pt x="2570" y="626"/>
                  </a:moveTo>
                  <a:cubicBezTo>
                    <a:pt x="2762" y="626"/>
                    <a:pt x="2762" y="910"/>
                    <a:pt x="2570" y="910"/>
                  </a:cubicBezTo>
                  <a:lnTo>
                    <a:pt x="631" y="910"/>
                  </a:lnTo>
                  <a:cubicBezTo>
                    <a:pt x="554" y="910"/>
                    <a:pt x="486" y="843"/>
                    <a:pt x="486" y="766"/>
                  </a:cubicBezTo>
                  <a:cubicBezTo>
                    <a:pt x="486" y="689"/>
                    <a:pt x="554" y="626"/>
                    <a:pt x="631" y="626"/>
                  </a:cubicBezTo>
                  <a:close/>
                  <a:moveTo>
                    <a:pt x="0" y="1"/>
                  </a:moveTo>
                  <a:lnTo>
                    <a:pt x="0" y="8306"/>
                  </a:lnTo>
                  <a:lnTo>
                    <a:pt x="3345" y="8306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5366007" y="4395023"/>
              <a:ext cx="284595" cy="235392"/>
            </a:xfrm>
            <a:custGeom>
              <a:rect b="b" l="l" r="r" t="t"/>
              <a:pathLst>
                <a:path extrusionOk="0" h="8975" w="10851">
                  <a:moveTo>
                    <a:pt x="3489" y="6699"/>
                  </a:moveTo>
                  <a:lnTo>
                    <a:pt x="3489" y="8590"/>
                  </a:lnTo>
                  <a:lnTo>
                    <a:pt x="395" y="8590"/>
                  </a:lnTo>
                  <a:lnTo>
                    <a:pt x="395" y="6699"/>
                  </a:lnTo>
                  <a:close/>
                  <a:moveTo>
                    <a:pt x="6978" y="3658"/>
                  </a:moveTo>
                  <a:lnTo>
                    <a:pt x="6978" y="8590"/>
                  </a:lnTo>
                  <a:lnTo>
                    <a:pt x="3884" y="8590"/>
                  </a:lnTo>
                  <a:lnTo>
                    <a:pt x="3884" y="6502"/>
                  </a:lnTo>
                  <a:lnTo>
                    <a:pt x="3884" y="3658"/>
                  </a:lnTo>
                  <a:close/>
                  <a:moveTo>
                    <a:pt x="7162" y="1"/>
                  </a:moveTo>
                  <a:cubicBezTo>
                    <a:pt x="7060" y="1"/>
                    <a:pt x="6978" y="90"/>
                    <a:pt x="6978" y="193"/>
                  </a:cubicBezTo>
                  <a:lnTo>
                    <a:pt x="6978" y="3268"/>
                  </a:lnTo>
                  <a:lnTo>
                    <a:pt x="3682" y="3268"/>
                  </a:lnTo>
                  <a:cubicBezTo>
                    <a:pt x="3576" y="3268"/>
                    <a:pt x="3489" y="3355"/>
                    <a:pt x="3489" y="3465"/>
                  </a:cubicBezTo>
                  <a:lnTo>
                    <a:pt x="3489" y="6309"/>
                  </a:lnTo>
                  <a:lnTo>
                    <a:pt x="198" y="6309"/>
                  </a:lnTo>
                  <a:cubicBezTo>
                    <a:pt x="87" y="6309"/>
                    <a:pt x="1" y="6396"/>
                    <a:pt x="1" y="6502"/>
                  </a:cubicBezTo>
                  <a:lnTo>
                    <a:pt x="1" y="8782"/>
                  </a:lnTo>
                  <a:cubicBezTo>
                    <a:pt x="1" y="8888"/>
                    <a:pt x="87" y="8975"/>
                    <a:pt x="198" y="8975"/>
                  </a:cubicBezTo>
                  <a:lnTo>
                    <a:pt x="10659" y="8975"/>
                  </a:lnTo>
                  <a:cubicBezTo>
                    <a:pt x="10764" y="8975"/>
                    <a:pt x="10851" y="8888"/>
                    <a:pt x="10851" y="8782"/>
                  </a:cubicBezTo>
                  <a:lnTo>
                    <a:pt x="10851" y="1680"/>
                  </a:lnTo>
                  <a:cubicBezTo>
                    <a:pt x="10851" y="1550"/>
                    <a:pt x="10754" y="1485"/>
                    <a:pt x="10656" y="1485"/>
                  </a:cubicBezTo>
                  <a:cubicBezTo>
                    <a:pt x="10559" y="1485"/>
                    <a:pt x="10461" y="1550"/>
                    <a:pt x="10461" y="1680"/>
                  </a:cubicBezTo>
                  <a:lnTo>
                    <a:pt x="10461" y="8590"/>
                  </a:lnTo>
                  <a:lnTo>
                    <a:pt x="7362" y="8590"/>
                  </a:lnTo>
                  <a:lnTo>
                    <a:pt x="7362" y="386"/>
                  </a:lnTo>
                  <a:lnTo>
                    <a:pt x="10461" y="386"/>
                  </a:lnTo>
                  <a:lnTo>
                    <a:pt x="10461" y="915"/>
                  </a:lnTo>
                  <a:cubicBezTo>
                    <a:pt x="10461" y="1018"/>
                    <a:pt x="10544" y="1108"/>
                    <a:pt x="10650" y="1108"/>
                  </a:cubicBezTo>
                  <a:cubicBezTo>
                    <a:pt x="10653" y="1108"/>
                    <a:pt x="10656" y="1108"/>
                    <a:pt x="10659" y="1108"/>
                  </a:cubicBezTo>
                  <a:cubicBezTo>
                    <a:pt x="10764" y="1108"/>
                    <a:pt x="10851" y="1021"/>
                    <a:pt x="10851" y="915"/>
                  </a:cubicBezTo>
                  <a:lnTo>
                    <a:pt x="10851" y="193"/>
                  </a:lnTo>
                  <a:cubicBezTo>
                    <a:pt x="10851" y="88"/>
                    <a:pt x="10764" y="1"/>
                    <a:pt x="10659" y="1"/>
                  </a:cubicBezTo>
                  <a:lnTo>
                    <a:pt x="7170" y="1"/>
                  </a:lnTo>
                  <a:cubicBezTo>
                    <a:pt x="7167" y="1"/>
                    <a:pt x="7165" y="1"/>
                    <a:pt x="7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5384052" y="4584202"/>
              <a:ext cx="64651" cy="10255"/>
            </a:xfrm>
            <a:custGeom>
              <a:rect b="b" l="l" r="r" t="t"/>
              <a:pathLst>
                <a:path extrusionOk="0" h="391" w="2465">
                  <a:moveTo>
                    <a:pt x="260" y="1"/>
                  </a:moveTo>
                  <a:cubicBezTo>
                    <a:pt x="1" y="1"/>
                    <a:pt x="1" y="390"/>
                    <a:pt x="260" y="390"/>
                  </a:cubicBezTo>
                  <a:lnTo>
                    <a:pt x="2204" y="390"/>
                  </a:lnTo>
                  <a:cubicBezTo>
                    <a:pt x="2464" y="390"/>
                    <a:pt x="2464" y="1"/>
                    <a:pt x="2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5475796" y="4504576"/>
              <a:ext cx="64520" cy="10124"/>
            </a:xfrm>
            <a:custGeom>
              <a:rect b="b" l="l" r="r" t="t"/>
              <a:pathLst>
                <a:path extrusionOk="0" h="386" w="2460">
                  <a:moveTo>
                    <a:pt x="261" y="1"/>
                  </a:moveTo>
                  <a:cubicBezTo>
                    <a:pt x="1" y="1"/>
                    <a:pt x="1" y="385"/>
                    <a:pt x="261" y="385"/>
                  </a:cubicBezTo>
                  <a:lnTo>
                    <a:pt x="2205" y="385"/>
                  </a:lnTo>
                  <a:cubicBezTo>
                    <a:pt x="2460" y="385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5567540" y="4418759"/>
              <a:ext cx="64520" cy="10255"/>
            </a:xfrm>
            <a:custGeom>
              <a:rect b="b" l="l" r="r" t="t"/>
              <a:pathLst>
                <a:path extrusionOk="0" h="391" w="2460">
                  <a:moveTo>
                    <a:pt x="261" y="1"/>
                  </a:moveTo>
                  <a:cubicBezTo>
                    <a:pt x="1" y="1"/>
                    <a:pt x="1" y="390"/>
                    <a:pt x="261" y="390"/>
                  </a:cubicBezTo>
                  <a:lnTo>
                    <a:pt x="2205" y="390"/>
                  </a:lnTo>
                  <a:cubicBezTo>
                    <a:pt x="2460" y="390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5364617" y="4307843"/>
              <a:ext cx="237149" cy="235366"/>
            </a:xfrm>
            <a:custGeom>
              <a:rect b="b" l="l" r="r" t="t"/>
              <a:pathLst>
                <a:path extrusionOk="0" h="8974" w="9042">
                  <a:moveTo>
                    <a:pt x="7329" y="0"/>
                  </a:moveTo>
                  <a:cubicBezTo>
                    <a:pt x="7069" y="0"/>
                    <a:pt x="7069" y="385"/>
                    <a:pt x="7329" y="385"/>
                  </a:cubicBezTo>
                  <a:lnTo>
                    <a:pt x="8373" y="385"/>
                  </a:lnTo>
                  <a:lnTo>
                    <a:pt x="121" y="8637"/>
                  </a:lnTo>
                  <a:cubicBezTo>
                    <a:pt x="1" y="8762"/>
                    <a:pt x="87" y="8969"/>
                    <a:pt x="260" y="8969"/>
                  </a:cubicBezTo>
                  <a:lnTo>
                    <a:pt x="260" y="8974"/>
                  </a:lnTo>
                  <a:cubicBezTo>
                    <a:pt x="313" y="8974"/>
                    <a:pt x="361" y="8955"/>
                    <a:pt x="400" y="8916"/>
                  </a:cubicBezTo>
                  <a:lnTo>
                    <a:pt x="8652" y="664"/>
                  </a:lnTo>
                  <a:lnTo>
                    <a:pt x="8652" y="1713"/>
                  </a:lnTo>
                  <a:cubicBezTo>
                    <a:pt x="8652" y="1843"/>
                    <a:pt x="8750" y="1908"/>
                    <a:pt x="8847" y="1908"/>
                  </a:cubicBezTo>
                  <a:cubicBezTo>
                    <a:pt x="8944" y="1908"/>
                    <a:pt x="9042" y="1843"/>
                    <a:pt x="9042" y="1713"/>
                  </a:cubicBezTo>
                  <a:lnTo>
                    <a:pt x="9042" y="193"/>
                  </a:lnTo>
                  <a:cubicBezTo>
                    <a:pt x="9042" y="87"/>
                    <a:pt x="8950" y="0"/>
                    <a:pt x="8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5441857" y="4584202"/>
              <a:ext cx="14923" cy="10255"/>
            </a:xfrm>
            <a:custGeom>
              <a:rect b="b" l="l" r="r" t="t"/>
              <a:pathLst>
                <a:path extrusionOk="0" h="391" w="569">
                  <a:moveTo>
                    <a:pt x="0" y="1"/>
                  </a:moveTo>
                  <a:cubicBezTo>
                    <a:pt x="255" y="1"/>
                    <a:pt x="255" y="390"/>
                    <a:pt x="0" y="390"/>
                  </a:cubicBezTo>
                  <a:lnTo>
                    <a:pt x="308" y="390"/>
                  </a:lnTo>
                  <a:cubicBezTo>
                    <a:pt x="568" y="390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5376367" y="4570590"/>
              <a:ext cx="8104" cy="49727"/>
            </a:xfrm>
            <a:custGeom>
              <a:rect b="b" l="l" r="r" t="t"/>
              <a:pathLst>
                <a:path extrusionOk="0" h="1896" w="309">
                  <a:moveTo>
                    <a:pt x="0" y="0"/>
                  </a:moveTo>
                  <a:lnTo>
                    <a:pt x="0" y="1896"/>
                  </a:lnTo>
                  <a:lnTo>
                    <a:pt x="308" y="189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5533601" y="4504576"/>
              <a:ext cx="14923" cy="10124"/>
            </a:xfrm>
            <a:custGeom>
              <a:rect b="b" l="l" r="r" t="t"/>
              <a:pathLst>
                <a:path extrusionOk="0" h="386" w="569">
                  <a:moveTo>
                    <a:pt x="1" y="1"/>
                  </a:moveTo>
                  <a:cubicBezTo>
                    <a:pt x="260" y="1"/>
                    <a:pt x="260" y="385"/>
                    <a:pt x="1" y="385"/>
                  </a:cubicBezTo>
                  <a:lnTo>
                    <a:pt x="308" y="385"/>
                  </a:lnTo>
                  <a:cubicBezTo>
                    <a:pt x="568" y="385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5467718" y="4490937"/>
              <a:ext cx="8235" cy="129380"/>
            </a:xfrm>
            <a:custGeom>
              <a:rect b="b" l="l" r="r" t="t"/>
              <a:pathLst>
                <a:path extrusionOk="0" h="4933" w="314">
                  <a:moveTo>
                    <a:pt x="1" y="1"/>
                  </a:moveTo>
                  <a:lnTo>
                    <a:pt x="1" y="2845"/>
                  </a:lnTo>
                  <a:lnTo>
                    <a:pt x="1" y="4933"/>
                  </a:lnTo>
                  <a:lnTo>
                    <a:pt x="314" y="4933"/>
                  </a:lnTo>
                  <a:lnTo>
                    <a:pt x="314" y="284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5625214" y="4418759"/>
              <a:ext cx="15055" cy="10255"/>
            </a:xfrm>
            <a:custGeom>
              <a:rect b="b" l="l" r="r" t="t"/>
              <a:pathLst>
                <a:path extrusionOk="0" h="391" w="574">
                  <a:moveTo>
                    <a:pt x="1" y="1"/>
                  </a:moveTo>
                  <a:cubicBezTo>
                    <a:pt x="261" y="1"/>
                    <a:pt x="261" y="390"/>
                    <a:pt x="1" y="390"/>
                  </a:cubicBezTo>
                  <a:lnTo>
                    <a:pt x="314" y="390"/>
                  </a:lnTo>
                  <a:cubicBezTo>
                    <a:pt x="573" y="385"/>
                    <a:pt x="573" y="1"/>
                    <a:pt x="314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5559225" y="4405121"/>
              <a:ext cx="8104" cy="215197"/>
            </a:xfrm>
            <a:custGeom>
              <a:rect b="b" l="l" r="r" t="t"/>
              <a:pathLst>
                <a:path extrusionOk="0" h="8205" w="309">
                  <a:moveTo>
                    <a:pt x="0" y="1"/>
                  </a:moveTo>
                  <a:lnTo>
                    <a:pt x="0" y="3080"/>
                  </a:lnTo>
                  <a:lnTo>
                    <a:pt x="0" y="8205"/>
                  </a:lnTo>
                  <a:lnTo>
                    <a:pt x="308" y="8205"/>
                  </a:lnTo>
                  <a:lnTo>
                    <a:pt x="308" y="308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3" name="Google Shape;3053;p38"/>
          <p:cNvGrpSpPr/>
          <p:nvPr/>
        </p:nvGrpSpPr>
        <p:grpSpPr>
          <a:xfrm>
            <a:off x="10052571" y="3000763"/>
            <a:ext cx="466640" cy="474264"/>
            <a:chOff x="7539428" y="2435147"/>
            <a:chExt cx="349980" cy="355698"/>
          </a:xfrm>
        </p:grpSpPr>
        <p:sp>
          <p:nvSpPr>
            <p:cNvPr id="3054" name="Google Shape;3054;p38"/>
            <p:cNvSpPr/>
            <p:nvPr/>
          </p:nvSpPr>
          <p:spPr>
            <a:xfrm>
              <a:off x="7561249" y="2635316"/>
              <a:ext cx="27932" cy="61215"/>
            </a:xfrm>
            <a:custGeom>
              <a:rect b="b" l="l" r="r" t="t"/>
              <a:pathLst>
                <a:path extrusionOk="0" h="2334" w="1065">
                  <a:moveTo>
                    <a:pt x="641" y="0"/>
                  </a:moveTo>
                  <a:cubicBezTo>
                    <a:pt x="289" y="0"/>
                    <a:pt x="1" y="284"/>
                    <a:pt x="1" y="635"/>
                  </a:cubicBezTo>
                  <a:lnTo>
                    <a:pt x="1" y="785"/>
                  </a:lnTo>
                  <a:cubicBezTo>
                    <a:pt x="1" y="967"/>
                    <a:pt x="30" y="1150"/>
                    <a:pt x="92" y="1323"/>
                  </a:cubicBezTo>
                  <a:lnTo>
                    <a:pt x="429" y="2334"/>
                  </a:lnTo>
                  <a:lnTo>
                    <a:pt x="1064" y="2334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7572501" y="2629755"/>
              <a:ext cx="66775" cy="66775"/>
            </a:xfrm>
            <a:custGeom>
              <a:rect b="b" l="l" r="r" t="t"/>
              <a:pathLst>
                <a:path extrusionOk="0" h="2546" w="2546">
                  <a:moveTo>
                    <a:pt x="635" y="1"/>
                  </a:moveTo>
                  <a:cubicBezTo>
                    <a:pt x="284" y="1"/>
                    <a:pt x="0" y="284"/>
                    <a:pt x="0" y="636"/>
                  </a:cubicBezTo>
                  <a:cubicBezTo>
                    <a:pt x="0" y="871"/>
                    <a:pt x="188" y="1059"/>
                    <a:pt x="423" y="1059"/>
                  </a:cubicBezTo>
                  <a:lnTo>
                    <a:pt x="2122" y="2546"/>
                  </a:lnTo>
                  <a:lnTo>
                    <a:pt x="2497" y="1232"/>
                  </a:lnTo>
                  <a:cubicBezTo>
                    <a:pt x="2531" y="1117"/>
                    <a:pt x="2545" y="1001"/>
                    <a:pt x="2545" y="881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7583595" y="2713290"/>
              <a:ext cx="33466" cy="33361"/>
            </a:xfrm>
            <a:custGeom>
              <a:rect b="b" l="l" r="r" t="t"/>
              <a:pathLst>
                <a:path extrusionOk="0" h="1272" w="1276">
                  <a:moveTo>
                    <a:pt x="0" y="1"/>
                  </a:moveTo>
                  <a:lnTo>
                    <a:pt x="0" y="1271"/>
                  </a:lnTo>
                  <a:lnTo>
                    <a:pt x="1276" y="1271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7544595" y="2726797"/>
              <a:ext cx="111467" cy="58828"/>
            </a:xfrm>
            <a:custGeom>
              <a:rect b="b" l="l" r="r" t="t"/>
              <a:pathLst>
                <a:path extrusionOk="0" h="2243" w="4250">
                  <a:moveTo>
                    <a:pt x="1487" y="1"/>
                  </a:moveTo>
                  <a:lnTo>
                    <a:pt x="463" y="289"/>
                  </a:lnTo>
                  <a:cubicBezTo>
                    <a:pt x="188" y="371"/>
                    <a:pt x="1" y="621"/>
                    <a:pt x="1" y="905"/>
                  </a:cubicBezTo>
                  <a:lnTo>
                    <a:pt x="1" y="2243"/>
                  </a:lnTo>
                  <a:lnTo>
                    <a:pt x="4249" y="2243"/>
                  </a:lnTo>
                  <a:lnTo>
                    <a:pt x="4249" y="905"/>
                  </a:lnTo>
                  <a:cubicBezTo>
                    <a:pt x="4249" y="617"/>
                    <a:pt x="4057" y="366"/>
                    <a:pt x="3783" y="289"/>
                  </a:cubicBezTo>
                  <a:lnTo>
                    <a:pt x="2763" y="1"/>
                  </a:lnTo>
                  <a:lnTo>
                    <a:pt x="2123" y="756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7566809" y="2657635"/>
              <a:ext cx="66906" cy="61241"/>
            </a:xfrm>
            <a:custGeom>
              <a:rect b="b" l="l" r="r" t="t"/>
              <a:pathLst>
                <a:path extrusionOk="0" h="2335" w="2551">
                  <a:moveTo>
                    <a:pt x="807" y="1"/>
                  </a:moveTo>
                  <a:cubicBezTo>
                    <a:pt x="697" y="1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5" y="1059"/>
                  </a:cubicBezTo>
                  <a:cubicBezTo>
                    <a:pt x="5" y="1762"/>
                    <a:pt x="573" y="2335"/>
                    <a:pt x="1276" y="2335"/>
                  </a:cubicBezTo>
                  <a:cubicBezTo>
                    <a:pt x="1978" y="2335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5"/>
                    <a:pt x="2507" y="569"/>
                    <a:pt x="2430" y="487"/>
                  </a:cubicBezTo>
                  <a:cubicBezTo>
                    <a:pt x="2103" y="169"/>
                    <a:pt x="1502" y="20"/>
                    <a:pt x="823" y="1"/>
                  </a:cubicBezTo>
                  <a:cubicBezTo>
                    <a:pt x="818" y="1"/>
                    <a:pt x="813" y="1"/>
                    <a:pt x="80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7566809" y="2657635"/>
              <a:ext cx="66775" cy="59851"/>
            </a:xfrm>
            <a:custGeom>
              <a:rect b="b" l="l" r="r" t="t"/>
              <a:pathLst>
                <a:path extrusionOk="0" h="2282" w="2546">
                  <a:moveTo>
                    <a:pt x="801" y="1"/>
                  </a:moveTo>
                  <a:cubicBezTo>
                    <a:pt x="692" y="1"/>
                    <a:pt x="588" y="44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0" y="1059"/>
                  </a:cubicBezTo>
                  <a:cubicBezTo>
                    <a:pt x="0" y="1627"/>
                    <a:pt x="376" y="2123"/>
                    <a:pt x="924" y="2282"/>
                  </a:cubicBezTo>
                  <a:cubicBezTo>
                    <a:pt x="737" y="2056"/>
                    <a:pt x="636" y="1772"/>
                    <a:pt x="640" y="1483"/>
                  </a:cubicBezTo>
                  <a:lnTo>
                    <a:pt x="640" y="1059"/>
                  </a:lnTo>
                  <a:cubicBezTo>
                    <a:pt x="636" y="825"/>
                    <a:pt x="824" y="635"/>
                    <a:pt x="1055" y="635"/>
                  </a:cubicBezTo>
                  <a:cubicBezTo>
                    <a:pt x="1066" y="635"/>
                    <a:pt x="1077" y="635"/>
                    <a:pt x="1088" y="636"/>
                  </a:cubicBezTo>
                  <a:cubicBezTo>
                    <a:pt x="1516" y="660"/>
                    <a:pt x="2156" y="732"/>
                    <a:pt x="2546" y="920"/>
                  </a:cubicBezTo>
                  <a:cubicBezTo>
                    <a:pt x="2531" y="833"/>
                    <a:pt x="2493" y="549"/>
                    <a:pt x="2426" y="487"/>
                  </a:cubicBezTo>
                  <a:cubicBezTo>
                    <a:pt x="2098" y="164"/>
                    <a:pt x="1497" y="20"/>
                    <a:pt x="818" y="1"/>
                  </a:cubicBezTo>
                  <a:cubicBezTo>
                    <a:pt x="813" y="1"/>
                    <a:pt x="807" y="1"/>
                    <a:pt x="80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7544595" y="2740934"/>
              <a:ext cx="22372" cy="44692"/>
            </a:xfrm>
            <a:custGeom>
              <a:rect b="b" l="l" r="r" t="t"/>
              <a:pathLst>
                <a:path extrusionOk="0" h="1704" w="853">
                  <a:moveTo>
                    <a:pt x="116" y="1"/>
                  </a:moveTo>
                  <a:cubicBezTo>
                    <a:pt x="39" y="106"/>
                    <a:pt x="1" y="232"/>
                    <a:pt x="1" y="366"/>
                  </a:cubicBezTo>
                  <a:lnTo>
                    <a:pt x="1" y="1704"/>
                  </a:lnTo>
                  <a:lnTo>
                    <a:pt x="847" y="1704"/>
                  </a:lnTo>
                  <a:lnTo>
                    <a:pt x="852" y="997"/>
                  </a:lnTo>
                  <a:cubicBezTo>
                    <a:pt x="852" y="828"/>
                    <a:pt x="785" y="665"/>
                    <a:pt x="665" y="54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7633690" y="2740934"/>
              <a:ext cx="22372" cy="44692"/>
            </a:xfrm>
            <a:custGeom>
              <a:rect b="b" l="l" r="r" t="t"/>
              <a:pathLst>
                <a:path extrusionOk="0" h="1704" w="853">
                  <a:moveTo>
                    <a:pt x="737" y="1"/>
                  </a:moveTo>
                  <a:lnTo>
                    <a:pt x="188" y="549"/>
                  </a:lnTo>
                  <a:cubicBezTo>
                    <a:pt x="68" y="665"/>
                    <a:pt x="1" y="828"/>
                    <a:pt x="1" y="997"/>
                  </a:cubicBezTo>
                  <a:lnTo>
                    <a:pt x="1" y="1704"/>
                  </a:lnTo>
                  <a:lnTo>
                    <a:pt x="852" y="1704"/>
                  </a:lnTo>
                  <a:lnTo>
                    <a:pt x="852" y="366"/>
                  </a:lnTo>
                  <a:cubicBezTo>
                    <a:pt x="852" y="232"/>
                    <a:pt x="809" y="106"/>
                    <a:pt x="737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7678250" y="2445874"/>
              <a:ext cx="27906" cy="61372"/>
            </a:xfrm>
            <a:custGeom>
              <a:rect b="b" l="l" r="r" t="t"/>
              <a:pathLst>
                <a:path extrusionOk="0" h="2340" w="1064">
                  <a:moveTo>
                    <a:pt x="635" y="1"/>
                  </a:moveTo>
                  <a:cubicBezTo>
                    <a:pt x="284" y="1"/>
                    <a:pt x="0" y="290"/>
                    <a:pt x="0" y="641"/>
                  </a:cubicBezTo>
                  <a:lnTo>
                    <a:pt x="0" y="790"/>
                  </a:lnTo>
                  <a:cubicBezTo>
                    <a:pt x="0" y="973"/>
                    <a:pt x="29" y="1151"/>
                    <a:pt x="87" y="1324"/>
                  </a:cubicBezTo>
                  <a:lnTo>
                    <a:pt x="424" y="2339"/>
                  </a:lnTo>
                  <a:lnTo>
                    <a:pt x="1064" y="2339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7689475" y="2440445"/>
              <a:ext cx="66775" cy="66801"/>
            </a:xfrm>
            <a:custGeom>
              <a:rect b="b" l="l" r="r" t="t"/>
              <a:pathLst>
                <a:path extrusionOk="0" h="2547" w="2546">
                  <a:moveTo>
                    <a:pt x="636" y="1"/>
                  </a:moveTo>
                  <a:cubicBezTo>
                    <a:pt x="284" y="1"/>
                    <a:pt x="0" y="285"/>
                    <a:pt x="0" y="636"/>
                  </a:cubicBezTo>
                  <a:cubicBezTo>
                    <a:pt x="0" y="867"/>
                    <a:pt x="188" y="1059"/>
                    <a:pt x="424" y="1059"/>
                  </a:cubicBezTo>
                  <a:lnTo>
                    <a:pt x="2122" y="2546"/>
                  </a:lnTo>
                  <a:lnTo>
                    <a:pt x="2498" y="1228"/>
                  </a:lnTo>
                  <a:cubicBezTo>
                    <a:pt x="2527" y="1117"/>
                    <a:pt x="2546" y="1002"/>
                    <a:pt x="2546" y="881"/>
                  </a:cubicBezTo>
                  <a:lnTo>
                    <a:pt x="254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7700570" y="2523875"/>
              <a:ext cx="33361" cy="33466"/>
            </a:xfrm>
            <a:custGeom>
              <a:rect b="b" l="l" r="r" t="t"/>
              <a:pathLst>
                <a:path extrusionOk="0" h="1276" w="1272">
                  <a:moveTo>
                    <a:pt x="1" y="0"/>
                  </a:moveTo>
                  <a:lnTo>
                    <a:pt x="1" y="1276"/>
                  </a:lnTo>
                  <a:lnTo>
                    <a:pt x="1271" y="1276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7661701" y="2537382"/>
              <a:ext cx="111336" cy="58959"/>
            </a:xfrm>
            <a:custGeom>
              <a:rect b="b" l="l" r="r" t="t"/>
              <a:pathLst>
                <a:path extrusionOk="0" h="2248" w="4245">
                  <a:moveTo>
                    <a:pt x="1483" y="0"/>
                  </a:moveTo>
                  <a:lnTo>
                    <a:pt x="463" y="294"/>
                  </a:lnTo>
                  <a:cubicBezTo>
                    <a:pt x="189" y="371"/>
                    <a:pt x="1" y="621"/>
                    <a:pt x="1" y="905"/>
                  </a:cubicBezTo>
                  <a:lnTo>
                    <a:pt x="1" y="2247"/>
                  </a:lnTo>
                  <a:lnTo>
                    <a:pt x="4245" y="2247"/>
                  </a:lnTo>
                  <a:lnTo>
                    <a:pt x="4245" y="905"/>
                  </a:lnTo>
                  <a:cubicBezTo>
                    <a:pt x="4245" y="621"/>
                    <a:pt x="4057" y="371"/>
                    <a:pt x="3778" y="294"/>
                  </a:cubicBezTo>
                  <a:lnTo>
                    <a:pt x="2758" y="0"/>
                  </a:lnTo>
                  <a:lnTo>
                    <a:pt x="2118" y="761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7661596" y="2551519"/>
              <a:ext cx="22215" cy="44823"/>
            </a:xfrm>
            <a:custGeom>
              <a:rect b="b" l="l" r="r" t="t"/>
              <a:pathLst>
                <a:path extrusionOk="0" h="1709" w="847">
                  <a:moveTo>
                    <a:pt x="116" y="0"/>
                  </a:moveTo>
                  <a:cubicBezTo>
                    <a:pt x="39" y="111"/>
                    <a:pt x="0" y="236"/>
                    <a:pt x="0" y="366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1001"/>
                  </a:lnTo>
                  <a:cubicBezTo>
                    <a:pt x="847" y="833"/>
                    <a:pt x="780" y="669"/>
                    <a:pt x="664" y="549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7750690" y="2551519"/>
              <a:ext cx="22241" cy="44823"/>
            </a:xfrm>
            <a:custGeom>
              <a:rect b="b" l="l" r="r" t="t"/>
              <a:pathLst>
                <a:path extrusionOk="0" h="1709" w="848">
                  <a:moveTo>
                    <a:pt x="732" y="0"/>
                  </a:moveTo>
                  <a:lnTo>
                    <a:pt x="188" y="549"/>
                  </a:lnTo>
                  <a:cubicBezTo>
                    <a:pt x="68" y="669"/>
                    <a:pt x="0" y="833"/>
                    <a:pt x="0" y="1001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366"/>
                  </a:lnTo>
                  <a:cubicBezTo>
                    <a:pt x="847" y="236"/>
                    <a:pt x="809" y="111"/>
                    <a:pt x="73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7683784" y="2468220"/>
              <a:ext cx="66933" cy="61241"/>
            </a:xfrm>
            <a:custGeom>
              <a:rect b="b" l="l" r="r" t="t"/>
              <a:pathLst>
                <a:path extrusionOk="0" h="2335" w="2552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762"/>
                    <a:pt x="574" y="2334"/>
                    <a:pt x="1276" y="2334"/>
                  </a:cubicBezTo>
                  <a:cubicBezTo>
                    <a:pt x="1979" y="2334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4"/>
                    <a:pt x="2508" y="568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7683784" y="2468220"/>
              <a:ext cx="66801" cy="59851"/>
            </a:xfrm>
            <a:custGeom>
              <a:rect b="b" l="l" r="r" t="t"/>
              <a:pathLst>
                <a:path extrusionOk="0" h="2282" w="2547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627"/>
                    <a:pt x="376" y="2122"/>
                    <a:pt x="925" y="2281"/>
                  </a:cubicBezTo>
                  <a:cubicBezTo>
                    <a:pt x="737" y="2055"/>
                    <a:pt x="641" y="1771"/>
                    <a:pt x="641" y="1483"/>
                  </a:cubicBezTo>
                  <a:lnTo>
                    <a:pt x="641" y="1059"/>
                  </a:lnTo>
                  <a:cubicBezTo>
                    <a:pt x="641" y="825"/>
                    <a:pt x="830" y="634"/>
                    <a:pt x="1056" y="634"/>
                  </a:cubicBezTo>
                  <a:cubicBezTo>
                    <a:pt x="1067" y="634"/>
                    <a:pt x="1078" y="635"/>
                    <a:pt x="1088" y="636"/>
                  </a:cubicBezTo>
                  <a:cubicBezTo>
                    <a:pt x="1521" y="660"/>
                    <a:pt x="2157" y="732"/>
                    <a:pt x="2546" y="920"/>
                  </a:cubicBezTo>
                  <a:cubicBezTo>
                    <a:pt x="2532" y="833"/>
                    <a:pt x="2493" y="549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7811879" y="2607409"/>
              <a:ext cx="44587" cy="39027"/>
            </a:xfrm>
            <a:custGeom>
              <a:rect b="b" l="l" r="r" t="t"/>
              <a:pathLst>
                <a:path extrusionOk="0" h="1488" w="170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1319" y="1488"/>
                    <a:pt x="1699" y="1156"/>
                    <a:pt x="1699" y="742"/>
                  </a:cubicBezTo>
                  <a:cubicBezTo>
                    <a:pt x="1699" y="333"/>
                    <a:pt x="1319" y="1"/>
                    <a:pt x="853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7811879" y="2607409"/>
              <a:ext cx="30712" cy="39027"/>
            </a:xfrm>
            <a:custGeom>
              <a:rect b="b" l="l" r="r" t="t"/>
              <a:pathLst>
                <a:path extrusionOk="0" h="1488" w="1171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958" y="1488"/>
                    <a:pt x="1069" y="1468"/>
                    <a:pt x="1170" y="1430"/>
                  </a:cubicBezTo>
                  <a:cubicBezTo>
                    <a:pt x="857" y="1324"/>
                    <a:pt x="641" y="1055"/>
                    <a:pt x="641" y="742"/>
                  </a:cubicBezTo>
                  <a:cubicBezTo>
                    <a:pt x="641" y="434"/>
                    <a:pt x="857" y="164"/>
                    <a:pt x="1170" y="54"/>
                  </a:cubicBezTo>
                  <a:cubicBezTo>
                    <a:pt x="1069" y="20"/>
                    <a:pt x="958" y="1"/>
                    <a:pt x="8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7784131" y="2707625"/>
              <a:ext cx="100215" cy="78001"/>
            </a:xfrm>
            <a:custGeom>
              <a:rect b="b" l="l" r="r" t="t"/>
              <a:pathLst>
                <a:path extrusionOk="0" h="2974" w="3821">
                  <a:moveTo>
                    <a:pt x="1275" y="0"/>
                  </a:moveTo>
                  <a:lnTo>
                    <a:pt x="1275" y="640"/>
                  </a:lnTo>
                  <a:cubicBezTo>
                    <a:pt x="1275" y="799"/>
                    <a:pt x="1184" y="948"/>
                    <a:pt x="1040" y="1020"/>
                  </a:cubicBezTo>
                  <a:lnTo>
                    <a:pt x="352" y="1362"/>
                  </a:lnTo>
                  <a:cubicBezTo>
                    <a:pt x="135" y="1468"/>
                    <a:pt x="0" y="1689"/>
                    <a:pt x="0" y="1930"/>
                  </a:cubicBezTo>
                  <a:lnTo>
                    <a:pt x="0" y="2974"/>
                  </a:lnTo>
                  <a:lnTo>
                    <a:pt x="3821" y="2974"/>
                  </a:lnTo>
                  <a:lnTo>
                    <a:pt x="3821" y="1935"/>
                  </a:lnTo>
                  <a:cubicBezTo>
                    <a:pt x="3821" y="1689"/>
                    <a:pt x="3686" y="1468"/>
                    <a:pt x="3470" y="1362"/>
                  </a:cubicBezTo>
                  <a:lnTo>
                    <a:pt x="2781" y="1016"/>
                  </a:lnTo>
                  <a:cubicBezTo>
                    <a:pt x="2637" y="943"/>
                    <a:pt x="2546" y="799"/>
                    <a:pt x="2546" y="635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7784131" y="2732357"/>
              <a:ext cx="100215" cy="53268"/>
            </a:xfrm>
            <a:custGeom>
              <a:rect b="b" l="l" r="r" t="t"/>
              <a:pathLst>
                <a:path extrusionOk="0" h="2031" w="3821">
                  <a:moveTo>
                    <a:pt x="1145" y="0"/>
                  </a:moveTo>
                  <a:cubicBezTo>
                    <a:pt x="1112" y="29"/>
                    <a:pt x="1078" y="58"/>
                    <a:pt x="1040" y="77"/>
                  </a:cubicBezTo>
                  <a:lnTo>
                    <a:pt x="352" y="419"/>
                  </a:lnTo>
                  <a:cubicBezTo>
                    <a:pt x="135" y="525"/>
                    <a:pt x="0" y="746"/>
                    <a:pt x="0" y="987"/>
                  </a:cubicBezTo>
                  <a:lnTo>
                    <a:pt x="0" y="2031"/>
                  </a:lnTo>
                  <a:lnTo>
                    <a:pt x="3821" y="2031"/>
                  </a:lnTo>
                  <a:lnTo>
                    <a:pt x="3821" y="992"/>
                  </a:lnTo>
                  <a:cubicBezTo>
                    <a:pt x="3821" y="746"/>
                    <a:pt x="3686" y="530"/>
                    <a:pt x="3470" y="419"/>
                  </a:cubicBezTo>
                  <a:lnTo>
                    <a:pt x="2781" y="77"/>
                  </a:lnTo>
                  <a:cubicBezTo>
                    <a:pt x="2743" y="58"/>
                    <a:pt x="2709" y="29"/>
                    <a:pt x="2676" y="0"/>
                  </a:cubicBezTo>
                  <a:lnTo>
                    <a:pt x="2435" y="270"/>
                  </a:lnTo>
                  <a:cubicBezTo>
                    <a:pt x="2298" y="433"/>
                    <a:pt x="2104" y="515"/>
                    <a:pt x="1911" y="515"/>
                  </a:cubicBezTo>
                  <a:cubicBezTo>
                    <a:pt x="1717" y="515"/>
                    <a:pt x="1523" y="433"/>
                    <a:pt x="1386" y="270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7795225" y="2629755"/>
              <a:ext cx="78027" cy="77896"/>
            </a:xfrm>
            <a:custGeom>
              <a:rect b="b" l="l" r="r" t="t"/>
              <a:pathLst>
                <a:path extrusionOk="0" h="2970" w="2975">
                  <a:moveTo>
                    <a:pt x="1488" y="1"/>
                  </a:moveTo>
                  <a:cubicBezTo>
                    <a:pt x="665" y="1"/>
                    <a:pt x="1" y="665"/>
                    <a:pt x="1" y="1483"/>
                  </a:cubicBezTo>
                  <a:cubicBezTo>
                    <a:pt x="1" y="2305"/>
                    <a:pt x="665" y="2969"/>
                    <a:pt x="1488" y="2969"/>
                  </a:cubicBezTo>
                  <a:cubicBezTo>
                    <a:pt x="2306" y="2969"/>
                    <a:pt x="2974" y="2305"/>
                    <a:pt x="2974" y="1483"/>
                  </a:cubicBezTo>
                  <a:cubicBezTo>
                    <a:pt x="2974" y="665"/>
                    <a:pt x="2306" y="1"/>
                    <a:pt x="148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7809545" y="2629755"/>
              <a:ext cx="65228" cy="70080"/>
            </a:xfrm>
            <a:custGeom>
              <a:rect b="b" l="l" r="r" t="t"/>
              <a:pathLst>
                <a:path extrusionOk="0" h="2672" w="2487">
                  <a:moveTo>
                    <a:pt x="946" y="0"/>
                  </a:moveTo>
                  <a:cubicBezTo>
                    <a:pt x="238" y="0"/>
                    <a:pt x="0" y="978"/>
                    <a:pt x="638" y="1290"/>
                  </a:cubicBezTo>
                  <a:cubicBezTo>
                    <a:pt x="658" y="1300"/>
                    <a:pt x="677" y="1304"/>
                    <a:pt x="696" y="1314"/>
                  </a:cubicBezTo>
                  <a:lnTo>
                    <a:pt x="1437" y="2652"/>
                  </a:lnTo>
                  <a:cubicBezTo>
                    <a:pt x="1437" y="2652"/>
                    <a:pt x="1634" y="2666"/>
                    <a:pt x="1832" y="2671"/>
                  </a:cubicBezTo>
                  <a:cubicBezTo>
                    <a:pt x="2265" y="2349"/>
                    <a:pt x="2486" y="1815"/>
                    <a:pt x="2414" y="1280"/>
                  </a:cubicBezTo>
                  <a:cubicBezTo>
                    <a:pt x="2327" y="669"/>
                    <a:pt x="1870" y="174"/>
                    <a:pt x="1269" y="34"/>
                  </a:cubicBezTo>
                  <a:cubicBezTo>
                    <a:pt x="1163" y="10"/>
                    <a:pt x="1057" y="1"/>
                    <a:pt x="951" y="1"/>
                  </a:cubicBezTo>
                  <a:cubicBezTo>
                    <a:pt x="949" y="0"/>
                    <a:pt x="948" y="0"/>
                    <a:pt x="94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7801047" y="2664035"/>
              <a:ext cx="66644" cy="54842"/>
            </a:xfrm>
            <a:custGeom>
              <a:rect b="b" l="l" r="r" t="t"/>
              <a:pathLst>
                <a:path extrusionOk="0" h="2091" w="2541">
                  <a:moveTo>
                    <a:pt x="970" y="1"/>
                  </a:moveTo>
                  <a:cubicBezTo>
                    <a:pt x="891" y="1"/>
                    <a:pt x="815" y="47"/>
                    <a:pt x="780" y="123"/>
                  </a:cubicBezTo>
                  <a:cubicBezTo>
                    <a:pt x="712" y="267"/>
                    <a:pt x="611" y="397"/>
                    <a:pt x="491" y="508"/>
                  </a:cubicBezTo>
                  <a:cubicBezTo>
                    <a:pt x="443" y="546"/>
                    <a:pt x="395" y="585"/>
                    <a:pt x="342" y="623"/>
                  </a:cubicBezTo>
                  <a:cubicBezTo>
                    <a:pt x="87" y="801"/>
                    <a:pt x="0" y="1138"/>
                    <a:pt x="140" y="1417"/>
                  </a:cubicBezTo>
                  <a:cubicBezTo>
                    <a:pt x="361" y="1831"/>
                    <a:pt x="794" y="2091"/>
                    <a:pt x="1266" y="2091"/>
                  </a:cubicBezTo>
                  <a:cubicBezTo>
                    <a:pt x="1930" y="2091"/>
                    <a:pt x="2488" y="1581"/>
                    <a:pt x="2536" y="912"/>
                  </a:cubicBezTo>
                  <a:cubicBezTo>
                    <a:pt x="2541" y="849"/>
                    <a:pt x="2517" y="787"/>
                    <a:pt x="2464" y="748"/>
                  </a:cubicBezTo>
                  <a:cubicBezTo>
                    <a:pt x="2045" y="392"/>
                    <a:pt x="1554" y="142"/>
                    <a:pt x="1020" y="7"/>
                  </a:cubicBezTo>
                  <a:cubicBezTo>
                    <a:pt x="1004" y="3"/>
                    <a:pt x="987" y="1"/>
                    <a:pt x="97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7801047" y="2664035"/>
              <a:ext cx="66513" cy="54343"/>
            </a:xfrm>
            <a:custGeom>
              <a:rect b="b" l="l" r="r" t="t"/>
              <a:pathLst>
                <a:path extrusionOk="0" h="2072" w="2536">
                  <a:moveTo>
                    <a:pt x="968" y="1"/>
                  </a:moveTo>
                  <a:cubicBezTo>
                    <a:pt x="886" y="1"/>
                    <a:pt x="811" y="47"/>
                    <a:pt x="780" y="123"/>
                  </a:cubicBezTo>
                  <a:cubicBezTo>
                    <a:pt x="727" y="224"/>
                    <a:pt x="664" y="320"/>
                    <a:pt x="582" y="406"/>
                  </a:cubicBezTo>
                  <a:cubicBezTo>
                    <a:pt x="553" y="440"/>
                    <a:pt x="520" y="474"/>
                    <a:pt x="486" y="503"/>
                  </a:cubicBezTo>
                  <a:cubicBezTo>
                    <a:pt x="443" y="546"/>
                    <a:pt x="395" y="585"/>
                    <a:pt x="347" y="618"/>
                  </a:cubicBezTo>
                  <a:cubicBezTo>
                    <a:pt x="43" y="825"/>
                    <a:pt x="0" y="1205"/>
                    <a:pt x="183" y="1494"/>
                  </a:cubicBezTo>
                  <a:cubicBezTo>
                    <a:pt x="380" y="1807"/>
                    <a:pt x="703" y="2014"/>
                    <a:pt x="1068" y="2071"/>
                  </a:cubicBezTo>
                  <a:cubicBezTo>
                    <a:pt x="813" y="1898"/>
                    <a:pt x="626" y="1662"/>
                    <a:pt x="626" y="1239"/>
                  </a:cubicBezTo>
                  <a:lnTo>
                    <a:pt x="626" y="1075"/>
                  </a:lnTo>
                  <a:cubicBezTo>
                    <a:pt x="674" y="1042"/>
                    <a:pt x="722" y="1003"/>
                    <a:pt x="770" y="960"/>
                  </a:cubicBezTo>
                  <a:cubicBezTo>
                    <a:pt x="885" y="854"/>
                    <a:pt x="986" y="734"/>
                    <a:pt x="1073" y="599"/>
                  </a:cubicBezTo>
                  <a:cubicBezTo>
                    <a:pt x="1477" y="724"/>
                    <a:pt x="1853" y="931"/>
                    <a:pt x="2180" y="1200"/>
                  </a:cubicBezTo>
                  <a:cubicBezTo>
                    <a:pt x="2218" y="1239"/>
                    <a:pt x="2276" y="1287"/>
                    <a:pt x="2391" y="1398"/>
                  </a:cubicBezTo>
                  <a:cubicBezTo>
                    <a:pt x="2468" y="1244"/>
                    <a:pt x="2517" y="1080"/>
                    <a:pt x="2531" y="912"/>
                  </a:cubicBezTo>
                  <a:cubicBezTo>
                    <a:pt x="2536" y="849"/>
                    <a:pt x="2507" y="787"/>
                    <a:pt x="2464" y="748"/>
                  </a:cubicBezTo>
                  <a:cubicBezTo>
                    <a:pt x="2045" y="392"/>
                    <a:pt x="1549" y="142"/>
                    <a:pt x="1020" y="7"/>
                  </a:cubicBezTo>
                  <a:cubicBezTo>
                    <a:pt x="1003" y="3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7784131" y="2748251"/>
              <a:ext cx="22241" cy="37374"/>
            </a:xfrm>
            <a:custGeom>
              <a:rect b="b" l="l" r="r" t="t"/>
              <a:pathLst>
                <a:path extrusionOk="0" h="1425" w="848">
                  <a:moveTo>
                    <a:pt x="130" y="1"/>
                  </a:moveTo>
                  <a:cubicBezTo>
                    <a:pt x="44" y="111"/>
                    <a:pt x="0" y="246"/>
                    <a:pt x="0" y="381"/>
                  </a:cubicBezTo>
                  <a:lnTo>
                    <a:pt x="0" y="1425"/>
                  </a:lnTo>
                  <a:lnTo>
                    <a:pt x="847" y="1425"/>
                  </a:lnTo>
                  <a:lnTo>
                    <a:pt x="847" y="780"/>
                  </a:lnTo>
                  <a:cubicBezTo>
                    <a:pt x="847" y="650"/>
                    <a:pt x="789" y="530"/>
                    <a:pt x="688" y="448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7862000" y="2748251"/>
              <a:ext cx="22346" cy="37374"/>
            </a:xfrm>
            <a:custGeom>
              <a:rect b="b" l="l" r="r" t="t"/>
              <a:pathLst>
                <a:path extrusionOk="0" h="1425" w="852">
                  <a:moveTo>
                    <a:pt x="722" y="1"/>
                  </a:moveTo>
                  <a:lnTo>
                    <a:pt x="159" y="448"/>
                  </a:lnTo>
                  <a:cubicBezTo>
                    <a:pt x="63" y="530"/>
                    <a:pt x="0" y="650"/>
                    <a:pt x="0" y="780"/>
                  </a:cubicBezTo>
                  <a:lnTo>
                    <a:pt x="0" y="1425"/>
                  </a:lnTo>
                  <a:lnTo>
                    <a:pt x="852" y="1425"/>
                  </a:lnTo>
                  <a:lnTo>
                    <a:pt x="852" y="381"/>
                  </a:lnTo>
                  <a:cubicBezTo>
                    <a:pt x="852" y="246"/>
                    <a:pt x="804" y="111"/>
                    <a:pt x="722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7693646" y="2462922"/>
              <a:ext cx="48101" cy="16182"/>
            </a:xfrm>
            <a:custGeom>
              <a:rect b="b" l="l" r="r" t="t"/>
              <a:pathLst>
                <a:path extrusionOk="0" h="617" w="1834">
                  <a:moveTo>
                    <a:pt x="265" y="0"/>
                  </a:moveTo>
                  <a:cubicBezTo>
                    <a:pt x="0" y="0"/>
                    <a:pt x="0" y="400"/>
                    <a:pt x="265" y="400"/>
                  </a:cubicBezTo>
                  <a:cubicBezTo>
                    <a:pt x="486" y="400"/>
                    <a:pt x="1136" y="433"/>
                    <a:pt x="1449" y="592"/>
                  </a:cubicBezTo>
                  <a:cubicBezTo>
                    <a:pt x="1482" y="609"/>
                    <a:pt x="1514" y="617"/>
                    <a:pt x="1544" y="617"/>
                  </a:cubicBezTo>
                  <a:cubicBezTo>
                    <a:pt x="1728" y="617"/>
                    <a:pt x="1834" y="339"/>
                    <a:pt x="1631" y="236"/>
                  </a:cubicBezTo>
                  <a:cubicBezTo>
                    <a:pt x="1170" y="5"/>
                    <a:pt x="303" y="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7656403" y="2435147"/>
              <a:ext cx="121827" cy="166387"/>
            </a:xfrm>
            <a:custGeom>
              <a:rect b="b" l="l" r="r" t="t"/>
              <a:pathLst>
                <a:path extrusionOk="0" h="6344" w="4645">
                  <a:moveTo>
                    <a:pt x="3610" y="395"/>
                  </a:moveTo>
                  <a:lnTo>
                    <a:pt x="3610" y="1223"/>
                  </a:lnTo>
                  <a:cubicBezTo>
                    <a:pt x="3610" y="1358"/>
                    <a:pt x="3576" y="1488"/>
                    <a:pt x="3518" y="1608"/>
                  </a:cubicBezTo>
                  <a:lnTo>
                    <a:pt x="3417" y="1810"/>
                  </a:lnTo>
                  <a:cubicBezTo>
                    <a:pt x="3403" y="1839"/>
                    <a:pt x="3398" y="1868"/>
                    <a:pt x="3398" y="1897"/>
                  </a:cubicBezTo>
                  <a:lnTo>
                    <a:pt x="3398" y="2325"/>
                  </a:lnTo>
                  <a:cubicBezTo>
                    <a:pt x="3398" y="2920"/>
                    <a:pt x="2912" y="3398"/>
                    <a:pt x="2321" y="3398"/>
                  </a:cubicBezTo>
                  <a:cubicBezTo>
                    <a:pt x="2310" y="3398"/>
                    <a:pt x="2298" y="3398"/>
                    <a:pt x="2286" y="3398"/>
                  </a:cubicBezTo>
                  <a:cubicBezTo>
                    <a:pt x="1714" y="3379"/>
                    <a:pt x="1247" y="2873"/>
                    <a:pt x="1247" y="2267"/>
                  </a:cubicBezTo>
                  <a:lnTo>
                    <a:pt x="1247" y="1897"/>
                  </a:lnTo>
                  <a:cubicBezTo>
                    <a:pt x="1247" y="1868"/>
                    <a:pt x="1237" y="1834"/>
                    <a:pt x="1223" y="1810"/>
                  </a:cubicBezTo>
                  <a:lnTo>
                    <a:pt x="1103" y="1565"/>
                  </a:lnTo>
                  <a:cubicBezTo>
                    <a:pt x="1059" y="1473"/>
                    <a:pt x="1035" y="1372"/>
                    <a:pt x="1035" y="1271"/>
                  </a:cubicBezTo>
                  <a:lnTo>
                    <a:pt x="1035" y="1261"/>
                  </a:lnTo>
                  <a:cubicBezTo>
                    <a:pt x="1035" y="785"/>
                    <a:pt x="1420" y="395"/>
                    <a:pt x="1897" y="395"/>
                  </a:cubicBezTo>
                  <a:close/>
                  <a:moveTo>
                    <a:pt x="2758" y="3725"/>
                  </a:moveTo>
                  <a:cubicBezTo>
                    <a:pt x="2763" y="3788"/>
                    <a:pt x="2772" y="3845"/>
                    <a:pt x="2792" y="3903"/>
                  </a:cubicBezTo>
                  <a:lnTo>
                    <a:pt x="2320" y="4375"/>
                  </a:lnTo>
                  <a:lnTo>
                    <a:pt x="1868" y="3922"/>
                  </a:lnTo>
                  <a:cubicBezTo>
                    <a:pt x="1877" y="3884"/>
                    <a:pt x="1882" y="3845"/>
                    <a:pt x="1882" y="3807"/>
                  </a:cubicBezTo>
                  <a:lnTo>
                    <a:pt x="1882" y="3725"/>
                  </a:lnTo>
                  <a:cubicBezTo>
                    <a:pt x="2007" y="3764"/>
                    <a:pt x="2142" y="3788"/>
                    <a:pt x="2277" y="3792"/>
                  </a:cubicBezTo>
                  <a:lnTo>
                    <a:pt x="2320" y="3792"/>
                  </a:lnTo>
                  <a:cubicBezTo>
                    <a:pt x="2469" y="3792"/>
                    <a:pt x="2618" y="3773"/>
                    <a:pt x="2758" y="3725"/>
                  </a:cubicBezTo>
                  <a:close/>
                  <a:moveTo>
                    <a:pt x="1897" y="1"/>
                  </a:moveTo>
                  <a:cubicBezTo>
                    <a:pt x="1199" y="1"/>
                    <a:pt x="631" y="569"/>
                    <a:pt x="631" y="1266"/>
                  </a:cubicBezTo>
                  <a:lnTo>
                    <a:pt x="631" y="1276"/>
                  </a:lnTo>
                  <a:cubicBezTo>
                    <a:pt x="631" y="1440"/>
                    <a:pt x="670" y="1598"/>
                    <a:pt x="742" y="1747"/>
                  </a:cubicBezTo>
                  <a:lnTo>
                    <a:pt x="843" y="1950"/>
                  </a:lnTo>
                  <a:lnTo>
                    <a:pt x="843" y="2272"/>
                  </a:lnTo>
                  <a:cubicBezTo>
                    <a:pt x="843" y="2768"/>
                    <a:pt x="1083" y="3234"/>
                    <a:pt x="1483" y="3528"/>
                  </a:cubicBezTo>
                  <a:lnTo>
                    <a:pt x="1483" y="3812"/>
                  </a:lnTo>
                  <a:cubicBezTo>
                    <a:pt x="1483" y="3845"/>
                    <a:pt x="1459" y="3879"/>
                    <a:pt x="1420" y="3889"/>
                  </a:cubicBezTo>
                  <a:lnTo>
                    <a:pt x="602" y="4124"/>
                  </a:lnTo>
                  <a:cubicBezTo>
                    <a:pt x="246" y="4230"/>
                    <a:pt x="1" y="4553"/>
                    <a:pt x="1" y="4928"/>
                  </a:cubicBezTo>
                  <a:lnTo>
                    <a:pt x="1" y="6145"/>
                  </a:lnTo>
                  <a:cubicBezTo>
                    <a:pt x="1" y="6251"/>
                    <a:pt x="87" y="6343"/>
                    <a:pt x="198" y="6343"/>
                  </a:cubicBezTo>
                  <a:cubicBezTo>
                    <a:pt x="309" y="6343"/>
                    <a:pt x="395" y="6256"/>
                    <a:pt x="395" y="6145"/>
                  </a:cubicBezTo>
                  <a:lnTo>
                    <a:pt x="395" y="4928"/>
                  </a:lnTo>
                  <a:cubicBezTo>
                    <a:pt x="395" y="4731"/>
                    <a:pt x="525" y="4558"/>
                    <a:pt x="713" y="4505"/>
                  </a:cubicBezTo>
                  <a:lnTo>
                    <a:pt x="1536" y="4269"/>
                  </a:lnTo>
                  <a:cubicBezTo>
                    <a:pt x="1565" y="4259"/>
                    <a:pt x="1593" y="4250"/>
                    <a:pt x="1618" y="4235"/>
                  </a:cubicBezTo>
                  <a:lnTo>
                    <a:pt x="2123" y="4740"/>
                  </a:lnTo>
                  <a:lnTo>
                    <a:pt x="2123" y="6145"/>
                  </a:lnTo>
                  <a:cubicBezTo>
                    <a:pt x="2123" y="6278"/>
                    <a:pt x="2221" y="6344"/>
                    <a:pt x="2320" y="6344"/>
                  </a:cubicBezTo>
                  <a:cubicBezTo>
                    <a:pt x="2419" y="6344"/>
                    <a:pt x="2517" y="6278"/>
                    <a:pt x="2517" y="6145"/>
                  </a:cubicBezTo>
                  <a:lnTo>
                    <a:pt x="2517" y="4740"/>
                  </a:lnTo>
                  <a:lnTo>
                    <a:pt x="3037" y="4221"/>
                  </a:lnTo>
                  <a:cubicBezTo>
                    <a:pt x="3090" y="4254"/>
                    <a:pt x="3148" y="4283"/>
                    <a:pt x="3210" y="4298"/>
                  </a:cubicBezTo>
                  <a:lnTo>
                    <a:pt x="3927" y="4505"/>
                  </a:lnTo>
                  <a:cubicBezTo>
                    <a:pt x="4115" y="4558"/>
                    <a:pt x="4245" y="4731"/>
                    <a:pt x="4245" y="4923"/>
                  </a:cubicBezTo>
                  <a:lnTo>
                    <a:pt x="4245" y="6145"/>
                  </a:lnTo>
                  <a:cubicBezTo>
                    <a:pt x="4245" y="6278"/>
                    <a:pt x="4345" y="6344"/>
                    <a:pt x="4444" y="6344"/>
                  </a:cubicBezTo>
                  <a:cubicBezTo>
                    <a:pt x="4544" y="6344"/>
                    <a:pt x="4644" y="6278"/>
                    <a:pt x="4644" y="6145"/>
                  </a:cubicBezTo>
                  <a:lnTo>
                    <a:pt x="4644" y="4928"/>
                  </a:lnTo>
                  <a:cubicBezTo>
                    <a:pt x="4639" y="4553"/>
                    <a:pt x="4394" y="4226"/>
                    <a:pt x="4038" y="4124"/>
                  </a:cubicBezTo>
                  <a:lnTo>
                    <a:pt x="3321" y="3918"/>
                  </a:lnTo>
                  <a:cubicBezTo>
                    <a:pt x="3225" y="3889"/>
                    <a:pt x="3157" y="3802"/>
                    <a:pt x="3157" y="3701"/>
                  </a:cubicBezTo>
                  <a:lnTo>
                    <a:pt x="3157" y="3533"/>
                  </a:lnTo>
                  <a:cubicBezTo>
                    <a:pt x="3225" y="3489"/>
                    <a:pt x="3287" y="3436"/>
                    <a:pt x="3345" y="3379"/>
                  </a:cubicBezTo>
                  <a:cubicBezTo>
                    <a:pt x="3634" y="3104"/>
                    <a:pt x="3792" y="2719"/>
                    <a:pt x="3792" y="2320"/>
                  </a:cubicBezTo>
                  <a:lnTo>
                    <a:pt x="3792" y="1945"/>
                  </a:lnTo>
                  <a:lnTo>
                    <a:pt x="3874" y="1786"/>
                  </a:lnTo>
                  <a:cubicBezTo>
                    <a:pt x="3961" y="1613"/>
                    <a:pt x="4004" y="1420"/>
                    <a:pt x="4004" y="1223"/>
                  </a:cubicBezTo>
                  <a:lnTo>
                    <a:pt x="4004" y="203"/>
                  </a:lnTo>
                  <a:cubicBezTo>
                    <a:pt x="4004" y="92"/>
                    <a:pt x="3918" y="1"/>
                    <a:pt x="3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7678617" y="2568776"/>
              <a:ext cx="10517" cy="32758"/>
            </a:xfrm>
            <a:custGeom>
              <a:rect b="b" l="l" r="r" t="t"/>
              <a:pathLst>
                <a:path extrusionOk="0" h="1249" w="401">
                  <a:moveTo>
                    <a:pt x="200" y="0"/>
                  </a:moveTo>
                  <a:cubicBezTo>
                    <a:pt x="101" y="0"/>
                    <a:pt x="1" y="66"/>
                    <a:pt x="1" y="199"/>
                  </a:cubicBezTo>
                  <a:lnTo>
                    <a:pt x="1" y="1050"/>
                  </a:lnTo>
                  <a:cubicBezTo>
                    <a:pt x="1" y="1183"/>
                    <a:pt x="101" y="1249"/>
                    <a:pt x="200" y="1249"/>
                  </a:cubicBezTo>
                  <a:cubicBezTo>
                    <a:pt x="300" y="1249"/>
                    <a:pt x="400" y="1183"/>
                    <a:pt x="400" y="1050"/>
                  </a:cubicBezTo>
                  <a:lnTo>
                    <a:pt x="400" y="199"/>
                  </a:lnTo>
                  <a:cubicBezTo>
                    <a:pt x="400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7745393" y="2568776"/>
              <a:ext cx="10491" cy="32758"/>
            </a:xfrm>
            <a:custGeom>
              <a:rect b="b" l="l" r="r" t="t"/>
              <a:pathLst>
                <a:path extrusionOk="0" h="1249" w="40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1050"/>
                  </a:lnTo>
                  <a:cubicBezTo>
                    <a:pt x="0" y="1183"/>
                    <a:pt x="100" y="1249"/>
                    <a:pt x="200" y="1249"/>
                  </a:cubicBezTo>
                  <a:cubicBezTo>
                    <a:pt x="300" y="1249"/>
                    <a:pt x="399" y="1183"/>
                    <a:pt x="399" y="1050"/>
                  </a:cubicBezTo>
                  <a:lnTo>
                    <a:pt x="399" y="199"/>
                  </a:lnTo>
                  <a:cubicBezTo>
                    <a:pt x="399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7576645" y="2652337"/>
              <a:ext cx="48127" cy="16077"/>
            </a:xfrm>
            <a:custGeom>
              <a:rect b="b" l="l" r="r" t="t"/>
              <a:pathLst>
                <a:path extrusionOk="0" h="613" w="1835">
                  <a:moveTo>
                    <a:pt x="270" y="1"/>
                  </a:moveTo>
                  <a:cubicBezTo>
                    <a:pt x="1" y="1"/>
                    <a:pt x="1" y="400"/>
                    <a:pt x="270" y="400"/>
                  </a:cubicBezTo>
                  <a:cubicBezTo>
                    <a:pt x="487" y="400"/>
                    <a:pt x="1136" y="434"/>
                    <a:pt x="1449" y="588"/>
                  </a:cubicBezTo>
                  <a:cubicBezTo>
                    <a:pt x="1482" y="605"/>
                    <a:pt x="1515" y="612"/>
                    <a:pt x="1545" y="612"/>
                  </a:cubicBezTo>
                  <a:cubicBezTo>
                    <a:pt x="1728" y="612"/>
                    <a:pt x="1834" y="335"/>
                    <a:pt x="1632" y="232"/>
                  </a:cubicBezTo>
                  <a:cubicBezTo>
                    <a:pt x="1170" y="1"/>
                    <a:pt x="304" y="1"/>
                    <a:pt x="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7539428" y="2624457"/>
              <a:ext cx="121801" cy="166387"/>
            </a:xfrm>
            <a:custGeom>
              <a:rect b="b" l="l" r="r" t="t"/>
              <a:pathLst>
                <a:path extrusionOk="0" h="6344" w="4644">
                  <a:moveTo>
                    <a:pt x="3614" y="400"/>
                  </a:moveTo>
                  <a:lnTo>
                    <a:pt x="3614" y="1223"/>
                  </a:lnTo>
                  <a:cubicBezTo>
                    <a:pt x="3614" y="1357"/>
                    <a:pt x="3585" y="1487"/>
                    <a:pt x="3523" y="1608"/>
                  </a:cubicBezTo>
                  <a:lnTo>
                    <a:pt x="3421" y="1810"/>
                  </a:lnTo>
                  <a:cubicBezTo>
                    <a:pt x="3407" y="1838"/>
                    <a:pt x="3402" y="1867"/>
                    <a:pt x="3402" y="1896"/>
                  </a:cubicBezTo>
                  <a:lnTo>
                    <a:pt x="3402" y="2324"/>
                  </a:lnTo>
                  <a:cubicBezTo>
                    <a:pt x="3402" y="2919"/>
                    <a:pt x="2921" y="3398"/>
                    <a:pt x="2326" y="3398"/>
                  </a:cubicBezTo>
                  <a:cubicBezTo>
                    <a:pt x="2314" y="3398"/>
                    <a:pt x="2302" y="3398"/>
                    <a:pt x="2291" y="3397"/>
                  </a:cubicBezTo>
                  <a:cubicBezTo>
                    <a:pt x="1713" y="3383"/>
                    <a:pt x="1247" y="2873"/>
                    <a:pt x="1247" y="2272"/>
                  </a:cubicBezTo>
                  <a:lnTo>
                    <a:pt x="1247" y="1901"/>
                  </a:lnTo>
                  <a:cubicBezTo>
                    <a:pt x="1247" y="1867"/>
                    <a:pt x="1242" y="1838"/>
                    <a:pt x="1227" y="1810"/>
                  </a:cubicBezTo>
                  <a:lnTo>
                    <a:pt x="1107" y="1564"/>
                  </a:lnTo>
                  <a:cubicBezTo>
                    <a:pt x="1064" y="1473"/>
                    <a:pt x="1040" y="1377"/>
                    <a:pt x="1040" y="1276"/>
                  </a:cubicBezTo>
                  <a:lnTo>
                    <a:pt x="1040" y="1261"/>
                  </a:lnTo>
                  <a:cubicBezTo>
                    <a:pt x="1040" y="785"/>
                    <a:pt x="1425" y="400"/>
                    <a:pt x="1901" y="400"/>
                  </a:cubicBezTo>
                  <a:close/>
                  <a:moveTo>
                    <a:pt x="1887" y="3725"/>
                  </a:moveTo>
                  <a:cubicBezTo>
                    <a:pt x="2012" y="3768"/>
                    <a:pt x="2142" y="3792"/>
                    <a:pt x="2276" y="3797"/>
                  </a:cubicBezTo>
                  <a:lnTo>
                    <a:pt x="2324" y="3797"/>
                  </a:lnTo>
                  <a:cubicBezTo>
                    <a:pt x="2474" y="3797"/>
                    <a:pt x="2623" y="3773"/>
                    <a:pt x="2762" y="3730"/>
                  </a:cubicBezTo>
                  <a:lnTo>
                    <a:pt x="2762" y="3811"/>
                  </a:lnTo>
                  <a:cubicBezTo>
                    <a:pt x="2762" y="3850"/>
                    <a:pt x="2767" y="3888"/>
                    <a:pt x="2777" y="3927"/>
                  </a:cubicBezTo>
                  <a:lnTo>
                    <a:pt x="2324" y="4379"/>
                  </a:lnTo>
                  <a:lnTo>
                    <a:pt x="1872" y="3927"/>
                  </a:lnTo>
                  <a:cubicBezTo>
                    <a:pt x="1882" y="3888"/>
                    <a:pt x="1887" y="3850"/>
                    <a:pt x="1887" y="3811"/>
                  </a:cubicBezTo>
                  <a:lnTo>
                    <a:pt x="1887" y="3725"/>
                  </a:lnTo>
                  <a:close/>
                  <a:moveTo>
                    <a:pt x="1901" y="0"/>
                  </a:moveTo>
                  <a:cubicBezTo>
                    <a:pt x="1203" y="0"/>
                    <a:pt x="635" y="568"/>
                    <a:pt x="635" y="1266"/>
                  </a:cubicBezTo>
                  <a:lnTo>
                    <a:pt x="635" y="1276"/>
                  </a:lnTo>
                  <a:cubicBezTo>
                    <a:pt x="635" y="1439"/>
                    <a:pt x="674" y="1598"/>
                    <a:pt x="746" y="1747"/>
                  </a:cubicBezTo>
                  <a:lnTo>
                    <a:pt x="847" y="1949"/>
                  </a:lnTo>
                  <a:lnTo>
                    <a:pt x="847" y="2272"/>
                  </a:lnTo>
                  <a:cubicBezTo>
                    <a:pt x="847" y="2767"/>
                    <a:pt x="1083" y="3234"/>
                    <a:pt x="1487" y="3527"/>
                  </a:cubicBezTo>
                  <a:lnTo>
                    <a:pt x="1487" y="3811"/>
                  </a:lnTo>
                  <a:cubicBezTo>
                    <a:pt x="1487" y="3845"/>
                    <a:pt x="1458" y="3879"/>
                    <a:pt x="1425" y="3888"/>
                  </a:cubicBezTo>
                  <a:lnTo>
                    <a:pt x="607" y="4124"/>
                  </a:lnTo>
                  <a:cubicBezTo>
                    <a:pt x="246" y="4225"/>
                    <a:pt x="0" y="4552"/>
                    <a:pt x="0" y="4928"/>
                  </a:cubicBezTo>
                  <a:lnTo>
                    <a:pt x="0" y="6145"/>
                  </a:lnTo>
                  <a:cubicBezTo>
                    <a:pt x="0" y="6277"/>
                    <a:pt x="99" y="6343"/>
                    <a:pt x="198" y="6343"/>
                  </a:cubicBezTo>
                  <a:cubicBezTo>
                    <a:pt x="296" y="6343"/>
                    <a:pt x="395" y="6277"/>
                    <a:pt x="395" y="6145"/>
                  </a:cubicBezTo>
                  <a:lnTo>
                    <a:pt x="395" y="4928"/>
                  </a:lnTo>
                  <a:cubicBezTo>
                    <a:pt x="395" y="4730"/>
                    <a:pt x="525" y="4562"/>
                    <a:pt x="712" y="4509"/>
                  </a:cubicBezTo>
                  <a:lnTo>
                    <a:pt x="1535" y="4273"/>
                  </a:lnTo>
                  <a:cubicBezTo>
                    <a:pt x="1564" y="4264"/>
                    <a:pt x="1593" y="4254"/>
                    <a:pt x="1617" y="4240"/>
                  </a:cubicBezTo>
                  <a:lnTo>
                    <a:pt x="2122" y="4740"/>
                  </a:lnTo>
                  <a:lnTo>
                    <a:pt x="2122" y="6145"/>
                  </a:lnTo>
                  <a:cubicBezTo>
                    <a:pt x="2122" y="6277"/>
                    <a:pt x="2222" y="6343"/>
                    <a:pt x="2322" y="6343"/>
                  </a:cubicBezTo>
                  <a:cubicBezTo>
                    <a:pt x="2422" y="6343"/>
                    <a:pt x="2522" y="6277"/>
                    <a:pt x="2522" y="6145"/>
                  </a:cubicBezTo>
                  <a:lnTo>
                    <a:pt x="2522" y="4740"/>
                  </a:lnTo>
                  <a:lnTo>
                    <a:pt x="3022" y="4240"/>
                  </a:lnTo>
                  <a:cubicBezTo>
                    <a:pt x="3051" y="4254"/>
                    <a:pt x="3080" y="4264"/>
                    <a:pt x="3109" y="4273"/>
                  </a:cubicBezTo>
                  <a:lnTo>
                    <a:pt x="3927" y="4504"/>
                  </a:lnTo>
                  <a:cubicBezTo>
                    <a:pt x="4114" y="4562"/>
                    <a:pt x="4244" y="4730"/>
                    <a:pt x="4244" y="4928"/>
                  </a:cubicBezTo>
                  <a:lnTo>
                    <a:pt x="4244" y="6145"/>
                  </a:lnTo>
                  <a:cubicBezTo>
                    <a:pt x="4244" y="6277"/>
                    <a:pt x="4344" y="6343"/>
                    <a:pt x="4444" y="6343"/>
                  </a:cubicBezTo>
                  <a:cubicBezTo>
                    <a:pt x="4544" y="6343"/>
                    <a:pt x="4644" y="6277"/>
                    <a:pt x="4644" y="6145"/>
                  </a:cubicBezTo>
                  <a:lnTo>
                    <a:pt x="4644" y="4928"/>
                  </a:lnTo>
                  <a:cubicBezTo>
                    <a:pt x="4644" y="4557"/>
                    <a:pt x="4398" y="4230"/>
                    <a:pt x="4042" y="4124"/>
                  </a:cubicBezTo>
                  <a:lnTo>
                    <a:pt x="3219" y="3888"/>
                  </a:lnTo>
                  <a:cubicBezTo>
                    <a:pt x="3186" y="3879"/>
                    <a:pt x="3162" y="3845"/>
                    <a:pt x="3157" y="3811"/>
                  </a:cubicBezTo>
                  <a:lnTo>
                    <a:pt x="3157" y="3537"/>
                  </a:lnTo>
                  <a:cubicBezTo>
                    <a:pt x="3229" y="3489"/>
                    <a:pt x="3292" y="3436"/>
                    <a:pt x="3349" y="3383"/>
                  </a:cubicBezTo>
                  <a:cubicBezTo>
                    <a:pt x="3638" y="3104"/>
                    <a:pt x="3797" y="2724"/>
                    <a:pt x="3797" y="2324"/>
                  </a:cubicBezTo>
                  <a:lnTo>
                    <a:pt x="3797" y="1944"/>
                  </a:lnTo>
                  <a:lnTo>
                    <a:pt x="3874" y="1786"/>
                  </a:lnTo>
                  <a:cubicBezTo>
                    <a:pt x="3965" y="1612"/>
                    <a:pt x="4009" y="1420"/>
                    <a:pt x="4009" y="1223"/>
                  </a:cubicBezTo>
                  <a:lnTo>
                    <a:pt x="4009" y="203"/>
                  </a:lnTo>
                  <a:cubicBezTo>
                    <a:pt x="4009" y="92"/>
                    <a:pt x="3922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7561643" y="2758113"/>
              <a:ext cx="10491" cy="32732"/>
            </a:xfrm>
            <a:custGeom>
              <a:rect b="b" l="l" r="r" t="t"/>
              <a:pathLst>
                <a:path extrusionOk="0" h="1248" w="400">
                  <a:moveTo>
                    <a:pt x="202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300" y="1247"/>
                    <a:pt x="400" y="1181"/>
                    <a:pt x="400" y="1049"/>
                  </a:cubicBezTo>
                  <a:lnTo>
                    <a:pt x="400" y="202"/>
                  </a:lnTo>
                  <a:cubicBezTo>
                    <a:pt x="400" y="91"/>
                    <a:pt x="308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7628523" y="2758113"/>
              <a:ext cx="10491" cy="32732"/>
            </a:xfrm>
            <a:custGeom>
              <a:rect b="b" l="l" r="r" t="t"/>
              <a:pathLst>
                <a:path extrusionOk="0" h="1248" w="400">
                  <a:moveTo>
                    <a:pt x="198" y="0"/>
                  </a:moveTo>
                  <a:cubicBezTo>
                    <a:pt x="87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299" y="1247"/>
                    <a:pt x="397" y="1181"/>
                    <a:pt x="395" y="1049"/>
                  </a:cubicBezTo>
                  <a:lnTo>
                    <a:pt x="395" y="202"/>
                  </a:lnTo>
                  <a:cubicBezTo>
                    <a:pt x="400" y="91"/>
                    <a:pt x="308" y="0"/>
                    <a:pt x="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7778833" y="2602243"/>
              <a:ext cx="110575" cy="188602"/>
            </a:xfrm>
            <a:custGeom>
              <a:rect b="b" l="l" r="r" t="t"/>
              <a:pathLst>
                <a:path extrusionOk="0" h="7191" w="4216">
                  <a:moveTo>
                    <a:pt x="2113" y="395"/>
                  </a:moveTo>
                  <a:cubicBezTo>
                    <a:pt x="2469" y="395"/>
                    <a:pt x="2762" y="641"/>
                    <a:pt x="2762" y="939"/>
                  </a:cubicBezTo>
                  <a:lnTo>
                    <a:pt x="2762" y="977"/>
                  </a:lnTo>
                  <a:cubicBezTo>
                    <a:pt x="2555" y="891"/>
                    <a:pt x="2335" y="847"/>
                    <a:pt x="2115" y="847"/>
                  </a:cubicBezTo>
                  <a:cubicBezTo>
                    <a:pt x="1895" y="847"/>
                    <a:pt x="1675" y="891"/>
                    <a:pt x="1468" y="977"/>
                  </a:cubicBezTo>
                  <a:cubicBezTo>
                    <a:pt x="1463" y="968"/>
                    <a:pt x="1463" y="953"/>
                    <a:pt x="1463" y="939"/>
                  </a:cubicBezTo>
                  <a:cubicBezTo>
                    <a:pt x="1463" y="641"/>
                    <a:pt x="1752" y="395"/>
                    <a:pt x="2113" y="395"/>
                  </a:cubicBezTo>
                  <a:close/>
                  <a:moveTo>
                    <a:pt x="2119" y="1242"/>
                  </a:moveTo>
                  <a:cubicBezTo>
                    <a:pt x="2976" y="1242"/>
                    <a:pt x="3612" y="2091"/>
                    <a:pt x="3335" y="2936"/>
                  </a:cubicBezTo>
                  <a:cubicBezTo>
                    <a:pt x="2772" y="2363"/>
                    <a:pt x="1776" y="2137"/>
                    <a:pt x="1732" y="2127"/>
                  </a:cubicBezTo>
                  <a:cubicBezTo>
                    <a:pt x="1714" y="2123"/>
                    <a:pt x="1696" y="2121"/>
                    <a:pt x="1678" y="2121"/>
                  </a:cubicBezTo>
                  <a:cubicBezTo>
                    <a:pt x="1635" y="2121"/>
                    <a:pt x="1593" y="2134"/>
                    <a:pt x="1559" y="2161"/>
                  </a:cubicBezTo>
                  <a:cubicBezTo>
                    <a:pt x="1511" y="2200"/>
                    <a:pt x="1487" y="2257"/>
                    <a:pt x="1487" y="2320"/>
                  </a:cubicBezTo>
                  <a:cubicBezTo>
                    <a:pt x="1473" y="2426"/>
                    <a:pt x="1415" y="2527"/>
                    <a:pt x="1333" y="2604"/>
                  </a:cubicBezTo>
                  <a:cubicBezTo>
                    <a:pt x="1189" y="2747"/>
                    <a:pt x="1322" y="2945"/>
                    <a:pt x="1477" y="2945"/>
                  </a:cubicBezTo>
                  <a:cubicBezTo>
                    <a:pt x="1524" y="2945"/>
                    <a:pt x="1573" y="2927"/>
                    <a:pt x="1617" y="2883"/>
                  </a:cubicBezTo>
                  <a:cubicBezTo>
                    <a:pt x="1708" y="2791"/>
                    <a:pt x="1781" y="2685"/>
                    <a:pt x="1833" y="2565"/>
                  </a:cubicBezTo>
                  <a:cubicBezTo>
                    <a:pt x="2165" y="2661"/>
                    <a:pt x="2858" y="2912"/>
                    <a:pt x="3171" y="3354"/>
                  </a:cubicBezTo>
                  <a:cubicBezTo>
                    <a:pt x="3081" y="3874"/>
                    <a:pt x="2630" y="4245"/>
                    <a:pt x="2109" y="4245"/>
                  </a:cubicBezTo>
                  <a:cubicBezTo>
                    <a:pt x="2099" y="4245"/>
                    <a:pt x="2089" y="4245"/>
                    <a:pt x="2079" y="4244"/>
                  </a:cubicBezTo>
                  <a:cubicBezTo>
                    <a:pt x="1540" y="4225"/>
                    <a:pt x="1102" y="3816"/>
                    <a:pt x="1044" y="3287"/>
                  </a:cubicBezTo>
                  <a:cubicBezTo>
                    <a:pt x="1040" y="3258"/>
                    <a:pt x="1030" y="3229"/>
                    <a:pt x="1015" y="3205"/>
                  </a:cubicBezTo>
                  <a:cubicBezTo>
                    <a:pt x="520" y="2402"/>
                    <a:pt x="1025" y="1357"/>
                    <a:pt x="1963" y="1252"/>
                  </a:cubicBezTo>
                  <a:cubicBezTo>
                    <a:pt x="2016" y="1245"/>
                    <a:pt x="2068" y="1242"/>
                    <a:pt x="2119" y="1242"/>
                  </a:cubicBezTo>
                  <a:close/>
                  <a:moveTo>
                    <a:pt x="2550" y="4577"/>
                  </a:moveTo>
                  <a:lnTo>
                    <a:pt x="2550" y="4788"/>
                  </a:lnTo>
                  <a:cubicBezTo>
                    <a:pt x="2550" y="4856"/>
                    <a:pt x="2565" y="4923"/>
                    <a:pt x="2599" y="4981"/>
                  </a:cubicBezTo>
                  <a:lnTo>
                    <a:pt x="2416" y="5159"/>
                  </a:lnTo>
                  <a:cubicBezTo>
                    <a:pt x="2329" y="5238"/>
                    <a:pt x="2220" y="5278"/>
                    <a:pt x="2111" y="5278"/>
                  </a:cubicBezTo>
                  <a:cubicBezTo>
                    <a:pt x="2002" y="5278"/>
                    <a:pt x="1894" y="5238"/>
                    <a:pt x="1809" y="5159"/>
                  </a:cubicBezTo>
                  <a:lnTo>
                    <a:pt x="1627" y="4981"/>
                  </a:lnTo>
                  <a:cubicBezTo>
                    <a:pt x="1655" y="4923"/>
                    <a:pt x="1675" y="4856"/>
                    <a:pt x="1675" y="4788"/>
                  </a:cubicBezTo>
                  <a:lnTo>
                    <a:pt x="1675" y="4577"/>
                  </a:lnTo>
                  <a:cubicBezTo>
                    <a:pt x="1817" y="4620"/>
                    <a:pt x="1965" y="4641"/>
                    <a:pt x="2113" y="4641"/>
                  </a:cubicBezTo>
                  <a:cubicBezTo>
                    <a:pt x="2261" y="4641"/>
                    <a:pt x="2408" y="4620"/>
                    <a:pt x="2550" y="4577"/>
                  </a:cubicBezTo>
                  <a:close/>
                  <a:moveTo>
                    <a:pt x="2113" y="1"/>
                  </a:moveTo>
                  <a:cubicBezTo>
                    <a:pt x="1535" y="1"/>
                    <a:pt x="1064" y="419"/>
                    <a:pt x="1064" y="939"/>
                  </a:cubicBezTo>
                  <a:cubicBezTo>
                    <a:pt x="1064" y="1025"/>
                    <a:pt x="1078" y="1107"/>
                    <a:pt x="1102" y="1189"/>
                  </a:cubicBezTo>
                  <a:cubicBezTo>
                    <a:pt x="419" y="1699"/>
                    <a:pt x="226" y="2637"/>
                    <a:pt x="655" y="3374"/>
                  </a:cubicBezTo>
                  <a:cubicBezTo>
                    <a:pt x="708" y="3783"/>
                    <a:pt x="934" y="4148"/>
                    <a:pt x="1275" y="4384"/>
                  </a:cubicBezTo>
                  <a:lnTo>
                    <a:pt x="1275" y="4788"/>
                  </a:lnTo>
                  <a:cubicBezTo>
                    <a:pt x="1275" y="4793"/>
                    <a:pt x="1270" y="4798"/>
                    <a:pt x="1270" y="4803"/>
                  </a:cubicBezTo>
                  <a:lnTo>
                    <a:pt x="462" y="5202"/>
                  </a:lnTo>
                  <a:cubicBezTo>
                    <a:pt x="178" y="5342"/>
                    <a:pt x="0" y="5635"/>
                    <a:pt x="0" y="5953"/>
                  </a:cubicBezTo>
                  <a:lnTo>
                    <a:pt x="0" y="6992"/>
                  </a:lnTo>
                  <a:cubicBezTo>
                    <a:pt x="0" y="7124"/>
                    <a:pt x="100" y="7190"/>
                    <a:pt x="200" y="7190"/>
                  </a:cubicBezTo>
                  <a:cubicBezTo>
                    <a:pt x="300" y="7190"/>
                    <a:pt x="400" y="7124"/>
                    <a:pt x="400" y="6992"/>
                  </a:cubicBezTo>
                  <a:lnTo>
                    <a:pt x="400" y="5953"/>
                  </a:lnTo>
                  <a:cubicBezTo>
                    <a:pt x="400" y="5784"/>
                    <a:pt x="491" y="5630"/>
                    <a:pt x="640" y="5558"/>
                  </a:cubicBezTo>
                  <a:lnTo>
                    <a:pt x="1299" y="5226"/>
                  </a:lnTo>
                  <a:lnTo>
                    <a:pt x="1530" y="5447"/>
                  </a:lnTo>
                  <a:cubicBezTo>
                    <a:pt x="1692" y="5599"/>
                    <a:pt x="1900" y="5675"/>
                    <a:pt x="2108" y="5675"/>
                  </a:cubicBezTo>
                  <a:cubicBezTo>
                    <a:pt x="2316" y="5675"/>
                    <a:pt x="2524" y="5599"/>
                    <a:pt x="2685" y="5447"/>
                  </a:cubicBezTo>
                  <a:lnTo>
                    <a:pt x="2916" y="5226"/>
                  </a:lnTo>
                  <a:lnTo>
                    <a:pt x="3575" y="5558"/>
                  </a:lnTo>
                  <a:cubicBezTo>
                    <a:pt x="3724" y="5630"/>
                    <a:pt x="3816" y="5784"/>
                    <a:pt x="3816" y="5953"/>
                  </a:cubicBezTo>
                  <a:lnTo>
                    <a:pt x="3816" y="6992"/>
                  </a:lnTo>
                  <a:cubicBezTo>
                    <a:pt x="3816" y="7124"/>
                    <a:pt x="3916" y="7190"/>
                    <a:pt x="4016" y="7190"/>
                  </a:cubicBezTo>
                  <a:cubicBezTo>
                    <a:pt x="4115" y="7190"/>
                    <a:pt x="4215" y="7124"/>
                    <a:pt x="4215" y="6992"/>
                  </a:cubicBezTo>
                  <a:lnTo>
                    <a:pt x="4215" y="5953"/>
                  </a:lnTo>
                  <a:cubicBezTo>
                    <a:pt x="4215" y="5635"/>
                    <a:pt x="4042" y="5346"/>
                    <a:pt x="3758" y="5202"/>
                  </a:cubicBezTo>
                  <a:lnTo>
                    <a:pt x="2955" y="4803"/>
                  </a:lnTo>
                  <a:cubicBezTo>
                    <a:pt x="2950" y="4798"/>
                    <a:pt x="2945" y="4793"/>
                    <a:pt x="2945" y="4788"/>
                  </a:cubicBezTo>
                  <a:lnTo>
                    <a:pt x="2945" y="4384"/>
                  </a:lnTo>
                  <a:cubicBezTo>
                    <a:pt x="3287" y="4148"/>
                    <a:pt x="3513" y="3783"/>
                    <a:pt x="3571" y="3374"/>
                  </a:cubicBezTo>
                  <a:cubicBezTo>
                    <a:pt x="3999" y="2637"/>
                    <a:pt x="3806" y="1699"/>
                    <a:pt x="3123" y="1189"/>
                  </a:cubicBezTo>
                  <a:cubicBezTo>
                    <a:pt x="3147" y="1107"/>
                    <a:pt x="3162" y="1025"/>
                    <a:pt x="3162" y="939"/>
                  </a:cubicBezTo>
                  <a:cubicBezTo>
                    <a:pt x="3162" y="424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7801152" y="2765037"/>
              <a:ext cx="10517" cy="25808"/>
            </a:xfrm>
            <a:custGeom>
              <a:rect b="b" l="l" r="r" t="t"/>
              <a:pathLst>
                <a:path extrusionOk="0" h="984" w="401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0" y="983"/>
                    <a:pt x="198" y="983"/>
                  </a:cubicBezTo>
                  <a:cubicBezTo>
                    <a:pt x="297" y="983"/>
                    <a:pt x="395" y="917"/>
                    <a:pt x="395" y="785"/>
                  </a:cubicBezTo>
                  <a:lnTo>
                    <a:pt x="395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7856807" y="2765037"/>
              <a:ext cx="10517" cy="25808"/>
            </a:xfrm>
            <a:custGeom>
              <a:rect b="b" l="l" r="r" t="t"/>
              <a:pathLst>
                <a:path extrusionOk="0" h="984" w="401">
                  <a:moveTo>
                    <a:pt x="198" y="1"/>
                  </a:moveTo>
                  <a:cubicBezTo>
                    <a:pt x="92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1" y="983"/>
                    <a:pt x="201" y="983"/>
                  </a:cubicBezTo>
                  <a:cubicBezTo>
                    <a:pt x="300" y="983"/>
                    <a:pt x="400" y="917"/>
                    <a:pt x="400" y="785"/>
                  </a:cubicBezTo>
                  <a:lnTo>
                    <a:pt x="400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7648429" y="2613442"/>
              <a:ext cx="136094" cy="110654"/>
            </a:xfrm>
            <a:custGeom>
              <a:rect b="b" l="l" r="r" t="t"/>
              <a:pathLst>
                <a:path extrusionOk="0" h="4219" w="5189">
                  <a:moveTo>
                    <a:pt x="2624" y="1"/>
                  </a:moveTo>
                  <a:cubicBezTo>
                    <a:pt x="2525" y="1"/>
                    <a:pt x="2427" y="67"/>
                    <a:pt x="2427" y="199"/>
                  </a:cubicBezTo>
                  <a:lnTo>
                    <a:pt x="2427" y="2427"/>
                  </a:lnTo>
                  <a:lnTo>
                    <a:pt x="185" y="3851"/>
                  </a:lnTo>
                  <a:cubicBezTo>
                    <a:pt x="1" y="3967"/>
                    <a:pt x="115" y="4218"/>
                    <a:pt x="286" y="4218"/>
                  </a:cubicBezTo>
                  <a:cubicBezTo>
                    <a:pt x="321" y="4218"/>
                    <a:pt x="358" y="4208"/>
                    <a:pt x="396" y="4183"/>
                  </a:cubicBezTo>
                  <a:lnTo>
                    <a:pt x="2629" y="2769"/>
                  </a:lnTo>
                  <a:lnTo>
                    <a:pt x="4857" y="4183"/>
                  </a:lnTo>
                  <a:cubicBezTo>
                    <a:pt x="4890" y="4206"/>
                    <a:pt x="4928" y="4217"/>
                    <a:pt x="4965" y="4217"/>
                  </a:cubicBezTo>
                  <a:cubicBezTo>
                    <a:pt x="5030" y="4217"/>
                    <a:pt x="5094" y="4184"/>
                    <a:pt x="5131" y="4125"/>
                  </a:cubicBezTo>
                  <a:lnTo>
                    <a:pt x="5126" y="4125"/>
                  </a:lnTo>
                  <a:cubicBezTo>
                    <a:pt x="5189" y="4034"/>
                    <a:pt x="5160" y="3909"/>
                    <a:pt x="5068" y="3851"/>
                  </a:cubicBezTo>
                  <a:lnTo>
                    <a:pt x="2821" y="2427"/>
                  </a:lnTo>
                  <a:lnTo>
                    <a:pt x="2821" y="199"/>
                  </a:lnTo>
                  <a:cubicBezTo>
                    <a:pt x="2821" y="67"/>
                    <a:pt x="2723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2" name="Google Shape;3092;p38"/>
          <p:cNvGrpSpPr/>
          <p:nvPr/>
        </p:nvGrpSpPr>
        <p:grpSpPr>
          <a:xfrm>
            <a:off x="8368381" y="5473807"/>
            <a:ext cx="299903" cy="481047"/>
            <a:chOff x="6276285" y="4289930"/>
            <a:chExt cx="224927" cy="360785"/>
          </a:xfrm>
        </p:grpSpPr>
        <p:sp>
          <p:nvSpPr>
            <p:cNvPr id="3093" name="Google Shape;3093;p38"/>
            <p:cNvSpPr/>
            <p:nvPr/>
          </p:nvSpPr>
          <p:spPr>
            <a:xfrm>
              <a:off x="6292940" y="4329035"/>
              <a:ext cx="191487" cy="202817"/>
            </a:xfrm>
            <a:custGeom>
              <a:rect b="b" l="l" r="r" t="t"/>
              <a:pathLst>
                <a:path extrusionOk="0" h="7733" w="7301">
                  <a:moveTo>
                    <a:pt x="1" y="0"/>
                  </a:moveTo>
                  <a:lnTo>
                    <a:pt x="1" y="7516"/>
                  </a:lnTo>
                  <a:cubicBezTo>
                    <a:pt x="1" y="7637"/>
                    <a:pt x="97" y="7733"/>
                    <a:pt x="212" y="7733"/>
                  </a:cubicBezTo>
                  <a:lnTo>
                    <a:pt x="7084" y="7733"/>
                  </a:lnTo>
                  <a:cubicBezTo>
                    <a:pt x="7204" y="7733"/>
                    <a:pt x="7300" y="7637"/>
                    <a:pt x="7300" y="7516"/>
                  </a:cubicBezTo>
                  <a:lnTo>
                    <a:pt x="7300" y="0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6292940" y="4329035"/>
              <a:ext cx="191487" cy="22477"/>
            </a:xfrm>
            <a:custGeom>
              <a:rect b="b" l="l" r="r" t="t"/>
              <a:pathLst>
                <a:path extrusionOk="0" h="857" w="7301">
                  <a:moveTo>
                    <a:pt x="1" y="0"/>
                  </a:moveTo>
                  <a:lnTo>
                    <a:pt x="1" y="857"/>
                  </a:lnTo>
                  <a:lnTo>
                    <a:pt x="7300" y="857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6281583" y="4312118"/>
              <a:ext cx="214069" cy="22503"/>
            </a:xfrm>
            <a:custGeom>
              <a:rect b="b" l="l" r="r" t="t"/>
              <a:pathLst>
                <a:path extrusionOk="0" h="858" w="8162">
                  <a:moveTo>
                    <a:pt x="217" y="1"/>
                  </a:moveTo>
                  <a:cubicBezTo>
                    <a:pt x="97" y="1"/>
                    <a:pt x="1" y="97"/>
                    <a:pt x="1" y="217"/>
                  </a:cubicBezTo>
                  <a:lnTo>
                    <a:pt x="1" y="645"/>
                  </a:lnTo>
                  <a:cubicBezTo>
                    <a:pt x="1" y="761"/>
                    <a:pt x="97" y="857"/>
                    <a:pt x="217" y="857"/>
                  </a:cubicBezTo>
                  <a:lnTo>
                    <a:pt x="7950" y="857"/>
                  </a:lnTo>
                  <a:cubicBezTo>
                    <a:pt x="8065" y="857"/>
                    <a:pt x="8161" y="761"/>
                    <a:pt x="8161" y="645"/>
                  </a:cubicBezTo>
                  <a:lnTo>
                    <a:pt x="8161" y="217"/>
                  </a:lnTo>
                  <a:cubicBezTo>
                    <a:pt x="8161" y="97"/>
                    <a:pt x="8065" y="1"/>
                    <a:pt x="795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6276285" y="4289930"/>
              <a:ext cx="224927" cy="360785"/>
            </a:xfrm>
            <a:custGeom>
              <a:rect b="b" l="l" r="r" t="t"/>
              <a:pathLst>
                <a:path extrusionOk="0" h="13756" w="8576">
                  <a:moveTo>
                    <a:pt x="8157" y="1039"/>
                  </a:moveTo>
                  <a:cubicBezTo>
                    <a:pt x="8166" y="1039"/>
                    <a:pt x="8171" y="1044"/>
                    <a:pt x="8171" y="1049"/>
                  </a:cubicBezTo>
                  <a:lnTo>
                    <a:pt x="8171" y="1477"/>
                  </a:lnTo>
                  <a:lnTo>
                    <a:pt x="8176" y="1477"/>
                  </a:lnTo>
                  <a:cubicBezTo>
                    <a:pt x="8176" y="1487"/>
                    <a:pt x="8166" y="1491"/>
                    <a:pt x="8161" y="1491"/>
                  </a:cubicBezTo>
                  <a:lnTo>
                    <a:pt x="7512" y="1491"/>
                  </a:lnTo>
                  <a:cubicBezTo>
                    <a:pt x="7257" y="1506"/>
                    <a:pt x="7257" y="1881"/>
                    <a:pt x="7512" y="1896"/>
                  </a:cubicBezTo>
                  <a:lnTo>
                    <a:pt x="7743" y="1896"/>
                  </a:lnTo>
                  <a:lnTo>
                    <a:pt x="7743" y="9007"/>
                  </a:lnTo>
                  <a:cubicBezTo>
                    <a:pt x="7743" y="9017"/>
                    <a:pt x="7733" y="9022"/>
                    <a:pt x="7728" y="9022"/>
                  </a:cubicBezTo>
                  <a:lnTo>
                    <a:pt x="843" y="9022"/>
                  </a:lnTo>
                  <a:cubicBezTo>
                    <a:pt x="833" y="9022"/>
                    <a:pt x="828" y="9017"/>
                    <a:pt x="828" y="9007"/>
                  </a:cubicBezTo>
                  <a:lnTo>
                    <a:pt x="828" y="1900"/>
                  </a:lnTo>
                  <a:lnTo>
                    <a:pt x="6650" y="1900"/>
                  </a:lnTo>
                  <a:cubicBezTo>
                    <a:pt x="6905" y="1886"/>
                    <a:pt x="6905" y="1511"/>
                    <a:pt x="6650" y="1496"/>
                  </a:cubicBezTo>
                  <a:lnTo>
                    <a:pt x="410" y="1496"/>
                  </a:lnTo>
                  <a:cubicBezTo>
                    <a:pt x="405" y="1496"/>
                    <a:pt x="400" y="1491"/>
                    <a:pt x="400" y="1482"/>
                  </a:cubicBezTo>
                  <a:lnTo>
                    <a:pt x="400" y="1049"/>
                  </a:lnTo>
                  <a:cubicBezTo>
                    <a:pt x="400" y="1044"/>
                    <a:pt x="405" y="1039"/>
                    <a:pt x="410" y="1039"/>
                  </a:cubicBezTo>
                  <a:close/>
                  <a:moveTo>
                    <a:pt x="6492" y="9431"/>
                  </a:moveTo>
                  <a:lnTo>
                    <a:pt x="7093" y="12472"/>
                  </a:lnTo>
                  <a:lnTo>
                    <a:pt x="4485" y="12472"/>
                  </a:lnTo>
                  <a:lnTo>
                    <a:pt x="4485" y="10090"/>
                  </a:lnTo>
                  <a:cubicBezTo>
                    <a:pt x="4478" y="9962"/>
                    <a:pt x="4380" y="9899"/>
                    <a:pt x="4284" y="9899"/>
                  </a:cubicBezTo>
                  <a:cubicBezTo>
                    <a:pt x="4187" y="9899"/>
                    <a:pt x="4091" y="9962"/>
                    <a:pt x="4086" y="10090"/>
                  </a:cubicBezTo>
                  <a:lnTo>
                    <a:pt x="4086" y="12472"/>
                  </a:lnTo>
                  <a:lnTo>
                    <a:pt x="1473" y="12472"/>
                  </a:lnTo>
                  <a:lnTo>
                    <a:pt x="2084" y="9431"/>
                  </a:lnTo>
                  <a:close/>
                  <a:moveTo>
                    <a:pt x="4288" y="1"/>
                  </a:moveTo>
                  <a:cubicBezTo>
                    <a:pt x="4190" y="1"/>
                    <a:pt x="4093" y="65"/>
                    <a:pt x="4086" y="192"/>
                  </a:cubicBezTo>
                  <a:lnTo>
                    <a:pt x="4086" y="635"/>
                  </a:lnTo>
                  <a:lnTo>
                    <a:pt x="419" y="635"/>
                  </a:lnTo>
                  <a:cubicBezTo>
                    <a:pt x="188" y="635"/>
                    <a:pt x="1" y="823"/>
                    <a:pt x="1" y="1054"/>
                  </a:cubicBezTo>
                  <a:lnTo>
                    <a:pt x="1" y="1477"/>
                  </a:lnTo>
                  <a:cubicBezTo>
                    <a:pt x="1" y="1708"/>
                    <a:pt x="188" y="1891"/>
                    <a:pt x="419" y="1896"/>
                  </a:cubicBezTo>
                  <a:lnTo>
                    <a:pt x="434" y="1896"/>
                  </a:lnTo>
                  <a:lnTo>
                    <a:pt x="434" y="9007"/>
                  </a:lnTo>
                  <a:cubicBezTo>
                    <a:pt x="434" y="9238"/>
                    <a:pt x="617" y="9426"/>
                    <a:pt x="847" y="9426"/>
                  </a:cubicBezTo>
                  <a:lnTo>
                    <a:pt x="1680" y="9426"/>
                  </a:lnTo>
                  <a:lnTo>
                    <a:pt x="867" y="13487"/>
                  </a:lnTo>
                  <a:cubicBezTo>
                    <a:pt x="823" y="13603"/>
                    <a:pt x="896" y="13728"/>
                    <a:pt x="1016" y="13752"/>
                  </a:cubicBezTo>
                  <a:cubicBezTo>
                    <a:pt x="1029" y="13754"/>
                    <a:pt x="1043" y="13756"/>
                    <a:pt x="1056" y="13756"/>
                  </a:cubicBezTo>
                  <a:cubicBezTo>
                    <a:pt x="1160" y="13756"/>
                    <a:pt x="1248" y="13676"/>
                    <a:pt x="1256" y="13569"/>
                  </a:cubicBezTo>
                  <a:lnTo>
                    <a:pt x="1396" y="12866"/>
                  </a:lnTo>
                  <a:lnTo>
                    <a:pt x="4086" y="12866"/>
                  </a:lnTo>
                  <a:lnTo>
                    <a:pt x="4086" y="13530"/>
                  </a:lnTo>
                  <a:cubicBezTo>
                    <a:pt x="4091" y="13658"/>
                    <a:pt x="4187" y="13722"/>
                    <a:pt x="4284" y="13722"/>
                  </a:cubicBezTo>
                  <a:cubicBezTo>
                    <a:pt x="4380" y="13722"/>
                    <a:pt x="4478" y="13658"/>
                    <a:pt x="4485" y="13530"/>
                  </a:cubicBezTo>
                  <a:lnTo>
                    <a:pt x="4485" y="12866"/>
                  </a:lnTo>
                  <a:lnTo>
                    <a:pt x="7175" y="12866"/>
                  </a:lnTo>
                  <a:lnTo>
                    <a:pt x="7314" y="13569"/>
                  </a:lnTo>
                  <a:cubicBezTo>
                    <a:pt x="7341" y="13672"/>
                    <a:pt x="7421" y="13718"/>
                    <a:pt x="7503" y="13718"/>
                  </a:cubicBezTo>
                  <a:cubicBezTo>
                    <a:pt x="7614" y="13718"/>
                    <a:pt x="7728" y="13632"/>
                    <a:pt x="7709" y="13487"/>
                  </a:cubicBezTo>
                  <a:lnTo>
                    <a:pt x="6896" y="9426"/>
                  </a:lnTo>
                  <a:lnTo>
                    <a:pt x="7728" y="9426"/>
                  </a:lnTo>
                  <a:cubicBezTo>
                    <a:pt x="7954" y="9426"/>
                    <a:pt x="8142" y="9238"/>
                    <a:pt x="8142" y="9007"/>
                  </a:cubicBezTo>
                  <a:lnTo>
                    <a:pt x="8142" y="1900"/>
                  </a:lnTo>
                  <a:lnTo>
                    <a:pt x="8157" y="1900"/>
                  </a:lnTo>
                  <a:cubicBezTo>
                    <a:pt x="8387" y="1896"/>
                    <a:pt x="8570" y="1713"/>
                    <a:pt x="8575" y="1482"/>
                  </a:cubicBezTo>
                  <a:lnTo>
                    <a:pt x="8575" y="1049"/>
                  </a:lnTo>
                  <a:cubicBezTo>
                    <a:pt x="8570" y="823"/>
                    <a:pt x="8387" y="635"/>
                    <a:pt x="8157" y="635"/>
                  </a:cubicBezTo>
                  <a:lnTo>
                    <a:pt x="4490" y="635"/>
                  </a:lnTo>
                  <a:lnTo>
                    <a:pt x="4490" y="192"/>
                  </a:lnTo>
                  <a:cubicBezTo>
                    <a:pt x="4483" y="65"/>
                    <a:pt x="4385" y="1"/>
                    <a:pt x="4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6312846" y="4379890"/>
              <a:ext cx="148736" cy="106903"/>
            </a:xfrm>
            <a:custGeom>
              <a:rect b="b" l="l" r="r" t="t"/>
              <a:pathLst>
                <a:path extrusionOk="0" h="4076" w="5671">
                  <a:moveTo>
                    <a:pt x="4381" y="0"/>
                  </a:moveTo>
                  <a:cubicBezTo>
                    <a:pt x="4116" y="0"/>
                    <a:pt x="4116" y="405"/>
                    <a:pt x="4381" y="405"/>
                  </a:cubicBezTo>
                  <a:cubicBezTo>
                    <a:pt x="4386" y="405"/>
                    <a:pt x="4390" y="405"/>
                    <a:pt x="4395" y="405"/>
                  </a:cubicBezTo>
                  <a:lnTo>
                    <a:pt x="4987" y="405"/>
                  </a:lnTo>
                  <a:lnTo>
                    <a:pt x="3009" y="2382"/>
                  </a:lnTo>
                  <a:cubicBezTo>
                    <a:pt x="3005" y="2385"/>
                    <a:pt x="3001" y="2386"/>
                    <a:pt x="2998" y="2386"/>
                  </a:cubicBezTo>
                  <a:cubicBezTo>
                    <a:pt x="2995" y="2386"/>
                    <a:pt x="2993" y="2385"/>
                    <a:pt x="2990" y="2382"/>
                  </a:cubicBezTo>
                  <a:lnTo>
                    <a:pt x="2538" y="1935"/>
                  </a:lnTo>
                  <a:cubicBezTo>
                    <a:pt x="2456" y="1853"/>
                    <a:pt x="2350" y="1812"/>
                    <a:pt x="2244" y="1812"/>
                  </a:cubicBezTo>
                  <a:cubicBezTo>
                    <a:pt x="2138" y="1812"/>
                    <a:pt x="2033" y="1853"/>
                    <a:pt x="1951" y="1935"/>
                  </a:cubicBezTo>
                  <a:lnTo>
                    <a:pt x="166" y="3715"/>
                  </a:lnTo>
                  <a:cubicBezTo>
                    <a:pt x="1" y="3862"/>
                    <a:pt x="140" y="4075"/>
                    <a:pt x="301" y="4075"/>
                  </a:cubicBezTo>
                  <a:cubicBezTo>
                    <a:pt x="351" y="4075"/>
                    <a:pt x="404" y="4054"/>
                    <a:pt x="450" y="4004"/>
                  </a:cubicBezTo>
                  <a:lnTo>
                    <a:pt x="2235" y="2219"/>
                  </a:lnTo>
                  <a:cubicBezTo>
                    <a:pt x="2237" y="2214"/>
                    <a:pt x="2239" y="2212"/>
                    <a:pt x="2242" y="2212"/>
                  </a:cubicBezTo>
                  <a:cubicBezTo>
                    <a:pt x="2245" y="2212"/>
                    <a:pt x="2249" y="2214"/>
                    <a:pt x="2254" y="2219"/>
                  </a:cubicBezTo>
                  <a:lnTo>
                    <a:pt x="2701" y="2666"/>
                  </a:lnTo>
                  <a:cubicBezTo>
                    <a:pt x="2783" y="2748"/>
                    <a:pt x="2889" y="2789"/>
                    <a:pt x="2995" y="2789"/>
                  </a:cubicBezTo>
                  <a:cubicBezTo>
                    <a:pt x="3101" y="2789"/>
                    <a:pt x="3207" y="2748"/>
                    <a:pt x="3288" y="2666"/>
                  </a:cubicBezTo>
                  <a:lnTo>
                    <a:pt x="5271" y="689"/>
                  </a:lnTo>
                  <a:lnTo>
                    <a:pt x="5271" y="1276"/>
                  </a:lnTo>
                  <a:cubicBezTo>
                    <a:pt x="5276" y="1403"/>
                    <a:pt x="5372" y="1467"/>
                    <a:pt x="5469" y="1467"/>
                  </a:cubicBezTo>
                  <a:cubicBezTo>
                    <a:pt x="5566" y="1467"/>
                    <a:pt x="5663" y="1403"/>
                    <a:pt x="5670" y="1276"/>
                  </a:cubicBezTo>
                  <a:lnTo>
                    <a:pt x="5670" y="203"/>
                  </a:lnTo>
                  <a:cubicBezTo>
                    <a:pt x="5670" y="92"/>
                    <a:pt x="5584" y="1"/>
                    <a:pt x="5473" y="1"/>
                  </a:cubicBezTo>
                  <a:lnTo>
                    <a:pt x="4395" y="1"/>
                  </a:lnTo>
                  <a:cubicBezTo>
                    <a:pt x="4390" y="0"/>
                    <a:pt x="4386" y="0"/>
                    <a:pt x="4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8" name="Google Shape;3098;p38"/>
          <p:cNvGrpSpPr/>
          <p:nvPr/>
        </p:nvGrpSpPr>
        <p:grpSpPr>
          <a:xfrm>
            <a:off x="8867473" y="5544622"/>
            <a:ext cx="475207" cy="371241"/>
            <a:chOff x="6650604" y="4343041"/>
            <a:chExt cx="356405" cy="278431"/>
          </a:xfrm>
        </p:grpSpPr>
        <p:sp>
          <p:nvSpPr>
            <p:cNvPr id="3099" name="Google Shape;3099;p38"/>
            <p:cNvSpPr/>
            <p:nvPr/>
          </p:nvSpPr>
          <p:spPr>
            <a:xfrm>
              <a:off x="6711688" y="4354397"/>
              <a:ext cx="284096" cy="17310"/>
            </a:xfrm>
            <a:custGeom>
              <a:rect b="b" l="l" r="r" t="t"/>
              <a:pathLst>
                <a:path extrusionOk="0" h="660" w="10832">
                  <a:moveTo>
                    <a:pt x="0" y="1"/>
                  </a:moveTo>
                  <a:lnTo>
                    <a:pt x="0" y="660"/>
                  </a:lnTo>
                  <a:lnTo>
                    <a:pt x="10831" y="660"/>
                  </a:lnTo>
                  <a:lnTo>
                    <a:pt x="10831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6793334" y="4550631"/>
              <a:ext cx="202319" cy="17074"/>
            </a:xfrm>
            <a:custGeom>
              <a:rect b="b" l="l" r="r" t="t"/>
              <a:pathLst>
                <a:path extrusionOk="0" h="651" w="7714">
                  <a:moveTo>
                    <a:pt x="7699" y="1"/>
                  </a:moveTo>
                  <a:cubicBezTo>
                    <a:pt x="7670" y="39"/>
                    <a:pt x="7627" y="59"/>
                    <a:pt x="7579" y="63"/>
                  </a:cubicBezTo>
                  <a:lnTo>
                    <a:pt x="58" y="63"/>
                  </a:lnTo>
                  <a:lnTo>
                    <a:pt x="58" y="429"/>
                  </a:lnTo>
                  <a:cubicBezTo>
                    <a:pt x="63" y="506"/>
                    <a:pt x="39" y="583"/>
                    <a:pt x="0" y="650"/>
                  </a:cubicBezTo>
                  <a:lnTo>
                    <a:pt x="7714" y="650"/>
                  </a:lnTo>
                  <a:lnTo>
                    <a:pt x="7714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6816546" y="4465077"/>
              <a:ext cx="22608" cy="52901"/>
            </a:xfrm>
            <a:custGeom>
              <a:rect b="b" l="l" r="r" t="t"/>
              <a:pathLst>
                <a:path extrusionOk="0" h="2017" w="862">
                  <a:moveTo>
                    <a:pt x="1" y="0"/>
                  </a:moveTo>
                  <a:lnTo>
                    <a:pt x="1" y="2017"/>
                  </a:lnTo>
                  <a:lnTo>
                    <a:pt x="862" y="2017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6856936" y="4439584"/>
              <a:ext cx="22608" cy="76506"/>
            </a:xfrm>
            <a:custGeom>
              <a:rect b="b" l="l" r="r" t="t"/>
              <a:pathLst>
                <a:path extrusionOk="0" h="2917" w="862">
                  <a:moveTo>
                    <a:pt x="0" y="0"/>
                  </a:moveTo>
                  <a:lnTo>
                    <a:pt x="0" y="2916"/>
                  </a:lnTo>
                  <a:lnTo>
                    <a:pt x="862" y="291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6897326" y="4453852"/>
              <a:ext cx="21480" cy="62238"/>
            </a:xfrm>
            <a:custGeom>
              <a:rect b="b" l="l" r="r" t="t"/>
              <a:pathLst>
                <a:path extrusionOk="0" h="2373" w="819">
                  <a:moveTo>
                    <a:pt x="0" y="0"/>
                  </a:moveTo>
                  <a:lnTo>
                    <a:pt x="0" y="2372"/>
                  </a:lnTo>
                  <a:lnTo>
                    <a:pt x="818" y="2372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6937822" y="4407403"/>
              <a:ext cx="22634" cy="108818"/>
            </a:xfrm>
            <a:custGeom>
              <a:rect b="b" l="l" r="r" t="t"/>
              <a:pathLst>
                <a:path extrusionOk="0" h="4149" w="863">
                  <a:moveTo>
                    <a:pt x="1" y="0"/>
                  </a:moveTo>
                  <a:lnTo>
                    <a:pt x="1" y="4148"/>
                  </a:lnTo>
                  <a:lnTo>
                    <a:pt x="862" y="414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6721025" y="4376979"/>
              <a:ext cx="265422" cy="165732"/>
            </a:xfrm>
            <a:custGeom>
              <a:rect b="b" l="l" r="r" t="t"/>
              <a:pathLst>
                <a:path extrusionOk="0" h="6319" w="10120">
                  <a:moveTo>
                    <a:pt x="2036" y="1266"/>
                  </a:moveTo>
                  <a:cubicBezTo>
                    <a:pt x="2305" y="1281"/>
                    <a:pt x="2305" y="1680"/>
                    <a:pt x="2036" y="1695"/>
                  </a:cubicBezTo>
                  <a:lnTo>
                    <a:pt x="890" y="1695"/>
                  </a:lnTo>
                  <a:cubicBezTo>
                    <a:pt x="621" y="1680"/>
                    <a:pt x="621" y="1281"/>
                    <a:pt x="890" y="1266"/>
                  </a:cubicBezTo>
                  <a:close/>
                  <a:moveTo>
                    <a:pt x="2675" y="1944"/>
                  </a:moveTo>
                  <a:cubicBezTo>
                    <a:pt x="2955" y="1944"/>
                    <a:pt x="2955" y="2373"/>
                    <a:pt x="2675" y="2373"/>
                  </a:cubicBezTo>
                  <a:cubicBezTo>
                    <a:pt x="2670" y="2373"/>
                    <a:pt x="2666" y="2373"/>
                    <a:pt x="2661" y="2373"/>
                  </a:cubicBezTo>
                  <a:lnTo>
                    <a:pt x="890" y="2373"/>
                  </a:lnTo>
                  <a:cubicBezTo>
                    <a:pt x="886" y="2373"/>
                    <a:pt x="881" y="2373"/>
                    <a:pt x="876" y="2373"/>
                  </a:cubicBezTo>
                  <a:cubicBezTo>
                    <a:pt x="592" y="2373"/>
                    <a:pt x="592" y="1944"/>
                    <a:pt x="876" y="1944"/>
                  </a:cubicBezTo>
                  <a:cubicBezTo>
                    <a:pt x="881" y="1944"/>
                    <a:pt x="886" y="1945"/>
                    <a:pt x="890" y="1945"/>
                  </a:cubicBezTo>
                  <a:lnTo>
                    <a:pt x="2661" y="1945"/>
                  </a:lnTo>
                  <a:cubicBezTo>
                    <a:pt x="2666" y="1945"/>
                    <a:pt x="2670" y="1944"/>
                    <a:pt x="2675" y="1944"/>
                  </a:cubicBezTo>
                  <a:close/>
                  <a:moveTo>
                    <a:pt x="872" y="2623"/>
                  </a:moveTo>
                  <a:cubicBezTo>
                    <a:pt x="878" y="2623"/>
                    <a:pt x="884" y="2623"/>
                    <a:pt x="890" y="2623"/>
                  </a:cubicBezTo>
                  <a:lnTo>
                    <a:pt x="2661" y="2623"/>
                  </a:lnTo>
                  <a:cubicBezTo>
                    <a:pt x="2931" y="2638"/>
                    <a:pt x="2931" y="3037"/>
                    <a:pt x="2661" y="3051"/>
                  </a:cubicBezTo>
                  <a:lnTo>
                    <a:pt x="890" y="3051"/>
                  </a:lnTo>
                  <a:cubicBezTo>
                    <a:pt x="886" y="3052"/>
                    <a:pt x="881" y="3052"/>
                    <a:pt x="877" y="3052"/>
                  </a:cubicBezTo>
                  <a:cubicBezTo>
                    <a:pt x="593" y="3052"/>
                    <a:pt x="592" y="2623"/>
                    <a:pt x="872" y="2623"/>
                  </a:cubicBezTo>
                  <a:close/>
                  <a:moveTo>
                    <a:pt x="872" y="3301"/>
                  </a:moveTo>
                  <a:cubicBezTo>
                    <a:pt x="878" y="3301"/>
                    <a:pt x="884" y="3301"/>
                    <a:pt x="890" y="3302"/>
                  </a:cubicBezTo>
                  <a:lnTo>
                    <a:pt x="2661" y="3302"/>
                  </a:lnTo>
                  <a:cubicBezTo>
                    <a:pt x="2931" y="3311"/>
                    <a:pt x="2931" y="3716"/>
                    <a:pt x="2661" y="3730"/>
                  </a:cubicBezTo>
                  <a:lnTo>
                    <a:pt x="890" y="3730"/>
                  </a:lnTo>
                  <a:cubicBezTo>
                    <a:pt x="886" y="3730"/>
                    <a:pt x="881" y="3730"/>
                    <a:pt x="877" y="3730"/>
                  </a:cubicBezTo>
                  <a:cubicBezTo>
                    <a:pt x="593" y="3730"/>
                    <a:pt x="592" y="3301"/>
                    <a:pt x="872" y="3301"/>
                  </a:cubicBezTo>
                  <a:close/>
                  <a:moveTo>
                    <a:pt x="4504" y="3003"/>
                  </a:moveTo>
                  <a:cubicBezTo>
                    <a:pt x="4624" y="3003"/>
                    <a:pt x="4721" y="3100"/>
                    <a:pt x="4721" y="3220"/>
                  </a:cubicBezTo>
                  <a:lnTo>
                    <a:pt x="4721" y="5520"/>
                  </a:lnTo>
                  <a:cubicBezTo>
                    <a:pt x="4721" y="5640"/>
                    <a:pt x="4624" y="5736"/>
                    <a:pt x="4504" y="5736"/>
                  </a:cubicBezTo>
                  <a:lnTo>
                    <a:pt x="3643" y="5736"/>
                  </a:lnTo>
                  <a:cubicBezTo>
                    <a:pt x="3522" y="5736"/>
                    <a:pt x="3426" y="5640"/>
                    <a:pt x="3426" y="5520"/>
                  </a:cubicBezTo>
                  <a:lnTo>
                    <a:pt x="3426" y="3220"/>
                  </a:lnTo>
                  <a:cubicBezTo>
                    <a:pt x="3426" y="3100"/>
                    <a:pt x="3522" y="3003"/>
                    <a:pt x="3643" y="3003"/>
                  </a:cubicBezTo>
                  <a:close/>
                  <a:moveTo>
                    <a:pt x="6044" y="1964"/>
                  </a:moveTo>
                  <a:cubicBezTo>
                    <a:pt x="6164" y="1964"/>
                    <a:pt x="6260" y="2055"/>
                    <a:pt x="6260" y="2176"/>
                  </a:cubicBezTo>
                  <a:lnTo>
                    <a:pt x="6260" y="5520"/>
                  </a:lnTo>
                  <a:cubicBezTo>
                    <a:pt x="6260" y="5640"/>
                    <a:pt x="6164" y="5736"/>
                    <a:pt x="6044" y="5736"/>
                  </a:cubicBezTo>
                  <a:lnTo>
                    <a:pt x="5182" y="5736"/>
                  </a:lnTo>
                  <a:cubicBezTo>
                    <a:pt x="5062" y="5736"/>
                    <a:pt x="4966" y="5640"/>
                    <a:pt x="4966" y="5520"/>
                  </a:cubicBezTo>
                  <a:lnTo>
                    <a:pt x="4971" y="2176"/>
                  </a:lnTo>
                  <a:cubicBezTo>
                    <a:pt x="4971" y="2055"/>
                    <a:pt x="5062" y="1964"/>
                    <a:pt x="5182" y="1964"/>
                  </a:cubicBezTo>
                  <a:close/>
                  <a:moveTo>
                    <a:pt x="7588" y="2503"/>
                  </a:moveTo>
                  <a:cubicBezTo>
                    <a:pt x="7709" y="2503"/>
                    <a:pt x="7805" y="2599"/>
                    <a:pt x="7805" y="2719"/>
                  </a:cubicBezTo>
                  <a:lnTo>
                    <a:pt x="7805" y="5520"/>
                  </a:lnTo>
                  <a:cubicBezTo>
                    <a:pt x="7805" y="5640"/>
                    <a:pt x="7709" y="5736"/>
                    <a:pt x="7588" y="5736"/>
                  </a:cubicBezTo>
                  <a:lnTo>
                    <a:pt x="6727" y="5736"/>
                  </a:lnTo>
                  <a:cubicBezTo>
                    <a:pt x="6607" y="5736"/>
                    <a:pt x="6510" y="5640"/>
                    <a:pt x="6510" y="5520"/>
                  </a:cubicBezTo>
                  <a:lnTo>
                    <a:pt x="6510" y="2719"/>
                  </a:lnTo>
                  <a:cubicBezTo>
                    <a:pt x="6510" y="2599"/>
                    <a:pt x="6607" y="2503"/>
                    <a:pt x="6727" y="2503"/>
                  </a:cubicBezTo>
                  <a:close/>
                  <a:moveTo>
                    <a:pt x="9128" y="727"/>
                  </a:moveTo>
                  <a:cubicBezTo>
                    <a:pt x="9248" y="727"/>
                    <a:pt x="9345" y="824"/>
                    <a:pt x="9345" y="944"/>
                  </a:cubicBezTo>
                  <a:lnTo>
                    <a:pt x="9345" y="5520"/>
                  </a:lnTo>
                  <a:cubicBezTo>
                    <a:pt x="9345" y="5640"/>
                    <a:pt x="9248" y="5736"/>
                    <a:pt x="9128" y="5736"/>
                  </a:cubicBezTo>
                  <a:lnTo>
                    <a:pt x="8267" y="5736"/>
                  </a:lnTo>
                  <a:cubicBezTo>
                    <a:pt x="8146" y="5736"/>
                    <a:pt x="8050" y="5640"/>
                    <a:pt x="8050" y="5520"/>
                  </a:cubicBezTo>
                  <a:lnTo>
                    <a:pt x="8050" y="944"/>
                  </a:lnTo>
                  <a:cubicBezTo>
                    <a:pt x="8050" y="824"/>
                    <a:pt x="8146" y="727"/>
                    <a:pt x="8267" y="727"/>
                  </a:cubicBezTo>
                  <a:close/>
                  <a:moveTo>
                    <a:pt x="0" y="1"/>
                  </a:moveTo>
                  <a:lnTo>
                    <a:pt x="0" y="3826"/>
                  </a:lnTo>
                  <a:lnTo>
                    <a:pt x="529" y="3826"/>
                  </a:lnTo>
                  <a:cubicBezTo>
                    <a:pt x="645" y="3826"/>
                    <a:pt x="741" y="3922"/>
                    <a:pt x="741" y="4043"/>
                  </a:cubicBezTo>
                  <a:lnTo>
                    <a:pt x="741" y="4394"/>
                  </a:lnTo>
                  <a:cubicBezTo>
                    <a:pt x="876" y="4432"/>
                    <a:pt x="1006" y="4490"/>
                    <a:pt x="1131" y="4553"/>
                  </a:cubicBezTo>
                  <a:lnTo>
                    <a:pt x="1381" y="4303"/>
                  </a:lnTo>
                  <a:cubicBezTo>
                    <a:pt x="1422" y="4262"/>
                    <a:pt x="1476" y="4241"/>
                    <a:pt x="1531" y="4241"/>
                  </a:cubicBezTo>
                  <a:cubicBezTo>
                    <a:pt x="1586" y="4241"/>
                    <a:pt x="1641" y="4262"/>
                    <a:pt x="1684" y="4303"/>
                  </a:cubicBezTo>
                  <a:lnTo>
                    <a:pt x="2334" y="4957"/>
                  </a:lnTo>
                  <a:cubicBezTo>
                    <a:pt x="2416" y="5039"/>
                    <a:pt x="2416" y="5173"/>
                    <a:pt x="2334" y="5260"/>
                  </a:cubicBezTo>
                  <a:lnTo>
                    <a:pt x="2088" y="5505"/>
                  </a:lnTo>
                  <a:cubicBezTo>
                    <a:pt x="2151" y="5631"/>
                    <a:pt x="2204" y="5760"/>
                    <a:pt x="2247" y="5895"/>
                  </a:cubicBezTo>
                  <a:lnTo>
                    <a:pt x="2599" y="5895"/>
                  </a:lnTo>
                  <a:cubicBezTo>
                    <a:pt x="2719" y="5895"/>
                    <a:pt x="2815" y="5991"/>
                    <a:pt x="2815" y="6112"/>
                  </a:cubicBezTo>
                  <a:lnTo>
                    <a:pt x="2815" y="6319"/>
                  </a:lnTo>
                  <a:lnTo>
                    <a:pt x="10119" y="6319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6720894" y="4371681"/>
              <a:ext cx="265553" cy="105671"/>
            </a:xfrm>
            <a:custGeom>
              <a:rect b="b" l="l" r="r" t="t"/>
              <a:pathLst>
                <a:path extrusionOk="0" h="4029" w="10125">
                  <a:moveTo>
                    <a:pt x="0" y="1"/>
                  </a:moveTo>
                  <a:lnTo>
                    <a:pt x="0" y="4028"/>
                  </a:lnTo>
                  <a:lnTo>
                    <a:pt x="318" y="4028"/>
                  </a:lnTo>
                  <a:lnTo>
                    <a:pt x="318" y="487"/>
                  </a:lnTo>
                  <a:lnTo>
                    <a:pt x="10124" y="487"/>
                  </a:lnTo>
                  <a:lnTo>
                    <a:pt x="1012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6711688" y="4354397"/>
              <a:ext cx="8970" cy="11383"/>
            </a:xfrm>
            <a:custGeom>
              <a:rect b="b" l="l" r="r" t="t"/>
              <a:pathLst>
                <a:path extrusionOk="0" h="434" w="342">
                  <a:moveTo>
                    <a:pt x="0" y="1"/>
                  </a:moveTo>
                  <a:lnTo>
                    <a:pt x="0" y="434"/>
                  </a:lnTo>
                  <a:lnTo>
                    <a:pt x="342" y="43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6793334" y="4555064"/>
              <a:ext cx="10622" cy="10360"/>
            </a:xfrm>
            <a:custGeom>
              <a:rect b="b" l="l" r="r" t="t"/>
              <a:pathLst>
                <a:path extrusionOk="0" h="395" w="405">
                  <a:moveTo>
                    <a:pt x="58" y="0"/>
                  </a:moveTo>
                  <a:lnTo>
                    <a:pt x="58" y="250"/>
                  </a:lnTo>
                  <a:cubicBezTo>
                    <a:pt x="58" y="303"/>
                    <a:pt x="39" y="356"/>
                    <a:pt x="0" y="395"/>
                  </a:cubicBezTo>
                  <a:lnTo>
                    <a:pt x="342" y="395"/>
                  </a:lnTo>
                  <a:cubicBezTo>
                    <a:pt x="380" y="356"/>
                    <a:pt x="404" y="303"/>
                    <a:pt x="404" y="25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6661698" y="4488551"/>
              <a:ext cx="121932" cy="121801"/>
            </a:xfrm>
            <a:custGeom>
              <a:rect b="b" l="l" r="r" t="t"/>
              <a:pathLst>
                <a:path extrusionOk="0" h="4644" w="4649">
                  <a:moveTo>
                    <a:pt x="2368" y="982"/>
                  </a:moveTo>
                  <a:cubicBezTo>
                    <a:pt x="3114" y="982"/>
                    <a:pt x="3715" y="1583"/>
                    <a:pt x="3715" y="2324"/>
                  </a:cubicBezTo>
                  <a:lnTo>
                    <a:pt x="3715" y="2401"/>
                  </a:lnTo>
                  <a:lnTo>
                    <a:pt x="3715" y="2426"/>
                  </a:lnTo>
                  <a:cubicBezTo>
                    <a:pt x="3715" y="2445"/>
                    <a:pt x="3715" y="2464"/>
                    <a:pt x="3711" y="2478"/>
                  </a:cubicBezTo>
                  <a:cubicBezTo>
                    <a:pt x="3711" y="2488"/>
                    <a:pt x="3711" y="2498"/>
                    <a:pt x="3706" y="2503"/>
                  </a:cubicBezTo>
                  <a:cubicBezTo>
                    <a:pt x="3706" y="2522"/>
                    <a:pt x="3701" y="2541"/>
                    <a:pt x="3696" y="2560"/>
                  </a:cubicBezTo>
                  <a:cubicBezTo>
                    <a:pt x="3696" y="2565"/>
                    <a:pt x="3696" y="2575"/>
                    <a:pt x="3691" y="2580"/>
                  </a:cubicBezTo>
                  <a:cubicBezTo>
                    <a:pt x="3691" y="2599"/>
                    <a:pt x="3686" y="2623"/>
                    <a:pt x="3682" y="2642"/>
                  </a:cubicBezTo>
                  <a:lnTo>
                    <a:pt x="3677" y="2656"/>
                  </a:lnTo>
                  <a:cubicBezTo>
                    <a:pt x="3672" y="2681"/>
                    <a:pt x="3662" y="2705"/>
                    <a:pt x="3658" y="2729"/>
                  </a:cubicBezTo>
                  <a:lnTo>
                    <a:pt x="3648" y="2748"/>
                  </a:lnTo>
                  <a:cubicBezTo>
                    <a:pt x="3643" y="2767"/>
                    <a:pt x="3638" y="2782"/>
                    <a:pt x="3634" y="2796"/>
                  </a:cubicBezTo>
                  <a:cubicBezTo>
                    <a:pt x="3624" y="2810"/>
                    <a:pt x="3576" y="2815"/>
                    <a:pt x="3571" y="2825"/>
                  </a:cubicBezTo>
                  <a:lnTo>
                    <a:pt x="3561" y="2859"/>
                  </a:lnTo>
                  <a:cubicBezTo>
                    <a:pt x="3552" y="2873"/>
                    <a:pt x="3547" y="2883"/>
                    <a:pt x="3542" y="2897"/>
                  </a:cubicBezTo>
                  <a:lnTo>
                    <a:pt x="3532" y="2921"/>
                  </a:lnTo>
                  <a:cubicBezTo>
                    <a:pt x="3446" y="3090"/>
                    <a:pt x="3330" y="3239"/>
                    <a:pt x="3181" y="3359"/>
                  </a:cubicBezTo>
                  <a:cubicBezTo>
                    <a:pt x="3148" y="3383"/>
                    <a:pt x="3114" y="3412"/>
                    <a:pt x="3080" y="3436"/>
                  </a:cubicBezTo>
                  <a:lnTo>
                    <a:pt x="3032" y="3465"/>
                  </a:lnTo>
                  <a:lnTo>
                    <a:pt x="3018" y="3474"/>
                  </a:lnTo>
                  <a:lnTo>
                    <a:pt x="2979" y="3499"/>
                  </a:lnTo>
                  <a:lnTo>
                    <a:pt x="2965" y="3503"/>
                  </a:lnTo>
                  <a:lnTo>
                    <a:pt x="2917" y="3532"/>
                  </a:lnTo>
                  <a:lnTo>
                    <a:pt x="2864" y="3556"/>
                  </a:lnTo>
                  <a:lnTo>
                    <a:pt x="2844" y="3561"/>
                  </a:lnTo>
                  <a:lnTo>
                    <a:pt x="2806" y="3576"/>
                  </a:lnTo>
                  <a:lnTo>
                    <a:pt x="2787" y="3585"/>
                  </a:lnTo>
                  <a:lnTo>
                    <a:pt x="2734" y="3604"/>
                  </a:lnTo>
                  <a:lnTo>
                    <a:pt x="2729" y="3604"/>
                  </a:lnTo>
                  <a:lnTo>
                    <a:pt x="2676" y="3619"/>
                  </a:lnTo>
                  <a:lnTo>
                    <a:pt x="2657" y="3619"/>
                  </a:lnTo>
                  <a:lnTo>
                    <a:pt x="2613" y="3628"/>
                  </a:lnTo>
                  <a:lnTo>
                    <a:pt x="2599" y="3628"/>
                  </a:lnTo>
                  <a:lnTo>
                    <a:pt x="2541" y="3638"/>
                  </a:lnTo>
                  <a:lnTo>
                    <a:pt x="2479" y="3648"/>
                  </a:lnTo>
                  <a:lnTo>
                    <a:pt x="2464" y="3648"/>
                  </a:lnTo>
                  <a:lnTo>
                    <a:pt x="2421" y="3653"/>
                  </a:lnTo>
                  <a:lnTo>
                    <a:pt x="2262" y="3653"/>
                  </a:lnTo>
                  <a:lnTo>
                    <a:pt x="2219" y="3648"/>
                  </a:lnTo>
                  <a:lnTo>
                    <a:pt x="2204" y="3648"/>
                  </a:lnTo>
                  <a:lnTo>
                    <a:pt x="2142" y="3638"/>
                  </a:lnTo>
                  <a:lnTo>
                    <a:pt x="2137" y="3638"/>
                  </a:lnTo>
                  <a:lnTo>
                    <a:pt x="2108" y="3633"/>
                  </a:lnTo>
                  <a:lnTo>
                    <a:pt x="2084" y="3628"/>
                  </a:lnTo>
                  <a:lnTo>
                    <a:pt x="2075" y="3628"/>
                  </a:lnTo>
                  <a:cubicBezTo>
                    <a:pt x="2031" y="3624"/>
                    <a:pt x="1988" y="3609"/>
                    <a:pt x="1954" y="3600"/>
                  </a:cubicBezTo>
                  <a:lnTo>
                    <a:pt x="1901" y="3580"/>
                  </a:lnTo>
                  <a:lnTo>
                    <a:pt x="1896" y="3580"/>
                  </a:lnTo>
                  <a:cubicBezTo>
                    <a:pt x="1858" y="3566"/>
                    <a:pt x="1815" y="3547"/>
                    <a:pt x="1776" y="3532"/>
                  </a:cubicBezTo>
                  <a:lnTo>
                    <a:pt x="1771" y="3532"/>
                  </a:lnTo>
                  <a:lnTo>
                    <a:pt x="1743" y="3518"/>
                  </a:lnTo>
                  <a:lnTo>
                    <a:pt x="1728" y="3508"/>
                  </a:lnTo>
                  <a:lnTo>
                    <a:pt x="1723" y="3508"/>
                  </a:lnTo>
                  <a:lnTo>
                    <a:pt x="1709" y="3499"/>
                  </a:lnTo>
                  <a:lnTo>
                    <a:pt x="1675" y="3479"/>
                  </a:lnTo>
                  <a:lnTo>
                    <a:pt x="1670" y="3479"/>
                  </a:lnTo>
                  <a:lnTo>
                    <a:pt x="1656" y="3470"/>
                  </a:lnTo>
                  <a:lnTo>
                    <a:pt x="1608" y="3441"/>
                  </a:lnTo>
                  <a:lnTo>
                    <a:pt x="1603" y="3436"/>
                  </a:lnTo>
                  <a:cubicBezTo>
                    <a:pt x="1391" y="3292"/>
                    <a:pt x="1228" y="3094"/>
                    <a:pt x="1127" y="2859"/>
                  </a:cubicBezTo>
                  <a:lnTo>
                    <a:pt x="1122" y="2849"/>
                  </a:lnTo>
                  <a:lnTo>
                    <a:pt x="1112" y="2820"/>
                  </a:lnTo>
                  <a:lnTo>
                    <a:pt x="1103" y="2801"/>
                  </a:lnTo>
                  <a:cubicBezTo>
                    <a:pt x="1093" y="2782"/>
                    <a:pt x="1088" y="2758"/>
                    <a:pt x="1078" y="2738"/>
                  </a:cubicBezTo>
                  <a:lnTo>
                    <a:pt x="1078" y="2729"/>
                  </a:lnTo>
                  <a:cubicBezTo>
                    <a:pt x="1064" y="2681"/>
                    <a:pt x="1050" y="2628"/>
                    <a:pt x="1040" y="2575"/>
                  </a:cubicBezTo>
                  <a:lnTo>
                    <a:pt x="1040" y="2565"/>
                  </a:lnTo>
                  <a:cubicBezTo>
                    <a:pt x="1035" y="2541"/>
                    <a:pt x="1035" y="2522"/>
                    <a:pt x="1030" y="2503"/>
                  </a:cubicBezTo>
                  <a:lnTo>
                    <a:pt x="1030" y="2483"/>
                  </a:lnTo>
                  <a:cubicBezTo>
                    <a:pt x="1030" y="2464"/>
                    <a:pt x="1026" y="2445"/>
                    <a:pt x="1026" y="2426"/>
                  </a:cubicBezTo>
                  <a:lnTo>
                    <a:pt x="1026" y="2401"/>
                  </a:lnTo>
                  <a:lnTo>
                    <a:pt x="1026" y="2329"/>
                  </a:lnTo>
                  <a:lnTo>
                    <a:pt x="1026" y="2324"/>
                  </a:lnTo>
                  <a:cubicBezTo>
                    <a:pt x="1026" y="1583"/>
                    <a:pt x="1627" y="982"/>
                    <a:pt x="2368" y="982"/>
                  </a:cubicBezTo>
                  <a:close/>
                  <a:moveTo>
                    <a:pt x="2079" y="0"/>
                  </a:moveTo>
                  <a:lnTo>
                    <a:pt x="2079" y="299"/>
                  </a:lnTo>
                  <a:cubicBezTo>
                    <a:pt x="2079" y="400"/>
                    <a:pt x="2012" y="486"/>
                    <a:pt x="1911" y="510"/>
                  </a:cubicBezTo>
                  <a:cubicBezTo>
                    <a:pt x="1709" y="554"/>
                    <a:pt x="1516" y="636"/>
                    <a:pt x="1338" y="751"/>
                  </a:cubicBezTo>
                  <a:cubicBezTo>
                    <a:pt x="1305" y="772"/>
                    <a:pt x="1267" y="783"/>
                    <a:pt x="1229" y="783"/>
                  </a:cubicBezTo>
                  <a:cubicBezTo>
                    <a:pt x="1173" y="783"/>
                    <a:pt x="1117" y="760"/>
                    <a:pt x="1074" y="717"/>
                  </a:cubicBezTo>
                  <a:lnTo>
                    <a:pt x="857" y="506"/>
                  </a:lnTo>
                  <a:lnTo>
                    <a:pt x="511" y="857"/>
                  </a:lnTo>
                  <a:lnTo>
                    <a:pt x="722" y="1069"/>
                  </a:lnTo>
                  <a:cubicBezTo>
                    <a:pt x="795" y="1141"/>
                    <a:pt x="809" y="1251"/>
                    <a:pt x="751" y="1333"/>
                  </a:cubicBezTo>
                  <a:cubicBezTo>
                    <a:pt x="641" y="1511"/>
                    <a:pt x="559" y="1704"/>
                    <a:pt x="511" y="1906"/>
                  </a:cubicBezTo>
                  <a:cubicBezTo>
                    <a:pt x="491" y="2007"/>
                    <a:pt x="405" y="2074"/>
                    <a:pt x="304" y="2074"/>
                  </a:cubicBezTo>
                  <a:lnTo>
                    <a:pt x="1" y="2074"/>
                  </a:lnTo>
                  <a:lnTo>
                    <a:pt x="1" y="2570"/>
                  </a:lnTo>
                  <a:lnTo>
                    <a:pt x="304" y="2570"/>
                  </a:lnTo>
                  <a:cubicBezTo>
                    <a:pt x="405" y="2570"/>
                    <a:pt x="491" y="2637"/>
                    <a:pt x="511" y="2738"/>
                  </a:cubicBezTo>
                  <a:cubicBezTo>
                    <a:pt x="559" y="2940"/>
                    <a:pt x="641" y="3133"/>
                    <a:pt x="751" y="3311"/>
                  </a:cubicBezTo>
                  <a:cubicBezTo>
                    <a:pt x="809" y="3393"/>
                    <a:pt x="795" y="3503"/>
                    <a:pt x="722" y="3576"/>
                  </a:cubicBezTo>
                  <a:lnTo>
                    <a:pt x="511" y="3787"/>
                  </a:lnTo>
                  <a:lnTo>
                    <a:pt x="857" y="4139"/>
                  </a:lnTo>
                  <a:lnTo>
                    <a:pt x="1074" y="3927"/>
                  </a:lnTo>
                  <a:cubicBezTo>
                    <a:pt x="1117" y="3884"/>
                    <a:pt x="1173" y="3861"/>
                    <a:pt x="1229" y="3861"/>
                  </a:cubicBezTo>
                  <a:cubicBezTo>
                    <a:pt x="1267" y="3861"/>
                    <a:pt x="1305" y="3872"/>
                    <a:pt x="1338" y="3893"/>
                  </a:cubicBezTo>
                  <a:cubicBezTo>
                    <a:pt x="1516" y="4009"/>
                    <a:pt x="1709" y="4086"/>
                    <a:pt x="1911" y="4134"/>
                  </a:cubicBezTo>
                  <a:cubicBezTo>
                    <a:pt x="2012" y="4158"/>
                    <a:pt x="2079" y="4244"/>
                    <a:pt x="2079" y="4345"/>
                  </a:cubicBezTo>
                  <a:lnTo>
                    <a:pt x="2079" y="4644"/>
                  </a:lnTo>
                  <a:lnTo>
                    <a:pt x="2575" y="4644"/>
                  </a:lnTo>
                  <a:lnTo>
                    <a:pt x="2575" y="4345"/>
                  </a:lnTo>
                  <a:cubicBezTo>
                    <a:pt x="2575" y="4244"/>
                    <a:pt x="2642" y="4158"/>
                    <a:pt x="2739" y="4134"/>
                  </a:cubicBezTo>
                  <a:cubicBezTo>
                    <a:pt x="2945" y="4086"/>
                    <a:pt x="3138" y="4009"/>
                    <a:pt x="3316" y="3893"/>
                  </a:cubicBezTo>
                  <a:cubicBezTo>
                    <a:pt x="3349" y="3872"/>
                    <a:pt x="3387" y="3861"/>
                    <a:pt x="3425" y="3861"/>
                  </a:cubicBezTo>
                  <a:cubicBezTo>
                    <a:pt x="3481" y="3861"/>
                    <a:pt x="3538" y="3884"/>
                    <a:pt x="3581" y="3927"/>
                  </a:cubicBezTo>
                  <a:lnTo>
                    <a:pt x="3792" y="4139"/>
                  </a:lnTo>
                  <a:lnTo>
                    <a:pt x="4144" y="3787"/>
                  </a:lnTo>
                  <a:lnTo>
                    <a:pt x="3927" y="3576"/>
                  </a:lnTo>
                  <a:cubicBezTo>
                    <a:pt x="3860" y="3503"/>
                    <a:pt x="3845" y="3393"/>
                    <a:pt x="3898" y="3311"/>
                  </a:cubicBezTo>
                  <a:cubicBezTo>
                    <a:pt x="4009" y="3133"/>
                    <a:pt x="4091" y="2940"/>
                    <a:pt x="4139" y="2738"/>
                  </a:cubicBezTo>
                  <a:cubicBezTo>
                    <a:pt x="4163" y="2637"/>
                    <a:pt x="4249" y="2570"/>
                    <a:pt x="4350" y="2570"/>
                  </a:cubicBezTo>
                  <a:lnTo>
                    <a:pt x="4649" y="2570"/>
                  </a:lnTo>
                  <a:lnTo>
                    <a:pt x="4649" y="2074"/>
                  </a:lnTo>
                  <a:lnTo>
                    <a:pt x="4346" y="2074"/>
                  </a:lnTo>
                  <a:cubicBezTo>
                    <a:pt x="4249" y="2074"/>
                    <a:pt x="4158" y="2007"/>
                    <a:pt x="4139" y="1906"/>
                  </a:cubicBezTo>
                  <a:cubicBezTo>
                    <a:pt x="4091" y="1704"/>
                    <a:pt x="4009" y="1511"/>
                    <a:pt x="3898" y="1333"/>
                  </a:cubicBezTo>
                  <a:cubicBezTo>
                    <a:pt x="3845" y="1251"/>
                    <a:pt x="3855" y="1141"/>
                    <a:pt x="3927" y="1069"/>
                  </a:cubicBezTo>
                  <a:lnTo>
                    <a:pt x="4144" y="857"/>
                  </a:lnTo>
                  <a:lnTo>
                    <a:pt x="3792" y="506"/>
                  </a:lnTo>
                  <a:lnTo>
                    <a:pt x="3581" y="717"/>
                  </a:lnTo>
                  <a:cubicBezTo>
                    <a:pt x="3538" y="760"/>
                    <a:pt x="3481" y="783"/>
                    <a:pt x="3424" y="783"/>
                  </a:cubicBezTo>
                  <a:cubicBezTo>
                    <a:pt x="3385" y="783"/>
                    <a:pt x="3346" y="772"/>
                    <a:pt x="3311" y="751"/>
                  </a:cubicBezTo>
                  <a:cubicBezTo>
                    <a:pt x="3138" y="636"/>
                    <a:pt x="2941" y="554"/>
                    <a:pt x="2739" y="510"/>
                  </a:cubicBezTo>
                  <a:cubicBezTo>
                    <a:pt x="2642" y="486"/>
                    <a:pt x="2570" y="400"/>
                    <a:pt x="2570" y="299"/>
                  </a:cubicBezTo>
                  <a:lnTo>
                    <a:pt x="257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6650604" y="4343041"/>
              <a:ext cx="356405" cy="278431"/>
            </a:xfrm>
            <a:custGeom>
              <a:rect b="b" l="l" r="r" t="t"/>
              <a:pathLst>
                <a:path extrusionOk="0" h="10616" w="13589">
                  <a:moveTo>
                    <a:pt x="13160" y="434"/>
                  </a:moveTo>
                  <a:lnTo>
                    <a:pt x="13160" y="867"/>
                  </a:lnTo>
                  <a:lnTo>
                    <a:pt x="11587" y="867"/>
                  </a:lnTo>
                  <a:cubicBezTo>
                    <a:pt x="11313" y="881"/>
                    <a:pt x="11313" y="1280"/>
                    <a:pt x="11587" y="1295"/>
                  </a:cubicBezTo>
                  <a:lnTo>
                    <a:pt x="12804" y="1295"/>
                  </a:lnTo>
                  <a:lnTo>
                    <a:pt x="12804" y="7617"/>
                  </a:lnTo>
                  <a:lnTo>
                    <a:pt x="5500" y="7617"/>
                  </a:lnTo>
                  <a:lnTo>
                    <a:pt x="5500" y="7411"/>
                  </a:lnTo>
                  <a:cubicBezTo>
                    <a:pt x="5500" y="7290"/>
                    <a:pt x="5404" y="7194"/>
                    <a:pt x="5288" y="7194"/>
                  </a:cubicBezTo>
                  <a:lnTo>
                    <a:pt x="4937" y="7194"/>
                  </a:lnTo>
                  <a:cubicBezTo>
                    <a:pt x="4894" y="7059"/>
                    <a:pt x="4841" y="6929"/>
                    <a:pt x="4773" y="6804"/>
                  </a:cubicBezTo>
                  <a:lnTo>
                    <a:pt x="5024" y="6554"/>
                  </a:lnTo>
                  <a:cubicBezTo>
                    <a:pt x="5105" y="6472"/>
                    <a:pt x="5105" y="6338"/>
                    <a:pt x="5024" y="6256"/>
                  </a:cubicBezTo>
                  <a:lnTo>
                    <a:pt x="4369" y="5601"/>
                  </a:lnTo>
                  <a:cubicBezTo>
                    <a:pt x="4326" y="5558"/>
                    <a:pt x="4271" y="5536"/>
                    <a:pt x="4216" y="5536"/>
                  </a:cubicBezTo>
                  <a:cubicBezTo>
                    <a:pt x="4161" y="5536"/>
                    <a:pt x="4107" y="5558"/>
                    <a:pt x="4066" y="5601"/>
                  </a:cubicBezTo>
                  <a:lnTo>
                    <a:pt x="3816" y="5847"/>
                  </a:lnTo>
                  <a:cubicBezTo>
                    <a:pt x="3691" y="5784"/>
                    <a:pt x="3561" y="5726"/>
                    <a:pt x="3426" y="5688"/>
                  </a:cubicBezTo>
                  <a:lnTo>
                    <a:pt x="3426" y="5337"/>
                  </a:lnTo>
                  <a:cubicBezTo>
                    <a:pt x="3426" y="5216"/>
                    <a:pt x="3330" y="5120"/>
                    <a:pt x="3214" y="5120"/>
                  </a:cubicBezTo>
                  <a:lnTo>
                    <a:pt x="2685" y="5120"/>
                  </a:lnTo>
                  <a:lnTo>
                    <a:pt x="2685" y="1295"/>
                  </a:lnTo>
                  <a:lnTo>
                    <a:pt x="10841" y="1295"/>
                  </a:lnTo>
                  <a:cubicBezTo>
                    <a:pt x="11111" y="1280"/>
                    <a:pt x="11111" y="881"/>
                    <a:pt x="10841" y="867"/>
                  </a:cubicBezTo>
                  <a:lnTo>
                    <a:pt x="2329" y="867"/>
                  </a:lnTo>
                  <a:lnTo>
                    <a:pt x="2329" y="434"/>
                  </a:lnTo>
                  <a:close/>
                  <a:moveTo>
                    <a:pt x="13160" y="8046"/>
                  </a:moveTo>
                  <a:lnTo>
                    <a:pt x="13160" y="8479"/>
                  </a:lnTo>
                  <a:lnTo>
                    <a:pt x="5442" y="8479"/>
                  </a:lnTo>
                  <a:cubicBezTo>
                    <a:pt x="5481" y="8440"/>
                    <a:pt x="5505" y="8387"/>
                    <a:pt x="5505" y="8330"/>
                  </a:cubicBezTo>
                  <a:lnTo>
                    <a:pt x="5505" y="8084"/>
                  </a:lnTo>
                  <a:lnTo>
                    <a:pt x="13021" y="8084"/>
                  </a:lnTo>
                  <a:cubicBezTo>
                    <a:pt x="13064" y="8084"/>
                    <a:pt x="13107" y="8070"/>
                    <a:pt x="13146" y="8046"/>
                  </a:cubicBezTo>
                  <a:close/>
                  <a:moveTo>
                    <a:pt x="2998" y="5548"/>
                  </a:moveTo>
                  <a:lnTo>
                    <a:pt x="2998" y="5847"/>
                  </a:lnTo>
                  <a:cubicBezTo>
                    <a:pt x="2998" y="5948"/>
                    <a:pt x="3065" y="6034"/>
                    <a:pt x="3162" y="6058"/>
                  </a:cubicBezTo>
                  <a:cubicBezTo>
                    <a:pt x="3368" y="6102"/>
                    <a:pt x="3561" y="6184"/>
                    <a:pt x="3739" y="6299"/>
                  </a:cubicBezTo>
                  <a:cubicBezTo>
                    <a:pt x="3772" y="6320"/>
                    <a:pt x="3810" y="6331"/>
                    <a:pt x="3848" y="6331"/>
                  </a:cubicBezTo>
                  <a:cubicBezTo>
                    <a:pt x="3904" y="6331"/>
                    <a:pt x="3961" y="6308"/>
                    <a:pt x="4004" y="6265"/>
                  </a:cubicBezTo>
                  <a:lnTo>
                    <a:pt x="4215" y="6054"/>
                  </a:lnTo>
                  <a:lnTo>
                    <a:pt x="4567" y="6405"/>
                  </a:lnTo>
                  <a:lnTo>
                    <a:pt x="4350" y="6617"/>
                  </a:lnTo>
                  <a:cubicBezTo>
                    <a:pt x="4283" y="6689"/>
                    <a:pt x="4268" y="6799"/>
                    <a:pt x="4321" y="6881"/>
                  </a:cubicBezTo>
                  <a:cubicBezTo>
                    <a:pt x="4432" y="7059"/>
                    <a:pt x="4514" y="7252"/>
                    <a:pt x="4562" y="7454"/>
                  </a:cubicBezTo>
                  <a:cubicBezTo>
                    <a:pt x="4586" y="7555"/>
                    <a:pt x="4672" y="7622"/>
                    <a:pt x="4773" y="7622"/>
                  </a:cubicBezTo>
                  <a:lnTo>
                    <a:pt x="5072" y="7622"/>
                  </a:lnTo>
                  <a:lnTo>
                    <a:pt x="5072" y="8118"/>
                  </a:lnTo>
                  <a:lnTo>
                    <a:pt x="4773" y="8118"/>
                  </a:lnTo>
                  <a:cubicBezTo>
                    <a:pt x="4672" y="8118"/>
                    <a:pt x="4586" y="8185"/>
                    <a:pt x="4562" y="8286"/>
                  </a:cubicBezTo>
                  <a:cubicBezTo>
                    <a:pt x="4514" y="8488"/>
                    <a:pt x="4432" y="8681"/>
                    <a:pt x="4321" y="8859"/>
                  </a:cubicBezTo>
                  <a:cubicBezTo>
                    <a:pt x="4268" y="8941"/>
                    <a:pt x="4283" y="9051"/>
                    <a:pt x="4350" y="9124"/>
                  </a:cubicBezTo>
                  <a:lnTo>
                    <a:pt x="4567" y="9335"/>
                  </a:lnTo>
                  <a:lnTo>
                    <a:pt x="4220" y="9687"/>
                  </a:lnTo>
                  <a:lnTo>
                    <a:pt x="4004" y="9475"/>
                  </a:lnTo>
                  <a:cubicBezTo>
                    <a:pt x="3961" y="9432"/>
                    <a:pt x="3904" y="9409"/>
                    <a:pt x="3848" y="9409"/>
                  </a:cubicBezTo>
                  <a:cubicBezTo>
                    <a:pt x="3810" y="9409"/>
                    <a:pt x="3772" y="9420"/>
                    <a:pt x="3739" y="9441"/>
                  </a:cubicBezTo>
                  <a:cubicBezTo>
                    <a:pt x="3561" y="9557"/>
                    <a:pt x="3368" y="9634"/>
                    <a:pt x="3166" y="9682"/>
                  </a:cubicBezTo>
                  <a:cubicBezTo>
                    <a:pt x="3065" y="9706"/>
                    <a:pt x="2998" y="9792"/>
                    <a:pt x="2998" y="9893"/>
                  </a:cubicBezTo>
                  <a:lnTo>
                    <a:pt x="2998" y="10192"/>
                  </a:lnTo>
                  <a:lnTo>
                    <a:pt x="2502" y="10192"/>
                  </a:lnTo>
                  <a:lnTo>
                    <a:pt x="2502" y="9893"/>
                  </a:lnTo>
                  <a:cubicBezTo>
                    <a:pt x="2502" y="9792"/>
                    <a:pt x="2435" y="9706"/>
                    <a:pt x="2334" y="9682"/>
                  </a:cubicBezTo>
                  <a:cubicBezTo>
                    <a:pt x="2132" y="9634"/>
                    <a:pt x="1939" y="9557"/>
                    <a:pt x="1761" y="9441"/>
                  </a:cubicBezTo>
                  <a:cubicBezTo>
                    <a:pt x="1728" y="9420"/>
                    <a:pt x="1690" y="9409"/>
                    <a:pt x="1652" y="9409"/>
                  </a:cubicBezTo>
                  <a:cubicBezTo>
                    <a:pt x="1596" y="9409"/>
                    <a:pt x="1540" y="9432"/>
                    <a:pt x="1497" y="9475"/>
                  </a:cubicBezTo>
                  <a:lnTo>
                    <a:pt x="1280" y="9687"/>
                  </a:lnTo>
                  <a:lnTo>
                    <a:pt x="934" y="9335"/>
                  </a:lnTo>
                  <a:lnTo>
                    <a:pt x="1145" y="9124"/>
                  </a:lnTo>
                  <a:cubicBezTo>
                    <a:pt x="1218" y="9051"/>
                    <a:pt x="1232" y="8941"/>
                    <a:pt x="1174" y="8859"/>
                  </a:cubicBezTo>
                  <a:cubicBezTo>
                    <a:pt x="1064" y="8681"/>
                    <a:pt x="982" y="8488"/>
                    <a:pt x="934" y="8286"/>
                  </a:cubicBezTo>
                  <a:cubicBezTo>
                    <a:pt x="914" y="8185"/>
                    <a:pt x="828" y="8118"/>
                    <a:pt x="727" y="8118"/>
                  </a:cubicBezTo>
                  <a:lnTo>
                    <a:pt x="424" y="8118"/>
                  </a:lnTo>
                  <a:lnTo>
                    <a:pt x="424" y="7622"/>
                  </a:lnTo>
                  <a:lnTo>
                    <a:pt x="727" y="7622"/>
                  </a:lnTo>
                  <a:cubicBezTo>
                    <a:pt x="828" y="7622"/>
                    <a:pt x="914" y="7555"/>
                    <a:pt x="934" y="7454"/>
                  </a:cubicBezTo>
                  <a:cubicBezTo>
                    <a:pt x="982" y="7252"/>
                    <a:pt x="1064" y="7059"/>
                    <a:pt x="1174" y="6881"/>
                  </a:cubicBezTo>
                  <a:cubicBezTo>
                    <a:pt x="1232" y="6799"/>
                    <a:pt x="1218" y="6689"/>
                    <a:pt x="1145" y="6617"/>
                  </a:cubicBezTo>
                  <a:lnTo>
                    <a:pt x="934" y="6405"/>
                  </a:lnTo>
                  <a:lnTo>
                    <a:pt x="1280" y="6054"/>
                  </a:lnTo>
                  <a:lnTo>
                    <a:pt x="1497" y="6265"/>
                  </a:lnTo>
                  <a:cubicBezTo>
                    <a:pt x="1540" y="6308"/>
                    <a:pt x="1596" y="6331"/>
                    <a:pt x="1652" y="6331"/>
                  </a:cubicBezTo>
                  <a:cubicBezTo>
                    <a:pt x="1690" y="6331"/>
                    <a:pt x="1728" y="6320"/>
                    <a:pt x="1761" y="6299"/>
                  </a:cubicBezTo>
                  <a:cubicBezTo>
                    <a:pt x="1939" y="6184"/>
                    <a:pt x="2132" y="6102"/>
                    <a:pt x="2334" y="6058"/>
                  </a:cubicBezTo>
                  <a:cubicBezTo>
                    <a:pt x="2435" y="6034"/>
                    <a:pt x="2502" y="5948"/>
                    <a:pt x="2502" y="5847"/>
                  </a:cubicBezTo>
                  <a:lnTo>
                    <a:pt x="2502" y="5548"/>
                  </a:lnTo>
                  <a:close/>
                  <a:moveTo>
                    <a:pt x="2113" y="1"/>
                  </a:moveTo>
                  <a:cubicBezTo>
                    <a:pt x="1997" y="1"/>
                    <a:pt x="1901" y="97"/>
                    <a:pt x="1901" y="217"/>
                  </a:cubicBezTo>
                  <a:lnTo>
                    <a:pt x="1901" y="1078"/>
                  </a:lnTo>
                  <a:cubicBezTo>
                    <a:pt x="1901" y="1199"/>
                    <a:pt x="1997" y="1295"/>
                    <a:pt x="2113" y="1295"/>
                  </a:cubicBezTo>
                  <a:lnTo>
                    <a:pt x="2252" y="1295"/>
                  </a:lnTo>
                  <a:lnTo>
                    <a:pt x="2252" y="5125"/>
                  </a:lnTo>
                  <a:cubicBezTo>
                    <a:pt x="2151" y="5139"/>
                    <a:pt x="2074" y="5231"/>
                    <a:pt x="2074" y="5332"/>
                  </a:cubicBezTo>
                  <a:lnTo>
                    <a:pt x="2074" y="5688"/>
                  </a:lnTo>
                  <a:cubicBezTo>
                    <a:pt x="1939" y="5726"/>
                    <a:pt x="1805" y="5779"/>
                    <a:pt x="1684" y="5847"/>
                  </a:cubicBezTo>
                  <a:lnTo>
                    <a:pt x="1434" y="5597"/>
                  </a:lnTo>
                  <a:cubicBezTo>
                    <a:pt x="1391" y="5556"/>
                    <a:pt x="1337" y="5535"/>
                    <a:pt x="1283" y="5535"/>
                  </a:cubicBezTo>
                  <a:cubicBezTo>
                    <a:pt x="1228" y="5535"/>
                    <a:pt x="1174" y="5556"/>
                    <a:pt x="1131" y="5597"/>
                  </a:cubicBezTo>
                  <a:lnTo>
                    <a:pt x="481" y="6251"/>
                  </a:lnTo>
                  <a:cubicBezTo>
                    <a:pt x="400" y="6333"/>
                    <a:pt x="400" y="6467"/>
                    <a:pt x="481" y="6554"/>
                  </a:cubicBezTo>
                  <a:lnTo>
                    <a:pt x="727" y="6799"/>
                  </a:lnTo>
                  <a:cubicBezTo>
                    <a:pt x="664" y="6925"/>
                    <a:pt x="607" y="7054"/>
                    <a:pt x="568" y="7189"/>
                  </a:cubicBezTo>
                  <a:lnTo>
                    <a:pt x="217" y="7189"/>
                  </a:lnTo>
                  <a:cubicBezTo>
                    <a:pt x="96" y="7189"/>
                    <a:pt x="0" y="7285"/>
                    <a:pt x="0" y="7406"/>
                  </a:cubicBezTo>
                  <a:lnTo>
                    <a:pt x="0" y="8330"/>
                  </a:lnTo>
                  <a:cubicBezTo>
                    <a:pt x="0" y="8450"/>
                    <a:pt x="96" y="8546"/>
                    <a:pt x="217" y="8546"/>
                  </a:cubicBezTo>
                  <a:lnTo>
                    <a:pt x="568" y="8546"/>
                  </a:lnTo>
                  <a:cubicBezTo>
                    <a:pt x="611" y="8681"/>
                    <a:pt x="664" y="8811"/>
                    <a:pt x="732" y="8936"/>
                  </a:cubicBezTo>
                  <a:lnTo>
                    <a:pt x="481" y="9181"/>
                  </a:lnTo>
                  <a:cubicBezTo>
                    <a:pt x="400" y="9268"/>
                    <a:pt x="400" y="9403"/>
                    <a:pt x="481" y="9484"/>
                  </a:cubicBezTo>
                  <a:lnTo>
                    <a:pt x="1136" y="10139"/>
                  </a:lnTo>
                  <a:cubicBezTo>
                    <a:pt x="1177" y="10180"/>
                    <a:pt x="1231" y="10200"/>
                    <a:pt x="1285" y="10200"/>
                  </a:cubicBezTo>
                  <a:cubicBezTo>
                    <a:pt x="1339" y="10200"/>
                    <a:pt x="1393" y="10180"/>
                    <a:pt x="1434" y="10139"/>
                  </a:cubicBezTo>
                  <a:lnTo>
                    <a:pt x="1684" y="9889"/>
                  </a:lnTo>
                  <a:cubicBezTo>
                    <a:pt x="1809" y="9951"/>
                    <a:pt x="1939" y="10009"/>
                    <a:pt x="2074" y="10047"/>
                  </a:cubicBezTo>
                  <a:lnTo>
                    <a:pt x="2074" y="10399"/>
                  </a:lnTo>
                  <a:cubicBezTo>
                    <a:pt x="2074" y="10519"/>
                    <a:pt x="2170" y="10615"/>
                    <a:pt x="2291" y="10615"/>
                  </a:cubicBezTo>
                  <a:lnTo>
                    <a:pt x="3214" y="10615"/>
                  </a:lnTo>
                  <a:cubicBezTo>
                    <a:pt x="3330" y="10615"/>
                    <a:pt x="3426" y="10519"/>
                    <a:pt x="3426" y="10399"/>
                  </a:cubicBezTo>
                  <a:lnTo>
                    <a:pt x="3426" y="10047"/>
                  </a:lnTo>
                  <a:cubicBezTo>
                    <a:pt x="3561" y="10009"/>
                    <a:pt x="3691" y="9951"/>
                    <a:pt x="3816" y="9889"/>
                  </a:cubicBezTo>
                  <a:lnTo>
                    <a:pt x="4066" y="10139"/>
                  </a:lnTo>
                  <a:cubicBezTo>
                    <a:pt x="4107" y="10180"/>
                    <a:pt x="4161" y="10200"/>
                    <a:pt x="4215" y="10200"/>
                  </a:cubicBezTo>
                  <a:cubicBezTo>
                    <a:pt x="4269" y="10200"/>
                    <a:pt x="4324" y="10180"/>
                    <a:pt x="4364" y="10139"/>
                  </a:cubicBezTo>
                  <a:lnTo>
                    <a:pt x="5019" y="9484"/>
                  </a:lnTo>
                  <a:cubicBezTo>
                    <a:pt x="5101" y="9403"/>
                    <a:pt x="5101" y="9268"/>
                    <a:pt x="5019" y="9181"/>
                  </a:cubicBezTo>
                  <a:lnTo>
                    <a:pt x="4769" y="8936"/>
                  </a:lnTo>
                  <a:lnTo>
                    <a:pt x="4783" y="8907"/>
                  </a:lnTo>
                  <a:lnTo>
                    <a:pt x="13372" y="8907"/>
                  </a:lnTo>
                  <a:cubicBezTo>
                    <a:pt x="13488" y="8907"/>
                    <a:pt x="13584" y="8811"/>
                    <a:pt x="13584" y="8690"/>
                  </a:cubicBezTo>
                  <a:lnTo>
                    <a:pt x="13584" y="7829"/>
                  </a:lnTo>
                  <a:cubicBezTo>
                    <a:pt x="13584" y="7714"/>
                    <a:pt x="13488" y="7617"/>
                    <a:pt x="13372" y="7617"/>
                  </a:cubicBezTo>
                  <a:lnTo>
                    <a:pt x="13233" y="7617"/>
                  </a:lnTo>
                  <a:lnTo>
                    <a:pt x="13233" y="1295"/>
                  </a:lnTo>
                  <a:lnTo>
                    <a:pt x="13372" y="1295"/>
                  </a:lnTo>
                  <a:cubicBezTo>
                    <a:pt x="13492" y="1295"/>
                    <a:pt x="13589" y="1199"/>
                    <a:pt x="13589" y="1078"/>
                  </a:cubicBezTo>
                  <a:lnTo>
                    <a:pt x="13589" y="217"/>
                  </a:lnTo>
                  <a:cubicBezTo>
                    <a:pt x="13589" y="97"/>
                    <a:pt x="13492" y="1"/>
                    <a:pt x="133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6810880" y="4455740"/>
              <a:ext cx="33833" cy="71706"/>
            </a:xfrm>
            <a:custGeom>
              <a:rect b="b" l="l" r="r" t="t"/>
              <a:pathLst>
                <a:path extrusionOk="0" h="2734" w="1290">
                  <a:moveTo>
                    <a:pt x="861" y="429"/>
                  </a:moveTo>
                  <a:lnTo>
                    <a:pt x="861" y="2300"/>
                  </a:lnTo>
                  <a:lnTo>
                    <a:pt x="428" y="2300"/>
                  </a:lnTo>
                  <a:lnTo>
                    <a:pt x="428" y="429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2517"/>
                  </a:lnTo>
                  <a:cubicBezTo>
                    <a:pt x="0" y="2637"/>
                    <a:pt x="96" y="2733"/>
                    <a:pt x="217" y="2733"/>
                  </a:cubicBezTo>
                  <a:lnTo>
                    <a:pt x="1078" y="2733"/>
                  </a:lnTo>
                  <a:cubicBezTo>
                    <a:pt x="1193" y="2733"/>
                    <a:pt x="1290" y="2637"/>
                    <a:pt x="1290" y="2517"/>
                  </a:cubicBezTo>
                  <a:lnTo>
                    <a:pt x="1290" y="217"/>
                  </a:lnTo>
                  <a:cubicBezTo>
                    <a:pt x="1290" y="97"/>
                    <a:pt x="1193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6851245" y="4428359"/>
              <a:ext cx="33991" cy="99087"/>
            </a:xfrm>
            <a:custGeom>
              <a:rect b="b" l="l" r="r" t="t"/>
              <a:pathLst>
                <a:path extrusionOk="0" h="3778" w="1296">
                  <a:moveTo>
                    <a:pt x="867" y="428"/>
                  </a:moveTo>
                  <a:lnTo>
                    <a:pt x="867" y="3344"/>
                  </a:lnTo>
                  <a:lnTo>
                    <a:pt x="434" y="3344"/>
                  </a:lnTo>
                  <a:lnTo>
                    <a:pt x="434" y="428"/>
                  </a:lnTo>
                  <a:close/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3561"/>
                  </a:lnTo>
                  <a:cubicBezTo>
                    <a:pt x="1" y="3681"/>
                    <a:pt x="97" y="3777"/>
                    <a:pt x="217" y="3777"/>
                  </a:cubicBezTo>
                  <a:lnTo>
                    <a:pt x="1079" y="3777"/>
                  </a:lnTo>
                  <a:cubicBezTo>
                    <a:pt x="1199" y="3777"/>
                    <a:pt x="1295" y="3681"/>
                    <a:pt x="1295" y="3561"/>
                  </a:cubicBezTo>
                  <a:lnTo>
                    <a:pt x="1295" y="217"/>
                  </a:lnTo>
                  <a:cubicBezTo>
                    <a:pt x="1295" y="96"/>
                    <a:pt x="1199" y="0"/>
                    <a:pt x="10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6891766" y="4442600"/>
              <a:ext cx="33833" cy="84846"/>
            </a:xfrm>
            <a:custGeom>
              <a:rect b="b" l="l" r="r" t="t"/>
              <a:pathLst>
                <a:path extrusionOk="0" h="3235" w="1290">
                  <a:moveTo>
                    <a:pt x="862" y="429"/>
                  </a:moveTo>
                  <a:lnTo>
                    <a:pt x="862" y="2801"/>
                  </a:lnTo>
                  <a:lnTo>
                    <a:pt x="429" y="2801"/>
                  </a:lnTo>
                  <a:lnTo>
                    <a:pt x="429" y="429"/>
                  </a:lnTo>
                  <a:close/>
                  <a:moveTo>
                    <a:pt x="212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018"/>
                  </a:lnTo>
                  <a:cubicBezTo>
                    <a:pt x="0" y="3138"/>
                    <a:pt x="97" y="3234"/>
                    <a:pt x="212" y="3234"/>
                  </a:cubicBezTo>
                  <a:lnTo>
                    <a:pt x="1078" y="3234"/>
                  </a:lnTo>
                  <a:cubicBezTo>
                    <a:pt x="1194" y="3234"/>
                    <a:pt x="1290" y="3138"/>
                    <a:pt x="1290" y="3018"/>
                  </a:cubicBezTo>
                  <a:lnTo>
                    <a:pt x="1290" y="217"/>
                  </a:lnTo>
                  <a:cubicBezTo>
                    <a:pt x="1290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6932156" y="4396046"/>
              <a:ext cx="33965" cy="131400"/>
            </a:xfrm>
            <a:custGeom>
              <a:rect b="b" l="l" r="r" t="t"/>
              <a:pathLst>
                <a:path extrusionOk="0" h="5010" w="1295">
                  <a:moveTo>
                    <a:pt x="862" y="433"/>
                  </a:moveTo>
                  <a:lnTo>
                    <a:pt x="862" y="4581"/>
                  </a:lnTo>
                  <a:lnTo>
                    <a:pt x="428" y="4581"/>
                  </a:lnTo>
                  <a:lnTo>
                    <a:pt x="428" y="433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4793"/>
                  </a:lnTo>
                  <a:cubicBezTo>
                    <a:pt x="0" y="4913"/>
                    <a:pt x="96" y="5009"/>
                    <a:pt x="217" y="5009"/>
                  </a:cubicBezTo>
                  <a:lnTo>
                    <a:pt x="1078" y="5009"/>
                  </a:lnTo>
                  <a:cubicBezTo>
                    <a:pt x="1198" y="5009"/>
                    <a:pt x="1295" y="4913"/>
                    <a:pt x="1295" y="4793"/>
                  </a:cubicBezTo>
                  <a:lnTo>
                    <a:pt x="1295" y="217"/>
                  </a:lnTo>
                  <a:cubicBezTo>
                    <a:pt x="1295" y="97"/>
                    <a:pt x="1198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6736526" y="4410183"/>
              <a:ext cx="45610" cy="11383"/>
            </a:xfrm>
            <a:custGeom>
              <a:rect b="b" l="l" r="r" t="t"/>
              <a:pathLst>
                <a:path extrusionOk="0" h="434" w="1739">
                  <a:moveTo>
                    <a:pt x="286" y="0"/>
                  </a:moveTo>
                  <a:cubicBezTo>
                    <a:pt x="1" y="0"/>
                    <a:pt x="1" y="434"/>
                    <a:pt x="286" y="434"/>
                  </a:cubicBezTo>
                  <a:cubicBezTo>
                    <a:pt x="290" y="434"/>
                    <a:pt x="295" y="434"/>
                    <a:pt x="299" y="433"/>
                  </a:cubicBezTo>
                  <a:lnTo>
                    <a:pt x="1445" y="433"/>
                  </a:lnTo>
                  <a:cubicBezTo>
                    <a:pt x="1449" y="434"/>
                    <a:pt x="1454" y="434"/>
                    <a:pt x="1458" y="434"/>
                  </a:cubicBezTo>
                  <a:cubicBezTo>
                    <a:pt x="1738" y="434"/>
                    <a:pt x="1738" y="0"/>
                    <a:pt x="1458" y="0"/>
                  </a:cubicBezTo>
                  <a:cubicBezTo>
                    <a:pt x="1454" y="0"/>
                    <a:pt x="1449" y="0"/>
                    <a:pt x="1445" y="0"/>
                  </a:cubicBezTo>
                  <a:lnTo>
                    <a:pt x="299" y="0"/>
                  </a:lnTo>
                  <a:cubicBezTo>
                    <a:pt x="295" y="0"/>
                    <a:pt x="290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6736526" y="4428096"/>
              <a:ext cx="62002" cy="11278"/>
            </a:xfrm>
            <a:custGeom>
              <a:rect b="b" l="l" r="r" t="t"/>
              <a:pathLst>
                <a:path extrusionOk="0" h="430" w="2364">
                  <a:moveTo>
                    <a:pt x="281" y="0"/>
                  </a:moveTo>
                  <a:cubicBezTo>
                    <a:pt x="1" y="0"/>
                    <a:pt x="2" y="429"/>
                    <a:pt x="286" y="429"/>
                  </a:cubicBezTo>
                  <a:cubicBezTo>
                    <a:pt x="290" y="429"/>
                    <a:pt x="295" y="429"/>
                    <a:pt x="299" y="429"/>
                  </a:cubicBezTo>
                  <a:lnTo>
                    <a:pt x="2070" y="429"/>
                  </a:lnTo>
                  <a:cubicBezTo>
                    <a:pt x="2075" y="429"/>
                    <a:pt x="2079" y="429"/>
                    <a:pt x="2084" y="429"/>
                  </a:cubicBezTo>
                  <a:cubicBezTo>
                    <a:pt x="2362" y="429"/>
                    <a:pt x="2364" y="0"/>
                    <a:pt x="2088" y="0"/>
                  </a:cubicBezTo>
                  <a:cubicBezTo>
                    <a:pt x="2082" y="0"/>
                    <a:pt x="2076" y="0"/>
                    <a:pt x="2070" y="1"/>
                  </a:cubicBezTo>
                  <a:lnTo>
                    <a:pt x="299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6737286" y="4445774"/>
              <a:ext cx="60612" cy="11252"/>
            </a:xfrm>
            <a:custGeom>
              <a:rect b="b" l="l" r="r" t="t"/>
              <a:pathLst>
                <a:path extrusionOk="0" h="429" w="2311">
                  <a:moveTo>
                    <a:pt x="270" y="0"/>
                  </a:moveTo>
                  <a:cubicBezTo>
                    <a:pt x="1" y="15"/>
                    <a:pt x="1" y="414"/>
                    <a:pt x="270" y="428"/>
                  </a:cubicBezTo>
                  <a:lnTo>
                    <a:pt x="2041" y="428"/>
                  </a:lnTo>
                  <a:cubicBezTo>
                    <a:pt x="2311" y="414"/>
                    <a:pt x="2311" y="15"/>
                    <a:pt x="20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6737286" y="4463556"/>
              <a:ext cx="60612" cy="11252"/>
            </a:xfrm>
            <a:custGeom>
              <a:rect b="b" l="l" r="r" t="t"/>
              <a:pathLst>
                <a:path extrusionOk="0" h="429" w="2311">
                  <a:moveTo>
                    <a:pt x="270" y="1"/>
                  </a:moveTo>
                  <a:cubicBezTo>
                    <a:pt x="1" y="10"/>
                    <a:pt x="1" y="415"/>
                    <a:pt x="270" y="429"/>
                  </a:cubicBezTo>
                  <a:lnTo>
                    <a:pt x="2041" y="429"/>
                  </a:lnTo>
                  <a:cubicBezTo>
                    <a:pt x="2311" y="415"/>
                    <a:pt x="2311" y="10"/>
                    <a:pt x="20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6680766" y="4514280"/>
              <a:ext cx="39027" cy="70080"/>
            </a:xfrm>
            <a:custGeom>
              <a:rect b="b" l="l" r="r" t="t"/>
              <a:pathLst>
                <a:path extrusionOk="0" h="2672" w="1488">
                  <a:moveTo>
                    <a:pt x="1429" y="2662"/>
                  </a:moveTo>
                  <a:lnTo>
                    <a:pt x="1425" y="2663"/>
                  </a:lnTo>
                  <a:lnTo>
                    <a:pt x="1425" y="2663"/>
                  </a:lnTo>
                  <a:lnTo>
                    <a:pt x="1439" y="2662"/>
                  </a:lnTo>
                  <a:close/>
                  <a:moveTo>
                    <a:pt x="1340" y="1"/>
                  </a:moveTo>
                  <a:cubicBezTo>
                    <a:pt x="602" y="1"/>
                    <a:pt x="0" y="604"/>
                    <a:pt x="0" y="1343"/>
                  </a:cubicBezTo>
                  <a:lnTo>
                    <a:pt x="0" y="1416"/>
                  </a:lnTo>
                  <a:lnTo>
                    <a:pt x="0" y="1440"/>
                  </a:lnTo>
                  <a:cubicBezTo>
                    <a:pt x="0" y="1459"/>
                    <a:pt x="0" y="1478"/>
                    <a:pt x="5" y="1497"/>
                  </a:cubicBezTo>
                  <a:lnTo>
                    <a:pt x="5" y="1522"/>
                  </a:lnTo>
                  <a:cubicBezTo>
                    <a:pt x="5" y="1541"/>
                    <a:pt x="10" y="1560"/>
                    <a:pt x="15" y="1579"/>
                  </a:cubicBezTo>
                  <a:lnTo>
                    <a:pt x="15" y="1594"/>
                  </a:lnTo>
                  <a:cubicBezTo>
                    <a:pt x="24" y="1647"/>
                    <a:pt x="39" y="1695"/>
                    <a:pt x="53" y="1748"/>
                  </a:cubicBezTo>
                  <a:lnTo>
                    <a:pt x="53" y="1752"/>
                  </a:lnTo>
                  <a:cubicBezTo>
                    <a:pt x="58" y="1772"/>
                    <a:pt x="68" y="1796"/>
                    <a:pt x="77" y="1815"/>
                  </a:cubicBezTo>
                  <a:lnTo>
                    <a:pt x="82" y="1834"/>
                  </a:lnTo>
                  <a:lnTo>
                    <a:pt x="96" y="1863"/>
                  </a:lnTo>
                  <a:lnTo>
                    <a:pt x="101" y="1873"/>
                  </a:lnTo>
                  <a:cubicBezTo>
                    <a:pt x="202" y="2109"/>
                    <a:pt x="366" y="2311"/>
                    <a:pt x="578" y="2450"/>
                  </a:cubicBezTo>
                  <a:lnTo>
                    <a:pt x="582" y="2455"/>
                  </a:lnTo>
                  <a:lnTo>
                    <a:pt x="631" y="2484"/>
                  </a:lnTo>
                  <a:lnTo>
                    <a:pt x="645" y="2493"/>
                  </a:lnTo>
                  <a:lnTo>
                    <a:pt x="650" y="2493"/>
                  </a:lnTo>
                  <a:lnTo>
                    <a:pt x="684" y="2513"/>
                  </a:lnTo>
                  <a:lnTo>
                    <a:pt x="698" y="2522"/>
                  </a:lnTo>
                  <a:lnTo>
                    <a:pt x="703" y="2522"/>
                  </a:lnTo>
                  <a:lnTo>
                    <a:pt x="717" y="2532"/>
                  </a:lnTo>
                  <a:lnTo>
                    <a:pt x="746" y="2546"/>
                  </a:lnTo>
                  <a:lnTo>
                    <a:pt x="751" y="2546"/>
                  </a:lnTo>
                  <a:cubicBezTo>
                    <a:pt x="789" y="2566"/>
                    <a:pt x="828" y="2580"/>
                    <a:pt x="871" y="2595"/>
                  </a:cubicBezTo>
                  <a:lnTo>
                    <a:pt x="876" y="2595"/>
                  </a:lnTo>
                  <a:lnTo>
                    <a:pt x="924" y="2614"/>
                  </a:lnTo>
                  <a:cubicBezTo>
                    <a:pt x="967" y="2628"/>
                    <a:pt x="1006" y="2638"/>
                    <a:pt x="1044" y="2647"/>
                  </a:cubicBezTo>
                  <a:lnTo>
                    <a:pt x="1078" y="2647"/>
                  </a:lnTo>
                  <a:lnTo>
                    <a:pt x="1112" y="2657"/>
                  </a:lnTo>
                  <a:lnTo>
                    <a:pt x="1117" y="2657"/>
                  </a:lnTo>
                  <a:lnTo>
                    <a:pt x="1179" y="2662"/>
                  </a:lnTo>
                  <a:lnTo>
                    <a:pt x="1194" y="2662"/>
                  </a:lnTo>
                  <a:lnTo>
                    <a:pt x="1237" y="2667"/>
                  </a:lnTo>
                  <a:lnTo>
                    <a:pt x="1362" y="2667"/>
                  </a:lnTo>
                  <a:lnTo>
                    <a:pt x="1338" y="2662"/>
                  </a:lnTo>
                  <a:lnTo>
                    <a:pt x="1328" y="2662"/>
                  </a:lnTo>
                  <a:cubicBezTo>
                    <a:pt x="1285" y="2652"/>
                    <a:pt x="1246" y="2643"/>
                    <a:pt x="1208" y="2628"/>
                  </a:cubicBezTo>
                  <a:lnTo>
                    <a:pt x="1434" y="2460"/>
                  </a:lnTo>
                  <a:cubicBezTo>
                    <a:pt x="842" y="2378"/>
                    <a:pt x="554" y="1757"/>
                    <a:pt x="554" y="1757"/>
                  </a:cubicBezTo>
                  <a:cubicBezTo>
                    <a:pt x="554" y="1757"/>
                    <a:pt x="473" y="1725"/>
                    <a:pt x="400" y="1725"/>
                  </a:cubicBezTo>
                  <a:cubicBezTo>
                    <a:pt x="371" y="1725"/>
                    <a:pt x="344" y="1729"/>
                    <a:pt x="323" y="1743"/>
                  </a:cubicBezTo>
                  <a:cubicBezTo>
                    <a:pt x="308" y="1695"/>
                    <a:pt x="294" y="1647"/>
                    <a:pt x="284" y="1599"/>
                  </a:cubicBezTo>
                  <a:lnTo>
                    <a:pt x="284" y="1584"/>
                  </a:lnTo>
                  <a:cubicBezTo>
                    <a:pt x="284" y="1565"/>
                    <a:pt x="279" y="1541"/>
                    <a:pt x="275" y="1522"/>
                  </a:cubicBezTo>
                  <a:lnTo>
                    <a:pt x="275" y="1502"/>
                  </a:lnTo>
                  <a:cubicBezTo>
                    <a:pt x="275" y="1483"/>
                    <a:pt x="275" y="1464"/>
                    <a:pt x="270" y="1445"/>
                  </a:cubicBezTo>
                  <a:lnTo>
                    <a:pt x="270" y="1420"/>
                  </a:lnTo>
                  <a:lnTo>
                    <a:pt x="270" y="1348"/>
                  </a:lnTo>
                  <a:lnTo>
                    <a:pt x="270" y="1343"/>
                  </a:lnTo>
                  <a:cubicBezTo>
                    <a:pt x="270" y="651"/>
                    <a:pt x="799" y="73"/>
                    <a:pt x="1487" y="6"/>
                  </a:cubicBezTo>
                  <a:cubicBezTo>
                    <a:pt x="1444" y="1"/>
                    <a:pt x="1400" y="1"/>
                    <a:pt x="1357" y="1"/>
                  </a:cubicBezTo>
                  <a:cubicBezTo>
                    <a:pt x="1351" y="1"/>
                    <a:pt x="1345" y="1"/>
                    <a:pt x="1340" y="1"/>
                  </a:cubicBezTo>
                  <a:close/>
                  <a:moveTo>
                    <a:pt x="1425" y="2663"/>
                  </a:moveTo>
                  <a:lnTo>
                    <a:pt x="1391" y="2667"/>
                  </a:lnTo>
                  <a:lnTo>
                    <a:pt x="1362" y="2667"/>
                  </a:lnTo>
                  <a:lnTo>
                    <a:pt x="1396" y="2672"/>
                  </a:lnTo>
                  <a:lnTo>
                    <a:pt x="1400" y="2672"/>
                  </a:lnTo>
                  <a:lnTo>
                    <a:pt x="1425" y="2663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6687323" y="4514332"/>
              <a:ext cx="77004" cy="70395"/>
            </a:xfrm>
            <a:custGeom>
              <a:rect b="b" l="l" r="r" t="t"/>
              <a:pathLst>
                <a:path extrusionOk="0" h="2684" w="2936">
                  <a:moveTo>
                    <a:pt x="1345" y="1"/>
                  </a:moveTo>
                  <a:cubicBezTo>
                    <a:pt x="643" y="1"/>
                    <a:pt x="4" y="565"/>
                    <a:pt x="0" y="1346"/>
                  </a:cubicBezTo>
                  <a:cubicBezTo>
                    <a:pt x="0" y="1640"/>
                    <a:pt x="97" y="1924"/>
                    <a:pt x="275" y="2155"/>
                  </a:cubicBezTo>
                  <a:cubicBezTo>
                    <a:pt x="322" y="2215"/>
                    <a:pt x="382" y="2241"/>
                    <a:pt x="440" y="2241"/>
                  </a:cubicBezTo>
                  <a:cubicBezTo>
                    <a:pt x="593" y="2241"/>
                    <a:pt x="735" y="2064"/>
                    <a:pt x="616" y="1900"/>
                  </a:cubicBezTo>
                  <a:cubicBezTo>
                    <a:pt x="149" y="1280"/>
                    <a:pt x="613" y="429"/>
                    <a:pt x="1339" y="429"/>
                  </a:cubicBezTo>
                  <a:cubicBezTo>
                    <a:pt x="1391" y="429"/>
                    <a:pt x="1443" y="433"/>
                    <a:pt x="1497" y="442"/>
                  </a:cubicBezTo>
                  <a:cubicBezTo>
                    <a:pt x="2315" y="581"/>
                    <a:pt x="2546" y="1645"/>
                    <a:pt x="1858" y="2107"/>
                  </a:cubicBezTo>
                  <a:lnTo>
                    <a:pt x="1824" y="2126"/>
                  </a:lnTo>
                  <a:lnTo>
                    <a:pt x="1814" y="2131"/>
                  </a:lnTo>
                  <a:lnTo>
                    <a:pt x="1790" y="2145"/>
                  </a:lnTo>
                  <a:lnTo>
                    <a:pt x="1776" y="2155"/>
                  </a:lnTo>
                  <a:lnTo>
                    <a:pt x="1742" y="2169"/>
                  </a:lnTo>
                  <a:lnTo>
                    <a:pt x="1709" y="2188"/>
                  </a:lnTo>
                  <a:lnTo>
                    <a:pt x="1694" y="2193"/>
                  </a:lnTo>
                  <a:lnTo>
                    <a:pt x="1670" y="2203"/>
                  </a:lnTo>
                  <a:lnTo>
                    <a:pt x="1660" y="2208"/>
                  </a:lnTo>
                  <a:lnTo>
                    <a:pt x="1622" y="2217"/>
                  </a:lnTo>
                  <a:lnTo>
                    <a:pt x="1584" y="2232"/>
                  </a:lnTo>
                  <a:lnTo>
                    <a:pt x="1574" y="2232"/>
                  </a:lnTo>
                  <a:lnTo>
                    <a:pt x="1545" y="2236"/>
                  </a:lnTo>
                  <a:lnTo>
                    <a:pt x="1531" y="2236"/>
                  </a:lnTo>
                  <a:lnTo>
                    <a:pt x="1492" y="2241"/>
                  </a:lnTo>
                  <a:lnTo>
                    <a:pt x="1487" y="2241"/>
                  </a:lnTo>
                  <a:lnTo>
                    <a:pt x="1449" y="2246"/>
                  </a:lnTo>
                  <a:lnTo>
                    <a:pt x="1252" y="2246"/>
                  </a:lnTo>
                  <a:lnTo>
                    <a:pt x="1213" y="2241"/>
                  </a:lnTo>
                  <a:lnTo>
                    <a:pt x="1170" y="2236"/>
                  </a:lnTo>
                  <a:lnTo>
                    <a:pt x="1160" y="2236"/>
                  </a:lnTo>
                  <a:lnTo>
                    <a:pt x="1131" y="2227"/>
                  </a:lnTo>
                  <a:lnTo>
                    <a:pt x="1117" y="2227"/>
                  </a:lnTo>
                  <a:lnTo>
                    <a:pt x="1083" y="2217"/>
                  </a:lnTo>
                  <a:lnTo>
                    <a:pt x="1045" y="2208"/>
                  </a:lnTo>
                  <a:lnTo>
                    <a:pt x="1035" y="2203"/>
                  </a:lnTo>
                  <a:cubicBezTo>
                    <a:pt x="1010" y="2193"/>
                    <a:pt x="984" y="2188"/>
                    <a:pt x="959" y="2188"/>
                  </a:cubicBezTo>
                  <a:cubicBezTo>
                    <a:pt x="872" y="2188"/>
                    <a:pt x="789" y="2242"/>
                    <a:pt x="756" y="2328"/>
                  </a:cubicBezTo>
                  <a:cubicBezTo>
                    <a:pt x="717" y="2439"/>
                    <a:pt x="770" y="2564"/>
                    <a:pt x="886" y="2602"/>
                  </a:cubicBezTo>
                  <a:lnTo>
                    <a:pt x="900" y="2607"/>
                  </a:lnTo>
                  <a:lnTo>
                    <a:pt x="953" y="2626"/>
                  </a:lnTo>
                  <a:lnTo>
                    <a:pt x="1011" y="2645"/>
                  </a:lnTo>
                  <a:lnTo>
                    <a:pt x="1025" y="2645"/>
                  </a:lnTo>
                  <a:lnTo>
                    <a:pt x="1069" y="2660"/>
                  </a:lnTo>
                  <a:lnTo>
                    <a:pt x="1088" y="2660"/>
                  </a:lnTo>
                  <a:lnTo>
                    <a:pt x="1146" y="2670"/>
                  </a:lnTo>
                  <a:lnTo>
                    <a:pt x="1150" y="2670"/>
                  </a:lnTo>
                  <a:lnTo>
                    <a:pt x="1208" y="2679"/>
                  </a:lnTo>
                  <a:lnTo>
                    <a:pt x="1227" y="2679"/>
                  </a:lnTo>
                  <a:lnTo>
                    <a:pt x="1271" y="2684"/>
                  </a:lnTo>
                  <a:lnTo>
                    <a:pt x="1425" y="2684"/>
                  </a:lnTo>
                  <a:lnTo>
                    <a:pt x="1473" y="2679"/>
                  </a:lnTo>
                  <a:lnTo>
                    <a:pt x="1487" y="2679"/>
                  </a:lnTo>
                  <a:lnTo>
                    <a:pt x="1550" y="2670"/>
                  </a:lnTo>
                  <a:lnTo>
                    <a:pt x="1608" y="2660"/>
                  </a:lnTo>
                  <a:lnTo>
                    <a:pt x="1627" y="2660"/>
                  </a:lnTo>
                  <a:lnTo>
                    <a:pt x="1670" y="2645"/>
                  </a:lnTo>
                  <a:lnTo>
                    <a:pt x="1689" y="2645"/>
                  </a:lnTo>
                  <a:lnTo>
                    <a:pt x="1742" y="2626"/>
                  </a:lnTo>
                  <a:lnTo>
                    <a:pt x="1747" y="2626"/>
                  </a:lnTo>
                  <a:lnTo>
                    <a:pt x="1800" y="2607"/>
                  </a:lnTo>
                  <a:lnTo>
                    <a:pt x="1819" y="2602"/>
                  </a:lnTo>
                  <a:lnTo>
                    <a:pt x="1858" y="2588"/>
                  </a:lnTo>
                  <a:lnTo>
                    <a:pt x="1877" y="2578"/>
                  </a:lnTo>
                  <a:lnTo>
                    <a:pt x="1925" y="2554"/>
                  </a:lnTo>
                  <a:lnTo>
                    <a:pt x="1930" y="2554"/>
                  </a:lnTo>
                  <a:lnTo>
                    <a:pt x="1983" y="2530"/>
                  </a:lnTo>
                  <a:lnTo>
                    <a:pt x="1997" y="2520"/>
                  </a:lnTo>
                  <a:lnTo>
                    <a:pt x="2036" y="2501"/>
                  </a:lnTo>
                  <a:lnTo>
                    <a:pt x="2050" y="2491"/>
                  </a:lnTo>
                  <a:lnTo>
                    <a:pt x="2094" y="2463"/>
                  </a:lnTo>
                  <a:cubicBezTo>
                    <a:pt x="2936" y="1895"/>
                    <a:pt x="2873" y="639"/>
                    <a:pt x="1978" y="163"/>
                  </a:cubicBezTo>
                  <a:cubicBezTo>
                    <a:pt x="1772" y="52"/>
                    <a:pt x="1555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1" name="Google Shape;3121;p38"/>
          <p:cNvGrpSpPr/>
          <p:nvPr/>
        </p:nvGrpSpPr>
        <p:grpSpPr>
          <a:xfrm>
            <a:off x="7716365" y="5498671"/>
            <a:ext cx="430096" cy="428277"/>
            <a:chOff x="5787274" y="4308578"/>
            <a:chExt cx="322572" cy="321208"/>
          </a:xfrm>
        </p:grpSpPr>
        <p:sp>
          <p:nvSpPr>
            <p:cNvPr id="3122" name="Google Shape;3122;p38"/>
            <p:cNvSpPr/>
            <p:nvPr/>
          </p:nvSpPr>
          <p:spPr>
            <a:xfrm>
              <a:off x="5791942" y="4496865"/>
              <a:ext cx="56678" cy="128252"/>
            </a:xfrm>
            <a:custGeom>
              <a:rect b="b" l="l" r="r" t="t"/>
              <a:pathLst>
                <a:path extrusionOk="0" h="4890" w="2161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2161" y="4890"/>
                  </a:lnTo>
                  <a:lnTo>
                    <a:pt x="2161" y="309"/>
                  </a:lnTo>
                  <a:cubicBezTo>
                    <a:pt x="2161" y="136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5791942" y="4496865"/>
              <a:ext cx="27014" cy="128252"/>
            </a:xfrm>
            <a:custGeom>
              <a:rect b="b" l="l" r="r" t="t"/>
              <a:pathLst>
                <a:path extrusionOk="0" h="4890" w="103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722" y="4890"/>
                  </a:lnTo>
                  <a:lnTo>
                    <a:pt x="722" y="309"/>
                  </a:lnTo>
                  <a:cubicBezTo>
                    <a:pt x="722" y="141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5877365" y="4465208"/>
              <a:ext cx="56704" cy="159909"/>
            </a:xfrm>
            <a:custGeom>
              <a:rect b="b" l="l" r="r" t="t"/>
              <a:pathLst>
                <a:path extrusionOk="0" h="6097" w="2162">
                  <a:moveTo>
                    <a:pt x="309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2161" y="6097"/>
                  </a:lnTo>
                  <a:lnTo>
                    <a:pt x="2161" y="308"/>
                  </a:lnTo>
                  <a:cubicBezTo>
                    <a:pt x="2161" y="140"/>
                    <a:pt x="2022" y="0"/>
                    <a:pt x="1853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5877365" y="4465208"/>
              <a:ext cx="27172" cy="159909"/>
            </a:xfrm>
            <a:custGeom>
              <a:rect b="b" l="l" r="r" t="t"/>
              <a:pathLst>
                <a:path extrusionOk="0" h="6097" w="1036">
                  <a:moveTo>
                    <a:pt x="313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722" y="6097"/>
                  </a:lnTo>
                  <a:lnTo>
                    <a:pt x="722" y="308"/>
                  </a:lnTo>
                  <a:cubicBezTo>
                    <a:pt x="722" y="140"/>
                    <a:pt x="862" y="0"/>
                    <a:pt x="103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5962945" y="4433525"/>
              <a:ext cx="56678" cy="191592"/>
            </a:xfrm>
            <a:custGeom>
              <a:rect b="b" l="l" r="r" t="t"/>
              <a:pathLst>
                <a:path extrusionOk="0" h="7305" w="2161">
                  <a:moveTo>
                    <a:pt x="313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2161" y="7305"/>
                  </a:lnTo>
                  <a:lnTo>
                    <a:pt x="2161" y="308"/>
                  </a:lnTo>
                  <a:cubicBezTo>
                    <a:pt x="2161" y="135"/>
                    <a:pt x="2021" y="1"/>
                    <a:pt x="185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5962945" y="4433525"/>
              <a:ext cx="27014" cy="191592"/>
            </a:xfrm>
            <a:custGeom>
              <a:rect b="b" l="l" r="r" t="t"/>
              <a:pathLst>
                <a:path extrusionOk="0" h="7305" w="1030">
                  <a:moveTo>
                    <a:pt x="308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722" y="7305"/>
                  </a:lnTo>
                  <a:lnTo>
                    <a:pt x="722" y="308"/>
                  </a:lnTo>
                  <a:cubicBezTo>
                    <a:pt x="722" y="135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6048499" y="4401843"/>
              <a:ext cx="56573" cy="223275"/>
            </a:xfrm>
            <a:custGeom>
              <a:rect b="b" l="l" r="r" t="t"/>
              <a:pathLst>
                <a:path extrusionOk="0" h="8513" w="2157">
                  <a:moveTo>
                    <a:pt x="308" y="1"/>
                  </a:moveTo>
                  <a:cubicBezTo>
                    <a:pt x="140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2156" y="8513"/>
                  </a:lnTo>
                  <a:lnTo>
                    <a:pt x="2156" y="309"/>
                  </a:lnTo>
                  <a:cubicBezTo>
                    <a:pt x="2156" y="135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6048499" y="4401843"/>
              <a:ext cx="27041" cy="223275"/>
            </a:xfrm>
            <a:custGeom>
              <a:rect b="b" l="l" r="r" t="t"/>
              <a:pathLst>
                <a:path extrusionOk="0" h="8513" w="1031">
                  <a:moveTo>
                    <a:pt x="308" y="1"/>
                  </a:moveTo>
                  <a:cubicBezTo>
                    <a:pt x="135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722" y="8513"/>
                  </a:lnTo>
                  <a:lnTo>
                    <a:pt x="722" y="309"/>
                  </a:lnTo>
                  <a:cubicBezTo>
                    <a:pt x="722" y="135"/>
                    <a:pt x="857" y="1"/>
                    <a:pt x="103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5805554" y="4313246"/>
              <a:ext cx="290811" cy="117289"/>
            </a:xfrm>
            <a:custGeom>
              <a:rect b="b" l="l" r="r" t="t"/>
              <a:pathLst>
                <a:path extrusionOk="0" h="4472" w="11088">
                  <a:moveTo>
                    <a:pt x="8910" y="1"/>
                  </a:moveTo>
                  <a:cubicBezTo>
                    <a:pt x="8751" y="1"/>
                    <a:pt x="8658" y="176"/>
                    <a:pt x="8749" y="304"/>
                  </a:cubicBezTo>
                  <a:lnTo>
                    <a:pt x="9061" y="756"/>
                  </a:lnTo>
                  <a:cubicBezTo>
                    <a:pt x="8003" y="1392"/>
                    <a:pt x="4615" y="3177"/>
                    <a:pt x="1" y="3177"/>
                  </a:cubicBezTo>
                  <a:lnTo>
                    <a:pt x="1" y="4471"/>
                  </a:lnTo>
                  <a:cubicBezTo>
                    <a:pt x="2513" y="4461"/>
                    <a:pt x="5000" y="3980"/>
                    <a:pt x="7329" y="3047"/>
                  </a:cubicBezTo>
                  <a:cubicBezTo>
                    <a:pt x="8186" y="2705"/>
                    <a:pt x="9013" y="2296"/>
                    <a:pt x="9802" y="1825"/>
                  </a:cubicBezTo>
                  <a:lnTo>
                    <a:pt x="10081" y="2224"/>
                  </a:lnTo>
                  <a:cubicBezTo>
                    <a:pt x="10121" y="2282"/>
                    <a:pt x="10182" y="2310"/>
                    <a:pt x="10242" y="2310"/>
                  </a:cubicBezTo>
                  <a:cubicBezTo>
                    <a:pt x="10320" y="2310"/>
                    <a:pt x="10398" y="2263"/>
                    <a:pt x="10428" y="2176"/>
                  </a:cubicBezTo>
                  <a:lnTo>
                    <a:pt x="11044" y="323"/>
                  </a:lnTo>
                  <a:cubicBezTo>
                    <a:pt x="11087" y="203"/>
                    <a:pt x="10996" y="73"/>
                    <a:pt x="10866" y="68"/>
                  </a:cubicBezTo>
                  <a:lnTo>
                    <a:pt x="8917" y="1"/>
                  </a:lnTo>
                  <a:cubicBezTo>
                    <a:pt x="8915" y="1"/>
                    <a:pt x="8913" y="1"/>
                    <a:pt x="8910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5787274" y="4492196"/>
              <a:ext cx="66146" cy="137589"/>
            </a:xfrm>
            <a:custGeom>
              <a:rect b="b" l="l" r="r" t="t"/>
              <a:pathLst>
                <a:path extrusionOk="0" h="5246" w="2522">
                  <a:moveTo>
                    <a:pt x="2031" y="357"/>
                  </a:moveTo>
                  <a:cubicBezTo>
                    <a:pt x="2098" y="357"/>
                    <a:pt x="2156" y="415"/>
                    <a:pt x="2156" y="487"/>
                  </a:cubicBezTo>
                  <a:lnTo>
                    <a:pt x="2156" y="4885"/>
                  </a:lnTo>
                  <a:lnTo>
                    <a:pt x="361" y="4885"/>
                  </a:lnTo>
                  <a:lnTo>
                    <a:pt x="361" y="487"/>
                  </a:lnTo>
                  <a:cubicBezTo>
                    <a:pt x="361" y="415"/>
                    <a:pt x="419" y="357"/>
                    <a:pt x="491" y="357"/>
                  </a:cubicBezTo>
                  <a:close/>
                  <a:moveTo>
                    <a:pt x="482" y="1"/>
                  </a:moveTo>
                  <a:cubicBezTo>
                    <a:pt x="217" y="1"/>
                    <a:pt x="0" y="220"/>
                    <a:pt x="0" y="487"/>
                  </a:cubicBezTo>
                  <a:lnTo>
                    <a:pt x="0" y="5068"/>
                  </a:lnTo>
                  <a:cubicBezTo>
                    <a:pt x="0" y="5164"/>
                    <a:pt x="82" y="5246"/>
                    <a:pt x="183" y="5246"/>
                  </a:cubicBezTo>
                  <a:lnTo>
                    <a:pt x="2339" y="5246"/>
                  </a:lnTo>
                  <a:cubicBezTo>
                    <a:pt x="2440" y="5246"/>
                    <a:pt x="2521" y="5164"/>
                    <a:pt x="2521" y="5068"/>
                  </a:cubicBezTo>
                  <a:lnTo>
                    <a:pt x="2521" y="487"/>
                  </a:lnTo>
                  <a:cubicBezTo>
                    <a:pt x="2517" y="220"/>
                    <a:pt x="2305" y="1"/>
                    <a:pt x="2039" y="1"/>
                  </a:cubicBezTo>
                  <a:cubicBezTo>
                    <a:pt x="2036" y="1"/>
                    <a:pt x="2034" y="1"/>
                    <a:pt x="2031" y="1"/>
                  </a:cubicBezTo>
                  <a:lnTo>
                    <a:pt x="491" y="1"/>
                  </a:lnTo>
                  <a:cubicBezTo>
                    <a:pt x="488" y="1"/>
                    <a:pt x="485" y="1"/>
                    <a:pt x="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5872697" y="4460409"/>
              <a:ext cx="66172" cy="169377"/>
            </a:xfrm>
            <a:custGeom>
              <a:rect b="b" l="l" r="r" t="t"/>
              <a:pathLst>
                <a:path extrusionOk="0" h="6458" w="2523">
                  <a:moveTo>
                    <a:pt x="2031" y="361"/>
                  </a:moveTo>
                  <a:cubicBezTo>
                    <a:pt x="2099" y="361"/>
                    <a:pt x="2161" y="419"/>
                    <a:pt x="2161" y="491"/>
                  </a:cubicBezTo>
                  <a:lnTo>
                    <a:pt x="2161" y="6097"/>
                  </a:lnTo>
                  <a:lnTo>
                    <a:pt x="362" y="6097"/>
                  </a:lnTo>
                  <a:lnTo>
                    <a:pt x="362" y="491"/>
                  </a:lnTo>
                  <a:cubicBezTo>
                    <a:pt x="362" y="419"/>
                    <a:pt x="419" y="361"/>
                    <a:pt x="491" y="361"/>
                  </a:cubicBezTo>
                  <a:close/>
                  <a:moveTo>
                    <a:pt x="491" y="0"/>
                  </a:moveTo>
                  <a:cubicBezTo>
                    <a:pt x="222" y="0"/>
                    <a:pt x="1" y="222"/>
                    <a:pt x="1" y="491"/>
                  </a:cubicBezTo>
                  <a:lnTo>
                    <a:pt x="1" y="6280"/>
                  </a:lnTo>
                  <a:cubicBezTo>
                    <a:pt x="1" y="6381"/>
                    <a:pt x="82" y="6458"/>
                    <a:pt x="184" y="6458"/>
                  </a:cubicBezTo>
                  <a:lnTo>
                    <a:pt x="2339" y="6458"/>
                  </a:lnTo>
                  <a:cubicBezTo>
                    <a:pt x="2440" y="6458"/>
                    <a:pt x="2522" y="6381"/>
                    <a:pt x="2522" y="6280"/>
                  </a:cubicBezTo>
                  <a:lnTo>
                    <a:pt x="2522" y="491"/>
                  </a:lnTo>
                  <a:cubicBezTo>
                    <a:pt x="2522" y="222"/>
                    <a:pt x="2301" y="0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5958277" y="4428726"/>
              <a:ext cx="66015" cy="201060"/>
            </a:xfrm>
            <a:custGeom>
              <a:rect b="b" l="l" r="r" t="t"/>
              <a:pathLst>
                <a:path extrusionOk="0" h="7666" w="2517">
                  <a:moveTo>
                    <a:pt x="2031" y="362"/>
                  </a:moveTo>
                  <a:cubicBezTo>
                    <a:pt x="2098" y="362"/>
                    <a:pt x="2156" y="419"/>
                    <a:pt x="2156" y="491"/>
                  </a:cubicBezTo>
                  <a:lnTo>
                    <a:pt x="2156" y="7305"/>
                  </a:lnTo>
                  <a:lnTo>
                    <a:pt x="361" y="7305"/>
                  </a:lnTo>
                  <a:lnTo>
                    <a:pt x="361" y="491"/>
                  </a:lnTo>
                  <a:cubicBezTo>
                    <a:pt x="361" y="419"/>
                    <a:pt x="419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7488"/>
                  </a:lnTo>
                  <a:cubicBezTo>
                    <a:pt x="0" y="7589"/>
                    <a:pt x="82" y="7666"/>
                    <a:pt x="178" y="7666"/>
                  </a:cubicBezTo>
                  <a:lnTo>
                    <a:pt x="2339" y="7666"/>
                  </a:lnTo>
                  <a:cubicBezTo>
                    <a:pt x="2435" y="7666"/>
                    <a:pt x="2517" y="7589"/>
                    <a:pt x="2517" y="7488"/>
                  </a:cubicBezTo>
                  <a:lnTo>
                    <a:pt x="2517" y="491"/>
                  </a:lnTo>
                  <a:cubicBezTo>
                    <a:pt x="2517" y="222"/>
                    <a:pt x="2300" y="1"/>
                    <a:pt x="20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6043831" y="4397043"/>
              <a:ext cx="66015" cy="232743"/>
            </a:xfrm>
            <a:custGeom>
              <a:rect b="b" l="l" r="r" t="t"/>
              <a:pathLst>
                <a:path extrusionOk="0" h="8874" w="2517">
                  <a:moveTo>
                    <a:pt x="2026" y="362"/>
                  </a:moveTo>
                  <a:cubicBezTo>
                    <a:pt x="2098" y="362"/>
                    <a:pt x="2156" y="420"/>
                    <a:pt x="2156" y="492"/>
                  </a:cubicBezTo>
                  <a:lnTo>
                    <a:pt x="2156" y="8513"/>
                  </a:lnTo>
                  <a:lnTo>
                    <a:pt x="356" y="8513"/>
                  </a:lnTo>
                  <a:lnTo>
                    <a:pt x="356" y="492"/>
                  </a:lnTo>
                  <a:cubicBezTo>
                    <a:pt x="356" y="420"/>
                    <a:pt x="414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8696"/>
                  </a:lnTo>
                  <a:cubicBezTo>
                    <a:pt x="0" y="8792"/>
                    <a:pt x="77" y="8874"/>
                    <a:pt x="178" y="8874"/>
                  </a:cubicBezTo>
                  <a:lnTo>
                    <a:pt x="2334" y="8874"/>
                  </a:lnTo>
                  <a:cubicBezTo>
                    <a:pt x="2435" y="8874"/>
                    <a:pt x="2517" y="8792"/>
                    <a:pt x="2517" y="8696"/>
                  </a:cubicBezTo>
                  <a:lnTo>
                    <a:pt x="2517" y="492"/>
                  </a:lnTo>
                  <a:cubicBezTo>
                    <a:pt x="2517" y="222"/>
                    <a:pt x="2296" y="1"/>
                    <a:pt x="20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5848856" y="4308578"/>
              <a:ext cx="252912" cy="90144"/>
            </a:xfrm>
            <a:custGeom>
              <a:rect b="b" l="l" r="r" t="t"/>
              <a:pathLst>
                <a:path extrusionOk="0" h="3437" w="9643">
                  <a:moveTo>
                    <a:pt x="7258" y="1"/>
                  </a:moveTo>
                  <a:cubicBezTo>
                    <a:pt x="6958" y="1"/>
                    <a:pt x="6778" y="341"/>
                    <a:pt x="6948" y="593"/>
                  </a:cubicBezTo>
                  <a:lnTo>
                    <a:pt x="7155" y="881"/>
                  </a:lnTo>
                  <a:cubicBezTo>
                    <a:pt x="6102" y="1493"/>
                    <a:pt x="3619" y="2720"/>
                    <a:pt x="236" y="3076"/>
                  </a:cubicBezTo>
                  <a:cubicBezTo>
                    <a:pt x="0" y="3090"/>
                    <a:pt x="14" y="3437"/>
                    <a:pt x="241" y="3437"/>
                  </a:cubicBezTo>
                  <a:cubicBezTo>
                    <a:pt x="246" y="3437"/>
                    <a:pt x="251" y="3437"/>
                    <a:pt x="255" y="3436"/>
                  </a:cubicBezTo>
                  <a:lnTo>
                    <a:pt x="275" y="3436"/>
                  </a:lnTo>
                  <a:cubicBezTo>
                    <a:pt x="3922" y="3052"/>
                    <a:pt x="6549" y="1671"/>
                    <a:pt x="7507" y="1098"/>
                  </a:cubicBezTo>
                  <a:cubicBezTo>
                    <a:pt x="7593" y="1045"/>
                    <a:pt x="7622" y="925"/>
                    <a:pt x="7559" y="838"/>
                  </a:cubicBezTo>
                  <a:lnTo>
                    <a:pt x="7247" y="386"/>
                  </a:lnTo>
                  <a:cubicBezTo>
                    <a:pt x="7237" y="376"/>
                    <a:pt x="7247" y="362"/>
                    <a:pt x="7261" y="362"/>
                  </a:cubicBezTo>
                  <a:lnTo>
                    <a:pt x="9210" y="429"/>
                  </a:lnTo>
                  <a:cubicBezTo>
                    <a:pt x="9220" y="434"/>
                    <a:pt x="9229" y="444"/>
                    <a:pt x="9224" y="453"/>
                  </a:cubicBezTo>
                  <a:lnTo>
                    <a:pt x="8608" y="2301"/>
                  </a:lnTo>
                  <a:cubicBezTo>
                    <a:pt x="8606" y="2309"/>
                    <a:pt x="8600" y="2312"/>
                    <a:pt x="8594" y="2312"/>
                  </a:cubicBezTo>
                  <a:cubicBezTo>
                    <a:pt x="8589" y="2312"/>
                    <a:pt x="8584" y="2310"/>
                    <a:pt x="8580" y="2306"/>
                  </a:cubicBezTo>
                  <a:lnTo>
                    <a:pt x="8300" y="1906"/>
                  </a:lnTo>
                  <a:cubicBezTo>
                    <a:pt x="8266" y="1856"/>
                    <a:pt x="8209" y="1829"/>
                    <a:pt x="8151" y="1829"/>
                  </a:cubicBezTo>
                  <a:cubicBezTo>
                    <a:pt x="8120" y="1829"/>
                    <a:pt x="8089" y="1837"/>
                    <a:pt x="8060" y="1853"/>
                  </a:cubicBezTo>
                  <a:cubicBezTo>
                    <a:pt x="7391" y="2258"/>
                    <a:pt x="6693" y="2609"/>
                    <a:pt x="5976" y="2912"/>
                  </a:cubicBezTo>
                  <a:cubicBezTo>
                    <a:pt x="5768" y="2987"/>
                    <a:pt x="5855" y="3267"/>
                    <a:pt x="6029" y="3267"/>
                  </a:cubicBezTo>
                  <a:cubicBezTo>
                    <a:pt x="6056" y="3267"/>
                    <a:pt x="6085" y="3260"/>
                    <a:pt x="6116" y="3244"/>
                  </a:cubicBezTo>
                  <a:cubicBezTo>
                    <a:pt x="6799" y="2955"/>
                    <a:pt x="7463" y="2623"/>
                    <a:pt x="8098" y="2248"/>
                  </a:cubicBezTo>
                  <a:lnTo>
                    <a:pt x="8281" y="2513"/>
                  </a:lnTo>
                  <a:cubicBezTo>
                    <a:pt x="8358" y="2621"/>
                    <a:pt x="8475" y="2672"/>
                    <a:pt x="8590" y="2672"/>
                  </a:cubicBezTo>
                  <a:cubicBezTo>
                    <a:pt x="8742" y="2672"/>
                    <a:pt x="8893" y="2583"/>
                    <a:pt x="8950" y="2416"/>
                  </a:cubicBezTo>
                  <a:lnTo>
                    <a:pt x="9566" y="564"/>
                  </a:lnTo>
                  <a:cubicBezTo>
                    <a:pt x="9643" y="328"/>
                    <a:pt x="9475" y="78"/>
                    <a:pt x="9220" y="68"/>
                  </a:cubicBezTo>
                  <a:lnTo>
                    <a:pt x="7271" y="1"/>
                  </a:lnTo>
                  <a:cubicBezTo>
                    <a:pt x="7267" y="1"/>
                    <a:pt x="7262" y="1"/>
                    <a:pt x="7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5800886" y="4390722"/>
              <a:ext cx="194975" cy="44482"/>
            </a:xfrm>
            <a:custGeom>
              <a:rect b="b" l="l" r="r" t="t"/>
              <a:pathLst>
                <a:path extrusionOk="0" h="1696" w="7434">
                  <a:moveTo>
                    <a:pt x="1367" y="1"/>
                  </a:moveTo>
                  <a:cubicBezTo>
                    <a:pt x="1362" y="1"/>
                    <a:pt x="1358" y="1"/>
                    <a:pt x="1353" y="1"/>
                  </a:cubicBezTo>
                  <a:cubicBezTo>
                    <a:pt x="958" y="30"/>
                    <a:pt x="569" y="40"/>
                    <a:pt x="179" y="40"/>
                  </a:cubicBezTo>
                  <a:cubicBezTo>
                    <a:pt x="83" y="40"/>
                    <a:pt x="1" y="122"/>
                    <a:pt x="1" y="223"/>
                  </a:cubicBezTo>
                  <a:lnTo>
                    <a:pt x="1" y="1517"/>
                  </a:lnTo>
                  <a:cubicBezTo>
                    <a:pt x="1" y="1618"/>
                    <a:pt x="83" y="1695"/>
                    <a:pt x="179" y="1695"/>
                  </a:cubicBezTo>
                  <a:cubicBezTo>
                    <a:pt x="2585" y="1690"/>
                    <a:pt x="4967" y="1248"/>
                    <a:pt x="7218" y="401"/>
                  </a:cubicBezTo>
                  <a:cubicBezTo>
                    <a:pt x="7433" y="333"/>
                    <a:pt x="7353" y="45"/>
                    <a:pt x="7172" y="45"/>
                  </a:cubicBezTo>
                  <a:cubicBezTo>
                    <a:pt x="7146" y="45"/>
                    <a:pt x="7118" y="51"/>
                    <a:pt x="7088" y="64"/>
                  </a:cubicBezTo>
                  <a:cubicBezTo>
                    <a:pt x="4938" y="877"/>
                    <a:pt x="2662" y="1305"/>
                    <a:pt x="362" y="1334"/>
                  </a:cubicBezTo>
                  <a:lnTo>
                    <a:pt x="362" y="401"/>
                  </a:lnTo>
                  <a:cubicBezTo>
                    <a:pt x="694" y="401"/>
                    <a:pt x="1040" y="386"/>
                    <a:pt x="1372" y="362"/>
                  </a:cubicBezTo>
                  <a:cubicBezTo>
                    <a:pt x="1608" y="348"/>
                    <a:pt x="1590" y="1"/>
                    <a:pt x="1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7" name="Google Shape;3137;p38"/>
          <p:cNvGrpSpPr/>
          <p:nvPr/>
        </p:nvGrpSpPr>
        <p:grpSpPr>
          <a:xfrm>
            <a:off x="9519313" y="5473458"/>
            <a:ext cx="337600" cy="480557"/>
            <a:chOff x="7139485" y="4289668"/>
            <a:chExt cx="253200" cy="360418"/>
          </a:xfrm>
        </p:grpSpPr>
        <p:sp>
          <p:nvSpPr>
            <p:cNvPr id="3138" name="Google Shape;3138;p38"/>
            <p:cNvSpPr/>
            <p:nvPr/>
          </p:nvSpPr>
          <p:spPr>
            <a:xfrm>
              <a:off x="7243477" y="4402105"/>
              <a:ext cx="50881" cy="50750"/>
            </a:xfrm>
            <a:custGeom>
              <a:rect b="b" l="l" r="r" t="t"/>
              <a:pathLst>
                <a:path extrusionOk="0" h="1935" w="1940">
                  <a:moveTo>
                    <a:pt x="1" y="0"/>
                  </a:moveTo>
                  <a:lnTo>
                    <a:pt x="1" y="1935"/>
                  </a:lnTo>
                  <a:lnTo>
                    <a:pt x="1940" y="1935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7243477" y="4402105"/>
              <a:ext cx="50881" cy="33912"/>
            </a:xfrm>
            <a:custGeom>
              <a:rect b="b" l="l" r="r" t="t"/>
              <a:pathLst>
                <a:path extrusionOk="0" h="1293" w="1940">
                  <a:moveTo>
                    <a:pt x="1" y="0"/>
                  </a:moveTo>
                  <a:lnTo>
                    <a:pt x="1" y="1083"/>
                  </a:lnTo>
                  <a:cubicBezTo>
                    <a:pt x="309" y="1223"/>
                    <a:pt x="640" y="1292"/>
                    <a:pt x="970" y="1292"/>
                  </a:cubicBezTo>
                  <a:cubicBezTo>
                    <a:pt x="1301" y="1292"/>
                    <a:pt x="1632" y="1223"/>
                    <a:pt x="1940" y="1083"/>
                  </a:cubicBezTo>
                  <a:lnTo>
                    <a:pt x="19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7189842" y="4435912"/>
              <a:ext cx="158152" cy="73489"/>
            </a:xfrm>
            <a:custGeom>
              <a:rect b="b" l="l" r="r" t="t"/>
              <a:pathLst>
                <a:path extrusionOk="0" h="2802" w="6030">
                  <a:moveTo>
                    <a:pt x="2156" y="1"/>
                  </a:moveTo>
                  <a:lnTo>
                    <a:pt x="617" y="463"/>
                  </a:lnTo>
                  <a:cubicBezTo>
                    <a:pt x="251" y="574"/>
                    <a:pt x="1" y="906"/>
                    <a:pt x="6" y="1290"/>
                  </a:cubicBezTo>
                  <a:lnTo>
                    <a:pt x="6" y="2801"/>
                  </a:lnTo>
                  <a:lnTo>
                    <a:pt x="6030" y="2801"/>
                  </a:lnTo>
                  <a:lnTo>
                    <a:pt x="6030" y="1290"/>
                  </a:lnTo>
                  <a:cubicBezTo>
                    <a:pt x="6030" y="906"/>
                    <a:pt x="5780" y="574"/>
                    <a:pt x="5414" y="463"/>
                  </a:cubicBezTo>
                  <a:lnTo>
                    <a:pt x="3879" y="1"/>
                  </a:lnTo>
                  <a:lnTo>
                    <a:pt x="3018" y="64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7189973" y="4456868"/>
              <a:ext cx="28168" cy="52534"/>
            </a:xfrm>
            <a:custGeom>
              <a:rect b="b" l="l" r="r" t="t"/>
              <a:pathLst>
                <a:path extrusionOk="0" h="2003" w="1074">
                  <a:moveTo>
                    <a:pt x="150" y="1"/>
                  </a:moveTo>
                  <a:cubicBezTo>
                    <a:pt x="54" y="145"/>
                    <a:pt x="1" y="313"/>
                    <a:pt x="1" y="491"/>
                  </a:cubicBezTo>
                  <a:lnTo>
                    <a:pt x="1" y="2002"/>
                  </a:lnTo>
                  <a:lnTo>
                    <a:pt x="1074" y="2002"/>
                  </a:lnTo>
                  <a:lnTo>
                    <a:pt x="1074" y="1194"/>
                  </a:lnTo>
                  <a:cubicBezTo>
                    <a:pt x="1074" y="1021"/>
                    <a:pt x="1006" y="857"/>
                    <a:pt x="886" y="73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7319720" y="4456868"/>
              <a:ext cx="28273" cy="52534"/>
            </a:xfrm>
            <a:custGeom>
              <a:rect b="b" l="l" r="r" t="t"/>
              <a:pathLst>
                <a:path extrusionOk="0" h="2003" w="1078">
                  <a:moveTo>
                    <a:pt x="924" y="1"/>
                  </a:moveTo>
                  <a:lnTo>
                    <a:pt x="188" y="737"/>
                  </a:lnTo>
                  <a:cubicBezTo>
                    <a:pt x="67" y="857"/>
                    <a:pt x="0" y="1021"/>
                    <a:pt x="0" y="1194"/>
                  </a:cubicBezTo>
                  <a:lnTo>
                    <a:pt x="0" y="2002"/>
                  </a:lnTo>
                  <a:lnTo>
                    <a:pt x="1078" y="2002"/>
                  </a:lnTo>
                  <a:lnTo>
                    <a:pt x="1078" y="491"/>
                  </a:lnTo>
                  <a:cubicBezTo>
                    <a:pt x="1078" y="313"/>
                    <a:pt x="1020" y="145"/>
                    <a:pt x="924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7223806" y="4334464"/>
              <a:ext cx="90380" cy="84584"/>
            </a:xfrm>
            <a:custGeom>
              <a:rect b="b" l="l" r="r" t="t"/>
              <a:pathLst>
                <a:path extrusionOk="0" h="3225" w="3446">
                  <a:moveTo>
                    <a:pt x="0" y="0"/>
                  </a:moveTo>
                  <a:lnTo>
                    <a:pt x="0" y="1502"/>
                  </a:lnTo>
                  <a:cubicBezTo>
                    <a:pt x="0" y="2454"/>
                    <a:pt x="770" y="3224"/>
                    <a:pt x="1723" y="3224"/>
                  </a:cubicBezTo>
                  <a:cubicBezTo>
                    <a:pt x="2671" y="3224"/>
                    <a:pt x="3445" y="2454"/>
                    <a:pt x="3445" y="1502"/>
                  </a:cubicBezTo>
                  <a:lnTo>
                    <a:pt x="3445" y="0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7223806" y="4334333"/>
              <a:ext cx="43433" cy="84584"/>
            </a:xfrm>
            <a:custGeom>
              <a:rect b="b" l="l" r="r" t="t"/>
              <a:pathLst>
                <a:path extrusionOk="0" h="3225" w="1656">
                  <a:moveTo>
                    <a:pt x="0" y="0"/>
                  </a:moveTo>
                  <a:lnTo>
                    <a:pt x="0" y="1507"/>
                  </a:lnTo>
                  <a:cubicBezTo>
                    <a:pt x="0" y="2430"/>
                    <a:pt x="732" y="3191"/>
                    <a:pt x="1655" y="3224"/>
                  </a:cubicBezTo>
                  <a:cubicBezTo>
                    <a:pt x="1290" y="2897"/>
                    <a:pt x="1073" y="2430"/>
                    <a:pt x="1073" y="19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7218246" y="4294834"/>
              <a:ext cx="101605" cy="73463"/>
            </a:xfrm>
            <a:custGeom>
              <a:rect b="b" l="l" r="r" t="t"/>
              <a:pathLst>
                <a:path extrusionOk="0" h="2801" w="3874">
                  <a:moveTo>
                    <a:pt x="1290" y="0"/>
                  </a:moveTo>
                  <a:cubicBezTo>
                    <a:pt x="578" y="0"/>
                    <a:pt x="0" y="578"/>
                    <a:pt x="0" y="1290"/>
                  </a:cubicBezTo>
                  <a:lnTo>
                    <a:pt x="0" y="1896"/>
                  </a:lnTo>
                  <a:cubicBezTo>
                    <a:pt x="0" y="2065"/>
                    <a:pt x="39" y="2228"/>
                    <a:pt x="111" y="2377"/>
                  </a:cubicBezTo>
                  <a:lnTo>
                    <a:pt x="212" y="2584"/>
                  </a:lnTo>
                  <a:lnTo>
                    <a:pt x="212" y="2801"/>
                  </a:lnTo>
                  <a:lnTo>
                    <a:pt x="563" y="2681"/>
                  </a:lnTo>
                  <a:cubicBezTo>
                    <a:pt x="737" y="2623"/>
                    <a:pt x="857" y="2459"/>
                    <a:pt x="857" y="2272"/>
                  </a:cubicBezTo>
                  <a:lnTo>
                    <a:pt x="857" y="1887"/>
                  </a:lnTo>
                  <a:cubicBezTo>
                    <a:pt x="857" y="1786"/>
                    <a:pt x="919" y="1699"/>
                    <a:pt x="1016" y="1675"/>
                  </a:cubicBezTo>
                  <a:cubicBezTo>
                    <a:pt x="1180" y="1635"/>
                    <a:pt x="1456" y="1581"/>
                    <a:pt x="1781" y="1581"/>
                  </a:cubicBezTo>
                  <a:cubicBezTo>
                    <a:pt x="2197" y="1581"/>
                    <a:pt x="2692" y="1669"/>
                    <a:pt x="3138" y="1988"/>
                  </a:cubicBezTo>
                  <a:cubicBezTo>
                    <a:pt x="3191" y="2031"/>
                    <a:pt x="3224" y="2094"/>
                    <a:pt x="3224" y="2166"/>
                  </a:cubicBezTo>
                  <a:lnTo>
                    <a:pt x="3224" y="2320"/>
                  </a:lnTo>
                  <a:cubicBezTo>
                    <a:pt x="3224" y="2483"/>
                    <a:pt x="3316" y="2632"/>
                    <a:pt x="3465" y="2705"/>
                  </a:cubicBezTo>
                  <a:lnTo>
                    <a:pt x="3657" y="2801"/>
                  </a:lnTo>
                  <a:lnTo>
                    <a:pt x="3758" y="2377"/>
                  </a:lnTo>
                  <a:cubicBezTo>
                    <a:pt x="3835" y="2228"/>
                    <a:pt x="3874" y="2065"/>
                    <a:pt x="3874" y="1896"/>
                  </a:cubicBezTo>
                  <a:lnTo>
                    <a:pt x="3874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7218115" y="4294834"/>
              <a:ext cx="42934" cy="73463"/>
            </a:xfrm>
            <a:custGeom>
              <a:rect b="b" l="l" r="r" t="t"/>
              <a:pathLst>
                <a:path extrusionOk="0" h="2801" w="1637">
                  <a:moveTo>
                    <a:pt x="1290" y="0"/>
                  </a:moveTo>
                  <a:cubicBezTo>
                    <a:pt x="578" y="0"/>
                    <a:pt x="1" y="578"/>
                    <a:pt x="1" y="1295"/>
                  </a:cubicBezTo>
                  <a:lnTo>
                    <a:pt x="1" y="1901"/>
                  </a:lnTo>
                  <a:cubicBezTo>
                    <a:pt x="1" y="2065"/>
                    <a:pt x="39" y="2233"/>
                    <a:pt x="116" y="2382"/>
                  </a:cubicBezTo>
                  <a:lnTo>
                    <a:pt x="217" y="2584"/>
                  </a:lnTo>
                  <a:lnTo>
                    <a:pt x="217" y="2801"/>
                  </a:lnTo>
                  <a:lnTo>
                    <a:pt x="568" y="2681"/>
                  </a:lnTo>
                  <a:cubicBezTo>
                    <a:pt x="742" y="2623"/>
                    <a:pt x="862" y="2459"/>
                    <a:pt x="862" y="2276"/>
                  </a:cubicBezTo>
                  <a:lnTo>
                    <a:pt x="862" y="1887"/>
                  </a:lnTo>
                  <a:cubicBezTo>
                    <a:pt x="862" y="1786"/>
                    <a:pt x="924" y="1704"/>
                    <a:pt x="1021" y="1675"/>
                  </a:cubicBezTo>
                  <a:cubicBezTo>
                    <a:pt x="1175" y="1636"/>
                    <a:pt x="1329" y="1612"/>
                    <a:pt x="1483" y="1598"/>
                  </a:cubicBezTo>
                  <a:cubicBezTo>
                    <a:pt x="1083" y="1545"/>
                    <a:pt x="819" y="1174"/>
                    <a:pt x="819" y="818"/>
                  </a:cubicBezTo>
                  <a:cubicBezTo>
                    <a:pt x="819" y="366"/>
                    <a:pt x="1184" y="0"/>
                    <a:pt x="1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7257613" y="4622206"/>
              <a:ext cx="22608" cy="22608"/>
            </a:xfrm>
            <a:custGeom>
              <a:rect b="b" l="l" r="r" t="t"/>
              <a:pathLst>
                <a:path extrusionOk="0" h="862" w="862">
                  <a:moveTo>
                    <a:pt x="434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7150343" y="4622206"/>
              <a:ext cx="22634" cy="22608"/>
            </a:xfrm>
            <a:custGeom>
              <a:rect b="b" l="l" r="r" t="t"/>
              <a:pathLst>
                <a:path extrusionOk="0" h="862" w="863">
                  <a:moveTo>
                    <a:pt x="434" y="0"/>
                  </a:moveTo>
                  <a:cubicBezTo>
                    <a:pt x="198" y="0"/>
                    <a:pt x="1" y="193"/>
                    <a:pt x="1" y="428"/>
                  </a:cubicBezTo>
                  <a:cubicBezTo>
                    <a:pt x="1" y="669"/>
                    <a:pt x="198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7364884" y="4622206"/>
              <a:ext cx="22608" cy="22608"/>
            </a:xfrm>
            <a:custGeom>
              <a:rect b="b" l="l" r="r" t="t"/>
              <a:pathLst>
                <a:path extrusionOk="0" h="862" w="862">
                  <a:moveTo>
                    <a:pt x="429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29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7184675" y="4289668"/>
              <a:ext cx="168748" cy="224901"/>
            </a:xfrm>
            <a:custGeom>
              <a:rect b="b" l="l" r="r" t="t"/>
              <a:pathLst>
                <a:path extrusionOk="0" h="8575" w="6434">
                  <a:moveTo>
                    <a:pt x="4947" y="400"/>
                  </a:moveTo>
                  <a:lnTo>
                    <a:pt x="4947" y="2093"/>
                  </a:lnTo>
                  <a:cubicBezTo>
                    <a:pt x="4947" y="2228"/>
                    <a:pt x="4918" y="2363"/>
                    <a:pt x="4856" y="2483"/>
                  </a:cubicBezTo>
                  <a:lnTo>
                    <a:pt x="4755" y="2690"/>
                  </a:lnTo>
                  <a:cubicBezTo>
                    <a:pt x="4740" y="2719"/>
                    <a:pt x="4735" y="2748"/>
                    <a:pt x="4735" y="2781"/>
                  </a:cubicBezTo>
                  <a:lnTo>
                    <a:pt x="4735" y="3210"/>
                  </a:lnTo>
                  <a:cubicBezTo>
                    <a:pt x="4735" y="4053"/>
                    <a:pt x="4051" y="4729"/>
                    <a:pt x="3219" y="4729"/>
                  </a:cubicBezTo>
                  <a:cubicBezTo>
                    <a:pt x="3182" y="4729"/>
                    <a:pt x="3146" y="4728"/>
                    <a:pt x="3109" y="4725"/>
                  </a:cubicBezTo>
                  <a:cubicBezTo>
                    <a:pt x="2315" y="4677"/>
                    <a:pt x="1694" y="3984"/>
                    <a:pt x="1694" y="3152"/>
                  </a:cubicBezTo>
                  <a:lnTo>
                    <a:pt x="1694" y="2781"/>
                  </a:lnTo>
                  <a:cubicBezTo>
                    <a:pt x="1694" y="2748"/>
                    <a:pt x="1685" y="2719"/>
                    <a:pt x="1670" y="2690"/>
                  </a:cubicBezTo>
                  <a:lnTo>
                    <a:pt x="1569" y="2488"/>
                  </a:lnTo>
                  <a:cubicBezTo>
                    <a:pt x="1511" y="2368"/>
                    <a:pt x="1478" y="2233"/>
                    <a:pt x="1478" y="2098"/>
                  </a:cubicBezTo>
                  <a:lnTo>
                    <a:pt x="1478" y="1487"/>
                  </a:lnTo>
                  <a:cubicBezTo>
                    <a:pt x="1478" y="886"/>
                    <a:pt x="1964" y="400"/>
                    <a:pt x="2570" y="400"/>
                  </a:cubicBezTo>
                  <a:close/>
                  <a:moveTo>
                    <a:pt x="3874" y="5019"/>
                  </a:moveTo>
                  <a:lnTo>
                    <a:pt x="3874" y="5259"/>
                  </a:lnTo>
                  <a:cubicBezTo>
                    <a:pt x="3869" y="5327"/>
                    <a:pt x="3884" y="5389"/>
                    <a:pt x="3903" y="5457"/>
                  </a:cubicBezTo>
                  <a:lnTo>
                    <a:pt x="3220" y="5967"/>
                  </a:lnTo>
                  <a:cubicBezTo>
                    <a:pt x="3217" y="5969"/>
                    <a:pt x="3215" y="5970"/>
                    <a:pt x="3212" y="5970"/>
                  </a:cubicBezTo>
                  <a:cubicBezTo>
                    <a:pt x="3210" y="5970"/>
                    <a:pt x="3208" y="5969"/>
                    <a:pt x="3205" y="5967"/>
                  </a:cubicBezTo>
                  <a:lnTo>
                    <a:pt x="2522" y="5457"/>
                  </a:lnTo>
                  <a:cubicBezTo>
                    <a:pt x="2541" y="5389"/>
                    <a:pt x="2551" y="5327"/>
                    <a:pt x="2551" y="5259"/>
                  </a:cubicBezTo>
                  <a:lnTo>
                    <a:pt x="2551" y="5019"/>
                  </a:lnTo>
                  <a:cubicBezTo>
                    <a:pt x="2724" y="5081"/>
                    <a:pt x="2902" y="5120"/>
                    <a:pt x="3085" y="5129"/>
                  </a:cubicBezTo>
                  <a:cubicBezTo>
                    <a:pt x="3128" y="5134"/>
                    <a:pt x="3171" y="5134"/>
                    <a:pt x="3215" y="5134"/>
                  </a:cubicBezTo>
                  <a:cubicBezTo>
                    <a:pt x="3436" y="5134"/>
                    <a:pt x="3662" y="5096"/>
                    <a:pt x="3874" y="5019"/>
                  </a:cubicBezTo>
                  <a:close/>
                  <a:moveTo>
                    <a:pt x="2570" y="0"/>
                  </a:moveTo>
                  <a:cubicBezTo>
                    <a:pt x="1747" y="0"/>
                    <a:pt x="1078" y="664"/>
                    <a:pt x="1078" y="1492"/>
                  </a:cubicBezTo>
                  <a:lnTo>
                    <a:pt x="1078" y="2098"/>
                  </a:lnTo>
                  <a:cubicBezTo>
                    <a:pt x="1078" y="2295"/>
                    <a:pt x="1126" y="2493"/>
                    <a:pt x="1213" y="2671"/>
                  </a:cubicBezTo>
                  <a:lnTo>
                    <a:pt x="1295" y="2829"/>
                  </a:lnTo>
                  <a:lnTo>
                    <a:pt x="1295" y="3152"/>
                  </a:lnTo>
                  <a:cubicBezTo>
                    <a:pt x="1290" y="3811"/>
                    <a:pt x="1612" y="4432"/>
                    <a:pt x="2156" y="4807"/>
                  </a:cubicBezTo>
                  <a:lnTo>
                    <a:pt x="2156" y="5259"/>
                  </a:lnTo>
                  <a:cubicBezTo>
                    <a:pt x="2156" y="5360"/>
                    <a:pt x="2089" y="5447"/>
                    <a:pt x="1993" y="5476"/>
                  </a:cubicBezTo>
                  <a:lnTo>
                    <a:pt x="761" y="5846"/>
                  </a:lnTo>
                  <a:cubicBezTo>
                    <a:pt x="308" y="5981"/>
                    <a:pt x="1" y="6395"/>
                    <a:pt x="5" y="6862"/>
                  </a:cubicBezTo>
                  <a:lnTo>
                    <a:pt x="5" y="8377"/>
                  </a:lnTo>
                  <a:cubicBezTo>
                    <a:pt x="1" y="8483"/>
                    <a:pt x="92" y="8575"/>
                    <a:pt x="203" y="8575"/>
                  </a:cubicBezTo>
                  <a:cubicBezTo>
                    <a:pt x="313" y="8575"/>
                    <a:pt x="400" y="8488"/>
                    <a:pt x="400" y="8377"/>
                  </a:cubicBezTo>
                  <a:lnTo>
                    <a:pt x="400" y="6866"/>
                  </a:lnTo>
                  <a:cubicBezTo>
                    <a:pt x="400" y="6573"/>
                    <a:pt x="592" y="6313"/>
                    <a:pt x="871" y="6231"/>
                  </a:cubicBezTo>
                  <a:lnTo>
                    <a:pt x="2103" y="5866"/>
                  </a:lnTo>
                  <a:cubicBezTo>
                    <a:pt x="2166" y="5846"/>
                    <a:pt x="2228" y="5818"/>
                    <a:pt x="2286" y="5779"/>
                  </a:cubicBezTo>
                  <a:lnTo>
                    <a:pt x="2965" y="6289"/>
                  </a:lnTo>
                  <a:cubicBezTo>
                    <a:pt x="3039" y="6344"/>
                    <a:pt x="3127" y="6372"/>
                    <a:pt x="3215" y="6372"/>
                  </a:cubicBezTo>
                  <a:cubicBezTo>
                    <a:pt x="3303" y="6372"/>
                    <a:pt x="3390" y="6344"/>
                    <a:pt x="3465" y="6289"/>
                  </a:cubicBezTo>
                  <a:lnTo>
                    <a:pt x="4143" y="5779"/>
                  </a:lnTo>
                  <a:cubicBezTo>
                    <a:pt x="4201" y="5818"/>
                    <a:pt x="4264" y="5846"/>
                    <a:pt x="4326" y="5866"/>
                  </a:cubicBezTo>
                  <a:lnTo>
                    <a:pt x="5558" y="6231"/>
                  </a:lnTo>
                  <a:cubicBezTo>
                    <a:pt x="5837" y="6313"/>
                    <a:pt x="6030" y="6573"/>
                    <a:pt x="6030" y="6866"/>
                  </a:cubicBezTo>
                  <a:lnTo>
                    <a:pt x="6030" y="8377"/>
                  </a:lnTo>
                  <a:cubicBezTo>
                    <a:pt x="6034" y="8502"/>
                    <a:pt x="6131" y="8565"/>
                    <a:pt x="6228" y="8565"/>
                  </a:cubicBezTo>
                  <a:cubicBezTo>
                    <a:pt x="6324" y="8565"/>
                    <a:pt x="6422" y="8502"/>
                    <a:pt x="6429" y="8377"/>
                  </a:cubicBezTo>
                  <a:lnTo>
                    <a:pt x="6429" y="6866"/>
                  </a:lnTo>
                  <a:cubicBezTo>
                    <a:pt x="6434" y="6395"/>
                    <a:pt x="6121" y="5981"/>
                    <a:pt x="5674" y="5846"/>
                  </a:cubicBezTo>
                  <a:lnTo>
                    <a:pt x="4442" y="5476"/>
                  </a:lnTo>
                  <a:cubicBezTo>
                    <a:pt x="4346" y="5447"/>
                    <a:pt x="4278" y="5360"/>
                    <a:pt x="4278" y="5259"/>
                  </a:cubicBezTo>
                  <a:lnTo>
                    <a:pt x="4278" y="4812"/>
                  </a:lnTo>
                  <a:cubicBezTo>
                    <a:pt x="4370" y="4754"/>
                    <a:pt x="4451" y="4687"/>
                    <a:pt x="4533" y="4615"/>
                  </a:cubicBezTo>
                  <a:cubicBezTo>
                    <a:pt x="4918" y="4249"/>
                    <a:pt x="5139" y="3744"/>
                    <a:pt x="5139" y="3210"/>
                  </a:cubicBezTo>
                  <a:lnTo>
                    <a:pt x="5139" y="2829"/>
                  </a:lnTo>
                  <a:lnTo>
                    <a:pt x="5221" y="2671"/>
                  </a:lnTo>
                  <a:cubicBezTo>
                    <a:pt x="5308" y="2493"/>
                    <a:pt x="5356" y="2295"/>
                    <a:pt x="5356" y="2098"/>
                  </a:cubicBezTo>
                  <a:lnTo>
                    <a:pt x="5356" y="197"/>
                  </a:lnTo>
                  <a:cubicBezTo>
                    <a:pt x="5356" y="87"/>
                    <a:pt x="5265" y="0"/>
                    <a:pt x="51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7263436" y="4464867"/>
              <a:ext cx="10937" cy="49990"/>
            </a:xfrm>
            <a:custGeom>
              <a:rect b="b" l="l" r="r" t="t"/>
              <a:pathLst>
                <a:path extrusionOk="0" h="1906" w="417">
                  <a:moveTo>
                    <a:pt x="208" y="0"/>
                  </a:moveTo>
                  <a:cubicBezTo>
                    <a:pt x="111" y="0"/>
                    <a:pt x="14" y="64"/>
                    <a:pt x="10" y="191"/>
                  </a:cubicBezTo>
                  <a:lnTo>
                    <a:pt x="10" y="1693"/>
                  </a:lnTo>
                  <a:cubicBezTo>
                    <a:pt x="0" y="1834"/>
                    <a:pt x="103" y="1905"/>
                    <a:pt x="208" y="1905"/>
                  </a:cubicBezTo>
                  <a:cubicBezTo>
                    <a:pt x="312" y="1905"/>
                    <a:pt x="416" y="1834"/>
                    <a:pt x="409" y="1693"/>
                  </a:cubicBezTo>
                  <a:lnTo>
                    <a:pt x="409" y="191"/>
                  </a:lnTo>
                  <a:cubicBezTo>
                    <a:pt x="402" y="64"/>
                    <a:pt x="304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7212633" y="4475516"/>
              <a:ext cx="10989" cy="39472"/>
            </a:xfrm>
            <a:custGeom>
              <a:rect b="b" l="l" r="r" t="t"/>
              <a:pathLst>
                <a:path extrusionOk="0" h="1505" w="419">
                  <a:moveTo>
                    <a:pt x="210" y="1"/>
                  </a:moveTo>
                  <a:cubicBezTo>
                    <a:pt x="105" y="1"/>
                    <a:pt x="0" y="72"/>
                    <a:pt x="8" y="214"/>
                  </a:cubicBezTo>
                  <a:lnTo>
                    <a:pt x="8" y="1291"/>
                  </a:lnTo>
                  <a:cubicBezTo>
                    <a:pt x="0" y="1433"/>
                    <a:pt x="105" y="1504"/>
                    <a:pt x="210" y="1504"/>
                  </a:cubicBezTo>
                  <a:cubicBezTo>
                    <a:pt x="314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38"/>
            <p:cNvSpPr/>
            <p:nvPr/>
          </p:nvSpPr>
          <p:spPr>
            <a:xfrm>
              <a:off x="7314212" y="4475516"/>
              <a:ext cx="11016" cy="39472"/>
            </a:xfrm>
            <a:custGeom>
              <a:rect b="b" l="l" r="r" t="t"/>
              <a:pathLst>
                <a:path extrusionOk="0" h="1505" w="42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1291"/>
                  </a:lnTo>
                  <a:cubicBezTo>
                    <a:pt x="1" y="1433"/>
                    <a:pt x="105" y="1504"/>
                    <a:pt x="210" y="1504"/>
                  </a:cubicBezTo>
                  <a:cubicBezTo>
                    <a:pt x="315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38"/>
            <p:cNvSpPr/>
            <p:nvPr/>
          </p:nvSpPr>
          <p:spPr>
            <a:xfrm>
              <a:off x="7246755" y="4616882"/>
              <a:ext cx="38790" cy="33204"/>
            </a:xfrm>
            <a:custGeom>
              <a:rect b="b" l="l" r="r" t="t"/>
              <a:pathLst>
                <a:path extrusionOk="0" h="1266" w="1479">
                  <a:moveTo>
                    <a:pt x="845" y="405"/>
                  </a:moveTo>
                  <a:cubicBezTo>
                    <a:pt x="962" y="405"/>
                    <a:pt x="1074" y="495"/>
                    <a:pt x="1074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5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8" y="1208"/>
                    <a:pt x="685" y="1266"/>
                    <a:pt x="840" y="1266"/>
                  </a:cubicBezTo>
                  <a:cubicBezTo>
                    <a:pt x="1165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7139485" y="4616882"/>
              <a:ext cx="38790" cy="33204"/>
            </a:xfrm>
            <a:custGeom>
              <a:rect b="b" l="l" r="r" t="t"/>
              <a:pathLst>
                <a:path extrusionOk="0" h="1266" w="1479">
                  <a:moveTo>
                    <a:pt x="846" y="405"/>
                  </a:moveTo>
                  <a:cubicBezTo>
                    <a:pt x="965" y="405"/>
                    <a:pt x="1079" y="495"/>
                    <a:pt x="1079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6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9" y="1208"/>
                    <a:pt x="688" y="1266"/>
                    <a:pt x="843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38"/>
            <p:cNvSpPr/>
            <p:nvPr/>
          </p:nvSpPr>
          <p:spPr>
            <a:xfrm>
              <a:off x="7354026" y="4616882"/>
              <a:ext cx="38659" cy="33204"/>
            </a:xfrm>
            <a:custGeom>
              <a:rect b="b" l="l" r="r" t="t"/>
              <a:pathLst>
                <a:path extrusionOk="0" h="1266" w="1474">
                  <a:moveTo>
                    <a:pt x="842" y="405"/>
                  </a:moveTo>
                  <a:cubicBezTo>
                    <a:pt x="960" y="405"/>
                    <a:pt x="1074" y="495"/>
                    <a:pt x="1074" y="631"/>
                  </a:cubicBezTo>
                  <a:cubicBezTo>
                    <a:pt x="1069" y="756"/>
                    <a:pt x="968" y="862"/>
                    <a:pt x="843" y="862"/>
                  </a:cubicBezTo>
                  <a:cubicBezTo>
                    <a:pt x="641" y="862"/>
                    <a:pt x="535" y="617"/>
                    <a:pt x="679" y="472"/>
                  </a:cubicBezTo>
                  <a:cubicBezTo>
                    <a:pt x="726" y="426"/>
                    <a:pt x="784" y="405"/>
                    <a:pt x="842" y="405"/>
                  </a:cubicBezTo>
                  <a:close/>
                  <a:moveTo>
                    <a:pt x="843" y="1"/>
                  </a:moveTo>
                  <a:cubicBezTo>
                    <a:pt x="280" y="1"/>
                    <a:pt x="1" y="679"/>
                    <a:pt x="395" y="1079"/>
                  </a:cubicBezTo>
                  <a:cubicBezTo>
                    <a:pt x="524" y="1208"/>
                    <a:pt x="683" y="1266"/>
                    <a:pt x="838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38"/>
            <p:cNvSpPr/>
            <p:nvPr/>
          </p:nvSpPr>
          <p:spPr>
            <a:xfrm>
              <a:off x="7174315" y="4526240"/>
              <a:ext cx="189074" cy="84531"/>
            </a:xfrm>
            <a:custGeom>
              <a:rect b="b" l="l" r="r" t="t"/>
              <a:pathLst>
                <a:path extrusionOk="0" h="3223" w="7209">
                  <a:moveTo>
                    <a:pt x="3606" y="1"/>
                  </a:moveTo>
                  <a:cubicBezTo>
                    <a:pt x="3501" y="1"/>
                    <a:pt x="3398" y="72"/>
                    <a:pt x="3408" y="214"/>
                  </a:cubicBezTo>
                  <a:lnTo>
                    <a:pt x="3408" y="878"/>
                  </a:lnTo>
                  <a:lnTo>
                    <a:pt x="2003" y="878"/>
                  </a:lnTo>
                  <a:cubicBezTo>
                    <a:pt x="1728" y="878"/>
                    <a:pt x="1473" y="1008"/>
                    <a:pt x="1315" y="1229"/>
                  </a:cubicBezTo>
                  <a:lnTo>
                    <a:pt x="121" y="2899"/>
                  </a:lnTo>
                  <a:cubicBezTo>
                    <a:pt x="1" y="3053"/>
                    <a:pt x="143" y="3223"/>
                    <a:pt x="289" y="3223"/>
                  </a:cubicBezTo>
                  <a:cubicBezTo>
                    <a:pt x="347" y="3223"/>
                    <a:pt x="406" y="3196"/>
                    <a:pt x="448" y="3130"/>
                  </a:cubicBezTo>
                  <a:lnTo>
                    <a:pt x="1642" y="1465"/>
                  </a:lnTo>
                  <a:cubicBezTo>
                    <a:pt x="1724" y="1349"/>
                    <a:pt x="1858" y="1277"/>
                    <a:pt x="2003" y="1277"/>
                  </a:cubicBezTo>
                  <a:lnTo>
                    <a:pt x="3408" y="1277"/>
                  </a:lnTo>
                  <a:lnTo>
                    <a:pt x="3408" y="2798"/>
                  </a:lnTo>
                  <a:cubicBezTo>
                    <a:pt x="3412" y="2925"/>
                    <a:pt x="3509" y="2989"/>
                    <a:pt x="3606" y="2989"/>
                  </a:cubicBezTo>
                  <a:cubicBezTo>
                    <a:pt x="3702" y="2989"/>
                    <a:pt x="3800" y="2925"/>
                    <a:pt x="3807" y="2798"/>
                  </a:cubicBezTo>
                  <a:lnTo>
                    <a:pt x="3807" y="1277"/>
                  </a:lnTo>
                  <a:lnTo>
                    <a:pt x="5212" y="1277"/>
                  </a:lnTo>
                  <a:cubicBezTo>
                    <a:pt x="5352" y="1277"/>
                    <a:pt x="5486" y="1349"/>
                    <a:pt x="5573" y="1465"/>
                  </a:cubicBezTo>
                  <a:lnTo>
                    <a:pt x="6761" y="3130"/>
                  </a:lnTo>
                  <a:cubicBezTo>
                    <a:pt x="6805" y="3196"/>
                    <a:pt x="6865" y="3223"/>
                    <a:pt x="6923" y="3223"/>
                  </a:cubicBezTo>
                  <a:cubicBezTo>
                    <a:pt x="7069" y="3223"/>
                    <a:pt x="7209" y="3053"/>
                    <a:pt x="7089" y="2899"/>
                  </a:cubicBezTo>
                  <a:lnTo>
                    <a:pt x="7093" y="2899"/>
                  </a:lnTo>
                  <a:lnTo>
                    <a:pt x="5900" y="1229"/>
                  </a:lnTo>
                  <a:cubicBezTo>
                    <a:pt x="5741" y="1008"/>
                    <a:pt x="5486" y="878"/>
                    <a:pt x="5212" y="878"/>
                  </a:cubicBezTo>
                  <a:lnTo>
                    <a:pt x="3807" y="878"/>
                  </a:lnTo>
                  <a:lnTo>
                    <a:pt x="3807" y="214"/>
                  </a:lnTo>
                  <a:cubicBezTo>
                    <a:pt x="3814" y="72"/>
                    <a:pt x="3710" y="1"/>
                    <a:pt x="36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38"/>
            <p:cNvSpPr/>
            <p:nvPr/>
          </p:nvSpPr>
          <p:spPr>
            <a:xfrm>
              <a:off x="7235215" y="4331028"/>
              <a:ext cx="70132" cy="25834"/>
            </a:xfrm>
            <a:custGeom>
              <a:rect b="b" l="l" r="r" t="t"/>
              <a:pathLst>
                <a:path extrusionOk="0" h="985" w="2674">
                  <a:moveTo>
                    <a:pt x="1149" y="0"/>
                  </a:moveTo>
                  <a:cubicBezTo>
                    <a:pt x="610" y="0"/>
                    <a:pt x="177" y="140"/>
                    <a:pt x="147" y="151"/>
                  </a:cubicBezTo>
                  <a:cubicBezTo>
                    <a:pt x="61" y="179"/>
                    <a:pt x="8" y="256"/>
                    <a:pt x="8" y="343"/>
                  </a:cubicBezTo>
                  <a:lnTo>
                    <a:pt x="8" y="771"/>
                  </a:lnTo>
                  <a:cubicBezTo>
                    <a:pt x="1" y="913"/>
                    <a:pt x="105" y="984"/>
                    <a:pt x="210" y="984"/>
                  </a:cubicBezTo>
                  <a:cubicBezTo>
                    <a:pt x="315" y="984"/>
                    <a:pt x="419" y="913"/>
                    <a:pt x="412" y="771"/>
                  </a:cubicBezTo>
                  <a:lnTo>
                    <a:pt x="412" y="497"/>
                  </a:lnTo>
                  <a:cubicBezTo>
                    <a:pt x="569" y="459"/>
                    <a:pt x="846" y="405"/>
                    <a:pt x="1158" y="405"/>
                  </a:cubicBezTo>
                  <a:cubicBezTo>
                    <a:pt x="1513" y="405"/>
                    <a:pt x="1915" y="475"/>
                    <a:pt x="2240" y="718"/>
                  </a:cubicBezTo>
                  <a:cubicBezTo>
                    <a:pt x="2284" y="755"/>
                    <a:pt x="2329" y="770"/>
                    <a:pt x="2372" y="770"/>
                  </a:cubicBezTo>
                  <a:cubicBezTo>
                    <a:pt x="2543" y="770"/>
                    <a:pt x="2674" y="523"/>
                    <a:pt x="2481" y="396"/>
                  </a:cubicBezTo>
                  <a:cubicBezTo>
                    <a:pt x="2069" y="88"/>
                    <a:pt x="1575" y="0"/>
                    <a:pt x="1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9" name="Google Shape;3159;p38"/>
          <p:cNvGrpSpPr/>
          <p:nvPr/>
        </p:nvGrpSpPr>
        <p:grpSpPr>
          <a:xfrm>
            <a:off x="10106250" y="5473282"/>
            <a:ext cx="337565" cy="480733"/>
            <a:chOff x="7579687" y="4289536"/>
            <a:chExt cx="253174" cy="360550"/>
          </a:xfrm>
        </p:grpSpPr>
        <p:sp>
          <p:nvSpPr>
            <p:cNvPr id="3160" name="Google Shape;3160;p38"/>
            <p:cNvSpPr/>
            <p:nvPr/>
          </p:nvSpPr>
          <p:spPr>
            <a:xfrm>
              <a:off x="7697816" y="4622206"/>
              <a:ext cx="22608" cy="22608"/>
            </a:xfrm>
            <a:custGeom>
              <a:rect b="b" l="l" r="r" t="t"/>
              <a:pathLst>
                <a:path extrusionOk="0" h="862" w="862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4" y="861"/>
                    <a:pt x="861" y="669"/>
                    <a:pt x="861" y="428"/>
                  </a:cubicBezTo>
                  <a:cubicBezTo>
                    <a:pt x="861" y="193"/>
                    <a:pt x="664" y="0"/>
                    <a:pt x="428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38"/>
            <p:cNvSpPr/>
            <p:nvPr/>
          </p:nvSpPr>
          <p:spPr>
            <a:xfrm>
              <a:off x="7590545" y="4622206"/>
              <a:ext cx="22608" cy="22608"/>
            </a:xfrm>
            <a:custGeom>
              <a:rect b="b" l="l" r="r" t="t"/>
              <a:pathLst>
                <a:path extrusionOk="0" h="862" w="862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9" y="861"/>
                    <a:pt x="861" y="669"/>
                    <a:pt x="861" y="428"/>
                  </a:cubicBezTo>
                  <a:cubicBezTo>
                    <a:pt x="861" y="193"/>
                    <a:pt x="669" y="0"/>
                    <a:pt x="42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38"/>
            <p:cNvSpPr/>
            <p:nvPr/>
          </p:nvSpPr>
          <p:spPr>
            <a:xfrm>
              <a:off x="7804955" y="4622206"/>
              <a:ext cx="22608" cy="22608"/>
            </a:xfrm>
            <a:custGeom>
              <a:rect b="b" l="l" r="r" t="t"/>
              <a:pathLst>
                <a:path extrusionOk="0" h="862" w="862">
                  <a:moveTo>
                    <a:pt x="433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33" y="861"/>
                  </a:cubicBezTo>
                  <a:cubicBezTo>
                    <a:pt x="669" y="861"/>
                    <a:pt x="862" y="669"/>
                    <a:pt x="862" y="428"/>
                  </a:cubicBezTo>
                  <a:cubicBezTo>
                    <a:pt x="862" y="193"/>
                    <a:pt x="669" y="0"/>
                    <a:pt x="433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7686459" y="4430247"/>
              <a:ext cx="45190" cy="45190"/>
            </a:xfrm>
            <a:custGeom>
              <a:rect b="b" l="l" r="r" t="t"/>
              <a:pathLst>
                <a:path extrusionOk="0" h="1723" w="1723">
                  <a:moveTo>
                    <a:pt x="0" y="0"/>
                  </a:moveTo>
                  <a:lnTo>
                    <a:pt x="0" y="1723"/>
                  </a:lnTo>
                  <a:lnTo>
                    <a:pt x="1723" y="1723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38"/>
            <p:cNvSpPr/>
            <p:nvPr/>
          </p:nvSpPr>
          <p:spPr>
            <a:xfrm>
              <a:off x="7686459" y="4430247"/>
              <a:ext cx="45190" cy="28273"/>
            </a:xfrm>
            <a:custGeom>
              <a:rect b="b" l="l" r="r" t="t"/>
              <a:pathLst>
                <a:path extrusionOk="0" h="1078" w="1723">
                  <a:moveTo>
                    <a:pt x="0" y="0"/>
                  </a:moveTo>
                  <a:lnTo>
                    <a:pt x="0" y="915"/>
                  </a:lnTo>
                  <a:cubicBezTo>
                    <a:pt x="277" y="1023"/>
                    <a:pt x="569" y="1077"/>
                    <a:pt x="861" y="1077"/>
                  </a:cubicBezTo>
                  <a:cubicBezTo>
                    <a:pt x="1154" y="1077"/>
                    <a:pt x="1446" y="1023"/>
                    <a:pt x="1723" y="915"/>
                  </a:cubicBezTo>
                  <a:lnTo>
                    <a:pt x="1723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38"/>
            <p:cNvSpPr/>
            <p:nvPr/>
          </p:nvSpPr>
          <p:spPr>
            <a:xfrm>
              <a:off x="7680899" y="4294834"/>
              <a:ext cx="56442" cy="45216"/>
            </a:xfrm>
            <a:custGeom>
              <a:rect b="b" l="l" r="r" t="t"/>
              <a:pathLst>
                <a:path extrusionOk="0" h="1724" w="2152">
                  <a:moveTo>
                    <a:pt x="1073" y="0"/>
                  </a:moveTo>
                  <a:cubicBezTo>
                    <a:pt x="481" y="0"/>
                    <a:pt x="0" y="385"/>
                    <a:pt x="0" y="862"/>
                  </a:cubicBezTo>
                  <a:cubicBezTo>
                    <a:pt x="0" y="1338"/>
                    <a:pt x="481" y="1723"/>
                    <a:pt x="1073" y="1723"/>
                  </a:cubicBezTo>
                  <a:cubicBezTo>
                    <a:pt x="1670" y="1723"/>
                    <a:pt x="2151" y="1338"/>
                    <a:pt x="2151" y="862"/>
                  </a:cubicBezTo>
                  <a:cubicBezTo>
                    <a:pt x="2151" y="385"/>
                    <a:pt x="1670" y="0"/>
                    <a:pt x="1073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38"/>
            <p:cNvSpPr/>
            <p:nvPr/>
          </p:nvSpPr>
          <p:spPr>
            <a:xfrm>
              <a:off x="7680768" y="4294834"/>
              <a:ext cx="38397" cy="45216"/>
            </a:xfrm>
            <a:custGeom>
              <a:rect b="b" l="l" r="r" t="t"/>
              <a:pathLst>
                <a:path extrusionOk="0" h="1724" w="1464">
                  <a:moveTo>
                    <a:pt x="1078" y="0"/>
                  </a:moveTo>
                  <a:cubicBezTo>
                    <a:pt x="486" y="0"/>
                    <a:pt x="0" y="385"/>
                    <a:pt x="0" y="862"/>
                  </a:cubicBezTo>
                  <a:cubicBezTo>
                    <a:pt x="0" y="1338"/>
                    <a:pt x="482" y="1723"/>
                    <a:pt x="1078" y="1723"/>
                  </a:cubicBezTo>
                  <a:cubicBezTo>
                    <a:pt x="1208" y="1723"/>
                    <a:pt x="1338" y="1699"/>
                    <a:pt x="1463" y="1660"/>
                  </a:cubicBezTo>
                  <a:cubicBezTo>
                    <a:pt x="1073" y="1540"/>
                    <a:pt x="794" y="1218"/>
                    <a:pt x="794" y="833"/>
                  </a:cubicBezTo>
                  <a:cubicBezTo>
                    <a:pt x="794" y="482"/>
                    <a:pt x="1035" y="183"/>
                    <a:pt x="1372" y="39"/>
                  </a:cubicBezTo>
                  <a:cubicBezTo>
                    <a:pt x="1276" y="15"/>
                    <a:pt x="1179" y="0"/>
                    <a:pt x="107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38"/>
            <p:cNvSpPr/>
            <p:nvPr/>
          </p:nvSpPr>
          <p:spPr>
            <a:xfrm>
              <a:off x="7652626" y="4317416"/>
              <a:ext cx="112857" cy="112988"/>
            </a:xfrm>
            <a:custGeom>
              <a:rect b="b" l="l" r="r" t="t"/>
              <a:pathLst>
                <a:path extrusionOk="0" h="4308" w="4303">
                  <a:moveTo>
                    <a:pt x="2151" y="1"/>
                  </a:moveTo>
                  <a:cubicBezTo>
                    <a:pt x="963" y="1"/>
                    <a:pt x="0" y="963"/>
                    <a:pt x="0" y="2152"/>
                  </a:cubicBezTo>
                  <a:cubicBezTo>
                    <a:pt x="0" y="3340"/>
                    <a:pt x="963" y="4307"/>
                    <a:pt x="2151" y="4307"/>
                  </a:cubicBezTo>
                  <a:cubicBezTo>
                    <a:pt x="3340" y="4307"/>
                    <a:pt x="4302" y="3340"/>
                    <a:pt x="4302" y="2152"/>
                  </a:cubicBezTo>
                  <a:cubicBezTo>
                    <a:pt x="4302" y="963"/>
                    <a:pt x="3340" y="1"/>
                    <a:pt x="215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38"/>
            <p:cNvSpPr/>
            <p:nvPr/>
          </p:nvSpPr>
          <p:spPr>
            <a:xfrm>
              <a:off x="7679299" y="4317521"/>
              <a:ext cx="89960" cy="111729"/>
            </a:xfrm>
            <a:custGeom>
              <a:rect b="b" l="l" r="r" t="t"/>
              <a:pathLst>
                <a:path extrusionOk="0" h="4260" w="3430">
                  <a:moveTo>
                    <a:pt x="1181" y="0"/>
                  </a:moveTo>
                  <a:cubicBezTo>
                    <a:pt x="384" y="0"/>
                    <a:pt x="1" y="1017"/>
                    <a:pt x="629" y="1532"/>
                  </a:cubicBezTo>
                  <a:lnTo>
                    <a:pt x="639" y="1536"/>
                  </a:lnTo>
                  <a:cubicBezTo>
                    <a:pt x="639" y="1536"/>
                    <a:pt x="1255" y="3625"/>
                    <a:pt x="1567" y="4260"/>
                  </a:cubicBezTo>
                  <a:cubicBezTo>
                    <a:pt x="2684" y="4029"/>
                    <a:pt x="3430" y="2970"/>
                    <a:pt x="3266" y="1840"/>
                  </a:cubicBezTo>
                  <a:cubicBezTo>
                    <a:pt x="3141" y="974"/>
                    <a:pt x="2501" y="271"/>
                    <a:pt x="1654" y="59"/>
                  </a:cubicBezTo>
                  <a:cubicBezTo>
                    <a:pt x="1514" y="26"/>
                    <a:pt x="1370" y="6"/>
                    <a:pt x="1226" y="2"/>
                  </a:cubicBezTo>
                  <a:cubicBezTo>
                    <a:pt x="1211" y="1"/>
                    <a:pt x="1196" y="0"/>
                    <a:pt x="118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p38"/>
            <p:cNvSpPr/>
            <p:nvPr/>
          </p:nvSpPr>
          <p:spPr>
            <a:xfrm>
              <a:off x="7663851" y="4357544"/>
              <a:ext cx="90380" cy="84085"/>
            </a:xfrm>
            <a:custGeom>
              <a:rect b="b" l="l" r="r" t="t"/>
              <a:pathLst>
                <a:path extrusionOk="0" h="3206" w="3446">
                  <a:moveTo>
                    <a:pt x="1181" y="1"/>
                  </a:moveTo>
                  <a:cubicBezTo>
                    <a:pt x="1108" y="1"/>
                    <a:pt x="1041" y="38"/>
                    <a:pt x="1002" y="102"/>
                  </a:cubicBezTo>
                  <a:cubicBezTo>
                    <a:pt x="833" y="367"/>
                    <a:pt x="419" y="987"/>
                    <a:pt x="87" y="1218"/>
                  </a:cubicBezTo>
                  <a:cubicBezTo>
                    <a:pt x="34" y="1257"/>
                    <a:pt x="1" y="1319"/>
                    <a:pt x="1" y="1387"/>
                  </a:cubicBezTo>
                  <a:lnTo>
                    <a:pt x="1" y="1483"/>
                  </a:lnTo>
                  <a:cubicBezTo>
                    <a:pt x="1" y="2436"/>
                    <a:pt x="775" y="3205"/>
                    <a:pt x="1723" y="3205"/>
                  </a:cubicBezTo>
                  <a:cubicBezTo>
                    <a:pt x="2676" y="3205"/>
                    <a:pt x="3446" y="2436"/>
                    <a:pt x="3446" y="1488"/>
                  </a:cubicBezTo>
                  <a:lnTo>
                    <a:pt x="3446" y="1271"/>
                  </a:lnTo>
                  <a:cubicBezTo>
                    <a:pt x="3446" y="540"/>
                    <a:pt x="1743" y="121"/>
                    <a:pt x="1228" y="6"/>
                  </a:cubicBezTo>
                  <a:cubicBezTo>
                    <a:pt x="1212" y="2"/>
                    <a:pt x="1196" y="1"/>
                    <a:pt x="118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38"/>
            <p:cNvSpPr/>
            <p:nvPr/>
          </p:nvSpPr>
          <p:spPr>
            <a:xfrm>
              <a:off x="7635709" y="4461169"/>
              <a:ext cx="146664" cy="59458"/>
            </a:xfrm>
            <a:custGeom>
              <a:rect b="b" l="l" r="r" t="t"/>
              <a:pathLst>
                <a:path extrusionOk="0" h="2267" w="5592">
                  <a:moveTo>
                    <a:pt x="1699" y="0"/>
                  </a:moveTo>
                  <a:cubicBezTo>
                    <a:pt x="1694" y="5"/>
                    <a:pt x="1690" y="10"/>
                    <a:pt x="1680" y="15"/>
                  </a:cubicBezTo>
                  <a:lnTo>
                    <a:pt x="381" y="592"/>
                  </a:lnTo>
                  <a:cubicBezTo>
                    <a:pt x="150" y="693"/>
                    <a:pt x="1" y="924"/>
                    <a:pt x="1" y="1179"/>
                  </a:cubicBezTo>
                  <a:lnTo>
                    <a:pt x="1" y="2267"/>
                  </a:lnTo>
                  <a:lnTo>
                    <a:pt x="5592" y="2267"/>
                  </a:lnTo>
                  <a:lnTo>
                    <a:pt x="5592" y="1179"/>
                  </a:lnTo>
                  <a:cubicBezTo>
                    <a:pt x="5592" y="924"/>
                    <a:pt x="5443" y="693"/>
                    <a:pt x="5212" y="592"/>
                  </a:cubicBezTo>
                  <a:lnTo>
                    <a:pt x="3913" y="15"/>
                  </a:lnTo>
                  <a:cubicBezTo>
                    <a:pt x="3908" y="10"/>
                    <a:pt x="3898" y="5"/>
                    <a:pt x="3893" y="0"/>
                  </a:cubicBezTo>
                  <a:lnTo>
                    <a:pt x="2796" y="568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38"/>
            <p:cNvSpPr/>
            <p:nvPr/>
          </p:nvSpPr>
          <p:spPr>
            <a:xfrm>
              <a:off x="7635709" y="4480341"/>
              <a:ext cx="28299" cy="40285"/>
            </a:xfrm>
            <a:custGeom>
              <a:rect b="b" l="l" r="r" t="t"/>
              <a:pathLst>
                <a:path extrusionOk="0" h="1536" w="1079">
                  <a:moveTo>
                    <a:pt x="184" y="1"/>
                  </a:moveTo>
                  <a:cubicBezTo>
                    <a:pt x="68" y="121"/>
                    <a:pt x="1" y="280"/>
                    <a:pt x="1" y="448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1069"/>
                  </a:lnTo>
                  <a:cubicBezTo>
                    <a:pt x="1074" y="953"/>
                    <a:pt x="1030" y="843"/>
                    <a:pt x="949" y="766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p38"/>
            <p:cNvSpPr/>
            <p:nvPr/>
          </p:nvSpPr>
          <p:spPr>
            <a:xfrm>
              <a:off x="7754205" y="4480341"/>
              <a:ext cx="28299" cy="40285"/>
            </a:xfrm>
            <a:custGeom>
              <a:rect b="b" l="l" r="r" t="t"/>
              <a:pathLst>
                <a:path extrusionOk="0" h="1536" w="1079">
                  <a:moveTo>
                    <a:pt x="891" y="1"/>
                  </a:moveTo>
                  <a:lnTo>
                    <a:pt x="126" y="766"/>
                  </a:lnTo>
                  <a:cubicBezTo>
                    <a:pt x="44" y="843"/>
                    <a:pt x="1" y="953"/>
                    <a:pt x="1" y="1069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448"/>
                  </a:lnTo>
                  <a:cubicBezTo>
                    <a:pt x="1074" y="280"/>
                    <a:pt x="1011" y="121"/>
                    <a:pt x="89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38"/>
            <p:cNvSpPr/>
            <p:nvPr/>
          </p:nvSpPr>
          <p:spPr>
            <a:xfrm>
              <a:off x="7663851" y="4357544"/>
              <a:ext cx="90380" cy="83456"/>
            </a:xfrm>
            <a:custGeom>
              <a:rect b="b" l="l" r="r" t="t"/>
              <a:pathLst>
                <a:path extrusionOk="0" h="3182" w="3446">
                  <a:moveTo>
                    <a:pt x="1178" y="1"/>
                  </a:moveTo>
                  <a:cubicBezTo>
                    <a:pt x="1106" y="1"/>
                    <a:pt x="1037" y="37"/>
                    <a:pt x="1002" y="97"/>
                  </a:cubicBezTo>
                  <a:cubicBezTo>
                    <a:pt x="833" y="362"/>
                    <a:pt x="419" y="987"/>
                    <a:pt x="87" y="1218"/>
                  </a:cubicBezTo>
                  <a:cubicBezTo>
                    <a:pt x="30" y="1257"/>
                    <a:pt x="1" y="1319"/>
                    <a:pt x="1" y="1387"/>
                  </a:cubicBezTo>
                  <a:lnTo>
                    <a:pt x="1" y="1488"/>
                  </a:lnTo>
                  <a:cubicBezTo>
                    <a:pt x="1" y="2315"/>
                    <a:pt x="597" y="3032"/>
                    <a:pt x="1415" y="3181"/>
                  </a:cubicBezTo>
                  <a:cubicBezTo>
                    <a:pt x="1059" y="2854"/>
                    <a:pt x="862" y="2397"/>
                    <a:pt x="862" y="1916"/>
                  </a:cubicBezTo>
                  <a:lnTo>
                    <a:pt x="862" y="1488"/>
                  </a:lnTo>
                  <a:cubicBezTo>
                    <a:pt x="862" y="1343"/>
                    <a:pt x="910" y="1204"/>
                    <a:pt x="997" y="1093"/>
                  </a:cubicBezTo>
                  <a:cubicBezTo>
                    <a:pt x="1074" y="987"/>
                    <a:pt x="1151" y="881"/>
                    <a:pt x="1218" y="776"/>
                  </a:cubicBezTo>
                  <a:cubicBezTo>
                    <a:pt x="1257" y="718"/>
                    <a:pt x="1319" y="684"/>
                    <a:pt x="1386" y="684"/>
                  </a:cubicBezTo>
                  <a:cubicBezTo>
                    <a:pt x="2065" y="689"/>
                    <a:pt x="3210" y="1233"/>
                    <a:pt x="3441" y="1488"/>
                  </a:cubicBezTo>
                  <a:lnTo>
                    <a:pt x="3441" y="1271"/>
                  </a:lnTo>
                  <a:cubicBezTo>
                    <a:pt x="3446" y="540"/>
                    <a:pt x="1738" y="116"/>
                    <a:pt x="1223" y="6"/>
                  </a:cubicBezTo>
                  <a:cubicBezTo>
                    <a:pt x="1208" y="2"/>
                    <a:pt x="1193" y="1"/>
                    <a:pt x="117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38"/>
            <p:cNvSpPr/>
            <p:nvPr/>
          </p:nvSpPr>
          <p:spPr>
            <a:xfrm>
              <a:off x="7630411" y="4289536"/>
              <a:ext cx="157260" cy="236388"/>
            </a:xfrm>
            <a:custGeom>
              <a:rect b="b" l="l" r="r" t="t"/>
              <a:pathLst>
                <a:path extrusionOk="0" h="9013" w="5996">
                  <a:moveTo>
                    <a:pt x="2998" y="405"/>
                  </a:moveTo>
                  <a:cubicBezTo>
                    <a:pt x="3465" y="405"/>
                    <a:pt x="3850" y="684"/>
                    <a:pt x="3874" y="1030"/>
                  </a:cubicBezTo>
                  <a:cubicBezTo>
                    <a:pt x="3593" y="917"/>
                    <a:pt x="3295" y="860"/>
                    <a:pt x="2999" y="860"/>
                  </a:cubicBezTo>
                  <a:cubicBezTo>
                    <a:pt x="2702" y="860"/>
                    <a:pt x="2406" y="917"/>
                    <a:pt x="2127" y="1030"/>
                  </a:cubicBezTo>
                  <a:cubicBezTo>
                    <a:pt x="2147" y="684"/>
                    <a:pt x="2532" y="405"/>
                    <a:pt x="2998" y="405"/>
                  </a:cubicBezTo>
                  <a:close/>
                  <a:moveTo>
                    <a:pt x="3006" y="1260"/>
                  </a:moveTo>
                  <a:cubicBezTo>
                    <a:pt x="4263" y="1260"/>
                    <a:pt x="5196" y="2445"/>
                    <a:pt x="4894" y="3676"/>
                  </a:cubicBezTo>
                  <a:cubicBezTo>
                    <a:pt x="4851" y="3513"/>
                    <a:pt x="4759" y="3364"/>
                    <a:pt x="4634" y="3253"/>
                  </a:cubicBezTo>
                  <a:cubicBezTo>
                    <a:pt x="3845" y="2555"/>
                    <a:pt x="2440" y="2373"/>
                    <a:pt x="2378" y="2368"/>
                  </a:cubicBezTo>
                  <a:cubicBezTo>
                    <a:pt x="2371" y="2367"/>
                    <a:pt x="2365" y="2367"/>
                    <a:pt x="2359" y="2367"/>
                  </a:cubicBezTo>
                  <a:cubicBezTo>
                    <a:pt x="2121" y="2367"/>
                    <a:pt x="2086" y="2720"/>
                    <a:pt x="2329" y="2767"/>
                  </a:cubicBezTo>
                  <a:cubicBezTo>
                    <a:pt x="2344" y="2767"/>
                    <a:pt x="3672" y="2940"/>
                    <a:pt x="4365" y="3556"/>
                  </a:cubicBezTo>
                  <a:cubicBezTo>
                    <a:pt x="4461" y="3638"/>
                    <a:pt x="4519" y="3763"/>
                    <a:pt x="4519" y="3893"/>
                  </a:cubicBezTo>
                  <a:lnTo>
                    <a:pt x="4519" y="4071"/>
                  </a:lnTo>
                  <a:cubicBezTo>
                    <a:pt x="4519" y="4913"/>
                    <a:pt x="3840" y="5592"/>
                    <a:pt x="2998" y="5592"/>
                  </a:cubicBezTo>
                  <a:cubicBezTo>
                    <a:pt x="2161" y="5592"/>
                    <a:pt x="1478" y="4913"/>
                    <a:pt x="1478" y="4071"/>
                  </a:cubicBezTo>
                  <a:cubicBezTo>
                    <a:pt x="1478" y="4013"/>
                    <a:pt x="1507" y="3956"/>
                    <a:pt x="1560" y="3917"/>
                  </a:cubicBezTo>
                  <a:cubicBezTo>
                    <a:pt x="1786" y="3758"/>
                    <a:pt x="1973" y="3547"/>
                    <a:pt x="2103" y="3301"/>
                  </a:cubicBezTo>
                  <a:cubicBezTo>
                    <a:pt x="2183" y="3141"/>
                    <a:pt x="2051" y="3009"/>
                    <a:pt x="1917" y="3009"/>
                  </a:cubicBezTo>
                  <a:cubicBezTo>
                    <a:pt x="1850" y="3009"/>
                    <a:pt x="1783" y="3043"/>
                    <a:pt x="1742" y="3123"/>
                  </a:cubicBezTo>
                  <a:cubicBezTo>
                    <a:pt x="1641" y="3311"/>
                    <a:pt x="1497" y="3470"/>
                    <a:pt x="1319" y="3590"/>
                  </a:cubicBezTo>
                  <a:cubicBezTo>
                    <a:pt x="1247" y="3648"/>
                    <a:pt x="1184" y="3720"/>
                    <a:pt x="1141" y="3802"/>
                  </a:cubicBezTo>
                  <a:cubicBezTo>
                    <a:pt x="746" y="2570"/>
                    <a:pt x="1641" y="1304"/>
                    <a:pt x="2931" y="1261"/>
                  </a:cubicBezTo>
                  <a:cubicBezTo>
                    <a:pt x="2956" y="1260"/>
                    <a:pt x="2981" y="1260"/>
                    <a:pt x="3006" y="1260"/>
                  </a:cubicBezTo>
                  <a:close/>
                  <a:moveTo>
                    <a:pt x="3662" y="5880"/>
                  </a:moveTo>
                  <a:lnTo>
                    <a:pt x="3662" y="6159"/>
                  </a:lnTo>
                  <a:cubicBezTo>
                    <a:pt x="3662" y="6217"/>
                    <a:pt x="3667" y="6270"/>
                    <a:pt x="3682" y="6323"/>
                  </a:cubicBezTo>
                  <a:lnTo>
                    <a:pt x="3008" y="6828"/>
                  </a:lnTo>
                  <a:cubicBezTo>
                    <a:pt x="3006" y="6831"/>
                    <a:pt x="3003" y="6832"/>
                    <a:pt x="3001" y="6832"/>
                  </a:cubicBezTo>
                  <a:cubicBezTo>
                    <a:pt x="2998" y="6832"/>
                    <a:pt x="2996" y="6831"/>
                    <a:pt x="2993" y="6828"/>
                  </a:cubicBezTo>
                  <a:lnTo>
                    <a:pt x="2320" y="6323"/>
                  </a:lnTo>
                  <a:cubicBezTo>
                    <a:pt x="2334" y="6270"/>
                    <a:pt x="2339" y="6217"/>
                    <a:pt x="2339" y="6159"/>
                  </a:cubicBezTo>
                  <a:lnTo>
                    <a:pt x="2339" y="5885"/>
                  </a:lnTo>
                  <a:cubicBezTo>
                    <a:pt x="2551" y="5962"/>
                    <a:pt x="2772" y="6001"/>
                    <a:pt x="2998" y="6001"/>
                  </a:cubicBezTo>
                  <a:lnTo>
                    <a:pt x="2998" y="5996"/>
                  </a:lnTo>
                  <a:cubicBezTo>
                    <a:pt x="3224" y="5996"/>
                    <a:pt x="3451" y="5957"/>
                    <a:pt x="3662" y="5880"/>
                  </a:cubicBezTo>
                  <a:close/>
                  <a:moveTo>
                    <a:pt x="2998" y="0"/>
                  </a:moveTo>
                  <a:cubicBezTo>
                    <a:pt x="2296" y="0"/>
                    <a:pt x="1723" y="477"/>
                    <a:pt x="1723" y="1064"/>
                  </a:cubicBezTo>
                  <a:cubicBezTo>
                    <a:pt x="1723" y="1117"/>
                    <a:pt x="1728" y="1174"/>
                    <a:pt x="1742" y="1227"/>
                  </a:cubicBezTo>
                  <a:cubicBezTo>
                    <a:pt x="544" y="1983"/>
                    <a:pt x="284" y="3619"/>
                    <a:pt x="1184" y="4711"/>
                  </a:cubicBezTo>
                  <a:cubicBezTo>
                    <a:pt x="1324" y="5106"/>
                    <a:pt x="1588" y="5442"/>
                    <a:pt x="1940" y="5678"/>
                  </a:cubicBezTo>
                  <a:lnTo>
                    <a:pt x="1940" y="6164"/>
                  </a:lnTo>
                  <a:cubicBezTo>
                    <a:pt x="1940" y="6251"/>
                    <a:pt x="1887" y="6333"/>
                    <a:pt x="1805" y="6371"/>
                  </a:cubicBezTo>
                  <a:lnTo>
                    <a:pt x="506" y="6948"/>
                  </a:lnTo>
                  <a:cubicBezTo>
                    <a:pt x="198" y="7083"/>
                    <a:pt x="1" y="7386"/>
                    <a:pt x="1" y="7723"/>
                  </a:cubicBezTo>
                  <a:lnTo>
                    <a:pt x="1" y="8811"/>
                  </a:lnTo>
                  <a:cubicBezTo>
                    <a:pt x="1" y="8921"/>
                    <a:pt x="92" y="9008"/>
                    <a:pt x="203" y="9013"/>
                  </a:cubicBezTo>
                  <a:cubicBezTo>
                    <a:pt x="313" y="9013"/>
                    <a:pt x="405" y="8921"/>
                    <a:pt x="405" y="8811"/>
                  </a:cubicBezTo>
                  <a:lnTo>
                    <a:pt x="405" y="7723"/>
                  </a:lnTo>
                  <a:cubicBezTo>
                    <a:pt x="405" y="7545"/>
                    <a:pt x="506" y="7386"/>
                    <a:pt x="669" y="7314"/>
                  </a:cubicBezTo>
                  <a:lnTo>
                    <a:pt x="1964" y="6742"/>
                  </a:lnTo>
                  <a:cubicBezTo>
                    <a:pt x="2012" y="6718"/>
                    <a:pt x="2055" y="6693"/>
                    <a:pt x="2094" y="6660"/>
                  </a:cubicBezTo>
                  <a:lnTo>
                    <a:pt x="2748" y="7151"/>
                  </a:lnTo>
                  <a:cubicBezTo>
                    <a:pt x="2823" y="7206"/>
                    <a:pt x="2910" y="7234"/>
                    <a:pt x="2998" y="7234"/>
                  </a:cubicBezTo>
                  <a:cubicBezTo>
                    <a:pt x="3086" y="7234"/>
                    <a:pt x="3174" y="7206"/>
                    <a:pt x="3249" y="7151"/>
                  </a:cubicBezTo>
                  <a:lnTo>
                    <a:pt x="3903" y="6660"/>
                  </a:lnTo>
                  <a:cubicBezTo>
                    <a:pt x="3941" y="6693"/>
                    <a:pt x="3990" y="6718"/>
                    <a:pt x="4033" y="6742"/>
                  </a:cubicBezTo>
                  <a:lnTo>
                    <a:pt x="5332" y="7314"/>
                  </a:lnTo>
                  <a:cubicBezTo>
                    <a:pt x="5491" y="7386"/>
                    <a:pt x="5597" y="7545"/>
                    <a:pt x="5597" y="7723"/>
                  </a:cubicBezTo>
                  <a:lnTo>
                    <a:pt x="5597" y="8811"/>
                  </a:lnTo>
                  <a:cubicBezTo>
                    <a:pt x="5604" y="8936"/>
                    <a:pt x="5700" y="8998"/>
                    <a:pt x="5796" y="8998"/>
                  </a:cubicBezTo>
                  <a:cubicBezTo>
                    <a:pt x="5893" y="8998"/>
                    <a:pt x="5989" y="8936"/>
                    <a:pt x="5996" y="8811"/>
                  </a:cubicBezTo>
                  <a:lnTo>
                    <a:pt x="5996" y="7723"/>
                  </a:lnTo>
                  <a:cubicBezTo>
                    <a:pt x="5996" y="7386"/>
                    <a:pt x="5799" y="7083"/>
                    <a:pt x="5496" y="6948"/>
                  </a:cubicBezTo>
                  <a:lnTo>
                    <a:pt x="4196" y="6371"/>
                  </a:lnTo>
                  <a:cubicBezTo>
                    <a:pt x="4115" y="6333"/>
                    <a:pt x="4062" y="6251"/>
                    <a:pt x="4062" y="6164"/>
                  </a:cubicBezTo>
                  <a:lnTo>
                    <a:pt x="4062" y="5678"/>
                  </a:lnTo>
                  <a:cubicBezTo>
                    <a:pt x="4413" y="5442"/>
                    <a:pt x="4678" y="5106"/>
                    <a:pt x="4817" y="4711"/>
                  </a:cubicBezTo>
                  <a:cubicBezTo>
                    <a:pt x="5717" y="3619"/>
                    <a:pt x="5457" y="1983"/>
                    <a:pt x="4259" y="1227"/>
                  </a:cubicBezTo>
                  <a:cubicBezTo>
                    <a:pt x="4273" y="1174"/>
                    <a:pt x="4278" y="1117"/>
                    <a:pt x="4278" y="1064"/>
                  </a:cubicBezTo>
                  <a:cubicBezTo>
                    <a:pt x="4278" y="477"/>
                    <a:pt x="3706" y="0"/>
                    <a:pt x="2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38"/>
            <p:cNvSpPr/>
            <p:nvPr/>
          </p:nvSpPr>
          <p:spPr>
            <a:xfrm>
              <a:off x="7703533" y="4486741"/>
              <a:ext cx="11016" cy="39472"/>
            </a:xfrm>
            <a:custGeom>
              <a:rect b="b" l="l" r="r" t="t"/>
              <a:pathLst>
                <a:path extrusionOk="0" h="1505" w="420">
                  <a:moveTo>
                    <a:pt x="210" y="1"/>
                  </a:moveTo>
                  <a:cubicBezTo>
                    <a:pt x="106" y="1"/>
                    <a:pt x="1" y="72"/>
                    <a:pt x="8" y="214"/>
                  </a:cubicBezTo>
                  <a:lnTo>
                    <a:pt x="8" y="1292"/>
                  </a:lnTo>
                  <a:cubicBezTo>
                    <a:pt x="1" y="1434"/>
                    <a:pt x="106" y="1505"/>
                    <a:pt x="210" y="1505"/>
                  </a:cubicBezTo>
                  <a:cubicBezTo>
                    <a:pt x="315" y="1505"/>
                    <a:pt x="420" y="1434"/>
                    <a:pt x="412" y="1292"/>
                  </a:cubicBezTo>
                  <a:lnTo>
                    <a:pt x="412" y="214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38"/>
            <p:cNvSpPr/>
            <p:nvPr/>
          </p:nvSpPr>
          <p:spPr>
            <a:xfrm>
              <a:off x="7658553" y="4498674"/>
              <a:ext cx="10622" cy="26962"/>
            </a:xfrm>
            <a:custGeom>
              <a:rect b="b" l="l" r="r" t="t"/>
              <a:pathLst>
                <a:path extrusionOk="0" h="1028" w="405">
                  <a:moveTo>
                    <a:pt x="203" y="1"/>
                  </a:moveTo>
                  <a:cubicBezTo>
                    <a:pt x="105" y="1"/>
                    <a:pt x="8" y="64"/>
                    <a:pt x="1" y="192"/>
                  </a:cubicBezTo>
                  <a:lnTo>
                    <a:pt x="1" y="837"/>
                  </a:lnTo>
                  <a:cubicBezTo>
                    <a:pt x="8" y="964"/>
                    <a:pt x="105" y="1028"/>
                    <a:pt x="203" y="1028"/>
                  </a:cubicBezTo>
                  <a:cubicBezTo>
                    <a:pt x="300" y="1028"/>
                    <a:pt x="398" y="964"/>
                    <a:pt x="405" y="837"/>
                  </a:cubicBezTo>
                  <a:lnTo>
                    <a:pt x="405" y="192"/>
                  </a:lnTo>
                  <a:cubicBezTo>
                    <a:pt x="398" y="64"/>
                    <a:pt x="300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38"/>
            <p:cNvSpPr/>
            <p:nvPr/>
          </p:nvSpPr>
          <p:spPr>
            <a:xfrm>
              <a:off x="7748723" y="4498097"/>
              <a:ext cx="11016" cy="28116"/>
            </a:xfrm>
            <a:custGeom>
              <a:rect b="b" l="l" r="r" t="t"/>
              <a:pathLst>
                <a:path extrusionOk="0" h="1072" w="42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859"/>
                  </a:lnTo>
                  <a:cubicBezTo>
                    <a:pt x="1" y="1001"/>
                    <a:pt x="105" y="1072"/>
                    <a:pt x="210" y="1072"/>
                  </a:cubicBezTo>
                  <a:cubicBezTo>
                    <a:pt x="315" y="1072"/>
                    <a:pt x="419" y="1001"/>
                    <a:pt x="412" y="859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38"/>
            <p:cNvSpPr/>
            <p:nvPr/>
          </p:nvSpPr>
          <p:spPr>
            <a:xfrm>
              <a:off x="7686958" y="4616882"/>
              <a:ext cx="38633" cy="33204"/>
            </a:xfrm>
            <a:custGeom>
              <a:rect b="b" l="l" r="r" t="t"/>
              <a:pathLst>
                <a:path extrusionOk="0" h="1266" w="1473">
                  <a:moveTo>
                    <a:pt x="841" y="405"/>
                  </a:moveTo>
                  <a:cubicBezTo>
                    <a:pt x="959" y="405"/>
                    <a:pt x="1073" y="495"/>
                    <a:pt x="1073" y="631"/>
                  </a:cubicBezTo>
                  <a:cubicBezTo>
                    <a:pt x="1068" y="756"/>
                    <a:pt x="967" y="862"/>
                    <a:pt x="842" y="862"/>
                  </a:cubicBezTo>
                  <a:cubicBezTo>
                    <a:pt x="640" y="862"/>
                    <a:pt x="534" y="617"/>
                    <a:pt x="679" y="472"/>
                  </a:cubicBezTo>
                  <a:cubicBezTo>
                    <a:pt x="726" y="426"/>
                    <a:pt x="784" y="405"/>
                    <a:pt x="841" y="405"/>
                  </a:cubicBezTo>
                  <a:close/>
                  <a:moveTo>
                    <a:pt x="842" y="1"/>
                  </a:moveTo>
                  <a:cubicBezTo>
                    <a:pt x="279" y="1"/>
                    <a:pt x="0" y="679"/>
                    <a:pt x="395" y="1079"/>
                  </a:cubicBezTo>
                  <a:cubicBezTo>
                    <a:pt x="524" y="1208"/>
                    <a:pt x="682" y="1266"/>
                    <a:pt x="837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38"/>
            <p:cNvSpPr/>
            <p:nvPr/>
          </p:nvSpPr>
          <p:spPr>
            <a:xfrm>
              <a:off x="7579687" y="4616882"/>
              <a:ext cx="38764" cy="33204"/>
            </a:xfrm>
            <a:custGeom>
              <a:rect b="b" l="l" r="r" t="t"/>
              <a:pathLst>
                <a:path extrusionOk="0" h="1266" w="1478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2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0" y="426"/>
                    <a:pt x="788" y="405"/>
                    <a:pt x="845" y="405"/>
                  </a:cubicBezTo>
                  <a:close/>
                  <a:moveTo>
                    <a:pt x="842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7" y="1208"/>
                    <a:pt x="685" y="1266"/>
                    <a:pt x="840" y="1266"/>
                  </a:cubicBezTo>
                  <a:cubicBezTo>
                    <a:pt x="1164" y="1266"/>
                    <a:pt x="1477" y="1012"/>
                    <a:pt x="1477" y="631"/>
                  </a:cubicBezTo>
                  <a:cubicBezTo>
                    <a:pt x="1477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38"/>
            <p:cNvSpPr/>
            <p:nvPr/>
          </p:nvSpPr>
          <p:spPr>
            <a:xfrm>
              <a:off x="7794097" y="4616882"/>
              <a:ext cx="38764" cy="33204"/>
            </a:xfrm>
            <a:custGeom>
              <a:rect b="b" l="l" r="r" t="t"/>
              <a:pathLst>
                <a:path extrusionOk="0" h="1266" w="1478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7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1" y="426"/>
                    <a:pt x="788" y="405"/>
                    <a:pt x="845" y="405"/>
                  </a:cubicBezTo>
                  <a:close/>
                  <a:moveTo>
                    <a:pt x="847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9" y="1208"/>
                    <a:pt x="687" y="1266"/>
                    <a:pt x="842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38"/>
            <p:cNvSpPr/>
            <p:nvPr/>
          </p:nvSpPr>
          <p:spPr>
            <a:xfrm>
              <a:off x="7614937" y="4537596"/>
              <a:ext cx="188654" cy="73175"/>
            </a:xfrm>
            <a:custGeom>
              <a:rect b="b" l="l" r="r" t="t"/>
              <a:pathLst>
                <a:path extrusionOk="0" h="2790" w="7193">
                  <a:moveTo>
                    <a:pt x="3588" y="1"/>
                  </a:moveTo>
                  <a:cubicBezTo>
                    <a:pt x="3484" y="1"/>
                    <a:pt x="3379" y="72"/>
                    <a:pt x="3386" y="214"/>
                  </a:cubicBezTo>
                  <a:lnTo>
                    <a:pt x="3386" y="445"/>
                  </a:lnTo>
                  <a:lnTo>
                    <a:pt x="1986" y="445"/>
                  </a:lnTo>
                  <a:cubicBezTo>
                    <a:pt x="1712" y="445"/>
                    <a:pt x="1457" y="575"/>
                    <a:pt x="1298" y="796"/>
                  </a:cubicBezTo>
                  <a:lnTo>
                    <a:pt x="105" y="2466"/>
                  </a:lnTo>
                  <a:cubicBezTo>
                    <a:pt x="1" y="2621"/>
                    <a:pt x="133" y="2779"/>
                    <a:pt x="275" y="2779"/>
                  </a:cubicBezTo>
                  <a:cubicBezTo>
                    <a:pt x="330" y="2779"/>
                    <a:pt x="387" y="2755"/>
                    <a:pt x="432" y="2697"/>
                  </a:cubicBezTo>
                  <a:lnTo>
                    <a:pt x="1625" y="1032"/>
                  </a:lnTo>
                  <a:cubicBezTo>
                    <a:pt x="1707" y="916"/>
                    <a:pt x="1842" y="844"/>
                    <a:pt x="1986" y="844"/>
                  </a:cubicBezTo>
                  <a:lnTo>
                    <a:pt x="3386" y="844"/>
                  </a:lnTo>
                  <a:lnTo>
                    <a:pt x="3386" y="2365"/>
                  </a:lnTo>
                  <a:cubicBezTo>
                    <a:pt x="3379" y="2507"/>
                    <a:pt x="3484" y="2578"/>
                    <a:pt x="3588" y="2578"/>
                  </a:cubicBezTo>
                  <a:cubicBezTo>
                    <a:pt x="3693" y="2578"/>
                    <a:pt x="3798" y="2507"/>
                    <a:pt x="3790" y="2365"/>
                  </a:cubicBezTo>
                  <a:lnTo>
                    <a:pt x="3790" y="844"/>
                  </a:lnTo>
                  <a:lnTo>
                    <a:pt x="5191" y="844"/>
                  </a:lnTo>
                  <a:cubicBezTo>
                    <a:pt x="5335" y="844"/>
                    <a:pt x="5470" y="916"/>
                    <a:pt x="5551" y="1032"/>
                  </a:cubicBezTo>
                  <a:lnTo>
                    <a:pt x="6740" y="2697"/>
                  </a:lnTo>
                  <a:cubicBezTo>
                    <a:pt x="6784" y="2763"/>
                    <a:pt x="6844" y="2790"/>
                    <a:pt x="6903" y="2790"/>
                  </a:cubicBezTo>
                  <a:cubicBezTo>
                    <a:pt x="7050" y="2790"/>
                    <a:pt x="7192" y="2620"/>
                    <a:pt x="7072" y="2466"/>
                  </a:cubicBezTo>
                  <a:lnTo>
                    <a:pt x="5884" y="796"/>
                  </a:lnTo>
                  <a:cubicBezTo>
                    <a:pt x="5725" y="575"/>
                    <a:pt x="5465" y="445"/>
                    <a:pt x="5195" y="445"/>
                  </a:cubicBezTo>
                  <a:lnTo>
                    <a:pt x="3790" y="445"/>
                  </a:lnTo>
                  <a:lnTo>
                    <a:pt x="3790" y="214"/>
                  </a:lnTo>
                  <a:cubicBezTo>
                    <a:pt x="3798" y="72"/>
                    <a:pt x="3693" y="1"/>
                    <a:pt x="35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2" name="Google Shape;3182;p38"/>
          <p:cNvGrpSpPr/>
          <p:nvPr/>
        </p:nvGrpSpPr>
        <p:grpSpPr>
          <a:xfrm>
            <a:off x="6541164" y="3630923"/>
            <a:ext cx="483810" cy="483635"/>
            <a:chOff x="4905872" y="2907767"/>
            <a:chExt cx="362858" cy="362726"/>
          </a:xfrm>
        </p:grpSpPr>
        <p:sp>
          <p:nvSpPr>
            <p:cNvPr id="3183" name="Google Shape;3183;p38"/>
            <p:cNvSpPr/>
            <p:nvPr/>
          </p:nvSpPr>
          <p:spPr>
            <a:xfrm>
              <a:off x="4998639" y="3063506"/>
              <a:ext cx="4328" cy="11016"/>
            </a:xfrm>
            <a:custGeom>
              <a:rect b="b" l="l" r="r" t="t"/>
              <a:pathLst>
                <a:path extrusionOk="0" h="420" w="165">
                  <a:moveTo>
                    <a:pt x="1" y="0"/>
                  </a:moveTo>
                  <a:lnTo>
                    <a:pt x="1" y="419"/>
                  </a:lnTo>
                  <a:lnTo>
                    <a:pt x="73" y="371"/>
                  </a:lnTo>
                  <a:cubicBezTo>
                    <a:pt x="130" y="328"/>
                    <a:pt x="164" y="260"/>
                    <a:pt x="164" y="188"/>
                  </a:cubicBezTo>
                  <a:cubicBezTo>
                    <a:pt x="164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8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38"/>
            <p:cNvSpPr/>
            <p:nvPr/>
          </p:nvSpPr>
          <p:spPr>
            <a:xfrm>
              <a:off x="4931129" y="3063506"/>
              <a:ext cx="5324" cy="11016"/>
            </a:xfrm>
            <a:custGeom>
              <a:rect b="b" l="l" r="r" t="t"/>
              <a:pathLst>
                <a:path extrusionOk="0" h="420" w="203">
                  <a:moveTo>
                    <a:pt x="202" y="0"/>
                  </a:moveTo>
                  <a:lnTo>
                    <a:pt x="145" y="20"/>
                  </a:lnTo>
                  <a:cubicBezTo>
                    <a:pt x="135" y="24"/>
                    <a:pt x="125" y="24"/>
                    <a:pt x="116" y="29"/>
                  </a:cubicBezTo>
                  <a:lnTo>
                    <a:pt x="97" y="29"/>
                  </a:lnTo>
                  <a:lnTo>
                    <a:pt x="87" y="39"/>
                  </a:lnTo>
                  <a:cubicBezTo>
                    <a:pt x="0" y="140"/>
                    <a:pt x="20" y="299"/>
                    <a:pt x="130" y="371"/>
                  </a:cubicBezTo>
                  <a:lnTo>
                    <a:pt x="135" y="371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38"/>
            <p:cNvSpPr/>
            <p:nvPr/>
          </p:nvSpPr>
          <p:spPr>
            <a:xfrm>
              <a:off x="5080416" y="3203088"/>
              <a:ext cx="14530" cy="12642"/>
            </a:xfrm>
            <a:custGeom>
              <a:rect b="b" l="l" r="r" t="t"/>
              <a:pathLst>
                <a:path extrusionOk="0" h="482" w="554">
                  <a:moveTo>
                    <a:pt x="1" y="0"/>
                  </a:moveTo>
                  <a:lnTo>
                    <a:pt x="1" y="217"/>
                  </a:lnTo>
                  <a:lnTo>
                    <a:pt x="270" y="481"/>
                  </a:lnTo>
                  <a:lnTo>
                    <a:pt x="554" y="183"/>
                  </a:lnTo>
                  <a:lnTo>
                    <a:pt x="554" y="0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0"/>
                    <a:pt x="4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38"/>
            <p:cNvSpPr/>
            <p:nvPr/>
          </p:nvSpPr>
          <p:spPr>
            <a:xfrm>
              <a:off x="4945633" y="3046589"/>
              <a:ext cx="43957" cy="48101"/>
            </a:xfrm>
            <a:custGeom>
              <a:rect b="b" l="l" r="r" t="t"/>
              <a:pathLst>
                <a:path extrusionOk="0" h="1834" w="1676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37" y="1834"/>
                  </a:cubicBezTo>
                  <a:lnTo>
                    <a:pt x="934" y="1834"/>
                  </a:lnTo>
                  <a:cubicBezTo>
                    <a:pt x="1343" y="1829"/>
                    <a:pt x="1675" y="1502"/>
                    <a:pt x="1675" y="1093"/>
                  </a:cubicBezTo>
                  <a:lnTo>
                    <a:pt x="1675" y="443"/>
                  </a:lnTo>
                  <a:lnTo>
                    <a:pt x="1646" y="429"/>
                  </a:lnTo>
                  <a:cubicBezTo>
                    <a:pt x="1478" y="347"/>
                    <a:pt x="1338" y="21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38"/>
            <p:cNvSpPr/>
            <p:nvPr/>
          </p:nvSpPr>
          <p:spPr>
            <a:xfrm>
              <a:off x="5080416" y="3003681"/>
              <a:ext cx="14530" cy="12642"/>
            </a:xfrm>
            <a:custGeom>
              <a:rect b="b" l="l" r="r" t="t"/>
              <a:pathLst>
                <a:path extrusionOk="0" h="482" w="554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8"/>
                  </a:lnTo>
                  <a:lnTo>
                    <a:pt x="554" y="1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5"/>
                    <a:pt x="4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38"/>
            <p:cNvSpPr/>
            <p:nvPr/>
          </p:nvSpPr>
          <p:spPr>
            <a:xfrm>
              <a:off x="4960268" y="3103371"/>
              <a:ext cx="14556" cy="12668"/>
            </a:xfrm>
            <a:custGeom>
              <a:rect b="b" l="l" r="r" t="t"/>
              <a:pathLst>
                <a:path extrusionOk="0" h="483" w="555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6" y="6"/>
                  </a:lnTo>
                  <a:cubicBezTo>
                    <a:pt x="463" y="11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6" y="15"/>
                    <a:pt x="92" y="11"/>
                    <a:pt x="49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38"/>
            <p:cNvSpPr/>
            <p:nvPr/>
          </p:nvSpPr>
          <p:spPr>
            <a:xfrm>
              <a:off x="5118918" y="3163196"/>
              <a:ext cx="4170" cy="11016"/>
            </a:xfrm>
            <a:custGeom>
              <a:rect b="b" l="l" r="r" t="t"/>
              <a:pathLst>
                <a:path extrusionOk="0" h="420" w="159">
                  <a:moveTo>
                    <a:pt x="0" y="1"/>
                  </a:moveTo>
                  <a:lnTo>
                    <a:pt x="0" y="419"/>
                  </a:lnTo>
                  <a:lnTo>
                    <a:pt x="68" y="366"/>
                  </a:lnTo>
                  <a:cubicBezTo>
                    <a:pt x="125" y="323"/>
                    <a:pt x="159" y="256"/>
                    <a:pt x="159" y="184"/>
                  </a:cubicBezTo>
                  <a:cubicBezTo>
                    <a:pt x="159" y="131"/>
                    <a:pt x="135" y="73"/>
                    <a:pt x="96" y="34"/>
                  </a:cubicBezTo>
                  <a:lnTo>
                    <a:pt x="87" y="25"/>
                  </a:lnTo>
                  <a:lnTo>
                    <a:pt x="72" y="25"/>
                  </a:lnTo>
                  <a:lnTo>
                    <a:pt x="5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38"/>
            <p:cNvSpPr/>
            <p:nvPr/>
          </p:nvSpPr>
          <p:spPr>
            <a:xfrm>
              <a:off x="5065781" y="2947029"/>
              <a:ext cx="43931" cy="47970"/>
            </a:xfrm>
            <a:custGeom>
              <a:rect b="b" l="l" r="r" t="t"/>
              <a:pathLst>
                <a:path extrusionOk="0" h="1829" w="1675">
                  <a:moveTo>
                    <a:pt x="1223" y="0"/>
                  </a:moveTo>
                  <a:lnTo>
                    <a:pt x="1184" y="29"/>
                  </a:lnTo>
                  <a:cubicBezTo>
                    <a:pt x="804" y="347"/>
                    <a:pt x="304" y="443"/>
                    <a:pt x="39" y="472"/>
                  </a:cubicBezTo>
                  <a:lnTo>
                    <a:pt x="0" y="477"/>
                  </a:lnTo>
                  <a:lnTo>
                    <a:pt x="0" y="1088"/>
                  </a:lnTo>
                  <a:cubicBezTo>
                    <a:pt x="0" y="1497"/>
                    <a:pt x="328" y="1824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497"/>
                    <a:pt x="1675" y="1088"/>
                  </a:cubicBezTo>
                  <a:lnTo>
                    <a:pt x="1675" y="438"/>
                  </a:lnTo>
                  <a:lnTo>
                    <a:pt x="1646" y="428"/>
                  </a:lnTo>
                  <a:cubicBezTo>
                    <a:pt x="1478" y="342"/>
                    <a:pt x="1338" y="207"/>
                    <a:pt x="1247" y="4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38"/>
            <p:cNvSpPr/>
            <p:nvPr/>
          </p:nvSpPr>
          <p:spPr>
            <a:xfrm>
              <a:off x="5118918" y="2963815"/>
              <a:ext cx="4170" cy="10989"/>
            </a:xfrm>
            <a:custGeom>
              <a:rect b="b" l="l" r="r" t="t"/>
              <a:pathLst>
                <a:path extrusionOk="0" h="419" w="159">
                  <a:moveTo>
                    <a:pt x="0" y="0"/>
                  </a:moveTo>
                  <a:lnTo>
                    <a:pt x="0" y="419"/>
                  </a:lnTo>
                  <a:lnTo>
                    <a:pt x="68" y="371"/>
                  </a:lnTo>
                  <a:cubicBezTo>
                    <a:pt x="125" y="327"/>
                    <a:pt x="159" y="260"/>
                    <a:pt x="159" y="188"/>
                  </a:cubicBezTo>
                  <a:cubicBezTo>
                    <a:pt x="159" y="130"/>
                    <a:pt x="135" y="77"/>
                    <a:pt x="96" y="34"/>
                  </a:cubicBezTo>
                  <a:lnTo>
                    <a:pt x="87" y="24"/>
                  </a:lnTo>
                  <a:lnTo>
                    <a:pt x="72" y="24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38"/>
            <p:cNvSpPr/>
            <p:nvPr/>
          </p:nvSpPr>
          <p:spPr>
            <a:xfrm>
              <a:off x="5186034" y="3046589"/>
              <a:ext cx="43826" cy="48101"/>
            </a:xfrm>
            <a:custGeom>
              <a:rect b="b" l="l" r="r" t="t"/>
              <a:pathLst>
                <a:path extrusionOk="0" h="1834" w="1671">
                  <a:moveTo>
                    <a:pt x="1218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34"/>
                  </a:cubicBezTo>
                  <a:lnTo>
                    <a:pt x="934" y="1834"/>
                  </a:lnTo>
                  <a:cubicBezTo>
                    <a:pt x="1339" y="1829"/>
                    <a:pt x="1671" y="1502"/>
                    <a:pt x="1671" y="1093"/>
                  </a:cubicBezTo>
                  <a:lnTo>
                    <a:pt x="1671" y="443"/>
                  </a:lnTo>
                  <a:lnTo>
                    <a:pt x="1647" y="429"/>
                  </a:lnTo>
                  <a:cubicBezTo>
                    <a:pt x="1478" y="347"/>
                    <a:pt x="1339" y="212"/>
                    <a:pt x="1247" y="49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p38"/>
            <p:cNvSpPr/>
            <p:nvPr/>
          </p:nvSpPr>
          <p:spPr>
            <a:xfrm>
              <a:off x="5200696" y="3103371"/>
              <a:ext cx="14530" cy="12668"/>
            </a:xfrm>
            <a:custGeom>
              <a:rect b="b" l="l" r="r" t="t"/>
              <a:pathLst>
                <a:path extrusionOk="0" h="483" w="554">
                  <a:moveTo>
                    <a:pt x="0" y="1"/>
                  </a:moveTo>
                  <a:lnTo>
                    <a:pt x="0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5" y="6"/>
                  </a:lnTo>
                  <a:cubicBezTo>
                    <a:pt x="462" y="11"/>
                    <a:pt x="419" y="15"/>
                    <a:pt x="375" y="15"/>
                  </a:cubicBezTo>
                  <a:lnTo>
                    <a:pt x="178" y="15"/>
                  </a:lnTo>
                  <a:cubicBezTo>
                    <a:pt x="135" y="15"/>
                    <a:pt x="92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p38"/>
            <p:cNvSpPr/>
            <p:nvPr/>
          </p:nvSpPr>
          <p:spPr>
            <a:xfrm>
              <a:off x="5171399" y="3063506"/>
              <a:ext cx="5455" cy="11016"/>
            </a:xfrm>
            <a:custGeom>
              <a:rect b="b" l="l" r="r" t="t"/>
              <a:pathLst>
                <a:path extrusionOk="0" h="420" w="208">
                  <a:moveTo>
                    <a:pt x="208" y="0"/>
                  </a:moveTo>
                  <a:lnTo>
                    <a:pt x="145" y="20"/>
                  </a:lnTo>
                  <a:cubicBezTo>
                    <a:pt x="136" y="24"/>
                    <a:pt x="126" y="24"/>
                    <a:pt x="116" y="29"/>
                  </a:cubicBezTo>
                  <a:lnTo>
                    <a:pt x="102" y="29"/>
                  </a:lnTo>
                  <a:lnTo>
                    <a:pt x="92" y="39"/>
                  </a:lnTo>
                  <a:cubicBezTo>
                    <a:pt x="1" y="140"/>
                    <a:pt x="25" y="299"/>
                    <a:pt x="136" y="371"/>
                  </a:cubicBezTo>
                  <a:lnTo>
                    <a:pt x="140" y="371"/>
                  </a:lnTo>
                  <a:lnTo>
                    <a:pt x="208" y="41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38"/>
            <p:cNvSpPr/>
            <p:nvPr/>
          </p:nvSpPr>
          <p:spPr>
            <a:xfrm>
              <a:off x="5239040" y="3063506"/>
              <a:ext cx="4196" cy="11016"/>
            </a:xfrm>
            <a:custGeom>
              <a:rect b="b" l="l" r="r" t="t"/>
              <a:pathLst>
                <a:path extrusionOk="0" h="420" w="160">
                  <a:moveTo>
                    <a:pt x="1" y="0"/>
                  </a:moveTo>
                  <a:lnTo>
                    <a:pt x="1" y="419"/>
                  </a:lnTo>
                  <a:lnTo>
                    <a:pt x="68" y="371"/>
                  </a:lnTo>
                  <a:cubicBezTo>
                    <a:pt x="126" y="328"/>
                    <a:pt x="160" y="260"/>
                    <a:pt x="160" y="188"/>
                  </a:cubicBezTo>
                  <a:cubicBezTo>
                    <a:pt x="160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38"/>
            <p:cNvSpPr/>
            <p:nvPr/>
          </p:nvSpPr>
          <p:spPr>
            <a:xfrm>
              <a:off x="5051277" y="2963815"/>
              <a:ext cx="5324" cy="10989"/>
            </a:xfrm>
            <a:custGeom>
              <a:rect b="b" l="l" r="r" t="t"/>
              <a:pathLst>
                <a:path extrusionOk="0" h="419" w="203">
                  <a:moveTo>
                    <a:pt x="202" y="0"/>
                  </a:moveTo>
                  <a:lnTo>
                    <a:pt x="144" y="19"/>
                  </a:lnTo>
                  <a:cubicBezTo>
                    <a:pt x="135" y="24"/>
                    <a:pt x="125" y="29"/>
                    <a:pt x="116" y="29"/>
                  </a:cubicBezTo>
                  <a:lnTo>
                    <a:pt x="101" y="29"/>
                  </a:lnTo>
                  <a:lnTo>
                    <a:pt x="91" y="39"/>
                  </a:lnTo>
                  <a:cubicBezTo>
                    <a:pt x="0" y="140"/>
                    <a:pt x="19" y="298"/>
                    <a:pt x="135" y="371"/>
                  </a:cubicBezTo>
                  <a:lnTo>
                    <a:pt x="135" y="375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38"/>
            <p:cNvSpPr/>
            <p:nvPr/>
          </p:nvSpPr>
          <p:spPr>
            <a:xfrm>
              <a:off x="5065781" y="3146280"/>
              <a:ext cx="43931" cy="47996"/>
            </a:xfrm>
            <a:custGeom>
              <a:rect b="b" l="l" r="r" t="t"/>
              <a:pathLst>
                <a:path extrusionOk="0" h="1830" w="1675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28" y="1829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502"/>
                    <a:pt x="1675" y="1093"/>
                  </a:cubicBezTo>
                  <a:lnTo>
                    <a:pt x="1675" y="444"/>
                  </a:lnTo>
                  <a:lnTo>
                    <a:pt x="1646" y="429"/>
                  </a:lnTo>
                  <a:cubicBezTo>
                    <a:pt x="1478" y="347"/>
                    <a:pt x="1338" y="213"/>
                    <a:pt x="1247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38"/>
            <p:cNvSpPr/>
            <p:nvPr/>
          </p:nvSpPr>
          <p:spPr>
            <a:xfrm>
              <a:off x="4945633" y="3046589"/>
              <a:ext cx="34620" cy="47996"/>
            </a:xfrm>
            <a:custGeom>
              <a:rect b="b" l="l" r="r" t="t"/>
              <a:pathLst>
                <a:path extrusionOk="0" h="1830" w="132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42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89" y="1093"/>
                  </a:cubicBezTo>
                  <a:lnTo>
                    <a:pt x="289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9" y="150"/>
                  </a:cubicBezTo>
                  <a:cubicBezTo>
                    <a:pt x="1295" y="116"/>
                    <a:pt x="1271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38"/>
            <p:cNvSpPr/>
            <p:nvPr/>
          </p:nvSpPr>
          <p:spPr>
            <a:xfrm>
              <a:off x="5065781" y="2946898"/>
              <a:ext cx="34594" cy="48101"/>
            </a:xfrm>
            <a:custGeom>
              <a:rect b="b" l="l" r="r" t="t"/>
              <a:pathLst>
                <a:path extrusionOk="0" h="1834" w="1319">
                  <a:moveTo>
                    <a:pt x="1223" y="0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502"/>
                    <a:pt x="332" y="1829"/>
                    <a:pt x="737" y="1834"/>
                  </a:cubicBezTo>
                  <a:lnTo>
                    <a:pt x="982" y="1834"/>
                  </a:lnTo>
                  <a:cubicBezTo>
                    <a:pt x="592" y="1805"/>
                    <a:pt x="289" y="1482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3"/>
                    <a:pt x="1016" y="332"/>
                    <a:pt x="1319" y="150"/>
                  </a:cubicBezTo>
                  <a:cubicBezTo>
                    <a:pt x="1295" y="116"/>
                    <a:pt x="1271" y="82"/>
                    <a:pt x="1251" y="48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5186034" y="3046589"/>
              <a:ext cx="34489" cy="47996"/>
            </a:xfrm>
            <a:custGeom>
              <a:rect b="b" l="l" r="r" t="t"/>
              <a:pathLst>
                <a:path extrusionOk="0" h="1830" w="1315">
                  <a:moveTo>
                    <a:pt x="1223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29"/>
                  </a:cubicBezTo>
                  <a:lnTo>
                    <a:pt x="983" y="1829"/>
                  </a:lnTo>
                  <a:cubicBezTo>
                    <a:pt x="593" y="1805"/>
                    <a:pt x="290" y="1483"/>
                    <a:pt x="290" y="1093"/>
                  </a:cubicBezTo>
                  <a:lnTo>
                    <a:pt x="290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5" y="150"/>
                  </a:cubicBezTo>
                  <a:cubicBezTo>
                    <a:pt x="1291" y="116"/>
                    <a:pt x="1266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5065781" y="3146280"/>
              <a:ext cx="34594" cy="47996"/>
            </a:xfrm>
            <a:custGeom>
              <a:rect b="b" l="l" r="r" t="t"/>
              <a:pathLst>
                <a:path extrusionOk="0" h="1830" w="1319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32" y="1829"/>
                    <a:pt x="737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4"/>
                    <a:pt x="1016" y="333"/>
                    <a:pt x="1319" y="150"/>
                  </a:cubicBezTo>
                  <a:cubicBezTo>
                    <a:pt x="1295" y="116"/>
                    <a:pt x="1271" y="83"/>
                    <a:pt x="1251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5051277" y="3163196"/>
              <a:ext cx="5324" cy="10884"/>
            </a:xfrm>
            <a:custGeom>
              <a:rect b="b" l="l" r="r" t="t"/>
              <a:pathLst>
                <a:path extrusionOk="0" h="415" w="203">
                  <a:moveTo>
                    <a:pt x="202" y="1"/>
                  </a:moveTo>
                  <a:lnTo>
                    <a:pt x="144" y="20"/>
                  </a:lnTo>
                  <a:cubicBezTo>
                    <a:pt x="135" y="20"/>
                    <a:pt x="125" y="25"/>
                    <a:pt x="116" y="25"/>
                  </a:cubicBezTo>
                  <a:lnTo>
                    <a:pt x="101" y="25"/>
                  </a:lnTo>
                  <a:lnTo>
                    <a:pt x="91" y="39"/>
                  </a:lnTo>
                  <a:cubicBezTo>
                    <a:pt x="0" y="140"/>
                    <a:pt x="19" y="294"/>
                    <a:pt x="135" y="366"/>
                  </a:cubicBezTo>
                  <a:lnTo>
                    <a:pt x="135" y="371"/>
                  </a:lnTo>
                  <a:lnTo>
                    <a:pt x="202" y="41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4917491" y="3115253"/>
              <a:ext cx="99481" cy="50252"/>
            </a:xfrm>
            <a:custGeom>
              <a:rect b="b" l="l" r="r" t="t"/>
              <a:pathLst>
                <a:path extrusionOk="0" h="1916" w="3793">
                  <a:moveTo>
                    <a:pt x="2474" y="0"/>
                  </a:moveTo>
                  <a:lnTo>
                    <a:pt x="2065" y="428"/>
                  </a:lnTo>
                  <a:cubicBezTo>
                    <a:pt x="2022" y="467"/>
                    <a:pt x="1969" y="491"/>
                    <a:pt x="1911" y="496"/>
                  </a:cubicBezTo>
                  <a:lnTo>
                    <a:pt x="1906" y="496"/>
                  </a:lnTo>
                  <a:cubicBezTo>
                    <a:pt x="1848" y="496"/>
                    <a:pt x="1795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1" y="337"/>
                  </a:lnTo>
                  <a:cubicBezTo>
                    <a:pt x="472" y="342"/>
                    <a:pt x="1" y="515"/>
                    <a:pt x="1" y="1121"/>
                  </a:cubicBezTo>
                  <a:lnTo>
                    <a:pt x="1" y="1915"/>
                  </a:lnTo>
                  <a:lnTo>
                    <a:pt x="3792" y="1915"/>
                  </a:lnTo>
                  <a:lnTo>
                    <a:pt x="3792" y="1121"/>
                  </a:lnTo>
                  <a:cubicBezTo>
                    <a:pt x="3792" y="515"/>
                    <a:pt x="3326" y="342"/>
                    <a:pt x="3301" y="332"/>
                  </a:cubicBezTo>
                  <a:lnTo>
                    <a:pt x="3292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5157892" y="3115253"/>
              <a:ext cx="99481" cy="51012"/>
            </a:xfrm>
            <a:custGeom>
              <a:rect b="b" l="l" r="r" t="t"/>
              <a:pathLst>
                <a:path extrusionOk="0" h="1945" w="3793">
                  <a:moveTo>
                    <a:pt x="2474" y="0"/>
                  </a:moveTo>
                  <a:lnTo>
                    <a:pt x="2060" y="428"/>
                  </a:lnTo>
                  <a:cubicBezTo>
                    <a:pt x="2022" y="467"/>
                    <a:pt x="1969" y="491"/>
                    <a:pt x="1906" y="496"/>
                  </a:cubicBezTo>
                  <a:cubicBezTo>
                    <a:pt x="1849" y="496"/>
                    <a:pt x="1796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3" y="342"/>
                    <a:pt x="1" y="515"/>
                    <a:pt x="1" y="1121"/>
                  </a:cubicBezTo>
                  <a:lnTo>
                    <a:pt x="1" y="1944"/>
                  </a:lnTo>
                  <a:lnTo>
                    <a:pt x="3788" y="1944"/>
                  </a:lnTo>
                  <a:lnTo>
                    <a:pt x="3788" y="1121"/>
                  </a:lnTo>
                  <a:cubicBezTo>
                    <a:pt x="3793" y="515"/>
                    <a:pt x="3316" y="342"/>
                    <a:pt x="3302" y="332"/>
                  </a:cubicBezTo>
                  <a:lnTo>
                    <a:pt x="3287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5037377" y="3214943"/>
              <a:ext cx="99481" cy="50252"/>
            </a:xfrm>
            <a:custGeom>
              <a:rect b="b" l="l" r="r" t="t"/>
              <a:pathLst>
                <a:path extrusionOk="0" h="1916" w="3793">
                  <a:moveTo>
                    <a:pt x="2474" y="0"/>
                  </a:moveTo>
                  <a:lnTo>
                    <a:pt x="2060" y="429"/>
                  </a:lnTo>
                  <a:cubicBezTo>
                    <a:pt x="2022" y="467"/>
                    <a:pt x="1964" y="491"/>
                    <a:pt x="1906" y="491"/>
                  </a:cubicBezTo>
                  <a:cubicBezTo>
                    <a:pt x="1901" y="492"/>
                    <a:pt x="1896" y="492"/>
                    <a:pt x="1892" y="492"/>
                  </a:cubicBezTo>
                  <a:cubicBezTo>
                    <a:pt x="1840" y="492"/>
                    <a:pt x="1792" y="469"/>
                    <a:pt x="1752" y="434"/>
                  </a:cubicBezTo>
                  <a:lnTo>
                    <a:pt x="1319" y="10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2" y="342"/>
                    <a:pt x="1" y="515"/>
                    <a:pt x="1" y="1122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15"/>
                    <a:pt x="3321" y="337"/>
                    <a:pt x="3297" y="332"/>
                  </a:cubicBezTo>
                  <a:lnTo>
                    <a:pt x="3287" y="328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4938053" y="3017817"/>
              <a:ext cx="58959" cy="33335"/>
            </a:xfrm>
            <a:custGeom>
              <a:rect b="b" l="l" r="r" t="t"/>
              <a:pathLst>
                <a:path extrusionOk="0" h="1271" w="2248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9" y="1252"/>
                  </a:lnTo>
                  <a:lnTo>
                    <a:pt x="116" y="1252"/>
                  </a:lnTo>
                  <a:cubicBezTo>
                    <a:pt x="126" y="1252"/>
                    <a:pt x="1026" y="1242"/>
                    <a:pt x="1430" y="684"/>
                  </a:cubicBezTo>
                  <a:cubicBezTo>
                    <a:pt x="1465" y="633"/>
                    <a:pt x="1517" y="610"/>
                    <a:pt x="1569" y="610"/>
                  </a:cubicBezTo>
                  <a:cubicBezTo>
                    <a:pt x="1646" y="610"/>
                    <a:pt x="1723" y="660"/>
                    <a:pt x="1743" y="746"/>
                  </a:cubicBezTo>
                  <a:cubicBezTo>
                    <a:pt x="1748" y="766"/>
                    <a:pt x="1853" y="1179"/>
                    <a:pt x="2176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48" y="482"/>
                    <a:pt x="1767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5058333" y="2917996"/>
              <a:ext cx="58959" cy="33466"/>
            </a:xfrm>
            <a:custGeom>
              <a:rect b="b" l="l" r="r" t="t"/>
              <a:pathLst>
                <a:path extrusionOk="0" h="1276" w="2248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21" y="1252"/>
                    <a:pt x="1021" y="1247"/>
                    <a:pt x="1430" y="689"/>
                  </a:cubicBezTo>
                  <a:cubicBezTo>
                    <a:pt x="1465" y="637"/>
                    <a:pt x="1518" y="614"/>
                    <a:pt x="1571" y="614"/>
                  </a:cubicBezTo>
                  <a:cubicBezTo>
                    <a:pt x="1647" y="614"/>
                    <a:pt x="1722" y="663"/>
                    <a:pt x="1742" y="751"/>
                  </a:cubicBezTo>
                  <a:cubicBezTo>
                    <a:pt x="1747" y="770"/>
                    <a:pt x="1848" y="1184"/>
                    <a:pt x="2175" y="1256"/>
                  </a:cubicBezTo>
                  <a:lnTo>
                    <a:pt x="2190" y="1256"/>
                  </a:lnTo>
                  <a:lnTo>
                    <a:pt x="2243" y="1276"/>
                  </a:lnTo>
                  <a:lnTo>
                    <a:pt x="2243" y="1078"/>
                  </a:lnTo>
                  <a:cubicBezTo>
                    <a:pt x="2248" y="482"/>
                    <a:pt x="1766" y="0"/>
                    <a:pt x="117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5178350" y="3017817"/>
              <a:ext cx="59091" cy="33335"/>
            </a:xfrm>
            <a:custGeom>
              <a:rect b="b" l="l" r="r" t="t"/>
              <a:pathLst>
                <a:path extrusionOk="0" h="1271" w="2253">
                  <a:moveTo>
                    <a:pt x="1073" y="1"/>
                  </a:moveTo>
                  <a:cubicBezTo>
                    <a:pt x="482" y="1"/>
                    <a:pt x="0" y="477"/>
                    <a:pt x="0" y="1069"/>
                  </a:cubicBezTo>
                  <a:lnTo>
                    <a:pt x="0" y="1271"/>
                  </a:lnTo>
                  <a:lnTo>
                    <a:pt x="58" y="1252"/>
                  </a:lnTo>
                  <a:lnTo>
                    <a:pt x="116" y="1252"/>
                  </a:lnTo>
                  <a:cubicBezTo>
                    <a:pt x="126" y="1252"/>
                    <a:pt x="1025" y="1242"/>
                    <a:pt x="1430" y="684"/>
                  </a:cubicBezTo>
                  <a:cubicBezTo>
                    <a:pt x="1467" y="633"/>
                    <a:pt x="1520" y="610"/>
                    <a:pt x="1572" y="610"/>
                  </a:cubicBezTo>
                  <a:cubicBezTo>
                    <a:pt x="1650" y="610"/>
                    <a:pt x="1725" y="660"/>
                    <a:pt x="1742" y="746"/>
                  </a:cubicBezTo>
                  <a:cubicBezTo>
                    <a:pt x="1747" y="766"/>
                    <a:pt x="1853" y="1179"/>
                    <a:pt x="2180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52" y="482"/>
                    <a:pt x="1771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5058202" y="3117403"/>
              <a:ext cx="59091" cy="33466"/>
            </a:xfrm>
            <a:custGeom>
              <a:rect b="b" l="l" r="r" t="t"/>
              <a:pathLst>
                <a:path extrusionOk="0" h="1276" w="2253">
                  <a:moveTo>
                    <a:pt x="1074" y="0"/>
                  </a:moveTo>
                  <a:cubicBezTo>
                    <a:pt x="482" y="0"/>
                    <a:pt x="1" y="481"/>
                    <a:pt x="6" y="1073"/>
                  </a:cubicBezTo>
                  <a:lnTo>
                    <a:pt x="6" y="1275"/>
                  </a:lnTo>
                  <a:lnTo>
                    <a:pt x="58" y="1256"/>
                  </a:lnTo>
                  <a:lnTo>
                    <a:pt x="116" y="1256"/>
                  </a:lnTo>
                  <a:cubicBezTo>
                    <a:pt x="126" y="1256"/>
                    <a:pt x="1026" y="1246"/>
                    <a:pt x="1435" y="688"/>
                  </a:cubicBezTo>
                  <a:cubicBezTo>
                    <a:pt x="1470" y="637"/>
                    <a:pt x="1523" y="613"/>
                    <a:pt x="1576" y="613"/>
                  </a:cubicBezTo>
                  <a:cubicBezTo>
                    <a:pt x="1652" y="613"/>
                    <a:pt x="1727" y="663"/>
                    <a:pt x="1747" y="751"/>
                  </a:cubicBezTo>
                  <a:cubicBezTo>
                    <a:pt x="1752" y="770"/>
                    <a:pt x="1853" y="1184"/>
                    <a:pt x="2180" y="1261"/>
                  </a:cubicBezTo>
                  <a:lnTo>
                    <a:pt x="2195" y="1261"/>
                  </a:lnTo>
                  <a:lnTo>
                    <a:pt x="2248" y="1275"/>
                  </a:lnTo>
                  <a:lnTo>
                    <a:pt x="2248" y="1073"/>
                  </a:lnTo>
                  <a:cubicBezTo>
                    <a:pt x="2253" y="481"/>
                    <a:pt x="1771" y="0"/>
                    <a:pt x="117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5037377" y="3015536"/>
              <a:ext cx="99481" cy="50278"/>
            </a:xfrm>
            <a:custGeom>
              <a:rect b="b" l="l" r="r" t="t"/>
              <a:pathLst>
                <a:path extrusionOk="0" h="1917" w="3793">
                  <a:moveTo>
                    <a:pt x="2474" y="1"/>
                  </a:moveTo>
                  <a:lnTo>
                    <a:pt x="2065" y="429"/>
                  </a:lnTo>
                  <a:cubicBezTo>
                    <a:pt x="2022" y="473"/>
                    <a:pt x="1969" y="497"/>
                    <a:pt x="1911" y="497"/>
                  </a:cubicBezTo>
                  <a:lnTo>
                    <a:pt x="1906" y="497"/>
                  </a:lnTo>
                  <a:cubicBezTo>
                    <a:pt x="1848" y="497"/>
                    <a:pt x="1796" y="473"/>
                    <a:pt x="1752" y="434"/>
                  </a:cubicBezTo>
                  <a:lnTo>
                    <a:pt x="1319" y="15"/>
                  </a:lnTo>
                  <a:lnTo>
                    <a:pt x="501" y="333"/>
                  </a:lnTo>
                  <a:lnTo>
                    <a:pt x="492" y="338"/>
                  </a:lnTo>
                  <a:cubicBezTo>
                    <a:pt x="472" y="347"/>
                    <a:pt x="1" y="521"/>
                    <a:pt x="1" y="1127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06"/>
                    <a:pt x="3306" y="338"/>
                    <a:pt x="3302" y="333"/>
                  </a:cubicBezTo>
                  <a:lnTo>
                    <a:pt x="3292" y="3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38"/>
            <p:cNvSpPr/>
            <p:nvPr/>
          </p:nvSpPr>
          <p:spPr>
            <a:xfrm>
              <a:off x="5037377" y="3015798"/>
              <a:ext cx="36115" cy="43826"/>
            </a:xfrm>
            <a:custGeom>
              <a:rect b="b" l="l" r="r" t="t"/>
              <a:pathLst>
                <a:path extrusionOk="0" h="1671" w="1377">
                  <a:moveTo>
                    <a:pt x="1319" y="1"/>
                  </a:moveTo>
                  <a:lnTo>
                    <a:pt x="501" y="323"/>
                  </a:lnTo>
                  <a:lnTo>
                    <a:pt x="492" y="323"/>
                  </a:lnTo>
                  <a:cubicBezTo>
                    <a:pt x="472" y="333"/>
                    <a:pt x="1" y="506"/>
                    <a:pt x="1" y="1112"/>
                  </a:cubicBezTo>
                  <a:lnTo>
                    <a:pt x="1" y="1670"/>
                  </a:lnTo>
                  <a:lnTo>
                    <a:pt x="203" y="1670"/>
                  </a:lnTo>
                  <a:lnTo>
                    <a:pt x="203" y="1112"/>
                  </a:lnTo>
                  <a:cubicBezTo>
                    <a:pt x="203" y="506"/>
                    <a:pt x="679" y="333"/>
                    <a:pt x="694" y="323"/>
                  </a:cubicBezTo>
                  <a:lnTo>
                    <a:pt x="703" y="323"/>
                  </a:lnTo>
                  <a:lnTo>
                    <a:pt x="1377" y="58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38"/>
            <p:cNvSpPr/>
            <p:nvPr/>
          </p:nvSpPr>
          <p:spPr>
            <a:xfrm>
              <a:off x="5157787" y="3115489"/>
              <a:ext cx="36246" cy="43826"/>
            </a:xfrm>
            <a:custGeom>
              <a:rect b="b" l="l" r="r" t="t"/>
              <a:pathLst>
                <a:path extrusionOk="0" h="1671" w="1382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0" y="506"/>
                    <a:pt x="0" y="1108"/>
                  </a:cubicBezTo>
                  <a:lnTo>
                    <a:pt x="0" y="1671"/>
                  </a:lnTo>
                  <a:lnTo>
                    <a:pt x="207" y="1671"/>
                  </a:lnTo>
                  <a:lnTo>
                    <a:pt x="207" y="1108"/>
                  </a:lnTo>
                  <a:cubicBezTo>
                    <a:pt x="207" y="506"/>
                    <a:pt x="679" y="333"/>
                    <a:pt x="698" y="323"/>
                  </a:cubicBezTo>
                  <a:lnTo>
                    <a:pt x="707" y="318"/>
                  </a:lnTo>
                  <a:lnTo>
                    <a:pt x="1381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38"/>
            <p:cNvSpPr/>
            <p:nvPr/>
          </p:nvSpPr>
          <p:spPr>
            <a:xfrm>
              <a:off x="5037246" y="3215206"/>
              <a:ext cx="36246" cy="43800"/>
            </a:xfrm>
            <a:custGeom>
              <a:rect b="b" l="l" r="r" t="t"/>
              <a:pathLst>
                <a:path extrusionOk="0" h="1670" w="1382">
                  <a:moveTo>
                    <a:pt x="1324" y="0"/>
                  </a:moveTo>
                  <a:lnTo>
                    <a:pt x="506" y="318"/>
                  </a:lnTo>
                  <a:lnTo>
                    <a:pt x="492" y="322"/>
                  </a:lnTo>
                  <a:cubicBezTo>
                    <a:pt x="477" y="327"/>
                    <a:pt x="1" y="501"/>
                    <a:pt x="1" y="1107"/>
                  </a:cubicBezTo>
                  <a:lnTo>
                    <a:pt x="1" y="1670"/>
                  </a:lnTo>
                  <a:lnTo>
                    <a:pt x="208" y="1670"/>
                  </a:lnTo>
                  <a:lnTo>
                    <a:pt x="208" y="1107"/>
                  </a:lnTo>
                  <a:cubicBezTo>
                    <a:pt x="208" y="505"/>
                    <a:pt x="684" y="327"/>
                    <a:pt x="699" y="322"/>
                  </a:cubicBezTo>
                  <a:lnTo>
                    <a:pt x="708" y="318"/>
                  </a:lnTo>
                  <a:lnTo>
                    <a:pt x="1382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38"/>
            <p:cNvSpPr/>
            <p:nvPr/>
          </p:nvSpPr>
          <p:spPr>
            <a:xfrm>
              <a:off x="4917491" y="3115489"/>
              <a:ext cx="36115" cy="43826"/>
            </a:xfrm>
            <a:custGeom>
              <a:rect b="b" l="l" r="r" t="t"/>
              <a:pathLst>
                <a:path extrusionOk="0" h="1671" w="1377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1" y="506"/>
                    <a:pt x="1" y="1108"/>
                  </a:cubicBezTo>
                  <a:lnTo>
                    <a:pt x="1" y="1671"/>
                  </a:lnTo>
                  <a:lnTo>
                    <a:pt x="203" y="1671"/>
                  </a:lnTo>
                  <a:lnTo>
                    <a:pt x="203" y="1108"/>
                  </a:lnTo>
                  <a:cubicBezTo>
                    <a:pt x="208" y="506"/>
                    <a:pt x="679" y="333"/>
                    <a:pt x="698" y="323"/>
                  </a:cubicBezTo>
                  <a:lnTo>
                    <a:pt x="708" y="318"/>
                  </a:lnTo>
                  <a:lnTo>
                    <a:pt x="1377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38"/>
            <p:cNvSpPr/>
            <p:nvPr/>
          </p:nvSpPr>
          <p:spPr>
            <a:xfrm>
              <a:off x="4938053" y="3017686"/>
              <a:ext cx="32207" cy="33361"/>
            </a:xfrm>
            <a:custGeom>
              <a:rect b="b" l="l" r="r" t="t"/>
              <a:pathLst>
                <a:path extrusionOk="0" h="1272" w="1228">
                  <a:moveTo>
                    <a:pt x="1074" y="1"/>
                  </a:moveTo>
                  <a:cubicBezTo>
                    <a:pt x="482" y="1"/>
                    <a:pt x="1" y="482"/>
                    <a:pt x="1" y="1074"/>
                  </a:cubicBezTo>
                  <a:lnTo>
                    <a:pt x="1" y="1271"/>
                  </a:lnTo>
                  <a:lnTo>
                    <a:pt x="59" y="1257"/>
                  </a:lnTo>
                  <a:lnTo>
                    <a:pt x="116" y="1257"/>
                  </a:lnTo>
                  <a:cubicBezTo>
                    <a:pt x="116" y="1257"/>
                    <a:pt x="150" y="1257"/>
                    <a:pt x="203" y="1252"/>
                  </a:cubicBezTo>
                  <a:lnTo>
                    <a:pt x="203" y="1083"/>
                  </a:lnTo>
                  <a:lnTo>
                    <a:pt x="203" y="1074"/>
                  </a:lnTo>
                  <a:cubicBezTo>
                    <a:pt x="203" y="501"/>
                    <a:pt x="655" y="30"/>
                    <a:pt x="122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38"/>
            <p:cNvSpPr/>
            <p:nvPr/>
          </p:nvSpPr>
          <p:spPr>
            <a:xfrm>
              <a:off x="5058333" y="2917996"/>
              <a:ext cx="32076" cy="33335"/>
            </a:xfrm>
            <a:custGeom>
              <a:rect b="b" l="l" r="r" t="t"/>
              <a:pathLst>
                <a:path extrusionOk="0" h="1271" w="1223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203" y="1252"/>
                  </a:lnTo>
                  <a:lnTo>
                    <a:pt x="203" y="1083"/>
                  </a:lnTo>
                  <a:lnTo>
                    <a:pt x="198" y="1074"/>
                  </a:lnTo>
                  <a:cubicBezTo>
                    <a:pt x="203" y="501"/>
                    <a:pt x="650" y="29"/>
                    <a:pt x="122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38"/>
            <p:cNvSpPr/>
            <p:nvPr/>
          </p:nvSpPr>
          <p:spPr>
            <a:xfrm>
              <a:off x="5178481" y="3017686"/>
              <a:ext cx="32076" cy="33361"/>
            </a:xfrm>
            <a:custGeom>
              <a:rect b="b" l="l" r="r" t="t"/>
              <a:pathLst>
                <a:path extrusionOk="0" h="1272" w="1223">
                  <a:moveTo>
                    <a:pt x="1068" y="1"/>
                  </a:moveTo>
                  <a:cubicBezTo>
                    <a:pt x="477" y="1"/>
                    <a:pt x="0" y="482"/>
                    <a:pt x="0" y="1074"/>
                  </a:cubicBezTo>
                  <a:lnTo>
                    <a:pt x="0" y="1271"/>
                  </a:lnTo>
                  <a:lnTo>
                    <a:pt x="53" y="1257"/>
                  </a:lnTo>
                  <a:lnTo>
                    <a:pt x="111" y="1257"/>
                  </a:lnTo>
                  <a:cubicBezTo>
                    <a:pt x="111" y="1257"/>
                    <a:pt x="149" y="1257"/>
                    <a:pt x="202" y="1252"/>
                  </a:cubicBezTo>
                  <a:lnTo>
                    <a:pt x="202" y="1083"/>
                  </a:lnTo>
                  <a:lnTo>
                    <a:pt x="202" y="1074"/>
                  </a:lnTo>
                  <a:cubicBezTo>
                    <a:pt x="202" y="501"/>
                    <a:pt x="650" y="30"/>
                    <a:pt x="1222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38"/>
            <p:cNvSpPr/>
            <p:nvPr/>
          </p:nvSpPr>
          <p:spPr>
            <a:xfrm>
              <a:off x="5058333" y="3117508"/>
              <a:ext cx="32076" cy="33361"/>
            </a:xfrm>
            <a:custGeom>
              <a:rect b="b" l="l" r="r" t="t"/>
              <a:pathLst>
                <a:path extrusionOk="0" h="1272" w="1223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11" y="1252"/>
                    <a:pt x="150" y="1252"/>
                    <a:pt x="203" y="1247"/>
                  </a:cubicBezTo>
                  <a:lnTo>
                    <a:pt x="203" y="1069"/>
                  </a:lnTo>
                  <a:lnTo>
                    <a:pt x="198" y="1069"/>
                  </a:lnTo>
                  <a:cubicBezTo>
                    <a:pt x="203" y="496"/>
                    <a:pt x="650" y="25"/>
                    <a:pt x="122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38"/>
            <p:cNvSpPr/>
            <p:nvPr/>
          </p:nvSpPr>
          <p:spPr>
            <a:xfrm>
              <a:off x="5025889" y="2907767"/>
              <a:ext cx="122325" cy="163214"/>
            </a:xfrm>
            <a:custGeom>
              <a:rect b="b" l="l" r="r" t="t"/>
              <a:pathLst>
                <a:path extrusionOk="0" h="6223" w="4664">
                  <a:moveTo>
                    <a:pt x="2397" y="434"/>
                  </a:moveTo>
                  <a:cubicBezTo>
                    <a:pt x="2965" y="439"/>
                    <a:pt x="3422" y="896"/>
                    <a:pt x="3422" y="1464"/>
                  </a:cubicBezTo>
                  <a:lnTo>
                    <a:pt x="3422" y="1603"/>
                  </a:lnTo>
                  <a:lnTo>
                    <a:pt x="3408" y="1603"/>
                  </a:lnTo>
                  <a:cubicBezTo>
                    <a:pt x="3104" y="1531"/>
                    <a:pt x="3008" y="1131"/>
                    <a:pt x="3008" y="1127"/>
                  </a:cubicBezTo>
                  <a:cubicBezTo>
                    <a:pt x="2982" y="1018"/>
                    <a:pt x="2888" y="957"/>
                    <a:pt x="2793" y="957"/>
                  </a:cubicBezTo>
                  <a:cubicBezTo>
                    <a:pt x="2728" y="957"/>
                    <a:pt x="2663" y="985"/>
                    <a:pt x="2618" y="1045"/>
                  </a:cubicBezTo>
                  <a:cubicBezTo>
                    <a:pt x="2224" y="1589"/>
                    <a:pt x="1348" y="1593"/>
                    <a:pt x="1339" y="1593"/>
                  </a:cubicBezTo>
                  <a:lnTo>
                    <a:pt x="1286" y="1593"/>
                  </a:lnTo>
                  <a:lnTo>
                    <a:pt x="1271" y="1598"/>
                  </a:lnTo>
                  <a:lnTo>
                    <a:pt x="1266" y="1598"/>
                  </a:lnTo>
                  <a:lnTo>
                    <a:pt x="1266" y="1464"/>
                  </a:lnTo>
                  <a:cubicBezTo>
                    <a:pt x="1266" y="896"/>
                    <a:pt x="1728" y="439"/>
                    <a:pt x="2291" y="434"/>
                  </a:cubicBezTo>
                  <a:close/>
                  <a:moveTo>
                    <a:pt x="3576" y="2195"/>
                  </a:moveTo>
                  <a:lnTo>
                    <a:pt x="3600" y="2200"/>
                  </a:lnTo>
                  <a:cubicBezTo>
                    <a:pt x="3672" y="2281"/>
                    <a:pt x="3663" y="2402"/>
                    <a:pt x="3576" y="2469"/>
                  </a:cubicBezTo>
                  <a:lnTo>
                    <a:pt x="3576" y="2195"/>
                  </a:lnTo>
                  <a:close/>
                  <a:moveTo>
                    <a:pt x="1117" y="2200"/>
                  </a:moveTo>
                  <a:lnTo>
                    <a:pt x="1117" y="2474"/>
                  </a:lnTo>
                  <a:cubicBezTo>
                    <a:pt x="1031" y="2411"/>
                    <a:pt x="1011" y="2286"/>
                    <a:pt x="1084" y="2209"/>
                  </a:cubicBezTo>
                  <a:cubicBezTo>
                    <a:pt x="1093" y="2205"/>
                    <a:pt x="1108" y="2200"/>
                    <a:pt x="1117" y="2200"/>
                  </a:cubicBezTo>
                  <a:close/>
                  <a:moveTo>
                    <a:pt x="2724" y="1565"/>
                  </a:moveTo>
                  <a:cubicBezTo>
                    <a:pt x="2821" y="1738"/>
                    <a:pt x="2965" y="1877"/>
                    <a:pt x="3143" y="1964"/>
                  </a:cubicBezTo>
                  <a:lnTo>
                    <a:pt x="3143" y="2585"/>
                  </a:lnTo>
                  <a:cubicBezTo>
                    <a:pt x="3138" y="2970"/>
                    <a:pt x="2830" y="3278"/>
                    <a:pt x="2445" y="3282"/>
                  </a:cubicBezTo>
                  <a:lnTo>
                    <a:pt x="2248" y="3282"/>
                  </a:lnTo>
                  <a:cubicBezTo>
                    <a:pt x="1868" y="3278"/>
                    <a:pt x="1555" y="2970"/>
                    <a:pt x="1555" y="2585"/>
                  </a:cubicBezTo>
                  <a:lnTo>
                    <a:pt x="1555" y="2012"/>
                  </a:lnTo>
                  <a:cubicBezTo>
                    <a:pt x="1839" y="1983"/>
                    <a:pt x="2335" y="1882"/>
                    <a:pt x="2724" y="1565"/>
                  </a:cubicBezTo>
                  <a:close/>
                  <a:moveTo>
                    <a:pt x="2580" y="3711"/>
                  </a:moveTo>
                  <a:lnTo>
                    <a:pt x="2580" y="3826"/>
                  </a:lnTo>
                  <a:lnTo>
                    <a:pt x="2339" y="4076"/>
                  </a:lnTo>
                  <a:lnTo>
                    <a:pt x="2113" y="3855"/>
                  </a:lnTo>
                  <a:lnTo>
                    <a:pt x="2113" y="3711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7" y="3715"/>
                    <a:pt x="2580" y="3711"/>
                  </a:cubicBezTo>
                  <a:close/>
                  <a:moveTo>
                    <a:pt x="2291" y="1"/>
                  </a:moveTo>
                  <a:cubicBezTo>
                    <a:pt x="1483" y="1"/>
                    <a:pt x="824" y="655"/>
                    <a:pt x="824" y="1464"/>
                  </a:cubicBezTo>
                  <a:lnTo>
                    <a:pt x="824" y="1848"/>
                  </a:lnTo>
                  <a:cubicBezTo>
                    <a:pt x="391" y="2200"/>
                    <a:pt x="612" y="2902"/>
                    <a:pt x="1170" y="2941"/>
                  </a:cubicBezTo>
                  <a:lnTo>
                    <a:pt x="1170" y="2936"/>
                  </a:lnTo>
                  <a:cubicBezTo>
                    <a:pt x="1257" y="3201"/>
                    <a:pt x="1435" y="3422"/>
                    <a:pt x="1675" y="3561"/>
                  </a:cubicBezTo>
                  <a:lnTo>
                    <a:pt x="1675" y="3682"/>
                  </a:lnTo>
                  <a:lnTo>
                    <a:pt x="780" y="4033"/>
                  </a:lnTo>
                  <a:cubicBezTo>
                    <a:pt x="699" y="4062"/>
                    <a:pt x="1" y="4341"/>
                    <a:pt x="1" y="5231"/>
                  </a:cubicBezTo>
                  <a:lnTo>
                    <a:pt x="1" y="6006"/>
                  </a:lnTo>
                  <a:cubicBezTo>
                    <a:pt x="1" y="6126"/>
                    <a:pt x="97" y="6222"/>
                    <a:pt x="217" y="6222"/>
                  </a:cubicBezTo>
                  <a:lnTo>
                    <a:pt x="776" y="6222"/>
                  </a:lnTo>
                  <a:cubicBezTo>
                    <a:pt x="1064" y="6222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1"/>
                  </a:lnTo>
                  <a:cubicBezTo>
                    <a:pt x="439" y="4630"/>
                    <a:pt x="910" y="4447"/>
                    <a:pt x="930" y="4442"/>
                  </a:cubicBezTo>
                  <a:lnTo>
                    <a:pt x="939" y="4437"/>
                  </a:lnTo>
                  <a:lnTo>
                    <a:pt x="1757" y="4120"/>
                  </a:lnTo>
                  <a:lnTo>
                    <a:pt x="2190" y="4538"/>
                  </a:lnTo>
                  <a:cubicBezTo>
                    <a:pt x="2234" y="4577"/>
                    <a:pt x="2286" y="4601"/>
                    <a:pt x="2344" y="4601"/>
                  </a:cubicBezTo>
                  <a:cubicBezTo>
                    <a:pt x="2402" y="4601"/>
                    <a:pt x="2460" y="4577"/>
                    <a:pt x="2498" y="4533"/>
                  </a:cubicBezTo>
                  <a:lnTo>
                    <a:pt x="2912" y="4105"/>
                  </a:lnTo>
                  <a:lnTo>
                    <a:pt x="3725" y="4432"/>
                  </a:lnTo>
                  <a:lnTo>
                    <a:pt x="3740" y="4437"/>
                  </a:lnTo>
                  <a:cubicBezTo>
                    <a:pt x="3744" y="4437"/>
                    <a:pt x="4230" y="461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1"/>
                    <a:pt x="4663" y="6001"/>
                  </a:cubicBezTo>
                  <a:lnTo>
                    <a:pt x="4663" y="5231"/>
                  </a:lnTo>
                  <a:cubicBezTo>
                    <a:pt x="4663" y="4346"/>
                    <a:pt x="3971" y="4062"/>
                    <a:pt x="3884" y="4033"/>
                  </a:cubicBezTo>
                  <a:lnTo>
                    <a:pt x="3013" y="3682"/>
                  </a:lnTo>
                  <a:lnTo>
                    <a:pt x="3013" y="3561"/>
                  </a:lnTo>
                  <a:cubicBezTo>
                    <a:pt x="3254" y="3422"/>
                    <a:pt x="3432" y="3201"/>
                    <a:pt x="3518" y="2936"/>
                  </a:cubicBezTo>
                  <a:cubicBezTo>
                    <a:pt x="4067" y="2893"/>
                    <a:pt x="4283" y="2200"/>
                    <a:pt x="3855" y="1848"/>
                  </a:cubicBezTo>
                  <a:lnTo>
                    <a:pt x="3855" y="1464"/>
                  </a:lnTo>
                  <a:cubicBezTo>
                    <a:pt x="3855" y="655"/>
                    <a:pt x="3201" y="1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38"/>
            <p:cNvSpPr/>
            <p:nvPr/>
          </p:nvSpPr>
          <p:spPr>
            <a:xfrm>
              <a:off x="5133501" y="2916396"/>
              <a:ext cx="109185" cy="83718"/>
            </a:xfrm>
            <a:custGeom>
              <a:rect b="b" l="l" r="r" t="t"/>
              <a:pathLst>
                <a:path extrusionOk="0" h="3192" w="4163">
                  <a:moveTo>
                    <a:pt x="309" y="0"/>
                  </a:moveTo>
                  <a:cubicBezTo>
                    <a:pt x="86" y="0"/>
                    <a:pt x="0" y="345"/>
                    <a:pt x="248" y="427"/>
                  </a:cubicBezTo>
                  <a:cubicBezTo>
                    <a:pt x="1667" y="894"/>
                    <a:pt x="2880" y="1837"/>
                    <a:pt x="3688" y="3093"/>
                  </a:cubicBezTo>
                  <a:cubicBezTo>
                    <a:pt x="3735" y="3162"/>
                    <a:pt x="3799" y="3191"/>
                    <a:pt x="3863" y="3191"/>
                  </a:cubicBezTo>
                  <a:cubicBezTo>
                    <a:pt x="4015" y="3191"/>
                    <a:pt x="4162" y="3027"/>
                    <a:pt x="4054" y="2857"/>
                  </a:cubicBezTo>
                  <a:cubicBezTo>
                    <a:pt x="3192" y="1515"/>
                    <a:pt x="1898" y="509"/>
                    <a:pt x="387" y="13"/>
                  </a:cubicBezTo>
                  <a:cubicBezTo>
                    <a:pt x="360" y="4"/>
                    <a:pt x="334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38"/>
            <p:cNvSpPr/>
            <p:nvPr/>
          </p:nvSpPr>
          <p:spPr>
            <a:xfrm>
              <a:off x="4932651" y="2915924"/>
              <a:ext cx="109238" cy="84164"/>
            </a:xfrm>
            <a:custGeom>
              <a:rect b="b" l="l" r="r" t="t"/>
              <a:pathLst>
                <a:path extrusionOk="0" h="3209" w="4165">
                  <a:moveTo>
                    <a:pt x="3855" y="0"/>
                  </a:moveTo>
                  <a:cubicBezTo>
                    <a:pt x="3832" y="0"/>
                    <a:pt x="3808" y="4"/>
                    <a:pt x="3782" y="12"/>
                  </a:cubicBezTo>
                  <a:cubicBezTo>
                    <a:pt x="2247" y="508"/>
                    <a:pt x="933" y="1518"/>
                    <a:pt x="63" y="2870"/>
                  </a:cubicBezTo>
                  <a:cubicBezTo>
                    <a:pt x="0" y="2976"/>
                    <a:pt x="29" y="3111"/>
                    <a:pt x="130" y="3173"/>
                  </a:cubicBezTo>
                  <a:cubicBezTo>
                    <a:pt x="166" y="3198"/>
                    <a:pt x="207" y="3209"/>
                    <a:pt x="247" y="3209"/>
                  </a:cubicBezTo>
                  <a:cubicBezTo>
                    <a:pt x="319" y="3209"/>
                    <a:pt x="390" y="3173"/>
                    <a:pt x="433" y="3111"/>
                  </a:cubicBezTo>
                  <a:cubicBezTo>
                    <a:pt x="1246" y="1841"/>
                    <a:pt x="2478" y="893"/>
                    <a:pt x="3912" y="431"/>
                  </a:cubicBezTo>
                  <a:cubicBezTo>
                    <a:pt x="4165" y="348"/>
                    <a:pt x="4078" y="0"/>
                    <a:pt x="3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38"/>
            <p:cNvSpPr/>
            <p:nvPr/>
          </p:nvSpPr>
          <p:spPr>
            <a:xfrm>
              <a:off x="4931365" y="3177831"/>
              <a:ext cx="91272" cy="76847"/>
            </a:xfrm>
            <a:custGeom>
              <a:rect b="b" l="l" r="r" t="t"/>
              <a:pathLst>
                <a:path extrusionOk="0" h="2930" w="3480">
                  <a:moveTo>
                    <a:pt x="303" y="1"/>
                  </a:moveTo>
                  <a:cubicBezTo>
                    <a:pt x="149" y="1"/>
                    <a:pt x="0" y="170"/>
                    <a:pt x="112" y="342"/>
                  </a:cubicBezTo>
                  <a:cubicBezTo>
                    <a:pt x="829" y="1459"/>
                    <a:pt x="1849" y="2349"/>
                    <a:pt x="3052" y="2902"/>
                  </a:cubicBezTo>
                  <a:cubicBezTo>
                    <a:pt x="3089" y="2922"/>
                    <a:pt x="3125" y="2930"/>
                    <a:pt x="3159" y="2930"/>
                  </a:cubicBezTo>
                  <a:cubicBezTo>
                    <a:pt x="3370" y="2930"/>
                    <a:pt x="3479" y="2598"/>
                    <a:pt x="3234" y="2503"/>
                  </a:cubicBezTo>
                  <a:cubicBezTo>
                    <a:pt x="2108" y="1983"/>
                    <a:pt x="1151" y="1156"/>
                    <a:pt x="482" y="107"/>
                  </a:cubicBezTo>
                  <a:cubicBezTo>
                    <a:pt x="435" y="32"/>
                    <a:pt x="368" y="1"/>
                    <a:pt x="3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38"/>
            <p:cNvSpPr/>
            <p:nvPr/>
          </p:nvSpPr>
          <p:spPr>
            <a:xfrm>
              <a:off x="5152988" y="3177989"/>
              <a:ext cx="88623" cy="76060"/>
            </a:xfrm>
            <a:custGeom>
              <a:rect b="b" l="l" r="r" t="t"/>
              <a:pathLst>
                <a:path extrusionOk="0" h="2900" w="3379">
                  <a:moveTo>
                    <a:pt x="3130" y="0"/>
                  </a:moveTo>
                  <a:cubicBezTo>
                    <a:pt x="3058" y="0"/>
                    <a:pt x="2989" y="36"/>
                    <a:pt x="2945" y="101"/>
                  </a:cubicBezTo>
                  <a:cubicBezTo>
                    <a:pt x="2286" y="1130"/>
                    <a:pt x="1348" y="1958"/>
                    <a:pt x="241" y="2478"/>
                  </a:cubicBezTo>
                  <a:cubicBezTo>
                    <a:pt x="0" y="2581"/>
                    <a:pt x="110" y="2899"/>
                    <a:pt x="317" y="2899"/>
                  </a:cubicBezTo>
                  <a:cubicBezTo>
                    <a:pt x="351" y="2899"/>
                    <a:pt x="386" y="2891"/>
                    <a:pt x="424" y="2872"/>
                  </a:cubicBezTo>
                  <a:cubicBezTo>
                    <a:pt x="1607" y="2319"/>
                    <a:pt x="2608" y="1438"/>
                    <a:pt x="3316" y="336"/>
                  </a:cubicBezTo>
                  <a:cubicBezTo>
                    <a:pt x="3378" y="235"/>
                    <a:pt x="3349" y="101"/>
                    <a:pt x="3248" y="33"/>
                  </a:cubicBezTo>
                  <a:cubicBezTo>
                    <a:pt x="3211" y="11"/>
                    <a:pt x="3170" y="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38"/>
            <p:cNvSpPr/>
            <p:nvPr/>
          </p:nvSpPr>
          <p:spPr>
            <a:xfrm>
              <a:off x="4905872" y="3007484"/>
              <a:ext cx="122456" cy="163319"/>
            </a:xfrm>
            <a:custGeom>
              <a:rect b="b" l="l" r="r" t="t"/>
              <a:pathLst>
                <a:path extrusionOk="0" h="6227" w="4669">
                  <a:moveTo>
                    <a:pt x="2397" y="423"/>
                  </a:moveTo>
                  <a:cubicBezTo>
                    <a:pt x="2965" y="428"/>
                    <a:pt x="3422" y="885"/>
                    <a:pt x="3427" y="1453"/>
                  </a:cubicBezTo>
                  <a:lnTo>
                    <a:pt x="3427" y="1588"/>
                  </a:lnTo>
                  <a:lnTo>
                    <a:pt x="3408" y="1588"/>
                  </a:lnTo>
                  <a:cubicBezTo>
                    <a:pt x="3109" y="1521"/>
                    <a:pt x="3008" y="1116"/>
                    <a:pt x="3008" y="1116"/>
                  </a:cubicBezTo>
                  <a:cubicBezTo>
                    <a:pt x="2982" y="1007"/>
                    <a:pt x="2888" y="946"/>
                    <a:pt x="2793" y="946"/>
                  </a:cubicBezTo>
                  <a:cubicBezTo>
                    <a:pt x="2728" y="946"/>
                    <a:pt x="2663" y="974"/>
                    <a:pt x="2619" y="1035"/>
                  </a:cubicBezTo>
                  <a:cubicBezTo>
                    <a:pt x="2224" y="1583"/>
                    <a:pt x="1348" y="1588"/>
                    <a:pt x="1339" y="1588"/>
                  </a:cubicBezTo>
                  <a:lnTo>
                    <a:pt x="1286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8" y="428"/>
                    <a:pt x="2291" y="42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76"/>
                    <a:pt x="3663" y="2401"/>
                    <a:pt x="3576" y="2464"/>
                  </a:cubicBezTo>
                  <a:lnTo>
                    <a:pt x="3576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31" y="2411"/>
                    <a:pt x="1011" y="2286"/>
                    <a:pt x="1084" y="2204"/>
                  </a:cubicBezTo>
                  <a:cubicBezTo>
                    <a:pt x="1093" y="2204"/>
                    <a:pt x="1108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1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43" y="2969"/>
                    <a:pt x="2830" y="3282"/>
                    <a:pt x="2450" y="3282"/>
                  </a:cubicBezTo>
                  <a:lnTo>
                    <a:pt x="2445" y="3277"/>
                  </a:lnTo>
                  <a:lnTo>
                    <a:pt x="2248" y="3277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1"/>
                  </a:lnTo>
                  <a:cubicBezTo>
                    <a:pt x="1839" y="1982"/>
                    <a:pt x="2335" y="1881"/>
                    <a:pt x="2724" y="1559"/>
                  </a:cubicBezTo>
                  <a:close/>
                  <a:moveTo>
                    <a:pt x="2580" y="3705"/>
                  </a:moveTo>
                  <a:lnTo>
                    <a:pt x="2580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93" y="3715"/>
                    <a:pt x="2537" y="3715"/>
                    <a:pt x="2580" y="3705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4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1"/>
                    <a:pt x="1170" y="2935"/>
                  </a:cubicBezTo>
                  <a:cubicBezTo>
                    <a:pt x="1257" y="3200"/>
                    <a:pt x="1440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0"/>
                  </a:cubicBezTo>
                  <a:lnTo>
                    <a:pt x="1" y="6010"/>
                  </a:lnTo>
                  <a:cubicBezTo>
                    <a:pt x="1" y="6130"/>
                    <a:pt x="97" y="6226"/>
                    <a:pt x="217" y="6226"/>
                  </a:cubicBezTo>
                  <a:lnTo>
                    <a:pt x="776" y="6226"/>
                  </a:lnTo>
                  <a:cubicBezTo>
                    <a:pt x="1064" y="6226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0"/>
                  </a:lnTo>
                  <a:cubicBezTo>
                    <a:pt x="439" y="4629"/>
                    <a:pt x="910" y="4446"/>
                    <a:pt x="930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4" y="4581"/>
                    <a:pt x="2287" y="4600"/>
                    <a:pt x="2344" y="4600"/>
                  </a:cubicBezTo>
                  <a:cubicBezTo>
                    <a:pt x="2407" y="4600"/>
                    <a:pt x="2460" y="4576"/>
                    <a:pt x="2498" y="4533"/>
                  </a:cubicBezTo>
                  <a:lnTo>
                    <a:pt x="2912" y="4109"/>
                  </a:lnTo>
                  <a:lnTo>
                    <a:pt x="3725" y="4436"/>
                  </a:lnTo>
                  <a:lnTo>
                    <a:pt x="3735" y="4436"/>
                  </a:lnTo>
                  <a:cubicBezTo>
                    <a:pt x="3759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9" y="5784"/>
                  </a:lnTo>
                  <a:cubicBezTo>
                    <a:pt x="1180" y="5784"/>
                    <a:pt x="1180" y="6222"/>
                    <a:pt x="1469" y="6222"/>
                  </a:cubicBezTo>
                  <a:lnTo>
                    <a:pt x="4447" y="6222"/>
                  </a:lnTo>
                  <a:cubicBezTo>
                    <a:pt x="4567" y="6222"/>
                    <a:pt x="4668" y="6125"/>
                    <a:pt x="4668" y="6005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9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7" y="3200"/>
                    <a:pt x="3523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4"/>
                    <a:pt x="3206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5146300" y="3007484"/>
              <a:ext cx="122430" cy="163319"/>
            </a:xfrm>
            <a:custGeom>
              <a:rect b="b" l="l" r="r" t="t"/>
              <a:pathLst>
                <a:path extrusionOk="0" h="6227" w="4668">
                  <a:moveTo>
                    <a:pt x="2397" y="423"/>
                  </a:moveTo>
                  <a:cubicBezTo>
                    <a:pt x="2964" y="423"/>
                    <a:pt x="3421" y="885"/>
                    <a:pt x="3421" y="1453"/>
                  </a:cubicBezTo>
                  <a:lnTo>
                    <a:pt x="3421" y="1588"/>
                  </a:lnTo>
                  <a:lnTo>
                    <a:pt x="3407" y="1588"/>
                  </a:lnTo>
                  <a:cubicBezTo>
                    <a:pt x="3104" y="1521"/>
                    <a:pt x="3008" y="1116"/>
                    <a:pt x="3003" y="1116"/>
                  </a:cubicBezTo>
                  <a:cubicBezTo>
                    <a:pt x="2980" y="1007"/>
                    <a:pt x="2885" y="946"/>
                    <a:pt x="2789" y="946"/>
                  </a:cubicBezTo>
                  <a:cubicBezTo>
                    <a:pt x="2724" y="946"/>
                    <a:pt x="2658" y="974"/>
                    <a:pt x="2613" y="1035"/>
                  </a:cubicBezTo>
                  <a:cubicBezTo>
                    <a:pt x="2223" y="1583"/>
                    <a:pt x="1348" y="1588"/>
                    <a:pt x="1338" y="1588"/>
                  </a:cubicBezTo>
                  <a:lnTo>
                    <a:pt x="1285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3" y="423"/>
                    <a:pt x="2291" y="423"/>
                  </a:cubicBezTo>
                  <a:close/>
                  <a:moveTo>
                    <a:pt x="3575" y="2194"/>
                  </a:moveTo>
                  <a:lnTo>
                    <a:pt x="3599" y="2199"/>
                  </a:lnTo>
                  <a:cubicBezTo>
                    <a:pt x="3672" y="2276"/>
                    <a:pt x="3662" y="2401"/>
                    <a:pt x="3575" y="2464"/>
                  </a:cubicBezTo>
                  <a:lnTo>
                    <a:pt x="3575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25" y="2411"/>
                    <a:pt x="1011" y="2286"/>
                    <a:pt x="1078" y="2204"/>
                  </a:cubicBezTo>
                  <a:cubicBezTo>
                    <a:pt x="1093" y="2204"/>
                    <a:pt x="1102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0" y="1732"/>
                    <a:pt x="2964" y="1872"/>
                    <a:pt x="3142" y="1963"/>
                  </a:cubicBezTo>
                  <a:lnTo>
                    <a:pt x="3142" y="2584"/>
                  </a:lnTo>
                  <a:cubicBezTo>
                    <a:pt x="3142" y="2969"/>
                    <a:pt x="2830" y="3282"/>
                    <a:pt x="2445" y="3282"/>
                  </a:cubicBezTo>
                  <a:lnTo>
                    <a:pt x="2445" y="3277"/>
                  </a:lnTo>
                  <a:lnTo>
                    <a:pt x="2247" y="3277"/>
                  </a:lnTo>
                  <a:cubicBezTo>
                    <a:pt x="1862" y="3277"/>
                    <a:pt x="1554" y="2969"/>
                    <a:pt x="1554" y="2584"/>
                  </a:cubicBezTo>
                  <a:lnTo>
                    <a:pt x="1554" y="2011"/>
                  </a:lnTo>
                  <a:cubicBezTo>
                    <a:pt x="1838" y="1982"/>
                    <a:pt x="2334" y="1881"/>
                    <a:pt x="2724" y="1559"/>
                  </a:cubicBezTo>
                  <a:close/>
                  <a:moveTo>
                    <a:pt x="2579" y="3705"/>
                  </a:moveTo>
                  <a:lnTo>
                    <a:pt x="2579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6" y="3715"/>
                    <a:pt x="2204" y="3715"/>
                    <a:pt x="2247" y="3715"/>
                  </a:cubicBezTo>
                  <a:lnTo>
                    <a:pt x="2445" y="3715"/>
                  </a:lnTo>
                  <a:cubicBezTo>
                    <a:pt x="2488" y="3715"/>
                    <a:pt x="2536" y="3715"/>
                    <a:pt x="2579" y="3705"/>
                  </a:cubicBezTo>
                  <a:close/>
                  <a:moveTo>
                    <a:pt x="2291" y="0"/>
                  </a:moveTo>
                  <a:cubicBezTo>
                    <a:pt x="1482" y="0"/>
                    <a:pt x="828" y="654"/>
                    <a:pt x="828" y="1463"/>
                  </a:cubicBezTo>
                  <a:lnTo>
                    <a:pt x="828" y="1848"/>
                  </a:lnTo>
                  <a:cubicBezTo>
                    <a:pt x="390" y="2199"/>
                    <a:pt x="611" y="2901"/>
                    <a:pt x="1170" y="2935"/>
                  </a:cubicBezTo>
                  <a:cubicBezTo>
                    <a:pt x="1256" y="3200"/>
                    <a:pt x="1439" y="3421"/>
                    <a:pt x="1675" y="3561"/>
                  </a:cubicBezTo>
                  <a:lnTo>
                    <a:pt x="1675" y="3681"/>
                  </a:lnTo>
                  <a:lnTo>
                    <a:pt x="785" y="4032"/>
                  </a:lnTo>
                  <a:cubicBezTo>
                    <a:pt x="698" y="4061"/>
                    <a:pt x="0" y="4340"/>
                    <a:pt x="0" y="5230"/>
                  </a:cubicBezTo>
                  <a:lnTo>
                    <a:pt x="0" y="6010"/>
                  </a:lnTo>
                  <a:cubicBezTo>
                    <a:pt x="0" y="6130"/>
                    <a:pt x="97" y="6226"/>
                    <a:pt x="217" y="6226"/>
                  </a:cubicBezTo>
                  <a:lnTo>
                    <a:pt x="775" y="6226"/>
                  </a:lnTo>
                  <a:cubicBezTo>
                    <a:pt x="1064" y="6226"/>
                    <a:pt x="1064" y="5789"/>
                    <a:pt x="775" y="5789"/>
                  </a:cubicBezTo>
                  <a:lnTo>
                    <a:pt x="438" y="5789"/>
                  </a:lnTo>
                  <a:lnTo>
                    <a:pt x="438" y="5230"/>
                  </a:lnTo>
                  <a:cubicBezTo>
                    <a:pt x="438" y="4629"/>
                    <a:pt x="910" y="4446"/>
                    <a:pt x="929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3" y="4581"/>
                    <a:pt x="2286" y="4600"/>
                    <a:pt x="2344" y="4600"/>
                  </a:cubicBezTo>
                  <a:cubicBezTo>
                    <a:pt x="2406" y="4600"/>
                    <a:pt x="2459" y="4576"/>
                    <a:pt x="2498" y="4533"/>
                  </a:cubicBezTo>
                  <a:lnTo>
                    <a:pt x="2911" y="4109"/>
                  </a:lnTo>
                  <a:lnTo>
                    <a:pt x="3725" y="4436"/>
                  </a:lnTo>
                  <a:lnTo>
                    <a:pt x="3734" y="4436"/>
                  </a:lnTo>
                  <a:cubicBezTo>
                    <a:pt x="3758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9" y="5784"/>
                    <a:pt x="1179" y="6222"/>
                    <a:pt x="1468" y="6222"/>
                  </a:cubicBezTo>
                  <a:lnTo>
                    <a:pt x="4446" y="6222"/>
                  </a:lnTo>
                  <a:cubicBezTo>
                    <a:pt x="4567" y="6222"/>
                    <a:pt x="4668" y="6121"/>
                    <a:pt x="4668" y="6000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8" y="4032"/>
                  </a:cubicBezTo>
                  <a:lnTo>
                    <a:pt x="3017" y="3681"/>
                  </a:lnTo>
                  <a:lnTo>
                    <a:pt x="3017" y="3561"/>
                  </a:lnTo>
                  <a:cubicBezTo>
                    <a:pt x="3253" y="3421"/>
                    <a:pt x="3436" y="3200"/>
                    <a:pt x="3522" y="2935"/>
                  </a:cubicBezTo>
                  <a:cubicBezTo>
                    <a:pt x="4071" y="2892"/>
                    <a:pt x="4288" y="2199"/>
                    <a:pt x="3859" y="1848"/>
                  </a:cubicBezTo>
                  <a:lnTo>
                    <a:pt x="3859" y="1463"/>
                  </a:lnTo>
                  <a:cubicBezTo>
                    <a:pt x="3859" y="654"/>
                    <a:pt x="3205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5025889" y="3107174"/>
              <a:ext cx="122325" cy="163319"/>
            </a:xfrm>
            <a:custGeom>
              <a:rect b="b" l="l" r="r" t="t"/>
              <a:pathLst>
                <a:path extrusionOk="0" h="6227" w="4664">
                  <a:moveTo>
                    <a:pt x="2397" y="433"/>
                  </a:moveTo>
                  <a:cubicBezTo>
                    <a:pt x="2960" y="433"/>
                    <a:pt x="3422" y="895"/>
                    <a:pt x="3422" y="1463"/>
                  </a:cubicBezTo>
                  <a:lnTo>
                    <a:pt x="3422" y="1598"/>
                  </a:lnTo>
                  <a:lnTo>
                    <a:pt x="3408" y="1598"/>
                  </a:lnTo>
                  <a:cubicBezTo>
                    <a:pt x="3104" y="1530"/>
                    <a:pt x="3003" y="1126"/>
                    <a:pt x="3003" y="1126"/>
                  </a:cubicBezTo>
                  <a:cubicBezTo>
                    <a:pt x="2980" y="1017"/>
                    <a:pt x="2886" y="956"/>
                    <a:pt x="2789" y="956"/>
                  </a:cubicBezTo>
                  <a:cubicBezTo>
                    <a:pt x="2724" y="956"/>
                    <a:pt x="2658" y="984"/>
                    <a:pt x="2614" y="1044"/>
                  </a:cubicBezTo>
                  <a:cubicBezTo>
                    <a:pt x="2224" y="1588"/>
                    <a:pt x="1348" y="1593"/>
                    <a:pt x="1334" y="1593"/>
                  </a:cubicBezTo>
                  <a:lnTo>
                    <a:pt x="1266" y="1593"/>
                  </a:lnTo>
                  <a:lnTo>
                    <a:pt x="1266" y="1463"/>
                  </a:lnTo>
                  <a:cubicBezTo>
                    <a:pt x="1262" y="895"/>
                    <a:pt x="1723" y="433"/>
                    <a:pt x="2291" y="43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81"/>
                    <a:pt x="3663" y="2401"/>
                    <a:pt x="3576" y="2469"/>
                  </a:cubicBezTo>
                  <a:lnTo>
                    <a:pt x="3576" y="2194"/>
                  </a:lnTo>
                  <a:close/>
                  <a:moveTo>
                    <a:pt x="1117" y="2199"/>
                  </a:moveTo>
                  <a:lnTo>
                    <a:pt x="1117" y="2473"/>
                  </a:lnTo>
                  <a:cubicBezTo>
                    <a:pt x="1064" y="2440"/>
                    <a:pt x="1035" y="2382"/>
                    <a:pt x="1035" y="2324"/>
                  </a:cubicBezTo>
                  <a:cubicBezTo>
                    <a:pt x="1035" y="2281"/>
                    <a:pt x="1050" y="2238"/>
                    <a:pt x="1079" y="2204"/>
                  </a:cubicBezTo>
                  <a:cubicBezTo>
                    <a:pt x="1093" y="2204"/>
                    <a:pt x="1103" y="2199"/>
                    <a:pt x="1117" y="2199"/>
                  </a:cubicBezTo>
                  <a:close/>
                  <a:moveTo>
                    <a:pt x="2720" y="1559"/>
                  </a:moveTo>
                  <a:cubicBezTo>
                    <a:pt x="2816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38" y="2969"/>
                    <a:pt x="2830" y="3277"/>
                    <a:pt x="2445" y="3282"/>
                  </a:cubicBezTo>
                  <a:lnTo>
                    <a:pt x="2248" y="3282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2"/>
                  </a:lnTo>
                  <a:lnTo>
                    <a:pt x="1550" y="2012"/>
                  </a:lnTo>
                  <a:cubicBezTo>
                    <a:pt x="1834" y="1983"/>
                    <a:pt x="2335" y="1882"/>
                    <a:pt x="2720" y="1559"/>
                  </a:cubicBezTo>
                  <a:close/>
                  <a:moveTo>
                    <a:pt x="2580" y="3710"/>
                  </a:moveTo>
                  <a:lnTo>
                    <a:pt x="2580" y="3830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10"/>
                  </a:lnTo>
                  <a:cubicBezTo>
                    <a:pt x="2157" y="3715"/>
                    <a:pt x="2200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2" y="3715"/>
                    <a:pt x="2580" y="3710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5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2"/>
                    <a:pt x="1170" y="2940"/>
                  </a:cubicBezTo>
                  <a:cubicBezTo>
                    <a:pt x="1257" y="3200"/>
                    <a:pt x="1435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1"/>
                  </a:cubicBezTo>
                  <a:lnTo>
                    <a:pt x="1" y="6010"/>
                  </a:lnTo>
                  <a:cubicBezTo>
                    <a:pt x="1" y="6130"/>
                    <a:pt x="97" y="6227"/>
                    <a:pt x="217" y="6227"/>
                  </a:cubicBezTo>
                  <a:lnTo>
                    <a:pt x="771" y="6227"/>
                  </a:lnTo>
                  <a:cubicBezTo>
                    <a:pt x="1064" y="6227"/>
                    <a:pt x="1064" y="5789"/>
                    <a:pt x="771" y="5789"/>
                  </a:cubicBezTo>
                  <a:lnTo>
                    <a:pt x="434" y="5789"/>
                  </a:lnTo>
                  <a:lnTo>
                    <a:pt x="434" y="5231"/>
                  </a:lnTo>
                  <a:cubicBezTo>
                    <a:pt x="434" y="4629"/>
                    <a:pt x="910" y="4446"/>
                    <a:pt x="925" y="4446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3"/>
                  </a:lnTo>
                  <a:cubicBezTo>
                    <a:pt x="2229" y="4581"/>
                    <a:pt x="2286" y="4600"/>
                    <a:pt x="2339" y="4600"/>
                  </a:cubicBezTo>
                  <a:lnTo>
                    <a:pt x="2344" y="4600"/>
                  </a:lnTo>
                  <a:cubicBezTo>
                    <a:pt x="2402" y="4600"/>
                    <a:pt x="2460" y="4576"/>
                    <a:pt x="2498" y="4533"/>
                  </a:cubicBezTo>
                  <a:lnTo>
                    <a:pt x="2907" y="4109"/>
                  </a:lnTo>
                  <a:lnTo>
                    <a:pt x="3725" y="4437"/>
                  </a:lnTo>
                  <a:lnTo>
                    <a:pt x="3735" y="4441"/>
                  </a:lnTo>
                  <a:cubicBezTo>
                    <a:pt x="3754" y="4446"/>
                    <a:pt x="4230" y="462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6"/>
                    <a:pt x="4663" y="6000"/>
                  </a:cubicBezTo>
                  <a:lnTo>
                    <a:pt x="4663" y="5226"/>
                  </a:lnTo>
                  <a:cubicBezTo>
                    <a:pt x="4663" y="4340"/>
                    <a:pt x="3971" y="4061"/>
                    <a:pt x="3884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2" y="3200"/>
                    <a:pt x="3518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5"/>
                    <a:pt x="3201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7" name="Google Shape;3227;p38"/>
          <p:cNvGrpSpPr/>
          <p:nvPr/>
        </p:nvGrpSpPr>
        <p:grpSpPr>
          <a:xfrm>
            <a:off x="7754902" y="3630749"/>
            <a:ext cx="393097" cy="483775"/>
            <a:chOff x="5816176" y="2907636"/>
            <a:chExt cx="294823" cy="362831"/>
          </a:xfrm>
        </p:grpSpPr>
        <p:sp>
          <p:nvSpPr>
            <p:cNvPr id="3228" name="Google Shape;3228;p38"/>
            <p:cNvSpPr/>
            <p:nvPr/>
          </p:nvSpPr>
          <p:spPr>
            <a:xfrm>
              <a:off x="5929374" y="2958386"/>
              <a:ext cx="68165" cy="51249"/>
            </a:xfrm>
            <a:custGeom>
              <a:rect b="b" l="l" r="r" t="t"/>
              <a:pathLst>
                <a:path extrusionOk="0" h="1954" w="2599">
                  <a:moveTo>
                    <a:pt x="866" y="0"/>
                  </a:moveTo>
                  <a:lnTo>
                    <a:pt x="866" y="433"/>
                  </a:lnTo>
                  <a:cubicBezTo>
                    <a:pt x="866" y="515"/>
                    <a:pt x="818" y="592"/>
                    <a:pt x="746" y="626"/>
                  </a:cubicBezTo>
                  <a:lnTo>
                    <a:pt x="241" y="881"/>
                  </a:lnTo>
                  <a:cubicBezTo>
                    <a:pt x="92" y="953"/>
                    <a:pt x="0" y="1102"/>
                    <a:pt x="0" y="1271"/>
                  </a:cubicBezTo>
                  <a:lnTo>
                    <a:pt x="0" y="1954"/>
                  </a:lnTo>
                  <a:lnTo>
                    <a:pt x="2598" y="1954"/>
                  </a:lnTo>
                  <a:lnTo>
                    <a:pt x="2598" y="1271"/>
                  </a:lnTo>
                  <a:cubicBezTo>
                    <a:pt x="2598" y="1107"/>
                    <a:pt x="2507" y="953"/>
                    <a:pt x="2358" y="881"/>
                  </a:cubicBezTo>
                  <a:lnTo>
                    <a:pt x="1853" y="626"/>
                  </a:lnTo>
                  <a:cubicBezTo>
                    <a:pt x="1780" y="592"/>
                    <a:pt x="1732" y="515"/>
                    <a:pt x="1732" y="433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5929374" y="2976299"/>
              <a:ext cx="68165" cy="33335"/>
            </a:xfrm>
            <a:custGeom>
              <a:rect b="b" l="l" r="r" t="t"/>
              <a:pathLst>
                <a:path extrusionOk="0" h="1271" w="2599">
                  <a:moveTo>
                    <a:pt x="635" y="1"/>
                  </a:moveTo>
                  <a:lnTo>
                    <a:pt x="241" y="198"/>
                  </a:lnTo>
                  <a:cubicBezTo>
                    <a:pt x="92" y="270"/>
                    <a:pt x="0" y="419"/>
                    <a:pt x="0" y="588"/>
                  </a:cubicBezTo>
                  <a:lnTo>
                    <a:pt x="0" y="1271"/>
                  </a:lnTo>
                  <a:lnTo>
                    <a:pt x="2598" y="1271"/>
                  </a:lnTo>
                  <a:lnTo>
                    <a:pt x="2598" y="588"/>
                  </a:lnTo>
                  <a:cubicBezTo>
                    <a:pt x="2598" y="424"/>
                    <a:pt x="2507" y="270"/>
                    <a:pt x="2358" y="198"/>
                  </a:cubicBezTo>
                  <a:lnTo>
                    <a:pt x="1963" y="1"/>
                  </a:lnTo>
                  <a:cubicBezTo>
                    <a:pt x="1805" y="193"/>
                    <a:pt x="1569" y="530"/>
                    <a:pt x="1299" y="530"/>
                  </a:cubicBezTo>
                  <a:cubicBezTo>
                    <a:pt x="1030" y="530"/>
                    <a:pt x="794" y="193"/>
                    <a:pt x="635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5929479" y="2986397"/>
              <a:ext cx="16943" cy="23238"/>
            </a:xfrm>
            <a:custGeom>
              <a:rect b="b" l="l" r="r" t="t"/>
              <a:pathLst>
                <a:path extrusionOk="0" h="886" w="646">
                  <a:moveTo>
                    <a:pt x="54" y="0"/>
                  </a:moveTo>
                  <a:cubicBezTo>
                    <a:pt x="20" y="63"/>
                    <a:pt x="1" y="130"/>
                    <a:pt x="1" y="203"/>
                  </a:cubicBezTo>
                  <a:lnTo>
                    <a:pt x="1" y="886"/>
                  </a:lnTo>
                  <a:lnTo>
                    <a:pt x="646" y="886"/>
                  </a:lnTo>
                  <a:lnTo>
                    <a:pt x="646" y="669"/>
                  </a:lnTo>
                  <a:cubicBezTo>
                    <a:pt x="646" y="530"/>
                    <a:pt x="583" y="400"/>
                    <a:pt x="472" y="32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5980360" y="2986397"/>
              <a:ext cx="17048" cy="23238"/>
            </a:xfrm>
            <a:custGeom>
              <a:rect b="b" l="l" r="r" t="t"/>
              <a:pathLst>
                <a:path extrusionOk="0" h="886" w="650">
                  <a:moveTo>
                    <a:pt x="602" y="0"/>
                  </a:moveTo>
                  <a:lnTo>
                    <a:pt x="178" y="323"/>
                  </a:lnTo>
                  <a:cubicBezTo>
                    <a:pt x="67" y="400"/>
                    <a:pt x="5" y="530"/>
                    <a:pt x="5" y="669"/>
                  </a:cubicBezTo>
                  <a:lnTo>
                    <a:pt x="0" y="669"/>
                  </a:lnTo>
                  <a:lnTo>
                    <a:pt x="0" y="886"/>
                  </a:lnTo>
                  <a:lnTo>
                    <a:pt x="650" y="886"/>
                  </a:lnTo>
                  <a:lnTo>
                    <a:pt x="650" y="203"/>
                  </a:lnTo>
                  <a:cubicBezTo>
                    <a:pt x="650" y="130"/>
                    <a:pt x="630" y="63"/>
                    <a:pt x="60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5940731" y="2913065"/>
              <a:ext cx="45452" cy="51144"/>
            </a:xfrm>
            <a:custGeom>
              <a:rect b="b" l="l" r="r" t="t"/>
              <a:pathLst>
                <a:path extrusionOk="0" h="1950" w="1733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5"/>
                    <a:pt x="866" y="1950"/>
                  </a:cubicBezTo>
                  <a:cubicBezTo>
                    <a:pt x="1343" y="1950"/>
                    <a:pt x="1732" y="1560"/>
                    <a:pt x="1732" y="1083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5940731" y="2913065"/>
              <a:ext cx="31316" cy="51117"/>
            </a:xfrm>
            <a:custGeom>
              <a:rect b="b" l="l" r="r" t="t"/>
              <a:pathLst>
                <a:path extrusionOk="0" h="1949" w="1194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7"/>
                    <a:pt x="405" y="1948"/>
                    <a:pt x="863" y="1948"/>
                  </a:cubicBezTo>
                  <a:cubicBezTo>
                    <a:pt x="972" y="1948"/>
                    <a:pt x="1084" y="1927"/>
                    <a:pt x="1194" y="1882"/>
                  </a:cubicBezTo>
                  <a:cubicBezTo>
                    <a:pt x="866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5940731" y="2913065"/>
              <a:ext cx="45452" cy="22739"/>
            </a:xfrm>
            <a:custGeom>
              <a:rect b="b" l="l" r="r" t="t"/>
              <a:pathLst>
                <a:path extrusionOk="0" h="867" w="1733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650"/>
                    <a:pt x="650" y="867"/>
                    <a:pt x="1732" y="867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5940731" y="2913065"/>
              <a:ext cx="31316" cy="20615"/>
            </a:xfrm>
            <a:custGeom>
              <a:rect b="b" l="l" r="r" t="t"/>
              <a:pathLst>
                <a:path extrusionOk="0" h="786" w="1194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12" y="713"/>
                    <a:pt x="428" y="756"/>
                    <a:pt x="650" y="785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5929374" y="3026525"/>
              <a:ext cx="68165" cy="136331"/>
            </a:xfrm>
            <a:custGeom>
              <a:rect b="b" l="l" r="r" t="t"/>
              <a:pathLst>
                <a:path extrusionOk="0" h="5198" w="2599">
                  <a:moveTo>
                    <a:pt x="0" y="1"/>
                  </a:moveTo>
                  <a:lnTo>
                    <a:pt x="0" y="5197"/>
                  </a:lnTo>
                  <a:lnTo>
                    <a:pt x="2598" y="5197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5929374" y="3106020"/>
              <a:ext cx="68165" cy="56835"/>
            </a:xfrm>
            <a:custGeom>
              <a:rect b="b" l="l" r="r" t="t"/>
              <a:pathLst>
                <a:path extrusionOk="0" h="2167" w="2599">
                  <a:moveTo>
                    <a:pt x="0" y="1"/>
                  </a:moveTo>
                  <a:lnTo>
                    <a:pt x="0" y="2166"/>
                  </a:lnTo>
                  <a:lnTo>
                    <a:pt x="2598" y="216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5889613" y="3089130"/>
              <a:ext cx="45452" cy="68034"/>
            </a:xfrm>
            <a:custGeom>
              <a:rect b="b" l="l" r="r" t="t"/>
              <a:pathLst>
                <a:path extrusionOk="0" h="2594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38"/>
            <p:cNvSpPr/>
            <p:nvPr/>
          </p:nvSpPr>
          <p:spPr>
            <a:xfrm>
              <a:off x="5889613" y="3089130"/>
              <a:ext cx="25650" cy="68034"/>
            </a:xfrm>
            <a:custGeom>
              <a:rect b="b" l="l" r="r" t="t"/>
              <a:pathLst>
                <a:path extrusionOk="0" h="2594" w="978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867" y="2594"/>
                  </a:lnTo>
                  <a:lnTo>
                    <a:pt x="867" y="2531"/>
                  </a:lnTo>
                  <a:cubicBezTo>
                    <a:pt x="871" y="2329"/>
                    <a:pt x="833" y="2132"/>
                    <a:pt x="761" y="1944"/>
                  </a:cubicBezTo>
                  <a:cubicBezTo>
                    <a:pt x="689" y="1761"/>
                    <a:pt x="655" y="1559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38"/>
            <p:cNvSpPr/>
            <p:nvPr/>
          </p:nvSpPr>
          <p:spPr>
            <a:xfrm>
              <a:off x="5889613" y="3089130"/>
              <a:ext cx="45452" cy="51012"/>
            </a:xfrm>
            <a:custGeom>
              <a:rect b="b" l="l" r="r" t="t"/>
              <a:pathLst>
                <a:path extrusionOk="0" h="1945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5889613" y="3089130"/>
              <a:ext cx="25650" cy="50750"/>
            </a:xfrm>
            <a:custGeom>
              <a:rect b="b" l="l" r="r" t="t"/>
              <a:pathLst>
                <a:path extrusionOk="0" h="1935" w="978">
                  <a:moveTo>
                    <a:pt x="641" y="0"/>
                  </a:moveTo>
                  <a:cubicBezTo>
                    <a:pt x="289" y="0"/>
                    <a:pt x="0" y="292"/>
                    <a:pt x="0" y="650"/>
                  </a:cubicBezTo>
                  <a:lnTo>
                    <a:pt x="0" y="1083"/>
                  </a:lnTo>
                  <a:cubicBezTo>
                    <a:pt x="0" y="1516"/>
                    <a:pt x="323" y="1882"/>
                    <a:pt x="756" y="1935"/>
                  </a:cubicBezTo>
                  <a:cubicBezTo>
                    <a:pt x="689" y="1752"/>
                    <a:pt x="655" y="1554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5872565" y="3151473"/>
              <a:ext cx="79548" cy="90878"/>
            </a:xfrm>
            <a:custGeom>
              <a:rect b="b" l="l" r="r" t="t"/>
              <a:pathLst>
                <a:path extrusionOk="0" h="3465" w="3033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248"/>
                  </a:lnTo>
                  <a:cubicBezTo>
                    <a:pt x="1" y="3368"/>
                    <a:pt x="97" y="3465"/>
                    <a:pt x="217" y="3465"/>
                  </a:cubicBezTo>
                  <a:lnTo>
                    <a:pt x="2816" y="3465"/>
                  </a:lnTo>
                  <a:cubicBezTo>
                    <a:pt x="2936" y="3465"/>
                    <a:pt x="3032" y="3368"/>
                    <a:pt x="3032" y="3248"/>
                  </a:cubicBez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5872565" y="3164324"/>
              <a:ext cx="17074" cy="78027"/>
            </a:xfrm>
            <a:custGeom>
              <a:rect b="b" l="l" r="r" t="t"/>
              <a:pathLst>
                <a:path extrusionOk="0" h="2975" w="651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758"/>
                  </a:lnTo>
                  <a:cubicBezTo>
                    <a:pt x="1" y="2878"/>
                    <a:pt x="97" y="2975"/>
                    <a:pt x="217" y="2975"/>
                  </a:cubicBez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5935039" y="3164324"/>
              <a:ext cx="17074" cy="78027"/>
            </a:xfrm>
            <a:custGeom>
              <a:rect b="b" l="l" r="r" t="t"/>
              <a:pathLst>
                <a:path extrusionOk="0" h="2975" w="651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434" y="2975"/>
                  </a:lnTo>
                  <a:cubicBezTo>
                    <a:pt x="554" y="2975"/>
                    <a:pt x="650" y="2878"/>
                    <a:pt x="650" y="2758"/>
                  </a:cubicBez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5906661" y="3009608"/>
              <a:ext cx="113591" cy="22739"/>
            </a:xfrm>
            <a:custGeom>
              <a:rect b="b" l="l" r="r" t="t"/>
              <a:pathLst>
                <a:path extrusionOk="0" h="867" w="4331">
                  <a:moveTo>
                    <a:pt x="0" y="1"/>
                  </a:moveTo>
                  <a:lnTo>
                    <a:pt x="423" y="843"/>
                  </a:lnTo>
                  <a:cubicBezTo>
                    <a:pt x="428" y="857"/>
                    <a:pt x="443" y="862"/>
                    <a:pt x="462" y="867"/>
                  </a:cubicBezTo>
                  <a:lnTo>
                    <a:pt x="3869" y="867"/>
                  </a:lnTo>
                  <a:cubicBezTo>
                    <a:pt x="3888" y="867"/>
                    <a:pt x="3902" y="857"/>
                    <a:pt x="3912" y="843"/>
                  </a:cubicBezTo>
                  <a:lnTo>
                    <a:pt x="43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5889613" y="3089130"/>
              <a:ext cx="45452" cy="68034"/>
            </a:xfrm>
            <a:custGeom>
              <a:rect b="b" l="l" r="r" t="t"/>
              <a:pathLst>
                <a:path extrusionOk="0" h="2594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5872565" y="3151473"/>
              <a:ext cx="79548" cy="90878"/>
            </a:xfrm>
            <a:custGeom>
              <a:rect b="b" l="l" r="r" t="t"/>
              <a:pathLst>
                <a:path extrusionOk="0" h="3465" w="3033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5889613" y="3089130"/>
              <a:ext cx="45452" cy="51012"/>
            </a:xfrm>
            <a:custGeom>
              <a:rect b="b" l="l" r="r" t="t"/>
              <a:pathLst>
                <a:path extrusionOk="0" h="1945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5889613" y="3088999"/>
              <a:ext cx="25650" cy="50252"/>
            </a:xfrm>
            <a:custGeom>
              <a:rect b="b" l="l" r="r" t="t"/>
              <a:pathLst>
                <a:path extrusionOk="0" h="1916" w="978">
                  <a:moveTo>
                    <a:pt x="650" y="0"/>
                  </a:moveTo>
                  <a:cubicBezTo>
                    <a:pt x="289" y="0"/>
                    <a:pt x="0" y="294"/>
                    <a:pt x="0" y="655"/>
                  </a:cubicBezTo>
                  <a:lnTo>
                    <a:pt x="0" y="1088"/>
                  </a:lnTo>
                  <a:cubicBezTo>
                    <a:pt x="0" y="1478"/>
                    <a:pt x="270" y="1819"/>
                    <a:pt x="650" y="1915"/>
                  </a:cubicBezTo>
                  <a:lnTo>
                    <a:pt x="650" y="655"/>
                  </a:lnTo>
                  <a:cubicBezTo>
                    <a:pt x="650" y="294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5872565" y="3164324"/>
              <a:ext cx="17074" cy="78027"/>
            </a:xfrm>
            <a:custGeom>
              <a:rect b="b" l="l" r="r" t="t"/>
              <a:pathLst>
                <a:path extrusionOk="0" h="2975" w="651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5935039" y="3164324"/>
              <a:ext cx="17074" cy="78027"/>
            </a:xfrm>
            <a:custGeom>
              <a:rect b="b" l="l" r="r" t="t"/>
              <a:pathLst>
                <a:path extrusionOk="0" h="2975" w="651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5991822" y="3089130"/>
              <a:ext cx="45478" cy="68034"/>
            </a:xfrm>
            <a:custGeom>
              <a:rect b="b" l="l" r="r" t="t"/>
              <a:pathLst>
                <a:path extrusionOk="0" h="2594" w="1734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1" y="1574"/>
                    <a:pt x="88" y="1776"/>
                    <a:pt x="217" y="1944"/>
                  </a:cubicBezTo>
                  <a:cubicBezTo>
                    <a:pt x="357" y="2108"/>
                    <a:pt x="434" y="2319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3" y="2127"/>
                    <a:pt x="1478" y="1992"/>
                  </a:cubicBezTo>
                  <a:lnTo>
                    <a:pt x="1555" y="1901"/>
                  </a:lnTo>
                  <a:cubicBezTo>
                    <a:pt x="1661" y="1761"/>
                    <a:pt x="1724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5974800" y="3151473"/>
              <a:ext cx="79522" cy="90878"/>
            </a:xfrm>
            <a:custGeom>
              <a:rect b="b" l="l" r="r" t="t"/>
              <a:pathLst>
                <a:path extrusionOk="0" h="3465" w="3032">
                  <a:moveTo>
                    <a:pt x="1290" y="0"/>
                  </a:moveTo>
                  <a:cubicBezTo>
                    <a:pt x="1155" y="0"/>
                    <a:pt x="1016" y="29"/>
                    <a:pt x="891" y="82"/>
                  </a:cubicBezTo>
                  <a:lnTo>
                    <a:pt x="409" y="274"/>
                  </a:lnTo>
                  <a:cubicBezTo>
                    <a:pt x="164" y="371"/>
                    <a:pt x="0" y="606"/>
                    <a:pt x="0" y="876"/>
                  </a:cubicBezTo>
                  <a:lnTo>
                    <a:pt x="0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8" y="371"/>
                    <a:pt x="2623" y="274"/>
                  </a:cubicBezTo>
                  <a:lnTo>
                    <a:pt x="2142" y="82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5991822" y="3089130"/>
              <a:ext cx="45478" cy="51012"/>
            </a:xfrm>
            <a:custGeom>
              <a:rect b="b" l="l" r="r" t="t"/>
              <a:pathLst>
                <a:path extrusionOk="0" h="1945" w="1734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1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5991822" y="3088999"/>
              <a:ext cx="25650" cy="50252"/>
            </a:xfrm>
            <a:custGeom>
              <a:rect b="b" l="l" r="r" t="t"/>
              <a:pathLst>
                <a:path extrusionOk="0" h="1916" w="978">
                  <a:moveTo>
                    <a:pt x="651" y="0"/>
                  </a:moveTo>
                  <a:cubicBezTo>
                    <a:pt x="290" y="0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1" y="1915"/>
                  </a:cubicBezTo>
                  <a:lnTo>
                    <a:pt x="651" y="655"/>
                  </a:lnTo>
                  <a:cubicBezTo>
                    <a:pt x="651" y="294"/>
                    <a:pt x="795" y="0"/>
                    <a:pt x="9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5974800" y="3164324"/>
              <a:ext cx="17048" cy="78027"/>
            </a:xfrm>
            <a:custGeom>
              <a:rect b="b" l="l" r="r" t="t"/>
              <a:pathLst>
                <a:path extrusionOk="0" h="2975" w="650">
                  <a:moveTo>
                    <a:pt x="125" y="1"/>
                  </a:moveTo>
                  <a:cubicBezTo>
                    <a:pt x="44" y="112"/>
                    <a:pt x="0" y="246"/>
                    <a:pt x="0" y="381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7" y="343"/>
                    <a:pt x="477" y="26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6037274" y="3164324"/>
              <a:ext cx="17048" cy="78027"/>
            </a:xfrm>
            <a:custGeom>
              <a:rect b="b" l="l" r="r" t="t"/>
              <a:pathLst>
                <a:path extrusionOk="0" h="2975" w="650">
                  <a:moveTo>
                    <a:pt x="525" y="1"/>
                  </a:moveTo>
                  <a:lnTo>
                    <a:pt x="173" y="261"/>
                  </a:lnTo>
                  <a:cubicBezTo>
                    <a:pt x="63" y="343"/>
                    <a:pt x="0" y="473"/>
                    <a:pt x="0" y="607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6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5838496" y="3145912"/>
              <a:ext cx="45452" cy="68034"/>
            </a:xfrm>
            <a:custGeom>
              <a:rect b="b" l="l" r="r" t="t"/>
              <a:pathLst>
                <a:path extrusionOk="0" h="2594" w="1733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5821474" y="3208255"/>
              <a:ext cx="79522" cy="56809"/>
            </a:xfrm>
            <a:custGeom>
              <a:rect b="b" l="l" r="r" t="t"/>
              <a:pathLst>
                <a:path extrusionOk="0" h="2166" w="3032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64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1" y="2166"/>
                  </a:lnTo>
                  <a:lnTo>
                    <a:pt x="3031" y="876"/>
                  </a:lnTo>
                  <a:cubicBezTo>
                    <a:pt x="3031" y="612"/>
                    <a:pt x="2868" y="371"/>
                    <a:pt x="2622" y="270"/>
                  </a:cubicBezTo>
                  <a:lnTo>
                    <a:pt x="2141" y="77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5838496" y="3145912"/>
              <a:ext cx="45452" cy="51012"/>
            </a:xfrm>
            <a:custGeom>
              <a:rect b="b" l="l" r="r" t="t"/>
              <a:pathLst>
                <a:path extrusionOk="0" h="1945" w="1733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5838496" y="3145781"/>
              <a:ext cx="25650" cy="50252"/>
            </a:xfrm>
            <a:custGeom>
              <a:rect b="b" l="l" r="r" t="t"/>
              <a:pathLst>
                <a:path extrusionOk="0" h="1916" w="978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5821474" y="3221133"/>
              <a:ext cx="17048" cy="43931"/>
            </a:xfrm>
            <a:custGeom>
              <a:rect b="b" l="l" r="r" t="t"/>
              <a:pathLst>
                <a:path extrusionOk="0" h="1675" w="65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5883922" y="3221133"/>
              <a:ext cx="17074" cy="43931"/>
            </a:xfrm>
            <a:custGeom>
              <a:rect b="b" l="l" r="r" t="t"/>
              <a:pathLst>
                <a:path extrusionOk="0" h="1675" w="651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5940731" y="3145912"/>
              <a:ext cx="45452" cy="68034"/>
            </a:xfrm>
            <a:custGeom>
              <a:rect b="b" l="l" r="r" t="t"/>
              <a:pathLst>
                <a:path extrusionOk="0" h="2594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6" y="2108"/>
                    <a:pt x="433" y="2320"/>
                    <a:pt x="433" y="2531"/>
                  </a:cubicBezTo>
                  <a:lnTo>
                    <a:pt x="433" y="2594"/>
                  </a:lnTo>
                  <a:lnTo>
                    <a:pt x="1299" y="2594"/>
                  </a:lnTo>
                  <a:lnTo>
                    <a:pt x="1299" y="2469"/>
                  </a:lnTo>
                  <a:cubicBezTo>
                    <a:pt x="1299" y="2296"/>
                    <a:pt x="1362" y="2127"/>
                    <a:pt x="1477" y="1993"/>
                  </a:cubicBezTo>
                  <a:lnTo>
                    <a:pt x="1554" y="1901"/>
                  </a:lnTo>
                  <a:cubicBezTo>
                    <a:pt x="1660" y="1762"/>
                    <a:pt x="1723" y="1598"/>
                    <a:pt x="1732" y="1425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5923683" y="3208255"/>
              <a:ext cx="79522" cy="56809"/>
            </a:xfrm>
            <a:custGeom>
              <a:rect b="b" l="l" r="r" t="t"/>
              <a:pathLst>
                <a:path extrusionOk="0" h="2166" w="3032">
                  <a:moveTo>
                    <a:pt x="1290" y="0"/>
                  </a:moveTo>
                  <a:cubicBezTo>
                    <a:pt x="1155" y="0"/>
                    <a:pt x="1016" y="29"/>
                    <a:pt x="891" y="77"/>
                  </a:cubicBezTo>
                  <a:lnTo>
                    <a:pt x="410" y="270"/>
                  </a:lnTo>
                  <a:cubicBezTo>
                    <a:pt x="164" y="371"/>
                    <a:pt x="1" y="607"/>
                    <a:pt x="1" y="871"/>
                  </a:cubicBezTo>
                  <a:lnTo>
                    <a:pt x="1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2" y="77"/>
                  </a:lnTo>
                  <a:cubicBezTo>
                    <a:pt x="2017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5940731" y="3145912"/>
              <a:ext cx="45452" cy="51012"/>
            </a:xfrm>
            <a:custGeom>
              <a:rect b="b" l="l" r="r" t="t"/>
              <a:pathLst>
                <a:path extrusionOk="0" h="1945" w="1733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6" y="1944"/>
                  </a:cubicBezTo>
                  <a:cubicBezTo>
                    <a:pt x="1343" y="1944"/>
                    <a:pt x="1732" y="1559"/>
                    <a:pt x="1732" y="1083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5940731" y="3145781"/>
              <a:ext cx="25624" cy="50252"/>
            </a:xfrm>
            <a:custGeom>
              <a:rect b="b" l="l" r="r" t="t"/>
              <a:pathLst>
                <a:path extrusionOk="0" h="1916" w="977">
                  <a:moveTo>
                    <a:pt x="650" y="1"/>
                  </a:moveTo>
                  <a:cubicBezTo>
                    <a:pt x="289" y="1"/>
                    <a:pt x="0" y="294"/>
                    <a:pt x="0" y="650"/>
                  </a:cubicBezTo>
                  <a:lnTo>
                    <a:pt x="0" y="1083"/>
                  </a:lnTo>
                  <a:cubicBezTo>
                    <a:pt x="0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4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5923683" y="3221133"/>
              <a:ext cx="17074" cy="43931"/>
            </a:xfrm>
            <a:custGeom>
              <a:rect b="b" l="l" r="r" t="t"/>
              <a:pathLst>
                <a:path extrusionOk="0" h="1675" w="651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8" y="342"/>
                    <a:pt x="477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5986157" y="3221133"/>
              <a:ext cx="17048" cy="43931"/>
            </a:xfrm>
            <a:custGeom>
              <a:rect b="b" l="l" r="r" t="t"/>
              <a:pathLst>
                <a:path extrusionOk="0" h="1675" w="65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0" y="472"/>
                    <a:pt x="0" y="607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6042939" y="3145912"/>
              <a:ext cx="45452" cy="68034"/>
            </a:xfrm>
            <a:custGeom>
              <a:rect b="b" l="l" r="r" t="t"/>
              <a:pathLst>
                <a:path extrusionOk="0" h="2594" w="1733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6025918" y="3208255"/>
              <a:ext cx="79522" cy="56809"/>
            </a:xfrm>
            <a:custGeom>
              <a:rect b="b" l="l" r="r" t="t"/>
              <a:pathLst>
                <a:path extrusionOk="0" h="2166" w="3032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59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1" y="77"/>
                  </a:lnTo>
                  <a:cubicBezTo>
                    <a:pt x="2011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6042939" y="3145912"/>
              <a:ext cx="45452" cy="51012"/>
            </a:xfrm>
            <a:custGeom>
              <a:rect b="b" l="l" r="r" t="t"/>
              <a:pathLst>
                <a:path extrusionOk="0" h="1945" w="1733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6042939" y="3145781"/>
              <a:ext cx="25650" cy="50252"/>
            </a:xfrm>
            <a:custGeom>
              <a:rect b="b" l="l" r="r" t="t"/>
              <a:pathLst>
                <a:path extrusionOk="0" h="1916" w="978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6025918" y="3221133"/>
              <a:ext cx="17048" cy="43931"/>
            </a:xfrm>
            <a:custGeom>
              <a:rect b="b" l="l" r="r" t="t"/>
              <a:pathLst>
                <a:path extrusionOk="0" h="1675" w="65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6088365" y="3221133"/>
              <a:ext cx="17074" cy="43931"/>
            </a:xfrm>
            <a:custGeom>
              <a:rect b="b" l="l" r="r" t="t"/>
              <a:pathLst>
                <a:path extrusionOk="0" h="1675" w="651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1" y="1675"/>
                  </a:lnTo>
                  <a:lnTo>
                    <a:pt x="651" y="380"/>
                  </a:lnTo>
                  <a:cubicBezTo>
                    <a:pt x="651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5816176" y="3083701"/>
              <a:ext cx="294823" cy="186766"/>
            </a:xfrm>
            <a:custGeom>
              <a:rect b="b" l="l" r="r" t="t"/>
              <a:pathLst>
                <a:path extrusionOk="0" h="7121" w="11241">
                  <a:moveTo>
                    <a:pt x="3883" y="409"/>
                  </a:moveTo>
                  <a:cubicBezTo>
                    <a:pt x="4128" y="409"/>
                    <a:pt x="4331" y="607"/>
                    <a:pt x="4331" y="857"/>
                  </a:cubicBezTo>
                  <a:lnTo>
                    <a:pt x="4331" y="1405"/>
                  </a:lnTo>
                  <a:cubicBezTo>
                    <a:pt x="4331" y="1641"/>
                    <a:pt x="4201" y="1858"/>
                    <a:pt x="3999" y="1978"/>
                  </a:cubicBezTo>
                  <a:cubicBezTo>
                    <a:pt x="3936" y="2012"/>
                    <a:pt x="3898" y="2079"/>
                    <a:pt x="3898" y="2151"/>
                  </a:cubicBezTo>
                  <a:lnTo>
                    <a:pt x="3898" y="2382"/>
                  </a:lnTo>
                  <a:lnTo>
                    <a:pt x="3436" y="2382"/>
                  </a:lnTo>
                  <a:lnTo>
                    <a:pt x="3436" y="2151"/>
                  </a:lnTo>
                  <a:cubicBezTo>
                    <a:pt x="3436" y="2079"/>
                    <a:pt x="3397" y="2012"/>
                    <a:pt x="3335" y="1978"/>
                  </a:cubicBezTo>
                  <a:cubicBezTo>
                    <a:pt x="3128" y="1858"/>
                    <a:pt x="3003" y="1641"/>
                    <a:pt x="3003" y="1405"/>
                  </a:cubicBezTo>
                  <a:lnTo>
                    <a:pt x="3003" y="857"/>
                  </a:lnTo>
                  <a:cubicBezTo>
                    <a:pt x="3003" y="607"/>
                    <a:pt x="3205" y="409"/>
                    <a:pt x="3450" y="409"/>
                  </a:cubicBezTo>
                  <a:close/>
                  <a:moveTo>
                    <a:pt x="7781" y="409"/>
                  </a:moveTo>
                  <a:cubicBezTo>
                    <a:pt x="8026" y="409"/>
                    <a:pt x="8228" y="607"/>
                    <a:pt x="8228" y="857"/>
                  </a:cubicBezTo>
                  <a:lnTo>
                    <a:pt x="8228" y="1405"/>
                  </a:lnTo>
                  <a:cubicBezTo>
                    <a:pt x="8228" y="1641"/>
                    <a:pt x="8098" y="1858"/>
                    <a:pt x="7896" y="1978"/>
                  </a:cubicBezTo>
                  <a:cubicBezTo>
                    <a:pt x="7834" y="2012"/>
                    <a:pt x="7795" y="2079"/>
                    <a:pt x="7795" y="2151"/>
                  </a:cubicBezTo>
                  <a:lnTo>
                    <a:pt x="7795" y="2382"/>
                  </a:lnTo>
                  <a:lnTo>
                    <a:pt x="7333" y="2382"/>
                  </a:lnTo>
                  <a:lnTo>
                    <a:pt x="7333" y="2151"/>
                  </a:lnTo>
                  <a:cubicBezTo>
                    <a:pt x="7333" y="2079"/>
                    <a:pt x="7295" y="2012"/>
                    <a:pt x="7232" y="1978"/>
                  </a:cubicBezTo>
                  <a:cubicBezTo>
                    <a:pt x="7025" y="1858"/>
                    <a:pt x="6900" y="1641"/>
                    <a:pt x="6900" y="1405"/>
                  </a:cubicBezTo>
                  <a:lnTo>
                    <a:pt x="6900" y="857"/>
                  </a:lnTo>
                  <a:cubicBezTo>
                    <a:pt x="6900" y="607"/>
                    <a:pt x="7102" y="409"/>
                    <a:pt x="7348" y="409"/>
                  </a:cubicBezTo>
                  <a:close/>
                  <a:moveTo>
                    <a:pt x="1934" y="2575"/>
                  </a:moveTo>
                  <a:cubicBezTo>
                    <a:pt x="2180" y="2575"/>
                    <a:pt x="2377" y="2772"/>
                    <a:pt x="2382" y="3022"/>
                  </a:cubicBezTo>
                  <a:lnTo>
                    <a:pt x="2382" y="3571"/>
                  </a:lnTo>
                  <a:cubicBezTo>
                    <a:pt x="2382" y="3806"/>
                    <a:pt x="2257" y="4023"/>
                    <a:pt x="2050" y="4143"/>
                  </a:cubicBezTo>
                  <a:cubicBezTo>
                    <a:pt x="1987" y="4177"/>
                    <a:pt x="1949" y="4244"/>
                    <a:pt x="1949" y="4316"/>
                  </a:cubicBezTo>
                  <a:lnTo>
                    <a:pt x="1949" y="4547"/>
                  </a:lnTo>
                  <a:lnTo>
                    <a:pt x="1487" y="4547"/>
                  </a:lnTo>
                  <a:lnTo>
                    <a:pt x="1487" y="4316"/>
                  </a:lnTo>
                  <a:cubicBezTo>
                    <a:pt x="1487" y="4244"/>
                    <a:pt x="1448" y="4177"/>
                    <a:pt x="1386" y="4143"/>
                  </a:cubicBezTo>
                  <a:cubicBezTo>
                    <a:pt x="1184" y="4023"/>
                    <a:pt x="1054" y="3806"/>
                    <a:pt x="1054" y="3571"/>
                  </a:cubicBezTo>
                  <a:lnTo>
                    <a:pt x="1054" y="3022"/>
                  </a:lnTo>
                  <a:cubicBezTo>
                    <a:pt x="1054" y="2777"/>
                    <a:pt x="1256" y="2575"/>
                    <a:pt x="1501" y="2575"/>
                  </a:cubicBezTo>
                  <a:close/>
                  <a:moveTo>
                    <a:pt x="5832" y="2575"/>
                  </a:moveTo>
                  <a:cubicBezTo>
                    <a:pt x="6077" y="2575"/>
                    <a:pt x="6279" y="2772"/>
                    <a:pt x="6279" y="3022"/>
                  </a:cubicBezTo>
                  <a:lnTo>
                    <a:pt x="6279" y="3571"/>
                  </a:lnTo>
                  <a:cubicBezTo>
                    <a:pt x="6279" y="3806"/>
                    <a:pt x="6154" y="4023"/>
                    <a:pt x="5947" y="4143"/>
                  </a:cubicBezTo>
                  <a:cubicBezTo>
                    <a:pt x="5885" y="4177"/>
                    <a:pt x="5846" y="4244"/>
                    <a:pt x="5846" y="4316"/>
                  </a:cubicBezTo>
                  <a:lnTo>
                    <a:pt x="5846" y="4547"/>
                  </a:lnTo>
                  <a:lnTo>
                    <a:pt x="5389" y="4547"/>
                  </a:lnTo>
                  <a:lnTo>
                    <a:pt x="5389" y="4316"/>
                  </a:lnTo>
                  <a:cubicBezTo>
                    <a:pt x="5389" y="4244"/>
                    <a:pt x="5351" y="4177"/>
                    <a:pt x="5288" y="4143"/>
                  </a:cubicBezTo>
                  <a:cubicBezTo>
                    <a:pt x="5081" y="4023"/>
                    <a:pt x="4956" y="3806"/>
                    <a:pt x="4956" y="3571"/>
                  </a:cubicBezTo>
                  <a:lnTo>
                    <a:pt x="4956" y="3022"/>
                  </a:lnTo>
                  <a:cubicBezTo>
                    <a:pt x="4956" y="2777"/>
                    <a:pt x="5153" y="2575"/>
                    <a:pt x="5399" y="2575"/>
                  </a:cubicBezTo>
                  <a:close/>
                  <a:moveTo>
                    <a:pt x="9729" y="2575"/>
                  </a:moveTo>
                  <a:cubicBezTo>
                    <a:pt x="9975" y="2575"/>
                    <a:pt x="10177" y="2772"/>
                    <a:pt x="10177" y="3022"/>
                  </a:cubicBezTo>
                  <a:lnTo>
                    <a:pt x="10177" y="3571"/>
                  </a:lnTo>
                  <a:cubicBezTo>
                    <a:pt x="10177" y="3806"/>
                    <a:pt x="10052" y="4028"/>
                    <a:pt x="9845" y="4143"/>
                  </a:cubicBezTo>
                  <a:cubicBezTo>
                    <a:pt x="9782" y="4177"/>
                    <a:pt x="9744" y="4244"/>
                    <a:pt x="9744" y="4316"/>
                  </a:cubicBezTo>
                  <a:lnTo>
                    <a:pt x="9744" y="4547"/>
                  </a:lnTo>
                  <a:lnTo>
                    <a:pt x="9282" y="4547"/>
                  </a:lnTo>
                  <a:lnTo>
                    <a:pt x="9282" y="4316"/>
                  </a:lnTo>
                  <a:cubicBezTo>
                    <a:pt x="9282" y="4244"/>
                    <a:pt x="9243" y="4177"/>
                    <a:pt x="9181" y="4143"/>
                  </a:cubicBezTo>
                  <a:cubicBezTo>
                    <a:pt x="8979" y="4028"/>
                    <a:pt x="8849" y="3806"/>
                    <a:pt x="8849" y="3571"/>
                  </a:cubicBezTo>
                  <a:lnTo>
                    <a:pt x="8849" y="3022"/>
                  </a:lnTo>
                  <a:cubicBezTo>
                    <a:pt x="8849" y="2777"/>
                    <a:pt x="9051" y="2575"/>
                    <a:pt x="9296" y="2575"/>
                  </a:cubicBezTo>
                  <a:close/>
                  <a:moveTo>
                    <a:pt x="3450" y="0"/>
                  </a:moveTo>
                  <a:cubicBezTo>
                    <a:pt x="2983" y="5"/>
                    <a:pt x="2603" y="385"/>
                    <a:pt x="2603" y="857"/>
                  </a:cubicBezTo>
                  <a:lnTo>
                    <a:pt x="2603" y="1405"/>
                  </a:lnTo>
                  <a:cubicBezTo>
                    <a:pt x="2603" y="1742"/>
                    <a:pt x="2762" y="2060"/>
                    <a:pt x="3036" y="2257"/>
                  </a:cubicBezTo>
                  <a:lnTo>
                    <a:pt x="3036" y="2445"/>
                  </a:lnTo>
                  <a:lnTo>
                    <a:pt x="2675" y="2589"/>
                  </a:lnTo>
                  <a:cubicBezTo>
                    <a:pt x="2637" y="2526"/>
                    <a:pt x="2594" y="2469"/>
                    <a:pt x="2541" y="2416"/>
                  </a:cubicBezTo>
                  <a:cubicBezTo>
                    <a:pt x="2382" y="2257"/>
                    <a:pt x="2165" y="2166"/>
                    <a:pt x="1939" y="2166"/>
                  </a:cubicBezTo>
                  <a:lnTo>
                    <a:pt x="1501" y="2166"/>
                  </a:lnTo>
                  <a:cubicBezTo>
                    <a:pt x="1035" y="2170"/>
                    <a:pt x="654" y="2550"/>
                    <a:pt x="654" y="3022"/>
                  </a:cubicBezTo>
                  <a:lnTo>
                    <a:pt x="654" y="3571"/>
                  </a:lnTo>
                  <a:cubicBezTo>
                    <a:pt x="654" y="3907"/>
                    <a:pt x="813" y="4225"/>
                    <a:pt x="1087" y="4422"/>
                  </a:cubicBezTo>
                  <a:lnTo>
                    <a:pt x="1087" y="4610"/>
                  </a:lnTo>
                  <a:lnTo>
                    <a:pt x="539" y="4831"/>
                  </a:lnTo>
                  <a:cubicBezTo>
                    <a:pt x="217" y="4956"/>
                    <a:pt x="0" y="5274"/>
                    <a:pt x="5" y="5620"/>
                  </a:cubicBezTo>
                  <a:lnTo>
                    <a:pt x="5" y="6915"/>
                  </a:lnTo>
                  <a:cubicBezTo>
                    <a:pt x="5" y="7049"/>
                    <a:pt x="106" y="7117"/>
                    <a:pt x="207" y="7117"/>
                  </a:cubicBezTo>
                  <a:cubicBezTo>
                    <a:pt x="308" y="7117"/>
                    <a:pt x="409" y="7049"/>
                    <a:pt x="409" y="6915"/>
                  </a:cubicBezTo>
                  <a:lnTo>
                    <a:pt x="409" y="5625"/>
                  </a:lnTo>
                  <a:cubicBezTo>
                    <a:pt x="409" y="5442"/>
                    <a:pt x="520" y="5279"/>
                    <a:pt x="688" y="5207"/>
                  </a:cubicBezTo>
                  <a:lnTo>
                    <a:pt x="1328" y="4952"/>
                  </a:lnTo>
                  <a:lnTo>
                    <a:pt x="2117" y="4952"/>
                  </a:lnTo>
                  <a:lnTo>
                    <a:pt x="2752" y="5207"/>
                  </a:lnTo>
                  <a:cubicBezTo>
                    <a:pt x="2926" y="5279"/>
                    <a:pt x="3036" y="5442"/>
                    <a:pt x="3036" y="5625"/>
                  </a:cubicBezTo>
                  <a:lnTo>
                    <a:pt x="3036" y="6915"/>
                  </a:lnTo>
                  <a:cubicBezTo>
                    <a:pt x="3036" y="7052"/>
                    <a:pt x="3137" y="7120"/>
                    <a:pt x="3238" y="7120"/>
                  </a:cubicBezTo>
                  <a:cubicBezTo>
                    <a:pt x="3339" y="7120"/>
                    <a:pt x="3440" y="7052"/>
                    <a:pt x="3440" y="6915"/>
                  </a:cubicBezTo>
                  <a:lnTo>
                    <a:pt x="3440" y="5625"/>
                  </a:lnTo>
                  <a:cubicBezTo>
                    <a:pt x="3440" y="5274"/>
                    <a:pt x="3229" y="4961"/>
                    <a:pt x="2901" y="4831"/>
                  </a:cubicBezTo>
                  <a:lnTo>
                    <a:pt x="2358" y="4615"/>
                  </a:lnTo>
                  <a:lnTo>
                    <a:pt x="2358" y="4427"/>
                  </a:lnTo>
                  <a:cubicBezTo>
                    <a:pt x="2627" y="4225"/>
                    <a:pt x="2791" y="3907"/>
                    <a:pt x="2791" y="3571"/>
                  </a:cubicBezTo>
                  <a:lnTo>
                    <a:pt x="2791" y="3022"/>
                  </a:lnTo>
                  <a:lnTo>
                    <a:pt x="2791" y="2979"/>
                  </a:lnTo>
                  <a:lnTo>
                    <a:pt x="3277" y="2786"/>
                  </a:lnTo>
                  <a:lnTo>
                    <a:pt x="4066" y="2786"/>
                  </a:lnTo>
                  <a:lnTo>
                    <a:pt x="4552" y="2979"/>
                  </a:lnTo>
                  <a:lnTo>
                    <a:pt x="4552" y="3022"/>
                  </a:lnTo>
                  <a:lnTo>
                    <a:pt x="4552" y="3571"/>
                  </a:lnTo>
                  <a:cubicBezTo>
                    <a:pt x="4552" y="3907"/>
                    <a:pt x="4716" y="4225"/>
                    <a:pt x="4985" y="4427"/>
                  </a:cubicBezTo>
                  <a:lnTo>
                    <a:pt x="4985" y="4615"/>
                  </a:lnTo>
                  <a:lnTo>
                    <a:pt x="4436" y="4831"/>
                  </a:lnTo>
                  <a:cubicBezTo>
                    <a:pt x="4114" y="4961"/>
                    <a:pt x="3902" y="5274"/>
                    <a:pt x="3902" y="5620"/>
                  </a:cubicBezTo>
                  <a:lnTo>
                    <a:pt x="3902" y="6915"/>
                  </a:lnTo>
                  <a:cubicBezTo>
                    <a:pt x="3902" y="7049"/>
                    <a:pt x="4003" y="7117"/>
                    <a:pt x="4104" y="7117"/>
                  </a:cubicBezTo>
                  <a:cubicBezTo>
                    <a:pt x="4205" y="7117"/>
                    <a:pt x="4307" y="7049"/>
                    <a:pt x="4307" y="6915"/>
                  </a:cubicBezTo>
                  <a:lnTo>
                    <a:pt x="4307" y="5625"/>
                  </a:lnTo>
                  <a:cubicBezTo>
                    <a:pt x="4307" y="5442"/>
                    <a:pt x="4417" y="5279"/>
                    <a:pt x="4590" y="5207"/>
                  </a:cubicBezTo>
                  <a:lnTo>
                    <a:pt x="5226" y="4952"/>
                  </a:lnTo>
                  <a:lnTo>
                    <a:pt x="6015" y="4952"/>
                  </a:lnTo>
                  <a:lnTo>
                    <a:pt x="6655" y="5207"/>
                  </a:lnTo>
                  <a:cubicBezTo>
                    <a:pt x="6823" y="5279"/>
                    <a:pt x="6934" y="5442"/>
                    <a:pt x="6934" y="5625"/>
                  </a:cubicBezTo>
                  <a:lnTo>
                    <a:pt x="6934" y="6915"/>
                  </a:lnTo>
                  <a:cubicBezTo>
                    <a:pt x="6934" y="7052"/>
                    <a:pt x="7035" y="7120"/>
                    <a:pt x="7136" y="7120"/>
                  </a:cubicBezTo>
                  <a:cubicBezTo>
                    <a:pt x="7237" y="7120"/>
                    <a:pt x="7338" y="7052"/>
                    <a:pt x="7338" y="6915"/>
                  </a:cubicBezTo>
                  <a:lnTo>
                    <a:pt x="7338" y="5625"/>
                  </a:lnTo>
                  <a:cubicBezTo>
                    <a:pt x="7343" y="5274"/>
                    <a:pt x="7126" y="4961"/>
                    <a:pt x="6804" y="4831"/>
                  </a:cubicBezTo>
                  <a:lnTo>
                    <a:pt x="6255" y="4615"/>
                  </a:lnTo>
                  <a:lnTo>
                    <a:pt x="6255" y="4427"/>
                  </a:lnTo>
                  <a:cubicBezTo>
                    <a:pt x="6530" y="4225"/>
                    <a:pt x="6688" y="3907"/>
                    <a:pt x="6688" y="3571"/>
                  </a:cubicBezTo>
                  <a:lnTo>
                    <a:pt x="6688" y="3022"/>
                  </a:lnTo>
                  <a:lnTo>
                    <a:pt x="6688" y="2979"/>
                  </a:lnTo>
                  <a:lnTo>
                    <a:pt x="7179" y="2786"/>
                  </a:lnTo>
                  <a:lnTo>
                    <a:pt x="7963" y="2786"/>
                  </a:lnTo>
                  <a:lnTo>
                    <a:pt x="8454" y="2979"/>
                  </a:lnTo>
                  <a:lnTo>
                    <a:pt x="8454" y="3022"/>
                  </a:lnTo>
                  <a:lnTo>
                    <a:pt x="8454" y="3571"/>
                  </a:lnTo>
                  <a:cubicBezTo>
                    <a:pt x="8454" y="3907"/>
                    <a:pt x="8613" y="4225"/>
                    <a:pt x="8887" y="4427"/>
                  </a:cubicBezTo>
                  <a:lnTo>
                    <a:pt x="8887" y="4615"/>
                  </a:lnTo>
                  <a:lnTo>
                    <a:pt x="8339" y="4831"/>
                  </a:lnTo>
                  <a:cubicBezTo>
                    <a:pt x="8016" y="4961"/>
                    <a:pt x="7800" y="5274"/>
                    <a:pt x="7805" y="5620"/>
                  </a:cubicBezTo>
                  <a:lnTo>
                    <a:pt x="7805" y="6915"/>
                  </a:lnTo>
                  <a:cubicBezTo>
                    <a:pt x="7805" y="7049"/>
                    <a:pt x="7906" y="7117"/>
                    <a:pt x="8007" y="7117"/>
                  </a:cubicBezTo>
                  <a:cubicBezTo>
                    <a:pt x="8108" y="7117"/>
                    <a:pt x="8209" y="7049"/>
                    <a:pt x="8209" y="6915"/>
                  </a:cubicBezTo>
                  <a:lnTo>
                    <a:pt x="8209" y="5625"/>
                  </a:lnTo>
                  <a:cubicBezTo>
                    <a:pt x="8209" y="5442"/>
                    <a:pt x="8320" y="5279"/>
                    <a:pt x="8488" y="5207"/>
                  </a:cubicBezTo>
                  <a:lnTo>
                    <a:pt x="9128" y="4952"/>
                  </a:lnTo>
                  <a:lnTo>
                    <a:pt x="9917" y="4952"/>
                  </a:lnTo>
                  <a:lnTo>
                    <a:pt x="10552" y="5207"/>
                  </a:lnTo>
                  <a:cubicBezTo>
                    <a:pt x="10725" y="5279"/>
                    <a:pt x="10836" y="5442"/>
                    <a:pt x="10836" y="5625"/>
                  </a:cubicBezTo>
                  <a:lnTo>
                    <a:pt x="10836" y="6915"/>
                  </a:lnTo>
                  <a:cubicBezTo>
                    <a:pt x="10836" y="7052"/>
                    <a:pt x="10937" y="7120"/>
                    <a:pt x="11038" y="7120"/>
                  </a:cubicBezTo>
                  <a:cubicBezTo>
                    <a:pt x="11139" y="7120"/>
                    <a:pt x="11240" y="7052"/>
                    <a:pt x="11240" y="6915"/>
                  </a:cubicBezTo>
                  <a:lnTo>
                    <a:pt x="11240" y="5625"/>
                  </a:lnTo>
                  <a:cubicBezTo>
                    <a:pt x="11240" y="5274"/>
                    <a:pt x="11024" y="4956"/>
                    <a:pt x="10697" y="4831"/>
                  </a:cubicBezTo>
                  <a:lnTo>
                    <a:pt x="10148" y="4615"/>
                  </a:lnTo>
                  <a:lnTo>
                    <a:pt x="10148" y="4427"/>
                  </a:lnTo>
                  <a:cubicBezTo>
                    <a:pt x="10417" y="4225"/>
                    <a:pt x="10581" y="3907"/>
                    <a:pt x="10581" y="3571"/>
                  </a:cubicBezTo>
                  <a:lnTo>
                    <a:pt x="10581" y="3022"/>
                  </a:lnTo>
                  <a:cubicBezTo>
                    <a:pt x="10581" y="2550"/>
                    <a:pt x="10201" y="2166"/>
                    <a:pt x="9729" y="2166"/>
                  </a:cubicBezTo>
                  <a:lnTo>
                    <a:pt x="9291" y="2166"/>
                  </a:lnTo>
                  <a:cubicBezTo>
                    <a:pt x="8993" y="2170"/>
                    <a:pt x="8714" y="2329"/>
                    <a:pt x="8565" y="2589"/>
                  </a:cubicBezTo>
                  <a:lnTo>
                    <a:pt x="8204" y="2445"/>
                  </a:lnTo>
                  <a:lnTo>
                    <a:pt x="8204" y="2257"/>
                  </a:lnTo>
                  <a:cubicBezTo>
                    <a:pt x="8473" y="2055"/>
                    <a:pt x="8632" y="1737"/>
                    <a:pt x="8632" y="1400"/>
                  </a:cubicBezTo>
                  <a:lnTo>
                    <a:pt x="8632" y="857"/>
                  </a:lnTo>
                  <a:cubicBezTo>
                    <a:pt x="8632" y="385"/>
                    <a:pt x="8252" y="0"/>
                    <a:pt x="7781" y="0"/>
                  </a:cubicBezTo>
                  <a:lnTo>
                    <a:pt x="7348" y="0"/>
                  </a:lnTo>
                  <a:cubicBezTo>
                    <a:pt x="6876" y="5"/>
                    <a:pt x="6496" y="385"/>
                    <a:pt x="6496" y="857"/>
                  </a:cubicBezTo>
                  <a:lnTo>
                    <a:pt x="6496" y="1405"/>
                  </a:lnTo>
                  <a:cubicBezTo>
                    <a:pt x="6501" y="1742"/>
                    <a:pt x="6659" y="2060"/>
                    <a:pt x="6929" y="2257"/>
                  </a:cubicBezTo>
                  <a:lnTo>
                    <a:pt x="6929" y="2445"/>
                  </a:lnTo>
                  <a:lnTo>
                    <a:pt x="6568" y="2589"/>
                  </a:lnTo>
                  <a:cubicBezTo>
                    <a:pt x="6534" y="2526"/>
                    <a:pt x="6486" y="2469"/>
                    <a:pt x="6433" y="2416"/>
                  </a:cubicBezTo>
                  <a:cubicBezTo>
                    <a:pt x="6275" y="2257"/>
                    <a:pt x="6058" y="2166"/>
                    <a:pt x="5832" y="2166"/>
                  </a:cubicBezTo>
                  <a:lnTo>
                    <a:pt x="5399" y="2166"/>
                  </a:lnTo>
                  <a:cubicBezTo>
                    <a:pt x="5096" y="2170"/>
                    <a:pt x="4821" y="2329"/>
                    <a:pt x="4667" y="2589"/>
                  </a:cubicBezTo>
                  <a:lnTo>
                    <a:pt x="4307" y="2445"/>
                  </a:lnTo>
                  <a:lnTo>
                    <a:pt x="4307" y="2257"/>
                  </a:lnTo>
                  <a:cubicBezTo>
                    <a:pt x="4576" y="2055"/>
                    <a:pt x="4740" y="1737"/>
                    <a:pt x="4740" y="1400"/>
                  </a:cubicBezTo>
                  <a:lnTo>
                    <a:pt x="4740" y="857"/>
                  </a:lnTo>
                  <a:cubicBezTo>
                    <a:pt x="4740" y="385"/>
                    <a:pt x="4359" y="0"/>
                    <a:pt x="38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5900209" y="2907636"/>
              <a:ext cx="126469" cy="169744"/>
            </a:xfrm>
            <a:custGeom>
              <a:rect b="b" l="l" r="r" t="t"/>
              <a:pathLst>
                <a:path extrusionOk="0" h="6472" w="4822">
                  <a:moveTo>
                    <a:pt x="2628" y="410"/>
                  </a:moveTo>
                  <a:cubicBezTo>
                    <a:pt x="2873" y="410"/>
                    <a:pt x="3075" y="607"/>
                    <a:pt x="3075" y="857"/>
                  </a:cubicBezTo>
                  <a:lnTo>
                    <a:pt x="3075" y="1290"/>
                  </a:lnTo>
                  <a:cubicBezTo>
                    <a:pt x="3075" y="1656"/>
                    <a:pt x="2777" y="1950"/>
                    <a:pt x="2411" y="1950"/>
                  </a:cubicBezTo>
                  <a:cubicBezTo>
                    <a:pt x="2046" y="1950"/>
                    <a:pt x="1747" y="1656"/>
                    <a:pt x="1747" y="1290"/>
                  </a:cubicBezTo>
                  <a:lnTo>
                    <a:pt x="1747" y="857"/>
                  </a:lnTo>
                  <a:cubicBezTo>
                    <a:pt x="1747" y="607"/>
                    <a:pt x="1949" y="410"/>
                    <a:pt x="2195" y="410"/>
                  </a:cubicBezTo>
                  <a:close/>
                  <a:moveTo>
                    <a:pt x="2642" y="2335"/>
                  </a:moveTo>
                  <a:lnTo>
                    <a:pt x="2642" y="2455"/>
                  </a:lnTo>
                  <a:cubicBezTo>
                    <a:pt x="2642" y="2527"/>
                    <a:pt x="2662" y="2599"/>
                    <a:pt x="2695" y="2662"/>
                  </a:cubicBezTo>
                  <a:lnTo>
                    <a:pt x="2421" y="2941"/>
                  </a:lnTo>
                  <a:cubicBezTo>
                    <a:pt x="2419" y="2943"/>
                    <a:pt x="2415" y="2945"/>
                    <a:pt x="2411" y="2945"/>
                  </a:cubicBezTo>
                  <a:cubicBezTo>
                    <a:pt x="2408" y="2945"/>
                    <a:pt x="2404" y="2943"/>
                    <a:pt x="2402" y="2941"/>
                  </a:cubicBezTo>
                  <a:lnTo>
                    <a:pt x="2123" y="2662"/>
                  </a:lnTo>
                  <a:cubicBezTo>
                    <a:pt x="2161" y="2599"/>
                    <a:pt x="2180" y="2527"/>
                    <a:pt x="2185" y="2455"/>
                  </a:cubicBezTo>
                  <a:lnTo>
                    <a:pt x="2185" y="2335"/>
                  </a:lnTo>
                  <a:cubicBezTo>
                    <a:pt x="2257" y="2349"/>
                    <a:pt x="2334" y="2359"/>
                    <a:pt x="2411" y="2359"/>
                  </a:cubicBezTo>
                  <a:cubicBezTo>
                    <a:pt x="2488" y="2359"/>
                    <a:pt x="2565" y="2349"/>
                    <a:pt x="2642" y="2335"/>
                  </a:cubicBezTo>
                  <a:close/>
                  <a:moveTo>
                    <a:pt x="3027" y="2907"/>
                  </a:moveTo>
                  <a:lnTo>
                    <a:pt x="3378" y="3085"/>
                  </a:lnTo>
                  <a:cubicBezTo>
                    <a:pt x="3460" y="3124"/>
                    <a:pt x="3508" y="3201"/>
                    <a:pt x="3508" y="3292"/>
                  </a:cubicBezTo>
                  <a:lnTo>
                    <a:pt x="3508" y="3687"/>
                  </a:lnTo>
                  <a:lnTo>
                    <a:pt x="1314" y="3687"/>
                  </a:lnTo>
                  <a:lnTo>
                    <a:pt x="1314" y="3292"/>
                  </a:lnTo>
                  <a:cubicBezTo>
                    <a:pt x="1314" y="3201"/>
                    <a:pt x="1362" y="3124"/>
                    <a:pt x="1439" y="3085"/>
                  </a:cubicBezTo>
                  <a:lnTo>
                    <a:pt x="1795" y="2907"/>
                  </a:lnTo>
                  <a:lnTo>
                    <a:pt x="2113" y="3230"/>
                  </a:lnTo>
                  <a:cubicBezTo>
                    <a:pt x="2195" y="3311"/>
                    <a:pt x="2302" y="3352"/>
                    <a:pt x="2409" y="3352"/>
                  </a:cubicBezTo>
                  <a:cubicBezTo>
                    <a:pt x="2516" y="3352"/>
                    <a:pt x="2623" y="3311"/>
                    <a:pt x="2705" y="3230"/>
                  </a:cubicBezTo>
                  <a:lnTo>
                    <a:pt x="3027" y="2907"/>
                  </a:lnTo>
                  <a:close/>
                  <a:moveTo>
                    <a:pt x="4249" y="4091"/>
                  </a:moveTo>
                  <a:lnTo>
                    <a:pt x="4018" y="4553"/>
                  </a:lnTo>
                  <a:lnTo>
                    <a:pt x="804" y="4553"/>
                  </a:lnTo>
                  <a:lnTo>
                    <a:pt x="573" y="4091"/>
                  </a:lnTo>
                  <a:close/>
                  <a:moveTo>
                    <a:pt x="2195" y="1"/>
                  </a:moveTo>
                  <a:cubicBezTo>
                    <a:pt x="1723" y="1"/>
                    <a:pt x="1338" y="381"/>
                    <a:pt x="1343" y="857"/>
                  </a:cubicBezTo>
                  <a:lnTo>
                    <a:pt x="1343" y="1290"/>
                  </a:lnTo>
                  <a:cubicBezTo>
                    <a:pt x="1343" y="1627"/>
                    <a:pt x="1502" y="1945"/>
                    <a:pt x="1776" y="2147"/>
                  </a:cubicBezTo>
                  <a:lnTo>
                    <a:pt x="1776" y="2157"/>
                  </a:lnTo>
                  <a:lnTo>
                    <a:pt x="1776" y="2455"/>
                  </a:lnTo>
                  <a:cubicBezTo>
                    <a:pt x="1776" y="2460"/>
                    <a:pt x="1771" y="2465"/>
                    <a:pt x="1767" y="2469"/>
                  </a:cubicBezTo>
                  <a:lnTo>
                    <a:pt x="1261" y="2720"/>
                  </a:lnTo>
                  <a:cubicBezTo>
                    <a:pt x="1045" y="2825"/>
                    <a:pt x="905" y="3047"/>
                    <a:pt x="910" y="3287"/>
                  </a:cubicBezTo>
                  <a:lnTo>
                    <a:pt x="910" y="3687"/>
                  </a:lnTo>
                  <a:lnTo>
                    <a:pt x="246" y="3687"/>
                  </a:lnTo>
                  <a:cubicBezTo>
                    <a:pt x="97" y="3687"/>
                    <a:pt x="1" y="3845"/>
                    <a:pt x="68" y="3980"/>
                  </a:cubicBezTo>
                  <a:lnTo>
                    <a:pt x="501" y="4842"/>
                  </a:lnTo>
                  <a:cubicBezTo>
                    <a:pt x="535" y="4909"/>
                    <a:pt x="602" y="4952"/>
                    <a:pt x="679" y="4957"/>
                  </a:cubicBezTo>
                  <a:lnTo>
                    <a:pt x="910" y="4957"/>
                  </a:lnTo>
                  <a:lnTo>
                    <a:pt x="910" y="6266"/>
                  </a:lnTo>
                  <a:cubicBezTo>
                    <a:pt x="910" y="6403"/>
                    <a:pt x="1011" y="6471"/>
                    <a:pt x="1112" y="6471"/>
                  </a:cubicBezTo>
                  <a:cubicBezTo>
                    <a:pt x="1213" y="6471"/>
                    <a:pt x="1314" y="6403"/>
                    <a:pt x="1314" y="6266"/>
                  </a:cubicBezTo>
                  <a:lnTo>
                    <a:pt x="1314" y="4957"/>
                  </a:lnTo>
                  <a:lnTo>
                    <a:pt x="3508" y="4957"/>
                  </a:lnTo>
                  <a:lnTo>
                    <a:pt x="3508" y="6266"/>
                  </a:lnTo>
                  <a:cubicBezTo>
                    <a:pt x="3508" y="6403"/>
                    <a:pt x="3609" y="6471"/>
                    <a:pt x="3710" y="6471"/>
                  </a:cubicBezTo>
                  <a:cubicBezTo>
                    <a:pt x="3812" y="6471"/>
                    <a:pt x="3913" y="6403"/>
                    <a:pt x="3913" y="6266"/>
                  </a:cubicBezTo>
                  <a:lnTo>
                    <a:pt x="3913" y="4957"/>
                  </a:lnTo>
                  <a:lnTo>
                    <a:pt x="4144" y="4957"/>
                  </a:lnTo>
                  <a:cubicBezTo>
                    <a:pt x="4221" y="4952"/>
                    <a:pt x="4288" y="4909"/>
                    <a:pt x="4322" y="4842"/>
                  </a:cubicBezTo>
                  <a:lnTo>
                    <a:pt x="4755" y="3975"/>
                  </a:lnTo>
                  <a:cubicBezTo>
                    <a:pt x="4822" y="3841"/>
                    <a:pt x="4726" y="3687"/>
                    <a:pt x="4577" y="3682"/>
                  </a:cubicBezTo>
                  <a:lnTo>
                    <a:pt x="3913" y="3682"/>
                  </a:lnTo>
                  <a:lnTo>
                    <a:pt x="3913" y="3287"/>
                  </a:lnTo>
                  <a:cubicBezTo>
                    <a:pt x="3913" y="3047"/>
                    <a:pt x="3778" y="2825"/>
                    <a:pt x="3561" y="2720"/>
                  </a:cubicBezTo>
                  <a:lnTo>
                    <a:pt x="3056" y="2465"/>
                  </a:lnTo>
                  <a:cubicBezTo>
                    <a:pt x="3051" y="2465"/>
                    <a:pt x="3046" y="2460"/>
                    <a:pt x="3046" y="2455"/>
                  </a:cubicBezTo>
                  <a:lnTo>
                    <a:pt x="3046" y="2152"/>
                  </a:lnTo>
                  <a:lnTo>
                    <a:pt x="3046" y="2147"/>
                  </a:lnTo>
                  <a:cubicBezTo>
                    <a:pt x="3321" y="1945"/>
                    <a:pt x="3480" y="1627"/>
                    <a:pt x="3480" y="1286"/>
                  </a:cubicBezTo>
                  <a:lnTo>
                    <a:pt x="3480" y="853"/>
                  </a:lnTo>
                  <a:cubicBezTo>
                    <a:pt x="3480" y="381"/>
                    <a:pt x="3099" y="1"/>
                    <a:pt x="26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5945006" y="3049631"/>
              <a:ext cx="36876" cy="10753"/>
            </a:xfrm>
            <a:custGeom>
              <a:rect b="b" l="l" r="r" t="t"/>
              <a:pathLst>
                <a:path extrusionOk="0" h="410" w="1406">
                  <a:moveTo>
                    <a:pt x="270" y="0"/>
                  </a:moveTo>
                  <a:cubicBezTo>
                    <a:pt x="1" y="0"/>
                    <a:pt x="1" y="409"/>
                    <a:pt x="270" y="409"/>
                  </a:cubicBezTo>
                  <a:lnTo>
                    <a:pt x="1136" y="409"/>
                  </a:lnTo>
                  <a:cubicBezTo>
                    <a:pt x="1406" y="409"/>
                    <a:pt x="1406" y="0"/>
                    <a:pt x="11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9" name="Google Shape;3279;p38"/>
          <p:cNvGrpSpPr/>
          <p:nvPr/>
        </p:nvGrpSpPr>
        <p:grpSpPr>
          <a:xfrm>
            <a:off x="8293509" y="3695198"/>
            <a:ext cx="483635" cy="354911"/>
            <a:chOff x="6220132" y="2955973"/>
            <a:chExt cx="362726" cy="266183"/>
          </a:xfrm>
        </p:grpSpPr>
        <p:sp>
          <p:nvSpPr>
            <p:cNvPr id="3280" name="Google Shape;3280;p38"/>
            <p:cNvSpPr/>
            <p:nvPr/>
          </p:nvSpPr>
          <p:spPr>
            <a:xfrm>
              <a:off x="6242478" y="2961271"/>
              <a:ext cx="318035" cy="232874"/>
            </a:xfrm>
            <a:custGeom>
              <a:rect b="b" l="l" r="r" t="t"/>
              <a:pathLst>
                <a:path extrusionOk="0" h="8879" w="12126">
                  <a:moveTo>
                    <a:pt x="433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8879"/>
                  </a:lnTo>
                  <a:lnTo>
                    <a:pt x="12126" y="8879"/>
                  </a:lnTo>
                  <a:lnTo>
                    <a:pt x="12126" y="434"/>
                  </a:lnTo>
                  <a:cubicBezTo>
                    <a:pt x="12126" y="193"/>
                    <a:pt x="11933" y="1"/>
                    <a:pt x="1169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6265191" y="2984010"/>
              <a:ext cx="272609" cy="181730"/>
            </a:xfrm>
            <a:custGeom>
              <a:rect b="b" l="l" r="r" t="t"/>
              <a:pathLst>
                <a:path extrusionOk="0" h="6929" w="10394">
                  <a:moveTo>
                    <a:pt x="0" y="0"/>
                  </a:moveTo>
                  <a:lnTo>
                    <a:pt x="0" y="6929"/>
                  </a:lnTo>
                  <a:lnTo>
                    <a:pt x="10394" y="6929"/>
                  </a:lnTo>
                  <a:lnTo>
                    <a:pt x="103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6265191" y="3131645"/>
              <a:ext cx="159017" cy="34096"/>
            </a:xfrm>
            <a:custGeom>
              <a:rect b="b" l="l" r="r" t="t"/>
              <a:pathLst>
                <a:path extrusionOk="0" h="1300" w="6063">
                  <a:moveTo>
                    <a:pt x="0" y="1"/>
                  </a:moveTo>
                  <a:lnTo>
                    <a:pt x="0" y="1300"/>
                  </a:lnTo>
                  <a:lnTo>
                    <a:pt x="6063" y="1300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6304926" y="3063506"/>
              <a:ext cx="79548" cy="79522"/>
            </a:xfrm>
            <a:custGeom>
              <a:rect b="b" l="l" r="r" t="t"/>
              <a:pathLst>
                <a:path extrusionOk="0" h="3032" w="3033">
                  <a:moveTo>
                    <a:pt x="1084" y="0"/>
                  </a:moveTo>
                  <a:lnTo>
                    <a:pt x="1084" y="299"/>
                  </a:lnTo>
                  <a:cubicBezTo>
                    <a:pt x="1084" y="381"/>
                    <a:pt x="1035" y="458"/>
                    <a:pt x="963" y="491"/>
                  </a:cubicBezTo>
                  <a:lnTo>
                    <a:pt x="415" y="708"/>
                  </a:lnTo>
                  <a:cubicBezTo>
                    <a:pt x="164" y="804"/>
                    <a:pt x="1" y="1045"/>
                    <a:pt x="1" y="1309"/>
                  </a:cubicBezTo>
                  <a:lnTo>
                    <a:pt x="1" y="2599"/>
                  </a:lnTo>
                  <a:cubicBezTo>
                    <a:pt x="1" y="2839"/>
                    <a:pt x="193" y="3032"/>
                    <a:pt x="434" y="3032"/>
                  </a:cubicBezTo>
                  <a:lnTo>
                    <a:pt x="2599" y="3032"/>
                  </a:lnTo>
                  <a:cubicBezTo>
                    <a:pt x="2840" y="3032"/>
                    <a:pt x="3032" y="2839"/>
                    <a:pt x="3032" y="2599"/>
                  </a:cubicBezTo>
                  <a:lnTo>
                    <a:pt x="3032" y="1309"/>
                  </a:lnTo>
                  <a:cubicBezTo>
                    <a:pt x="3032" y="1045"/>
                    <a:pt x="2869" y="804"/>
                    <a:pt x="2618" y="708"/>
                  </a:cubicBezTo>
                  <a:lnTo>
                    <a:pt x="2070" y="491"/>
                  </a:lnTo>
                  <a:cubicBezTo>
                    <a:pt x="1998" y="458"/>
                    <a:pt x="1950" y="381"/>
                    <a:pt x="1950" y="29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6424182" y="2984010"/>
              <a:ext cx="113618" cy="90878"/>
            </a:xfrm>
            <a:custGeom>
              <a:rect b="b" l="l" r="r" t="t"/>
              <a:pathLst>
                <a:path extrusionOk="0" h="3465" w="4332">
                  <a:moveTo>
                    <a:pt x="1" y="0"/>
                  </a:moveTo>
                  <a:lnTo>
                    <a:pt x="1" y="3464"/>
                  </a:lnTo>
                  <a:lnTo>
                    <a:pt x="4332" y="3464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6424182" y="3074862"/>
              <a:ext cx="113618" cy="90878"/>
            </a:xfrm>
            <a:custGeom>
              <a:rect b="b" l="l" r="r" t="t"/>
              <a:pathLst>
                <a:path extrusionOk="0" h="3465" w="4332">
                  <a:moveTo>
                    <a:pt x="1" y="0"/>
                  </a:moveTo>
                  <a:lnTo>
                    <a:pt x="1" y="3465"/>
                  </a:lnTo>
                  <a:lnTo>
                    <a:pt x="4332" y="3465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6225430" y="3188454"/>
              <a:ext cx="352130" cy="28404"/>
            </a:xfrm>
            <a:custGeom>
              <a:rect b="b" l="l" r="r" t="t"/>
              <a:pathLst>
                <a:path extrusionOk="0" h="1083" w="13426">
                  <a:moveTo>
                    <a:pt x="217" y="0"/>
                  </a:moveTo>
                  <a:cubicBezTo>
                    <a:pt x="97" y="0"/>
                    <a:pt x="0" y="96"/>
                    <a:pt x="0" y="217"/>
                  </a:cubicBezTo>
                  <a:lnTo>
                    <a:pt x="0" y="650"/>
                  </a:lnTo>
                  <a:cubicBezTo>
                    <a:pt x="0" y="890"/>
                    <a:pt x="193" y="1083"/>
                    <a:pt x="434" y="1083"/>
                  </a:cubicBezTo>
                  <a:lnTo>
                    <a:pt x="12992" y="1083"/>
                  </a:lnTo>
                  <a:cubicBezTo>
                    <a:pt x="13233" y="1083"/>
                    <a:pt x="13425" y="890"/>
                    <a:pt x="13425" y="650"/>
                  </a:cubicBezTo>
                  <a:lnTo>
                    <a:pt x="13425" y="217"/>
                  </a:lnTo>
                  <a:cubicBezTo>
                    <a:pt x="13425" y="96"/>
                    <a:pt x="13329" y="0"/>
                    <a:pt x="1320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6367400" y="3188454"/>
              <a:ext cx="68192" cy="17048"/>
            </a:xfrm>
            <a:custGeom>
              <a:rect b="b" l="l" r="r" t="t"/>
              <a:pathLst>
                <a:path extrusionOk="0" h="650" w="2600">
                  <a:moveTo>
                    <a:pt x="1" y="0"/>
                  </a:moveTo>
                  <a:lnTo>
                    <a:pt x="304" y="457"/>
                  </a:lnTo>
                  <a:cubicBezTo>
                    <a:pt x="386" y="577"/>
                    <a:pt x="520" y="650"/>
                    <a:pt x="665" y="650"/>
                  </a:cubicBezTo>
                  <a:lnTo>
                    <a:pt x="1935" y="650"/>
                  </a:lnTo>
                  <a:cubicBezTo>
                    <a:pt x="2079" y="650"/>
                    <a:pt x="2214" y="577"/>
                    <a:pt x="2291" y="45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6446921" y="3052149"/>
              <a:ext cx="68165" cy="22739"/>
            </a:xfrm>
            <a:custGeom>
              <a:rect b="b" l="l" r="r" t="t"/>
              <a:pathLst>
                <a:path extrusionOk="0" h="867" w="2599">
                  <a:moveTo>
                    <a:pt x="780" y="0"/>
                  </a:moveTo>
                  <a:lnTo>
                    <a:pt x="356" y="121"/>
                  </a:lnTo>
                  <a:cubicBezTo>
                    <a:pt x="144" y="178"/>
                    <a:pt x="0" y="347"/>
                    <a:pt x="0" y="530"/>
                  </a:cubicBezTo>
                  <a:lnTo>
                    <a:pt x="0" y="866"/>
                  </a:lnTo>
                  <a:lnTo>
                    <a:pt x="2598" y="866"/>
                  </a:lnTo>
                  <a:lnTo>
                    <a:pt x="2598" y="530"/>
                  </a:lnTo>
                  <a:cubicBezTo>
                    <a:pt x="2598" y="347"/>
                    <a:pt x="2454" y="178"/>
                    <a:pt x="2242" y="121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6469634" y="3035101"/>
              <a:ext cx="22739" cy="28431"/>
            </a:xfrm>
            <a:custGeom>
              <a:rect b="b" l="l" r="r" t="t"/>
              <a:pathLst>
                <a:path extrusionOk="0" h="1084" w="867">
                  <a:moveTo>
                    <a:pt x="0" y="1"/>
                  </a:moveTo>
                  <a:lnTo>
                    <a:pt x="0" y="650"/>
                  </a:lnTo>
                  <a:cubicBezTo>
                    <a:pt x="0" y="891"/>
                    <a:pt x="193" y="1083"/>
                    <a:pt x="433" y="1083"/>
                  </a:cubicBezTo>
                  <a:cubicBezTo>
                    <a:pt x="674" y="1083"/>
                    <a:pt x="866" y="891"/>
                    <a:pt x="866" y="650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38"/>
            <p:cNvSpPr/>
            <p:nvPr/>
          </p:nvSpPr>
          <p:spPr>
            <a:xfrm>
              <a:off x="6463943" y="3006723"/>
              <a:ext cx="34096" cy="39761"/>
            </a:xfrm>
            <a:custGeom>
              <a:rect b="b" l="l" r="r" t="t"/>
              <a:pathLst>
                <a:path extrusionOk="0" h="1516" w="130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lnTo>
                    <a:pt x="1" y="866"/>
                  </a:lnTo>
                  <a:cubicBezTo>
                    <a:pt x="1" y="1222"/>
                    <a:pt x="289" y="1516"/>
                    <a:pt x="650" y="1516"/>
                  </a:cubicBezTo>
                  <a:cubicBezTo>
                    <a:pt x="1011" y="1516"/>
                    <a:pt x="1300" y="1222"/>
                    <a:pt x="1300" y="866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38"/>
            <p:cNvSpPr/>
            <p:nvPr/>
          </p:nvSpPr>
          <p:spPr>
            <a:xfrm>
              <a:off x="6463838" y="3006723"/>
              <a:ext cx="22844" cy="39813"/>
            </a:xfrm>
            <a:custGeom>
              <a:rect b="b" l="l" r="r" t="t"/>
              <a:pathLst>
                <a:path extrusionOk="0" h="1518" w="871">
                  <a:moveTo>
                    <a:pt x="438" y="0"/>
                  </a:moveTo>
                  <a:cubicBezTo>
                    <a:pt x="197" y="0"/>
                    <a:pt x="5" y="193"/>
                    <a:pt x="5" y="433"/>
                  </a:cubicBezTo>
                  <a:lnTo>
                    <a:pt x="5" y="866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4"/>
                    <a:pt x="871" y="1477"/>
                  </a:cubicBezTo>
                  <a:cubicBezTo>
                    <a:pt x="611" y="1386"/>
                    <a:pt x="438" y="1141"/>
                    <a:pt x="438" y="866"/>
                  </a:cubicBezTo>
                  <a:lnTo>
                    <a:pt x="438" y="433"/>
                  </a:lnTo>
                  <a:cubicBezTo>
                    <a:pt x="438" y="193"/>
                    <a:pt x="630" y="0"/>
                    <a:pt x="8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38"/>
            <p:cNvSpPr/>
            <p:nvPr/>
          </p:nvSpPr>
          <p:spPr>
            <a:xfrm>
              <a:off x="6463943" y="3006723"/>
              <a:ext cx="34096" cy="16917"/>
            </a:xfrm>
            <a:custGeom>
              <a:rect b="b" l="l" r="r" t="t"/>
              <a:pathLst>
                <a:path extrusionOk="0" h="645" w="130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424" y="558"/>
                    <a:pt x="862" y="630"/>
                    <a:pt x="1300" y="645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38"/>
            <p:cNvSpPr/>
            <p:nvPr/>
          </p:nvSpPr>
          <p:spPr>
            <a:xfrm>
              <a:off x="6463943" y="3006723"/>
              <a:ext cx="22739" cy="14163"/>
            </a:xfrm>
            <a:custGeom>
              <a:rect b="b" l="l" r="r" t="t"/>
              <a:pathLst>
                <a:path extrusionOk="0" h="540" w="867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145" y="476"/>
                    <a:pt x="289" y="515"/>
                    <a:pt x="434" y="539"/>
                  </a:cubicBezTo>
                  <a:lnTo>
                    <a:pt x="434" y="433"/>
                  </a:lnTo>
                  <a:cubicBezTo>
                    <a:pt x="434" y="193"/>
                    <a:pt x="626" y="0"/>
                    <a:pt x="86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38"/>
            <p:cNvSpPr/>
            <p:nvPr/>
          </p:nvSpPr>
          <p:spPr>
            <a:xfrm>
              <a:off x="6446921" y="3143001"/>
              <a:ext cx="68165" cy="22739"/>
            </a:xfrm>
            <a:custGeom>
              <a:rect b="b" l="l" r="r" t="t"/>
              <a:pathLst>
                <a:path extrusionOk="0" h="867" w="2599">
                  <a:moveTo>
                    <a:pt x="780" y="1"/>
                  </a:moveTo>
                  <a:lnTo>
                    <a:pt x="356" y="121"/>
                  </a:lnTo>
                  <a:cubicBezTo>
                    <a:pt x="144" y="179"/>
                    <a:pt x="0" y="347"/>
                    <a:pt x="0" y="530"/>
                  </a:cubicBezTo>
                  <a:lnTo>
                    <a:pt x="0" y="867"/>
                  </a:lnTo>
                  <a:lnTo>
                    <a:pt x="2598" y="867"/>
                  </a:lnTo>
                  <a:lnTo>
                    <a:pt x="2598" y="530"/>
                  </a:lnTo>
                  <a:cubicBezTo>
                    <a:pt x="2598" y="347"/>
                    <a:pt x="2454" y="179"/>
                    <a:pt x="2242" y="121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38"/>
            <p:cNvSpPr/>
            <p:nvPr/>
          </p:nvSpPr>
          <p:spPr>
            <a:xfrm>
              <a:off x="6469634" y="3125980"/>
              <a:ext cx="22739" cy="28404"/>
            </a:xfrm>
            <a:custGeom>
              <a:rect b="b" l="l" r="r" t="t"/>
              <a:pathLst>
                <a:path extrusionOk="0" h="1083" w="867">
                  <a:moveTo>
                    <a:pt x="0" y="0"/>
                  </a:moveTo>
                  <a:lnTo>
                    <a:pt x="0" y="650"/>
                  </a:lnTo>
                  <a:cubicBezTo>
                    <a:pt x="0" y="890"/>
                    <a:pt x="193" y="1083"/>
                    <a:pt x="433" y="1083"/>
                  </a:cubicBezTo>
                  <a:cubicBezTo>
                    <a:pt x="674" y="1083"/>
                    <a:pt x="866" y="890"/>
                    <a:pt x="866" y="65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38"/>
            <p:cNvSpPr/>
            <p:nvPr/>
          </p:nvSpPr>
          <p:spPr>
            <a:xfrm>
              <a:off x="6463943" y="3097575"/>
              <a:ext cx="34096" cy="39787"/>
            </a:xfrm>
            <a:custGeom>
              <a:rect b="b" l="l" r="r" t="t"/>
              <a:pathLst>
                <a:path extrusionOk="0" h="1517" w="130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867"/>
                  </a:lnTo>
                  <a:cubicBezTo>
                    <a:pt x="1" y="1223"/>
                    <a:pt x="289" y="1516"/>
                    <a:pt x="650" y="1516"/>
                  </a:cubicBezTo>
                  <a:cubicBezTo>
                    <a:pt x="1011" y="1516"/>
                    <a:pt x="1300" y="1223"/>
                    <a:pt x="1300" y="867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38"/>
            <p:cNvSpPr/>
            <p:nvPr/>
          </p:nvSpPr>
          <p:spPr>
            <a:xfrm>
              <a:off x="6463838" y="3097575"/>
              <a:ext cx="22844" cy="39813"/>
            </a:xfrm>
            <a:custGeom>
              <a:rect b="b" l="l" r="r" t="t"/>
              <a:pathLst>
                <a:path extrusionOk="0" h="1518" w="871">
                  <a:moveTo>
                    <a:pt x="438" y="1"/>
                  </a:moveTo>
                  <a:cubicBezTo>
                    <a:pt x="197" y="1"/>
                    <a:pt x="5" y="193"/>
                    <a:pt x="5" y="434"/>
                  </a:cubicBezTo>
                  <a:lnTo>
                    <a:pt x="5" y="867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5"/>
                    <a:pt x="871" y="1478"/>
                  </a:cubicBezTo>
                  <a:cubicBezTo>
                    <a:pt x="611" y="1386"/>
                    <a:pt x="438" y="1141"/>
                    <a:pt x="438" y="867"/>
                  </a:cubicBezTo>
                  <a:lnTo>
                    <a:pt x="438" y="434"/>
                  </a:lnTo>
                  <a:cubicBezTo>
                    <a:pt x="438" y="193"/>
                    <a:pt x="630" y="1"/>
                    <a:pt x="87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38"/>
            <p:cNvSpPr/>
            <p:nvPr/>
          </p:nvSpPr>
          <p:spPr>
            <a:xfrm>
              <a:off x="6463943" y="3097575"/>
              <a:ext cx="34096" cy="16943"/>
            </a:xfrm>
            <a:custGeom>
              <a:rect b="b" l="l" r="r" t="t"/>
              <a:pathLst>
                <a:path extrusionOk="0" h="646" w="130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424" y="559"/>
                    <a:pt x="862" y="631"/>
                    <a:pt x="1300" y="645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38"/>
            <p:cNvSpPr/>
            <p:nvPr/>
          </p:nvSpPr>
          <p:spPr>
            <a:xfrm>
              <a:off x="6463943" y="3097575"/>
              <a:ext cx="22739" cy="14163"/>
            </a:xfrm>
            <a:custGeom>
              <a:rect b="b" l="l" r="r" t="t"/>
              <a:pathLst>
                <a:path extrusionOk="0" h="540" w="867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145" y="477"/>
                    <a:pt x="289" y="511"/>
                    <a:pt x="434" y="539"/>
                  </a:cubicBezTo>
                  <a:lnTo>
                    <a:pt x="434" y="434"/>
                  </a:lnTo>
                  <a:cubicBezTo>
                    <a:pt x="434" y="193"/>
                    <a:pt x="626" y="1"/>
                    <a:pt x="86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38"/>
            <p:cNvSpPr/>
            <p:nvPr/>
          </p:nvSpPr>
          <p:spPr>
            <a:xfrm>
              <a:off x="6333330" y="3057814"/>
              <a:ext cx="22739" cy="34122"/>
            </a:xfrm>
            <a:custGeom>
              <a:rect b="b" l="l" r="r" t="t"/>
              <a:pathLst>
                <a:path extrusionOk="0" h="1301" w="867">
                  <a:moveTo>
                    <a:pt x="1" y="1"/>
                  </a:moveTo>
                  <a:lnTo>
                    <a:pt x="1" y="867"/>
                  </a:lnTo>
                  <a:cubicBezTo>
                    <a:pt x="1" y="1108"/>
                    <a:pt x="193" y="1300"/>
                    <a:pt x="434" y="1300"/>
                  </a:cubicBezTo>
                  <a:cubicBezTo>
                    <a:pt x="674" y="1300"/>
                    <a:pt x="867" y="1108"/>
                    <a:pt x="867" y="86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38"/>
            <p:cNvSpPr/>
            <p:nvPr/>
          </p:nvSpPr>
          <p:spPr>
            <a:xfrm>
              <a:off x="6321974" y="3012388"/>
              <a:ext cx="45452" cy="51144"/>
            </a:xfrm>
            <a:custGeom>
              <a:rect b="b" l="l" r="r" t="t"/>
              <a:pathLst>
                <a:path extrusionOk="0" h="1950" w="1733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9"/>
                    <a:pt x="867" y="1949"/>
                  </a:cubicBezTo>
                  <a:cubicBezTo>
                    <a:pt x="1348" y="1949"/>
                    <a:pt x="1733" y="1560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38"/>
            <p:cNvSpPr/>
            <p:nvPr/>
          </p:nvSpPr>
          <p:spPr>
            <a:xfrm>
              <a:off x="6321974" y="3012388"/>
              <a:ext cx="31316" cy="51196"/>
            </a:xfrm>
            <a:custGeom>
              <a:rect b="b" l="l" r="r" t="t"/>
              <a:pathLst>
                <a:path extrusionOk="0" h="1952" w="1194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82"/>
                    <a:pt x="407" y="1951"/>
                    <a:pt x="866" y="1951"/>
                  </a:cubicBezTo>
                  <a:cubicBezTo>
                    <a:pt x="974" y="1951"/>
                    <a:pt x="1085" y="1931"/>
                    <a:pt x="1194" y="1887"/>
                  </a:cubicBezTo>
                  <a:cubicBezTo>
                    <a:pt x="867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38"/>
            <p:cNvSpPr/>
            <p:nvPr/>
          </p:nvSpPr>
          <p:spPr>
            <a:xfrm>
              <a:off x="6321974" y="3012388"/>
              <a:ext cx="45452" cy="22739"/>
            </a:xfrm>
            <a:custGeom>
              <a:rect b="b" l="l" r="r" t="t"/>
              <a:pathLst>
                <a:path extrusionOk="0" h="867" w="1733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0" y="650"/>
                    <a:pt x="650" y="867"/>
                    <a:pt x="1733" y="867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38"/>
            <p:cNvSpPr/>
            <p:nvPr/>
          </p:nvSpPr>
          <p:spPr>
            <a:xfrm>
              <a:off x="6321974" y="3012388"/>
              <a:ext cx="31316" cy="20720"/>
            </a:xfrm>
            <a:custGeom>
              <a:rect b="b" l="l" r="r" t="t"/>
              <a:pathLst>
                <a:path extrusionOk="0" h="790" w="1194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212" y="713"/>
                    <a:pt x="429" y="761"/>
                    <a:pt x="650" y="790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38"/>
            <p:cNvSpPr/>
            <p:nvPr/>
          </p:nvSpPr>
          <p:spPr>
            <a:xfrm>
              <a:off x="6304926" y="3087740"/>
              <a:ext cx="79548" cy="55288"/>
            </a:xfrm>
            <a:custGeom>
              <a:rect b="b" l="l" r="r" t="t"/>
              <a:pathLst>
                <a:path extrusionOk="0" h="2108" w="3033">
                  <a:moveTo>
                    <a:pt x="131" y="0"/>
                  </a:moveTo>
                  <a:cubicBezTo>
                    <a:pt x="49" y="111"/>
                    <a:pt x="1" y="250"/>
                    <a:pt x="1" y="385"/>
                  </a:cubicBezTo>
                  <a:lnTo>
                    <a:pt x="1" y="1675"/>
                  </a:lnTo>
                  <a:cubicBezTo>
                    <a:pt x="1" y="1915"/>
                    <a:pt x="198" y="2108"/>
                    <a:pt x="434" y="2108"/>
                  </a:cubicBezTo>
                  <a:lnTo>
                    <a:pt x="2599" y="2108"/>
                  </a:lnTo>
                  <a:cubicBezTo>
                    <a:pt x="2840" y="2108"/>
                    <a:pt x="3032" y="1915"/>
                    <a:pt x="3032" y="1675"/>
                  </a:cubicBezTo>
                  <a:lnTo>
                    <a:pt x="3032" y="385"/>
                  </a:lnTo>
                  <a:cubicBezTo>
                    <a:pt x="3032" y="250"/>
                    <a:pt x="2989" y="111"/>
                    <a:pt x="2907" y="0"/>
                  </a:cubicBezTo>
                  <a:lnTo>
                    <a:pt x="2166" y="592"/>
                  </a:lnTo>
                  <a:lnTo>
                    <a:pt x="2166" y="1458"/>
                  </a:lnTo>
                  <a:lnTo>
                    <a:pt x="867" y="1458"/>
                  </a:lnTo>
                  <a:lnTo>
                    <a:pt x="867" y="59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38"/>
            <p:cNvSpPr/>
            <p:nvPr/>
          </p:nvSpPr>
          <p:spPr>
            <a:xfrm>
              <a:off x="6259998" y="2978686"/>
              <a:ext cx="283100" cy="192352"/>
            </a:xfrm>
            <a:custGeom>
              <a:rect b="b" l="l" r="r" t="t"/>
              <a:pathLst>
                <a:path extrusionOk="0" h="7334" w="10794">
                  <a:moveTo>
                    <a:pt x="3446" y="1493"/>
                  </a:moveTo>
                  <a:cubicBezTo>
                    <a:pt x="3692" y="1493"/>
                    <a:pt x="3894" y="1690"/>
                    <a:pt x="3894" y="1935"/>
                  </a:cubicBezTo>
                  <a:lnTo>
                    <a:pt x="3894" y="2368"/>
                  </a:lnTo>
                  <a:cubicBezTo>
                    <a:pt x="3894" y="2739"/>
                    <a:pt x="3595" y="3032"/>
                    <a:pt x="3230" y="3032"/>
                  </a:cubicBezTo>
                  <a:cubicBezTo>
                    <a:pt x="2864" y="3032"/>
                    <a:pt x="2566" y="2739"/>
                    <a:pt x="2566" y="2368"/>
                  </a:cubicBezTo>
                  <a:lnTo>
                    <a:pt x="2566" y="1935"/>
                  </a:lnTo>
                  <a:cubicBezTo>
                    <a:pt x="2566" y="1690"/>
                    <a:pt x="2768" y="1493"/>
                    <a:pt x="3013" y="1493"/>
                  </a:cubicBezTo>
                  <a:close/>
                  <a:moveTo>
                    <a:pt x="8643" y="1271"/>
                  </a:moveTo>
                  <a:cubicBezTo>
                    <a:pt x="8768" y="1271"/>
                    <a:pt x="8874" y="1377"/>
                    <a:pt x="8874" y="1502"/>
                  </a:cubicBezTo>
                  <a:lnTo>
                    <a:pt x="8874" y="2152"/>
                  </a:lnTo>
                  <a:cubicBezTo>
                    <a:pt x="8874" y="2234"/>
                    <a:pt x="8826" y="2311"/>
                    <a:pt x="8758" y="2349"/>
                  </a:cubicBezTo>
                  <a:cubicBezTo>
                    <a:pt x="8696" y="2388"/>
                    <a:pt x="8657" y="2455"/>
                    <a:pt x="8657" y="2527"/>
                  </a:cubicBezTo>
                  <a:lnTo>
                    <a:pt x="8657" y="2849"/>
                  </a:lnTo>
                  <a:cubicBezTo>
                    <a:pt x="8657" y="2941"/>
                    <a:pt x="8720" y="3023"/>
                    <a:pt x="8811" y="3047"/>
                  </a:cubicBezTo>
                  <a:lnTo>
                    <a:pt x="9350" y="3181"/>
                  </a:lnTo>
                  <a:cubicBezTo>
                    <a:pt x="9451" y="3206"/>
                    <a:pt x="9523" y="3297"/>
                    <a:pt x="9523" y="3403"/>
                  </a:cubicBezTo>
                  <a:lnTo>
                    <a:pt x="9523" y="3465"/>
                  </a:lnTo>
                  <a:lnTo>
                    <a:pt x="7329" y="3465"/>
                  </a:lnTo>
                  <a:lnTo>
                    <a:pt x="7329" y="3403"/>
                  </a:lnTo>
                  <a:cubicBezTo>
                    <a:pt x="7329" y="3297"/>
                    <a:pt x="7401" y="3206"/>
                    <a:pt x="7502" y="3181"/>
                  </a:cubicBezTo>
                  <a:lnTo>
                    <a:pt x="8041" y="3047"/>
                  </a:lnTo>
                  <a:cubicBezTo>
                    <a:pt x="8133" y="3023"/>
                    <a:pt x="8195" y="2941"/>
                    <a:pt x="8195" y="2849"/>
                  </a:cubicBezTo>
                  <a:lnTo>
                    <a:pt x="8195" y="2527"/>
                  </a:lnTo>
                  <a:cubicBezTo>
                    <a:pt x="8195" y="2455"/>
                    <a:pt x="8157" y="2388"/>
                    <a:pt x="8094" y="2349"/>
                  </a:cubicBezTo>
                  <a:lnTo>
                    <a:pt x="8094" y="2354"/>
                  </a:lnTo>
                  <a:cubicBezTo>
                    <a:pt x="8022" y="2311"/>
                    <a:pt x="7979" y="2234"/>
                    <a:pt x="7979" y="2152"/>
                  </a:cubicBezTo>
                  <a:lnTo>
                    <a:pt x="7979" y="1502"/>
                  </a:lnTo>
                  <a:cubicBezTo>
                    <a:pt x="7979" y="1377"/>
                    <a:pt x="8080" y="1271"/>
                    <a:pt x="8210" y="1271"/>
                  </a:cubicBezTo>
                  <a:close/>
                  <a:moveTo>
                    <a:pt x="10389" y="410"/>
                  </a:moveTo>
                  <a:lnTo>
                    <a:pt x="10389" y="3465"/>
                  </a:lnTo>
                  <a:lnTo>
                    <a:pt x="9928" y="3465"/>
                  </a:lnTo>
                  <a:lnTo>
                    <a:pt x="9928" y="3408"/>
                  </a:lnTo>
                  <a:cubicBezTo>
                    <a:pt x="9928" y="3114"/>
                    <a:pt x="9730" y="2859"/>
                    <a:pt x="9446" y="2792"/>
                  </a:cubicBezTo>
                  <a:lnTo>
                    <a:pt x="9061" y="2695"/>
                  </a:lnTo>
                  <a:lnTo>
                    <a:pt x="9061" y="2628"/>
                  </a:lnTo>
                  <a:cubicBezTo>
                    <a:pt x="9196" y="2508"/>
                    <a:pt x="9278" y="2335"/>
                    <a:pt x="9278" y="2152"/>
                  </a:cubicBezTo>
                  <a:lnTo>
                    <a:pt x="9278" y="1502"/>
                  </a:lnTo>
                  <a:cubicBezTo>
                    <a:pt x="9273" y="1151"/>
                    <a:pt x="8989" y="867"/>
                    <a:pt x="8638" y="867"/>
                  </a:cubicBezTo>
                  <a:lnTo>
                    <a:pt x="8205" y="867"/>
                  </a:lnTo>
                  <a:cubicBezTo>
                    <a:pt x="7854" y="867"/>
                    <a:pt x="7570" y="1151"/>
                    <a:pt x="7570" y="1502"/>
                  </a:cubicBezTo>
                  <a:lnTo>
                    <a:pt x="7570" y="2152"/>
                  </a:lnTo>
                  <a:cubicBezTo>
                    <a:pt x="7570" y="2335"/>
                    <a:pt x="7652" y="2508"/>
                    <a:pt x="7786" y="2628"/>
                  </a:cubicBezTo>
                  <a:lnTo>
                    <a:pt x="7786" y="2695"/>
                  </a:lnTo>
                  <a:lnTo>
                    <a:pt x="7401" y="2792"/>
                  </a:lnTo>
                  <a:cubicBezTo>
                    <a:pt x="7122" y="2859"/>
                    <a:pt x="6920" y="3114"/>
                    <a:pt x="6920" y="3408"/>
                  </a:cubicBezTo>
                  <a:lnTo>
                    <a:pt x="6920" y="3465"/>
                  </a:lnTo>
                  <a:lnTo>
                    <a:pt x="6463" y="3465"/>
                  </a:lnTo>
                  <a:lnTo>
                    <a:pt x="6463" y="410"/>
                  </a:lnTo>
                  <a:close/>
                  <a:moveTo>
                    <a:pt x="2999" y="3437"/>
                  </a:moveTo>
                  <a:lnTo>
                    <a:pt x="3461" y="3441"/>
                  </a:lnTo>
                  <a:lnTo>
                    <a:pt x="3461" y="3538"/>
                  </a:lnTo>
                  <a:cubicBezTo>
                    <a:pt x="3461" y="3610"/>
                    <a:pt x="3480" y="3682"/>
                    <a:pt x="3518" y="3744"/>
                  </a:cubicBezTo>
                  <a:lnTo>
                    <a:pt x="3239" y="4024"/>
                  </a:lnTo>
                  <a:cubicBezTo>
                    <a:pt x="3237" y="4026"/>
                    <a:pt x="3233" y="4027"/>
                    <a:pt x="3230" y="4027"/>
                  </a:cubicBezTo>
                  <a:cubicBezTo>
                    <a:pt x="3226" y="4027"/>
                    <a:pt x="3222" y="4026"/>
                    <a:pt x="3220" y="4024"/>
                  </a:cubicBezTo>
                  <a:lnTo>
                    <a:pt x="2946" y="3744"/>
                  </a:lnTo>
                  <a:cubicBezTo>
                    <a:pt x="2979" y="3682"/>
                    <a:pt x="2999" y="3610"/>
                    <a:pt x="2999" y="3538"/>
                  </a:cubicBezTo>
                  <a:lnTo>
                    <a:pt x="2999" y="3437"/>
                  </a:lnTo>
                  <a:close/>
                  <a:moveTo>
                    <a:pt x="3860" y="3980"/>
                  </a:moveTo>
                  <a:lnTo>
                    <a:pt x="4259" y="4134"/>
                  </a:lnTo>
                  <a:cubicBezTo>
                    <a:pt x="4428" y="4202"/>
                    <a:pt x="4543" y="4365"/>
                    <a:pt x="4543" y="4548"/>
                  </a:cubicBezTo>
                  <a:lnTo>
                    <a:pt x="4543" y="5838"/>
                  </a:lnTo>
                  <a:cubicBezTo>
                    <a:pt x="4543" y="5963"/>
                    <a:pt x="4442" y="6069"/>
                    <a:pt x="4312" y="6069"/>
                  </a:cubicBezTo>
                  <a:lnTo>
                    <a:pt x="3432" y="6069"/>
                  </a:lnTo>
                  <a:lnTo>
                    <a:pt x="3432" y="5823"/>
                  </a:lnTo>
                  <a:lnTo>
                    <a:pt x="3879" y="5823"/>
                  </a:lnTo>
                  <a:cubicBezTo>
                    <a:pt x="3990" y="5823"/>
                    <a:pt x="4081" y="5732"/>
                    <a:pt x="4081" y="5616"/>
                  </a:cubicBezTo>
                  <a:lnTo>
                    <a:pt x="4081" y="4967"/>
                  </a:lnTo>
                  <a:cubicBezTo>
                    <a:pt x="4081" y="4832"/>
                    <a:pt x="3980" y="4765"/>
                    <a:pt x="3879" y="4765"/>
                  </a:cubicBezTo>
                  <a:cubicBezTo>
                    <a:pt x="3778" y="4765"/>
                    <a:pt x="3677" y="4832"/>
                    <a:pt x="3677" y="4967"/>
                  </a:cubicBezTo>
                  <a:lnTo>
                    <a:pt x="3677" y="5414"/>
                  </a:lnTo>
                  <a:lnTo>
                    <a:pt x="2782" y="5414"/>
                  </a:lnTo>
                  <a:lnTo>
                    <a:pt x="2782" y="4967"/>
                  </a:lnTo>
                  <a:cubicBezTo>
                    <a:pt x="2782" y="4832"/>
                    <a:pt x="2681" y="4765"/>
                    <a:pt x="2580" y="4765"/>
                  </a:cubicBezTo>
                  <a:cubicBezTo>
                    <a:pt x="2479" y="4765"/>
                    <a:pt x="2378" y="4832"/>
                    <a:pt x="2378" y="4967"/>
                  </a:cubicBezTo>
                  <a:lnTo>
                    <a:pt x="2378" y="5616"/>
                  </a:lnTo>
                  <a:cubicBezTo>
                    <a:pt x="2378" y="5732"/>
                    <a:pt x="2469" y="5823"/>
                    <a:pt x="2580" y="5823"/>
                  </a:cubicBezTo>
                  <a:lnTo>
                    <a:pt x="3027" y="5823"/>
                  </a:lnTo>
                  <a:lnTo>
                    <a:pt x="3027" y="6064"/>
                  </a:lnTo>
                  <a:lnTo>
                    <a:pt x="2147" y="6064"/>
                  </a:lnTo>
                  <a:cubicBezTo>
                    <a:pt x="2022" y="6059"/>
                    <a:pt x="1916" y="5958"/>
                    <a:pt x="1916" y="5833"/>
                  </a:cubicBezTo>
                  <a:lnTo>
                    <a:pt x="1916" y="4548"/>
                  </a:lnTo>
                  <a:cubicBezTo>
                    <a:pt x="1916" y="4365"/>
                    <a:pt x="2031" y="4202"/>
                    <a:pt x="2205" y="4134"/>
                  </a:cubicBezTo>
                  <a:lnTo>
                    <a:pt x="2599" y="3980"/>
                  </a:lnTo>
                  <a:lnTo>
                    <a:pt x="2936" y="4312"/>
                  </a:lnTo>
                  <a:cubicBezTo>
                    <a:pt x="3018" y="4394"/>
                    <a:pt x="3125" y="4435"/>
                    <a:pt x="3232" y="4435"/>
                  </a:cubicBezTo>
                  <a:cubicBezTo>
                    <a:pt x="3339" y="4435"/>
                    <a:pt x="3446" y="4394"/>
                    <a:pt x="3528" y="4312"/>
                  </a:cubicBezTo>
                  <a:lnTo>
                    <a:pt x="3860" y="3980"/>
                  </a:lnTo>
                  <a:close/>
                  <a:moveTo>
                    <a:pt x="6054" y="6040"/>
                  </a:moveTo>
                  <a:lnTo>
                    <a:pt x="6054" y="6935"/>
                  </a:lnTo>
                  <a:lnTo>
                    <a:pt x="395" y="6935"/>
                  </a:lnTo>
                  <a:lnTo>
                    <a:pt x="400" y="6040"/>
                  </a:lnTo>
                  <a:lnTo>
                    <a:pt x="1545" y="6040"/>
                  </a:lnTo>
                  <a:cubicBezTo>
                    <a:pt x="1632" y="6299"/>
                    <a:pt x="1873" y="6473"/>
                    <a:pt x="2147" y="6473"/>
                  </a:cubicBezTo>
                  <a:lnTo>
                    <a:pt x="4312" y="6473"/>
                  </a:lnTo>
                  <a:cubicBezTo>
                    <a:pt x="4582" y="6473"/>
                    <a:pt x="4827" y="6299"/>
                    <a:pt x="4914" y="6040"/>
                  </a:cubicBezTo>
                  <a:close/>
                  <a:moveTo>
                    <a:pt x="8643" y="4740"/>
                  </a:moveTo>
                  <a:cubicBezTo>
                    <a:pt x="8768" y="4740"/>
                    <a:pt x="8874" y="4842"/>
                    <a:pt x="8874" y="4971"/>
                  </a:cubicBezTo>
                  <a:lnTo>
                    <a:pt x="8874" y="5621"/>
                  </a:lnTo>
                  <a:cubicBezTo>
                    <a:pt x="8874" y="5703"/>
                    <a:pt x="8826" y="5780"/>
                    <a:pt x="8758" y="5818"/>
                  </a:cubicBezTo>
                  <a:cubicBezTo>
                    <a:pt x="8696" y="5857"/>
                    <a:pt x="8657" y="5919"/>
                    <a:pt x="8657" y="5992"/>
                  </a:cubicBezTo>
                  <a:lnTo>
                    <a:pt x="8657" y="6319"/>
                  </a:lnTo>
                  <a:cubicBezTo>
                    <a:pt x="8657" y="6410"/>
                    <a:pt x="8720" y="6492"/>
                    <a:pt x="8811" y="6516"/>
                  </a:cubicBezTo>
                  <a:lnTo>
                    <a:pt x="9350" y="6651"/>
                  </a:lnTo>
                  <a:cubicBezTo>
                    <a:pt x="9451" y="6675"/>
                    <a:pt x="9523" y="6766"/>
                    <a:pt x="9523" y="6872"/>
                  </a:cubicBezTo>
                  <a:lnTo>
                    <a:pt x="9523" y="6935"/>
                  </a:lnTo>
                  <a:lnTo>
                    <a:pt x="7329" y="6935"/>
                  </a:lnTo>
                  <a:lnTo>
                    <a:pt x="7329" y="6872"/>
                  </a:lnTo>
                  <a:cubicBezTo>
                    <a:pt x="7329" y="6766"/>
                    <a:pt x="7401" y="6675"/>
                    <a:pt x="7502" y="6651"/>
                  </a:cubicBezTo>
                  <a:lnTo>
                    <a:pt x="8041" y="6516"/>
                  </a:lnTo>
                  <a:cubicBezTo>
                    <a:pt x="8133" y="6492"/>
                    <a:pt x="8195" y="6410"/>
                    <a:pt x="8195" y="6319"/>
                  </a:cubicBezTo>
                  <a:lnTo>
                    <a:pt x="8195" y="5992"/>
                  </a:lnTo>
                  <a:cubicBezTo>
                    <a:pt x="8195" y="5919"/>
                    <a:pt x="8157" y="5857"/>
                    <a:pt x="8094" y="5818"/>
                  </a:cubicBezTo>
                  <a:cubicBezTo>
                    <a:pt x="8022" y="5780"/>
                    <a:pt x="7979" y="5703"/>
                    <a:pt x="7979" y="5621"/>
                  </a:cubicBezTo>
                  <a:lnTo>
                    <a:pt x="7979" y="4971"/>
                  </a:lnTo>
                  <a:cubicBezTo>
                    <a:pt x="7979" y="4842"/>
                    <a:pt x="8080" y="4740"/>
                    <a:pt x="8210" y="4740"/>
                  </a:cubicBezTo>
                  <a:close/>
                  <a:moveTo>
                    <a:pt x="10389" y="3874"/>
                  </a:moveTo>
                  <a:lnTo>
                    <a:pt x="10389" y="6935"/>
                  </a:lnTo>
                  <a:lnTo>
                    <a:pt x="9928" y="6935"/>
                  </a:lnTo>
                  <a:lnTo>
                    <a:pt x="9928" y="6872"/>
                  </a:lnTo>
                  <a:cubicBezTo>
                    <a:pt x="9928" y="6583"/>
                    <a:pt x="9730" y="6328"/>
                    <a:pt x="9446" y="6256"/>
                  </a:cubicBezTo>
                  <a:lnTo>
                    <a:pt x="9061" y="6160"/>
                  </a:lnTo>
                  <a:lnTo>
                    <a:pt x="9061" y="6097"/>
                  </a:lnTo>
                  <a:cubicBezTo>
                    <a:pt x="9201" y="5977"/>
                    <a:pt x="9278" y="5804"/>
                    <a:pt x="9278" y="5621"/>
                  </a:cubicBezTo>
                  <a:lnTo>
                    <a:pt x="9278" y="4971"/>
                  </a:lnTo>
                  <a:cubicBezTo>
                    <a:pt x="9278" y="4620"/>
                    <a:pt x="8994" y="4336"/>
                    <a:pt x="8643" y="4336"/>
                  </a:cubicBezTo>
                  <a:lnTo>
                    <a:pt x="8210" y="4336"/>
                  </a:lnTo>
                  <a:cubicBezTo>
                    <a:pt x="7858" y="4336"/>
                    <a:pt x="7575" y="4620"/>
                    <a:pt x="7575" y="4971"/>
                  </a:cubicBezTo>
                  <a:lnTo>
                    <a:pt x="7575" y="5621"/>
                  </a:lnTo>
                  <a:cubicBezTo>
                    <a:pt x="7575" y="5804"/>
                    <a:pt x="7652" y="5977"/>
                    <a:pt x="7791" y="6097"/>
                  </a:cubicBezTo>
                  <a:lnTo>
                    <a:pt x="7791" y="6160"/>
                  </a:lnTo>
                  <a:lnTo>
                    <a:pt x="7406" y="6256"/>
                  </a:lnTo>
                  <a:cubicBezTo>
                    <a:pt x="7122" y="6328"/>
                    <a:pt x="6925" y="6583"/>
                    <a:pt x="6925" y="6872"/>
                  </a:cubicBezTo>
                  <a:lnTo>
                    <a:pt x="6925" y="6935"/>
                  </a:lnTo>
                  <a:lnTo>
                    <a:pt x="6463" y="6935"/>
                  </a:lnTo>
                  <a:lnTo>
                    <a:pt x="6463" y="3874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7132"/>
                  </a:lnTo>
                  <a:cubicBezTo>
                    <a:pt x="1" y="7247"/>
                    <a:pt x="92" y="7334"/>
                    <a:pt x="208" y="7334"/>
                  </a:cubicBezTo>
                  <a:lnTo>
                    <a:pt x="10596" y="7334"/>
                  </a:lnTo>
                  <a:cubicBezTo>
                    <a:pt x="10707" y="7334"/>
                    <a:pt x="10794" y="7243"/>
                    <a:pt x="10794" y="7132"/>
                  </a:cubicBezTo>
                  <a:lnTo>
                    <a:pt x="10794" y="203"/>
                  </a:lnTo>
                  <a:cubicBezTo>
                    <a:pt x="10794" y="92"/>
                    <a:pt x="10702" y="1"/>
                    <a:pt x="10592" y="1"/>
                  </a:cubicBezTo>
                  <a:lnTo>
                    <a:pt x="1714" y="1"/>
                  </a:lnTo>
                  <a:cubicBezTo>
                    <a:pt x="1444" y="1"/>
                    <a:pt x="1444" y="405"/>
                    <a:pt x="1714" y="405"/>
                  </a:cubicBezTo>
                  <a:lnTo>
                    <a:pt x="6059" y="405"/>
                  </a:lnTo>
                  <a:lnTo>
                    <a:pt x="6059" y="5631"/>
                  </a:lnTo>
                  <a:lnTo>
                    <a:pt x="4947" y="5631"/>
                  </a:lnTo>
                  <a:lnTo>
                    <a:pt x="4947" y="4548"/>
                  </a:lnTo>
                  <a:cubicBezTo>
                    <a:pt x="4947" y="4197"/>
                    <a:pt x="4731" y="3884"/>
                    <a:pt x="4408" y="3754"/>
                  </a:cubicBezTo>
                  <a:lnTo>
                    <a:pt x="3874" y="3547"/>
                  </a:lnTo>
                  <a:cubicBezTo>
                    <a:pt x="3870" y="3542"/>
                    <a:pt x="3870" y="3538"/>
                    <a:pt x="3870" y="3538"/>
                  </a:cubicBezTo>
                  <a:lnTo>
                    <a:pt x="3870" y="3234"/>
                  </a:lnTo>
                  <a:lnTo>
                    <a:pt x="3870" y="3230"/>
                  </a:lnTo>
                  <a:cubicBezTo>
                    <a:pt x="4144" y="3028"/>
                    <a:pt x="4303" y="2710"/>
                    <a:pt x="4303" y="2368"/>
                  </a:cubicBezTo>
                  <a:lnTo>
                    <a:pt x="4303" y="1935"/>
                  </a:lnTo>
                  <a:cubicBezTo>
                    <a:pt x="4303" y="1464"/>
                    <a:pt x="3922" y="1084"/>
                    <a:pt x="3451" y="1084"/>
                  </a:cubicBezTo>
                  <a:lnTo>
                    <a:pt x="3018" y="1084"/>
                  </a:lnTo>
                  <a:cubicBezTo>
                    <a:pt x="2546" y="1084"/>
                    <a:pt x="2166" y="1464"/>
                    <a:pt x="2166" y="1935"/>
                  </a:cubicBezTo>
                  <a:lnTo>
                    <a:pt x="2166" y="2368"/>
                  </a:lnTo>
                  <a:cubicBezTo>
                    <a:pt x="2166" y="2710"/>
                    <a:pt x="2325" y="3028"/>
                    <a:pt x="2599" y="3230"/>
                  </a:cubicBezTo>
                  <a:lnTo>
                    <a:pt x="2599" y="3234"/>
                  </a:lnTo>
                  <a:lnTo>
                    <a:pt x="2599" y="3538"/>
                  </a:lnTo>
                  <a:cubicBezTo>
                    <a:pt x="2599" y="3538"/>
                    <a:pt x="2599" y="3542"/>
                    <a:pt x="2594" y="3547"/>
                  </a:cubicBezTo>
                  <a:lnTo>
                    <a:pt x="2060" y="3754"/>
                  </a:lnTo>
                  <a:cubicBezTo>
                    <a:pt x="1733" y="3884"/>
                    <a:pt x="1521" y="4197"/>
                    <a:pt x="1517" y="4548"/>
                  </a:cubicBezTo>
                  <a:lnTo>
                    <a:pt x="1517" y="5631"/>
                  </a:lnTo>
                  <a:lnTo>
                    <a:pt x="410" y="5631"/>
                  </a:lnTo>
                  <a:lnTo>
                    <a:pt x="410" y="410"/>
                  </a:lnTo>
                  <a:lnTo>
                    <a:pt x="857" y="410"/>
                  </a:lnTo>
                  <a:cubicBezTo>
                    <a:pt x="1127" y="410"/>
                    <a:pt x="1127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38"/>
            <p:cNvSpPr/>
            <p:nvPr/>
          </p:nvSpPr>
          <p:spPr>
            <a:xfrm>
              <a:off x="6220132" y="2955973"/>
              <a:ext cx="362726" cy="266183"/>
            </a:xfrm>
            <a:custGeom>
              <a:rect b="b" l="l" r="r" t="t"/>
              <a:pathLst>
                <a:path extrusionOk="0" h="10149" w="13830">
                  <a:moveTo>
                    <a:pt x="12545" y="405"/>
                  </a:moveTo>
                  <a:cubicBezTo>
                    <a:pt x="12675" y="405"/>
                    <a:pt x="12776" y="511"/>
                    <a:pt x="12776" y="636"/>
                  </a:cubicBezTo>
                  <a:lnTo>
                    <a:pt x="12776" y="8662"/>
                  </a:lnTo>
                  <a:lnTo>
                    <a:pt x="12328" y="8662"/>
                  </a:lnTo>
                  <a:cubicBezTo>
                    <a:pt x="12059" y="8662"/>
                    <a:pt x="12059" y="9066"/>
                    <a:pt x="12328" y="9066"/>
                  </a:cubicBezTo>
                  <a:lnTo>
                    <a:pt x="13411" y="9066"/>
                  </a:lnTo>
                  <a:cubicBezTo>
                    <a:pt x="13420" y="9066"/>
                    <a:pt x="13425" y="9071"/>
                    <a:pt x="13425" y="9081"/>
                  </a:cubicBezTo>
                  <a:lnTo>
                    <a:pt x="13425" y="9514"/>
                  </a:lnTo>
                  <a:cubicBezTo>
                    <a:pt x="13425" y="9639"/>
                    <a:pt x="13319" y="9745"/>
                    <a:pt x="13194" y="9745"/>
                  </a:cubicBezTo>
                  <a:lnTo>
                    <a:pt x="636" y="9745"/>
                  </a:lnTo>
                  <a:cubicBezTo>
                    <a:pt x="510" y="9745"/>
                    <a:pt x="405" y="9639"/>
                    <a:pt x="405" y="9514"/>
                  </a:cubicBezTo>
                  <a:lnTo>
                    <a:pt x="405" y="9081"/>
                  </a:lnTo>
                  <a:cubicBezTo>
                    <a:pt x="405" y="9071"/>
                    <a:pt x="414" y="9066"/>
                    <a:pt x="419" y="9066"/>
                  </a:cubicBezTo>
                  <a:lnTo>
                    <a:pt x="11462" y="9066"/>
                  </a:lnTo>
                  <a:cubicBezTo>
                    <a:pt x="11731" y="9066"/>
                    <a:pt x="11731" y="8662"/>
                    <a:pt x="11462" y="8662"/>
                  </a:cubicBezTo>
                  <a:lnTo>
                    <a:pt x="1059" y="8662"/>
                  </a:lnTo>
                  <a:lnTo>
                    <a:pt x="1059" y="636"/>
                  </a:lnTo>
                  <a:cubicBezTo>
                    <a:pt x="1059" y="511"/>
                    <a:pt x="1160" y="405"/>
                    <a:pt x="1285" y="405"/>
                  </a:cubicBezTo>
                  <a:close/>
                  <a:moveTo>
                    <a:pt x="1285" y="1"/>
                  </a:moveTo>
                  <a:cubicBezTo>
                    <a:pt x="934" y="1"/>
                    <a:pt x="650" y="285"/>
                    <a:pt x="650" y="636"/>
                  </a:cubicBezTo>
                  <a:lnTo>
                    <a:pt x="650" y="8662"/>
                  </a:lnTo>
                  <a:lnTo>
                    <a:pt x="419" y="8662"/>
                  </a:lnTo>
                  <a:cubicBezTo>
                    <a:pt x="188" y="8662"/>
                    <a:pt x="0" y="8850"/>
                    <a:pt x="0" y="9081"/>
                  </a:cubicBezTo>
                  <a:lnTo>
                    <a:pt x="0" y="9514"/>
                  </a:lnTo>
                  <a:cubicBezTo>
                    <a:pt x="0" y="9865"/>
                    <a:pt x="284" y="10149"/>
                    <a:pt x="636" y="10149"/>
                  </a:cubicBezTo>
                  <a:lnTo>
                    <a:pt x="13194" y="10149"/>
                  </a:lnTo>
                  <a:cubicBezTo>
                    <a:pt x="13545" y="10149"/>
                    <a:pt x="13829" y="9865"/>
                    <a:pt x="13829" y="9514"/>
                  </a:cubicBezTo>
                  <a:lnTo>
                    <a:pt x="13829" y="9081"/>
                  </a:lnTo>
                  <a:cubicBezTo>
                    <a:pt x="13829" y="8850"/>
                    <a:pt x="13642" y="8662"/>
                    <a:pt x="13411" y="8662"/>
                  </a:cubicBezTo>
                  <a:lnTo>
                    <a:pt x="13180" y="8662"/>
                  </a:lnTo>
                  <a:lnTo>
                    <a:pt x="13180" y="636"/>
                  </a:lnTo>
                  <a:cubicBezTo>
                    <a:pt x="13180" y="285"/>
                    <a:pt x="12896" y="1"/>
                    <a:pt x="125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8" name="Google Shape;3308;p38"/>
          <p:cNvSpPr/>
          <p:nvPr/>
        </p:nvSpPr>
        <p:spPr>
          <a:xfrm>
            <a:off x="8884643" y="4017096"/>
            <a:ext cx="45461" cy="75080"/>
          </a:xfrm>
          <a:custGeom>
            <a:rect b="b" l="l" r="r" t="t"/>
            <a:pathLst>
              <a:path extrusionOk="0" h="2147" w="1300">
                <a:moveTo>
                  <a:pt x="236" y="1"/>
                </a:moveTo>
                <a:cubicBezTo>
                  <a:pt x="87" y="159"/>
                  <a:pt x="0" y="371"/>
                  <a:pt x="0" y="588"/>
                </a:cubicBezTo>
                <a:lnTo>
                  <a:pt x="0" y="2147"/>
                </a:lnTo>
                <a:lnTo>
                  <a:pt x="1299" y="2147"/>
                </a:lnTo>
                <a:lnTo>
                  <a:pt x="1299" y="1425"/>
                </a:lnTo>
                <a:cubicBezTo>
                  <a:pt x="1299" y="1199"/>
                  <a:pt x="1208" y="977"/>
                  <a:pt x="1049" y="814"/>
                </a:cubicBezTo>
                <a:lnTo>
                  <a:pt x="236" y="1"/>
                </a:lnTo>
                <a:close/>
              </a:path>
            </a:pathLst>
          </a:custGeom>
          <a:solidFill>
            <a:srgbClr val="8596A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9" name="Google Shape;3309;p38"/>
          <p:cNvSpPr/>
          <p:nvPr/>
        </p:nvSpPr>
        <p:spPr>
          <a:xfrm>
            <a:off x="8923005" y="4054969"/>
            <a:ext cx="14337" cy="44447"/>
          </a:xfrm>
          <a:custGeom>
            <a:rect b="b" l="l" r="r" t="t"/>
            <a:pathLst>
              <a:path extrusionOk="0" h="1271" w="410">
                <a:moveTo>
                  <a:pt x="202" y="0"/>
                </a:moveTo>
                <a:cubicBezTo>
                  <a:pt x="92" y="0"/>
                  <a:pt x="0" y="87"/>
                  <a:pt x="0" y="202"/>
                </a:cubicBezTo>
                <a:lnTo>
                  <a:pt x="0" y="1068"/>
                </a:lnTo>
                <a:cubicBezTo>
                  <a:pt x="0" y="1203"/>
                  <a:pt x="102" y="1271"/>
                  <a:pt x="205" y="1271"/>
                </a:cubicBezTo>
                <a:cubicBezTo>
                  <a:pt x="307" y="1271"/>
                  <a:pt x="409" y="1203"/>
                  <a:pt x="409" y="1068"/>
                </a:cubicBezTo>
                <a:lnTo>
                  <a:pt x="409" y="202"/>
                </a:lnTo>
                <a:cubicBezTo>
                  <a:pt x="409" y="87"/>
                  <a:pt x="318" y="0"/>
                  <a:pt x="20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0" name="Google Shape;3310;p38"/>
          <p:cNvGrpSpPr/>
          <p:nvPr/>
        </p:nvGrpSpPr>
        <p:grpSpPr>
          <a:xfrm>
            <a:off x="8877545" y="3645890"/>
            <a:ext cx="483809" cy="453701"/>
            <a:chOff x="6658158" y="2918992"/>
            <a:chExt cx="362857" cy="340276"/>
          </a:xfrm>
        </p:grpSpPr>
        <p:sp>
          <p:nvSpPr>
            <p:cNvPr id="3311" name="Google Shape;3311;p38"/>
            <p:cNvSpPr/>
            <p:nvPr/>
          </p:nvSpPr>
          <p:spPr>
            <a:xfrm>
              <a:off x="6856674" y="2958517"/>
              <a:ext cx="158912" cy="166256"/>
            </a:xfrm>
            <a:custGeom>
              <a:rect b="b" l="l" r="r" t="t"/>
              <a:pathLst>
                <a:path extrusionOk="0" h="6339" w="6059">
                  <a:moveTo>
                    <a:pt x="650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4114"/>
                  </a:lnTo>
                  <a:cubicBezTo>
                    <a:pt x="1" y="4470"/>
                    <a:pt x="290" y="4759"/>
                    <a:pt x="650" y="4759"/>
                  </a:cubicBezTo>
                  <a:lnTo>
                    <a:pt x="1300" y="4759"/>
                  </a:lnTo>
                  <a:lnTo>
                    <a:pt x="939" y="6202"/>
                  </a:lnTo>
                  <a:cubicBezTo>
                    <a:pt x="921" y="6279"/>
                    <a:pt x="979" y="6338"/>
                    <a:pt x="1044" y="6338"/>
                  </a:cubicBezTo>
                  <a:cubicBezTo>
                    <a:pt x="1066" y="6338"/>
                    <a:pt x="1087" y="6332"/>
                    <a:pt x="1108" y="6318"/>
                  </a:cubicBezTo>
                  <a:lnTo>
                    <a:pt x="3244" y="4764"/>
                  </a:lnTo>
                  <a:lnTo>
                    <a:pt x="5409" y="4764"/>
                  </a:lnTo>
                  <a:cubicBezTo>
                    <a:pt x="5770" y="4764"/>
                    <a:pt x="6059" y="4470"/>
                    <a:pt x="6059" y="4114"/>
                  </a:cubicBezTo>
                  <a:lnTo>
                    <a:pt x="6059" y="650"/>
                  </a:lnTo>
                  <a:cubicBezTo>
                    <a:pt x="6059" y="289"/>
                    <a:pt x="5770" y="0"/>
                    <a:pt x="5414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38"/>
            <p:cNvSpPr/>
            <p:nvPr/>
          </p:nvSpPr>
          <p:spPr>
            <a:xfrm>
              <a:off x="6907791" y="2958517"/>
              <a:ext cx="56809" cy="113460"/>
            </a:xfrm>
            <a:custGeom>
              <a:rect b="b" l="l" r="r" t="t"/>
              <a:pathLst>
                <a:path extrusionOk="0" h="4326" w="2166">
                  <a:moveTo>
                    <a:pt x="1" y="0"/>
                  </a:moveTo>
                  <a:lnTo>
                    <a:pt x="1" y="3460"/>
                  </a:lnTo>
                  <a:cubicBezTo>
                    <a:pt x="1" y="3941"/>
                    <a:pt x="385" y="4326"/>
                    <a:pt x="867" y="4326"/>
                  </a:cubicBezTo>
                  <a:lnTo>
                    <a:pt x="1300" y="4326"/>
                  </a:lnTo>
                  <a:cubicBezTo>
                    <a:pt x="1776" y="4326"/>
                    <a:pt x="2161" y="3941"/>
                    <a:pt x="2166" y="3464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38"/>
            <p:cNvSpPr/>
            <p:nvPr/>
          </p:nvSpPr>
          <p:spPr>
            <a:xfrm>
              <a:off x="6924708" y="2924421"/>
              <a:ext cx="22739" cy="90773"/>
            </a:xfrm>
            <a:custGeom>
              <a:rect b="b" l="l" r="r" t="t"/>
              <a:pathLst>
                <a:path extrusionOk="0" h="3461" w="867">
                  <a:moveTo>
                    <a:pt x="0" y="1"/>
                  </a:moveTo>
                  <a:lnTo>
                    <a:pt x="217" y="3461"/>
                  </a:lnTo>
                  <a:lnTo>
                    <a:pt x="650" y="346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38"/>
            <p:cNvSpPr/>
            <p:nvPr/>
          </p:nvSpPr>
          <p:spPr>
            <a:xfrm>
              <a:off x="6924708" y="3032216"/>
              <a:ext cx="22739" cy="22739"/>
            </a:xfrm>
            <a:custGeom>
              <a:rect b="b" l="l" r="r" t="t"/>
              <a:pathLst>
                <a:path extrusionOk="0" h="867" w="867">
                  <a:moveTo>
                    <a:pt x="433" y="0"/>
                  </a:moveTo>
                  <a:cubicBezTo>
                    <a:pt x="193" y="0"/>
                    <a:pt x="0" y="197"/>
                    <a:pt x="0" y="433"/>
                  </a:cubicBezTo>
                  <a:cubicBezTo>
                    <a:pt x="0" y="674"/>
                    <a:pt x="193" y="866"/>
                    <a:pt x="433" y="866"/>
                  </a:cubicBezTo>
                  <a:cubicBezTo>
                    <a:pt x="674" y="866"/>
                    <a:pt x="866" y="674"/>
                    <a:pt x="866" y="433"/>
                  </a:cubicBezTo>
                  <a:cubicBezTo>
                    <a:pt x="866" y="197"/>
                    <a:pt x="674" y="0"/>
                    <a:pt x="433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38"/>
            <p:cNvSpPr/>
            <p:nvPr/>
          </p:nvSpPr>
          <p:spPr>
            <a:xfrm>
              <a:off x="6663482" y="3174186"/>
              <a:ext cx="193218" cy="79522"/>
            </a:xfrm>
            <a:custGeom>
              <a:rect b="b" l="l" r="r" t="t"/>
              <a:pathLst>
                <a:path extrusionOk="0" h="3032" w="7367">
                  <a:moveTo>
                    <a:pt x="2382" y="0"/>
                  </a:moveTo>
                  <a:lnTo>
                    <a:pt x="573" y="659"/>
                  </a:lnTo>
                  <a:cubicBezTo>
                    <a:pt x="226" y="785"/>
                    <a:pt x="0" y="1112"/>
                    <a:pt x="0" y="1473"/>
                  </a:cubicBezTo>
                  <a:lnTo>
                    <a:pt x="0" y="3032"/>
                  </a:lnTo>
                  <a:lnTo>
                    <a:pt x="7367" y="3032"/>
                  </a:lnTo>
                  <a:lnTo>
                    <a:pt x="7367" y="1473"/>
                  </a:lnTo>
                  <a:cubicBezTo>
                    <a:pt x="7362" y="1112"/>
                    <a:pt x="7136" y="785"/>
                    <a:pt x="6794" y="659"/>
                  </a:cubicBezTo>
                  <a:lnTo>
                    <a:pt x="4980" y="0"/>
                  </a:lnTo>
                  <a:lnTo>
                    <a:pt x="3681" y="4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38"/>
            <p:cNvSpPr/>
            <p:nvPr/>
          </p:nvSpPr>
          <p:spPr>
            <a:xfrm>
              <a:off x="6822473" y="3197397"/>
              <a:ext cx="34096" cy="56310"/>
            </a:xfrm>
            <a:custGeom>
              <a:rect b="b" l="l" r="r" t="t"/>
              <a:pathLst>
                <a:path extrusionOk="0" h="2147" w="1300">
                  <a:moveTo>
                    <a:pt x="1069" y="1"/>
                  </a:moveTo>
                  <a:lnTo>
                    <a:pt x="256" y="814"/>
                  </a:lnTo>
                  <a:cubicBezTo>
                    <a:pt x="92" y="977"/>
                    <a:pt x="1" y="1199"/>
                    <a:pt x="1" y="1425"/>
                  </a:cubicBezTo>
                  <a:lnTo>
                    <a:pt x="1" y="2147"/>
                  </a:lnTo>
                  <a:lnTo>
                    <a:pt x="1300" y="2147"/>
                  </a:lnTo>
                  <a:lnTo>
                    <a:pt x="1300" y="588"/>
                  </a:lnTo>
                  <a:cubicBezTo>
                    <a:pt x="1300" y="371"/>
                    <a:pt x="1218" y="159"/>
                    <a:pt x="1069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38"/>
            <p:cNvSpPr/>
            <p:nvPr/>
          </p:nvSpPr>
          <p:spPr>
            <a:xfrm>
              <a:off x="6697683" y="2998121"/>
              <a:ext cx="124817" cy="91036"/>
            </a:xfrm>
            <a:custGeom>
              <a:rect b="b" l="l" r="r" t="t"/>
              <a:pathLst>
                <a:path extrusionOk="0" h="3471" w="4759">
                  <a:moveTo>
                    <a:pt x="1732" y="1"/>
                  </a:moveTo>
                  <a:cubicBezTo>
                    <a:pt x="775" y="1"/>
                    <a:pt x="0" y="780"/>
                    <a:pt x="0" y="1733"/>
                  </a:cubicBezTo>
                  <a:lnTo>
                    <a:pt x="0" y="2253"/>
                  </a:lnTo>
                  <a:cubicBezTo>
                    <a:pt x="0" y="2484"/>
                    <a:pt x="34" y="2715"/>
                    <a:pt x="111" y="2936"/>
                  </a:cubicBezTo>
                  <a:lnTo>
                    <a:pt x="183" y="3153"/>
                  </a:lnTo>
                  <a:cubicBezTo>
                    <a:pt x="202" y="3220"/>
                    <a:pt x="217" y="3287"/>
                    <a:pt x="217" y="3360"/>
                  </a:cubicBezTo>
                  <a:lnTo>
                    <a:pt x="217" y="3470"/>
                  </a:lnTo>
                  <a:lnTo>
                    <a:pt x="4547" y="3470"/>
                  </a:lnTo>
                  <a:lnTo>
                    <a:pt x="4547" y="3360"/>
                  </a:lnTo>
                  <a:cubicBezTo>
                    <a:pt x="4542" y="3287"/>
                    <a:pt x="4557" y="3220"/>
                    <a:pt x="4576" y="3153"/>
                  </a:cubicBezTo>
                  <a:lnTo>
                    <a:pt x="4648" y="2936"/>
                  </a:lnTo>
                  <a:cubicBezTo>
                    <a:pt x="4725" y="2715"/>
                    <a:pt x="4759" y="2484"/>
                    <a:pt x="4759" y="2253"/>
                  </a:cubicBezTo>
                  <a:lnTo>
                    <a:pt x="4759" y="439"/>
                  </a:lnTo>
                  <a:cubicBezTo>
                    <a:pt x="4759" y="198"/>
                    <a:pt x="4566" y="1"/>
                    <a:pt x="432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38"/>
            <p:cNvSpPr/>
            <p:nvPr/>
          </p:nvSpPr>
          <p:spPr>
            <a:xfrm>
              <a:off x="6725930" y="2998121"/>
              <a:ext cx="96570" cy="90905"/>
            </a:xfrm>
            <a:custGeom>
              <a:rect b="b" l="l" r="r" t="t"/>
              <a:pathLst>
                <a:path extrusionOk="0" h="3466" w="3682">
                  <a:moveTo>
                    <a:pt x="881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67"/>
                    <a:pt x="395" y="1762"/>
                    <a:pt x="881" y="1762"/>
                  </a:cubicBezTo>
                  <a:lnTo>
                    <a:pt x="1002" y="1762"/>
                  </a:lnTo>
                  <a:lnTo>
                    <a:pt x="1064" y="3465"/>
                  </a:lnTo>
                  <a:lnTo>
                    <a:pt x="3470" y="3465"/>
                  </a:lnTo>
                  <a:lnTo>
                    <a:pt x="3470" y="3355"/>
                  </a:lnTo>
                  <a:cubicBezTo>
                    <a:pt x="3465" y="3287"/>
                    <a:pt x="3480" y="3215"/>
                    <a:pt x="3499" y="3153"/>
                  </a:cubicBezTo>
                  <a:lnTo>
                    <a:pt x="3571" y="2936"/>
                  </a:lnTo>
                  <a:cubicBezTo>
                    <a:pt x="3648" y="2715"/>
                    <a:pt x="3682" y="2484"/>
                    <a:pt x="3682" y="2248"/>
                  </a:cubicBezTo>
                  <a:lnTo>
                    <a:pt x="3682" y="439"/>
                  </a:lnTo>
                  <a:cubicBezTo>
                    <a:pt x="3682" y="198"/>
                    <a:pt x="3489" y="1"/>
                    <a:pt x="3254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6725930" y="3134425"/>
              <a:ext cx="68191" cy="51144"/>
            </a:xfrm>
            <a:custGeom>
              <a:rect b="b" l="l" r="r" t="t"/>
              <a:pathLst>
                <a:path extrusionOk="0" h="1950" w="2600">
                  <a:moveTo>
                    <a:pt x="1" y="1"/>
                  </a:moveTo>
                  <a:lnTo>
                    <a:pt x="1" y="1949"/>
                  </a:lnTo>
                  <a:lnTo>
                    <a:pt x="2599" y="1949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6725930" y="3134556"/>
              <a:ext cx="68191" cy="33965"/>
            </a:xfrm>
            <a:custGeom>
              <a:rect b="b" l="l" r="r" t="t"/>
              <a:pathLst>
                <a:path extrusionOk="0" h="1295" w="2600">
                  <a:moveTo>
                    <a:pt x="1" y="0"/>
                  </a:moveTo>
                  <a:lnTo>
                    <a:pt x="1" y="977"/>
                  </a:lnTo>
                  <a:cubicBezTo>
                    <a:pt x="407" y="1189"/>
                    <a:pt x="854" y="1295"/>
                    <a:pt x="1300" y="1295"/>
                  </a:cubicBezTo>
                  <a:cubicBezTo>
                    <a:pt x="1746" y="1295"/>
                    <a:pt x="2193" y="1189"/>
                    <a:pt x="2599" y="97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6714573" y="3164770"/>
              <a:ext cx="45452" cy="40600"/>
            </a:xfrm>
            <a:custGeom>
              <a:rect b="b" l="l" r="r" t="t"/>
              <a:pathLst>
                <a:path extrusionOk="0" h="1548" w="1733">
                  <a:moveTo>
                    <a:pt x="388" y="0"/>
                  </a:moveTo>
                  <a:cubicBezTo>
                    <a:pt x="306" y="0"/>
                    <a:pt x="228" y="45"/>
                    <a:pt x="188" y="124"/>
                  </a:cubicBezTo>
                  <a:lnTo>
                    <a:pt x="1" y="518"/>
                  </a:lnTo>
                  <a:lnTo>
                    <a:pt x="718" y="1461"/>
                  </a:lnTo>
                  <a:cubicBezTo>
                    <a:pt x="762" y="1519"/>
                    <a:pt x="826" y="1548"/>
                    <a:pt x="891" y="1548"/>
                  </a:cubicBezTo>
                  <a:cubicBezTo>
                    <a:pt x="946" y="1548"/>
                    <a:pt x="1001" y="1527"/>
                    <a:pt x="1045" y="1485"/>
                  </a:cubicBezTo>
                  <a:lnTo>
                    <a:pt x="1733" y="792"/>
                  </a:lnTo>
                  <a:lnTo>
                    <a:pt x="501" y="32"/>
                  </a:lnTo>
                  <a:cubicBezTo>
                    <a:pt x="466" y="10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6760025" y="3164770"/>
              <a:ext cx="45452" cy="40600"/>
            </a:xfrm>
            <a:custGeom>
              <a:rect b="b" l="l" r="r" t="t"/>
              <a:pathLst>
                <a:path extrusionOk="0" h="1548" w="1733">
                  <a:moveTo>
                    <a:pt x="1350" y="0"/>
                  </a:moveTo>
                  <a:cubicBezTo>
                    <a:pt x="1311" y="0"/>
                    <a:pt x="1272" y="10"/>
                    <a:pt x="1237" y="32"/>
                  </a:cubicBezTo>
                  <a:lnTo>
                    <a:pt x="0" y="792"/>
                  </a:lnTo>
                  <a:lnTo>
                    <a:pt x="693" y="1485"/>
                  </a:lnTo>
                  <a:cubicBezTo>
                    <a:pt x="735" y="1527"/>
                    <a:pt x="790" y="1548"/>
                    <a:pt x="844" y="1548"/>
                  </a:cubicBezTo>
                  <a:cubicBezTo>
                    <a:pt x="909" y="1548"/>
                    <a:pt x="974" y="1519"/>
                    <a:pt x="1015" y="1461"/>
                  </a:cubicBezTo>
                  <a:lnTo>
                    <a:pt x="1732" y="518"/>
                  </a:lnTo>
                  <a:lnTo>
                    <a:pt x="1545" y="124"/>
                  </a:lnTo>
                  <a:cubicBezTo>
                    <a:pt x="1509" y="45"/>
                    <a:pt x="1431" y="0"/>
                    <a:pt x="135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6703217" y="3044307"/>
              <a:ext cx="113749" cy="107192"/>
            </a:xfrm>
            <a:custGeom>
              <a:rect b="b" l="l" r="r" t="t"/>
              <a:pathLst>
                <a:path extrusionOk="0" h="4087" w="4337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1"/>
                    <a:pt x="544" y="1343"/>
                    <a:pt x="362" y="1464"/>
                  </a:cubicBezTo>
                  <a:lnTo>
                    <a:pt x="1" y="1704"/>
                  </a:lnTo>
                  <a:lnTo>
                    <a:pt x="1" y="1921"/>
                  </a:lnTo>
                  <a:cubicBezTo>
                    <a:pt x="1" y="3119"/>
                    <a:pt x="973" y="4086"/>
                    <a:pt x="2166" y="4086"/>
                  </a:cubicBezTo>
                  <a:cubicBezTo>
                    <a:pt x="2169" y="4086"/>
                    <a:pt x="2172" y="4086"/>
                    <a:pt x="2175" y="4086"/>
                  </a:cubicBezTo>
                  <a:cubicBezTo>
                    <a:pt x="3369" y="4086"/>
                    <a:pt x="4331" y="3116"/>
                    <a:pt x="4336" y="1926"/>
                  </a:cubicBezTo>
                  <a:lnTo>
                    <a:pt x="4336" y="1709"/>
                  </a:lnTo>
                  <a:lnTo>
                    <a:pt x="3975" y="1469"/>
                  </a:lnTo>
                  <a:cubicBezTo>
                    <a:pt x="3792" y="1343"/>
                    <a:pt x="3682" y="1141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6703217" y="3044307"/>
              <a:ext cx="96570" cy="106798"/>
            </a:xfrm>
            <a:custGeom>
              <a:rect b="b" l="l" r="r" t="t"/>
              <a:pathLst>
                <a:path extrusionOk="0" h="4072" w="3682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6"/>
                    <a:pt x="544" y="1348"/>
                    <a:pt x="362" y="1469"/>
                  </a:cubicBezTo>
                  <a:lnTo>
                    <a:pt x="1" y="1709"/>
                  </a:lnTo>
                  <a:lnTo>
                    <a:pt x="1" y="1926"/>
                  </a:lnTo>
                  <a:cubicBezTo>
                    <a:pt x="1" y="3018"/>
                    <a:pt x="819" y="3942"/>
                    <a:pt x="1906" y="4072"/>
                  </a:cubicBezTo>
                  <a:cubicBezTo>
                    <a:pt x="1516" y="3672"/>
                    <a:pt x="1305" y="3133"/>
                    <a:pt x="1305" y="2575"/>
                  </a:cubicBezTo>
                  <a:lnTo>
                    <a:pt x="1305" y="1141"/>
                  </a:lnTo>
                  <a:cubicBezTo>
                    <a:pt x="1305" y="925"/>
                    <a:pt x="1463" y="737"/>
                    <a:pt x="1680" y="713"/>
                  </a:cubicBezTo>
                  <a:cubicBezTo>
                    <a:pt x="1852" y="690"/>
                    <a:pt x="2071" y="671"/>
                    <a:pt x="2314" y="671"/>
                  </a:cubicBezTo>
                  <a:cubicBezTo>
                    <a:pt x="2738" y="671"/>
                    <a:pt x="3235" y="729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6714966" y="3041107"/>
              <a:ext cx="92976" cy="30503"/>
            </a:xfrm>
            <a:custGeom>
              <a:rect b="b" l="l" r="r" t="t"/>
              <a:pathLst>
                <a:path extrusionOk="0" h="1163" w="3545">
                  <a:moveTo>
                    <a:pt x="1403" y="0"/>
                  </a:moveTo>
                  <a:cubicBezTo>
                    <a:pt x="985" y="0"/>
                    <a:pt x="606" y="44"/>
                    <a:pt x="361" y="80"/>
                  </a:cubicBezTo>
                  <a:cubicBezTo>
                    <a:pt x="154" y="109"/>
                    <a:pt x="0" y="287"/>
                    <a:pt x="5" y="494"/>
                  </a:cubicBezTo>
                  <a:lnTo>
                    <a:pt x="5" y="960"/>
                  </a:lnTo>
                  <a:cubicBezTo>
                    <a:pt x="5" y="1095"/>
                    <a:pt x="106" y="1162"/>
                    <a:pt x="207" y="1162"/>
                  </a:cubicBezTo>
                  <a:cubicBezTo>
                    <a:pt x="308" y="1162"/>
                    <a:pt x="409" y="1095"/>
                    <a:pt x="409" y="960"/>
                  </a:cubicBezTo>
                  <a:lnTo>
                    <a:pt x="409" y="494"/>
                  </a:lnTo>
                  <a:cubicBezTo>
                    <a:pt x="409" y="489"/>
                    <a:pt x="414" y="479"/>
                    <a:pt x="419" y="479"/>
                  </a:cubicBezTo>
                  <a:cubicBezTo>
                    <a:pt x="737" y="430"/>
                    <a:pt x="1055" y="407"/>
                    <a:pt x="1375" y="407"/>
                  </a:cubicBezTo>
                  <a:cubicBezTo>
                    <a:pt x="1495" y="407"/>
                    <a:pt x="1616" y="410"/>
                    <a:pt x="1737" y="417"/>
                  </a:cubicBezTo>
                  <a:cubicBezTo>
                    <a:pt x="2368" y="460"/>
                    <a:pt x="2825" y="619"/>
                    <a:pt x="3094" y="888"/>
                  </a:cubicBezTo>
                  <a:cubicBezTo>
                    <a:pt x="3140" y="939"/>
                    <a:pt x="3193" y="960"/>
                    <a:pt x="3243" y="960"/>
                  </a:cubicBezTo>
                  <a:cubicBezTo>
                    <a:pt x="3404" y="960"/>
                    <a:pt x="3544" y="746"/>
                    <a:pt x="3383" y="599"/>
                  </a:cubicBezTo>
                  <a:cubicBezTo>
                    <a:pt x="2905" y="121"/>
                    <a:pt x="2099" y="0"/>
                    <a:pt x="14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6658158" y="2992954"/>
              <a:ext cx="203840" cy="266314"/>
            </a:xfrm>
            <a:custGeom>
              <a:rect b="b" l="l" r="r" t="t"/>
              <a:pathLst>
                <a:path extrusionOk="0" h="10154" w="7772">
                  <a:moveTo>
                    <a:pt x="6064" y="400"/>
                  </a:moveTo>
                  <a:lnTo>
                    <a:pt x="6064" y="2363"/>
                  </a:lnTo>
                  <a:cubicBezTo>
                    <a:pt x="6064" y="2662"/>
                    <a:pt x="5996" y="2950"/>
                    <a:pt x="5866" y="3215"/>
                  </a:cubicBezTo>
                  <a:cubicBezTo>
                    <a:pt x="5852" y="3244"/>
                    <a:pt x="5847" y="3273"/>
                    <a:pt x="5847" y="3301"/>
                  </a:cubicBezTo>
                  <a:lnTo>
                    <a:pt x="5847" y="3879"/>
                  </a:lnTo>
                  <a:cubicBezTo>
                    <a:pt x="5847" y="4969"/>
                    <a:pt x="4960" y="5842"/>
                    <a:pt x="3889" y="5842"/>
                  </a:cubicBezTo>
                  <a:cubicBezTo>
                    <a:pt x="3844" y="5842"/>
                    <a:pt x="3799" y="5840"/>
                    <a:pt x="3754" y="5837"/>
                  </a:cubicBezTo>
                  <a:cubicBezTo>
                    <a:pt x="2729" y="5775"/>
                    <a:pt x="1921" y="4880"/>
                    <a:pt x="1921" y="3807"/>
                  </a:cubicBezTo>
                  <a:lnTo>
                    <a:pt x="1926" y="3807"/>
                  </a:lnTo>
                  <a:lnTo>
                    <a:pt x="1926" y="3306"/>
                  </a:lnTo>
                  <a:cubicBezTo>
                    <a:pt x="1921" y="3273"/>
                    <a:pt x="1916" y="3244"/>
                    <a:pt x="1902" y="3215"/>
                  </a:cubicBezTo>
                  <a:cubicBezTo>
                    <a:pt x="1772" y="2950"/>
                    <a:pt x="1704" y="2662"/>
                    <a:pt x="1704" y="2363"/>
                  </a:cubicBezTo>
                  <a:lnTo>
                    <a:pt x="1704" y="1930"/>
                  </a:lnTo>
                  <a:cubicBezTo>
                    <a:pt x="1709" y="1088"/>
                    <a:pt x="2392" y="400"/>
                    <a:pt x="3239" y="400"/>
                  </a:cubicBezTo>
                  <a:close/>
                  <a:moveTo>
                    <a:pt x="2787" y="5972"/>
                  </a:moveTo>
                  <a:cubicBezTo>
                    <a:pt x="3076" y="6131"/>
                    <a:pt x="3398" y="6222"/>
                    <a:pt x="3730" y="6246"/>
                  </a:cubicBezTo>
                  <a:cubicBezTo>
                    <a:pt x="3783" y="6246"/>
                    <a:pt x="3836" y="6251"/>
                    <a:pt x="3889" y="6251"/>
                  </a:cubicBezTo>
                  <a:cubicBezTo>
                    <a:pt x="4269" y="6251"/>
                    <a:pt x="4644" y="6160"/>
                    <a:pt x="4981" y="5982"/>
                  </a:cubicBezTo>
                  <a:lnTo>
                    <a:pt x="4981" y="6352"/>
                  </a:lnTo>
                  <a:lnTo>
                    <a:pt x="3884" y="7103"/>
                  </a:lnTo>
                  <a:lnTo>
                    <a:pt x="2787" y="6352"/>
                  </a:lnTo>
                  <a:lnTo>
                    <a:pt x="2787" y="5972"/>
                  </a:lnTo>
                  <a:close/>
                  <a:moveTo>
                    <a:pt x="2614" y="6723"/>
                  </a:moveTo>
                  <a:lnTo>
                    <a:pt x="3566" y="7377"/>
                  </a:lnTo>
                  <a:lnTo>
                    <a:pt x="3061" y="7882"/>
                  </a:lnTo>
                  <a:cubicBezTo>
                    <a:pt x="3061" y="7887"/>
                    <a:pt x="3056" y="7887"/>
                    <a:pt x="3052" y="7887"/>
                  </a:cubicBezTo>
                  <a:cubicBezTo>
                    <a:pt x="3047" y="7887"/>
                    <a:pt x="3042" y="7882"/>
                    <a:pt x="3042" y="7882"/>
                  </a:cubicBezTo>
                  <a:lnTo>
                    <a:pt x="2412" y="6934"/>
                  </a:lnTo>
                  <a:lnTo>
                    <a:pt x="2614" y="6723"/>
                  </a:lnTo>
                  <a:close/>
                  <a:moveTo>
                    <a:pt x="5154" y="6723"/>
                  </a:moveTo>
                  <a:lnTo>
                    <a:pt x="5356" y="6939"/>
                  </a:lnTo>
                  <a:lnTo>
                    <a:pt x="4731" y="7882"/>
                  </a:lnTo>
                  <a:cubicBezTo>
                    <a:pt x="4726" y="7887"/>
                    <a:pt x="4721" y="7887"/>
                    <a:pt x="4716" y="7887"/>
                  </a:cubicBezTo>
                  <a:cubicBezTo>
                    <a:pt x="4716" y="7887"/>
                    <a:pt x="4712" y="7887"/>
                    <a:pt x="4707" y="7882"/>
                  </a:cubicBezTo>
                  <a:lnTo>
                    <a:pt x="4202" y="7377"/>
                  </a:lnTo>
                  <a:lnTo>
                    <a:pt x="5154" y="6723"/>
                  </a:lnTo>
                  <a:close/>
                  <a:moveTo>
                    <a:pt x="3239" y="1"/>
                  </a:moveTo>
                  <a:cubicBezTo>
                    <a:pt x="2166" y="1"/>
                    <a:pt x="1300" y="867"/>
                    <a:pt x="1300" y="1935"/>
                  </a:cubicBezTo>
                  <a:lnTo>
                    <a:pt x="1300" y="2368"/>
                  </a:lnTo>
                  <a:cubicBezTo>
                    <a:pt x="1300" y="2710"/>
                    <a:pt x="1377" y="3042"/>
                    <a:pt x="1517" y="3354"/>
                  </a:cubicBezTo>
                  <a:lnTo>
                    <a:pt x="1517" y="3812"/>
                  </a:lnTo>
                  <a:cubicBezTo>
                    <a:pt x="1517" y="4538"/>
                    <a:pt x="1834" y="5226"/>
                    <a:pt x="2383" y="5698"/>
                  </a:cubicBezTo>
                  <a:lnTo>
                    <a:pt x="2383" y="6381"/>
                  </a:lnTo>
                  <a:lnTo>
                    <a:pt x="2007" y="6776"/>
                  </a:lnTo>
                  <a:cubicBezTo>
                    <a:pt x="1969" y="6819"/>
                    <a:pt x="1945" y="6877"/>
                    <a:pt x="1950" y="6930"/>
                  </a:cubicBezTo>
                  <a:lnTo>
                    <a:pt x="703" y="7387"/>
                  </a:lnTo>
                  <a:cubicBezTo>
                    <a:pt x="285" y="7541"/>
                    <a:pt x="1" y="7940"/>
                    <a:pt x="1" y="8387"/>
                  </a:cubicBezTo>
                  <a:lnTo>
                    <a:pt x="1" y="9946"/>
                  </a:lnTo>
                  <a:cubicBezTo>
                    <a:pt x="1" y="10084"/>
                    <a:pt x="102" y="10152"/>
                    <a:pt x="203" y="10152"/>
                  </a:cubicBezTo>
                  <a:cubicBezTo>
                    <a:pt x="304" y="10152"/>
                    <a:pt x="405" y="10084"/>
                    <a:pt x="405" y="9946"/>
                  </a:cubicBezTo>
                  <a:lnTo>
                    <a:pt x="405" y="8387"/>
                  </a:lnTo>
                  <a:cubicBezTo>
                    <a:pt x="410" y="8113"/>
                    <a:pt x="583" y="7863"/>
                    <a:pt x="843" y="7767"/>
                  </a:cubicBezTo>
                  <a:lnTo>
                    <a:pt x="2157" y="7290"/>
                  </a:lnTo>
                  <a:lnTo>
                    <a:pt x="2705" y="8108"/>
                  </a:lnTo>
                  <a:cubicBezTo>
                    <a:pt x="2777" y="8214"/>
                    <a:pt x="2888" y="8282"/>
                    <a:pt x="3013" y="8291"/>
                  </a:cubicBezTo>
                  <a:lnTo>
                    <a:pt x="3056" y="8291"/>
                  </a:lnTo>
                  <a:cubicBezTo>
                    <a:pt x="3062" y="8291"/>
                    <a:pt x="3068" y="8292"/>
                    <a:pt x="3073" y="8292"/>
                  </a:cubicBezTo>
                  <a:cubicBezTo>
                    <a:pt x="3178" y="8292"/>
                    <a:pt x="3277" y="8249"/>
                    <a:pt x="3350" y="8171"/>
                  </a:cubicBezTo>
                  <a:lnTo>
                    <a:pt x="3687" y="7839"/>
                  </a:lnTo>
                  <a:lnTo>
                    <a:pt x="3687" y="9951"/>
                  </a:lnTo>
                  <a:cubicBezTo>
                    <a:pt x="3687" y="10086"/>
                    <a:pt x="3788" y="10153"/>
                    <a:pt x="3889" y="10153"/>
                  </a:cubicBezTo>
                  <a:cubicBezTo>
                    <a:pt x="3990" y="10153"/>
                    <a:pt x="4091" y="10086"/>
                    <a:pt x="4091" y="9951"/>
                  </a:cubicBezTo>
                  <a:lnTo>
                    <a:pt x="4091" y="7839"/>
                  </a:lnTo>
                  <a:lnTo>
                    <a:pt x="4423" y="8171"/>
                  </a:lnTo>
                  <a:cubicBezTo>
                    <a:pt x="4506" y="8254"/>
                    <a:pt x="4614" y="8295"/>
                    <a:pt x="4721" y="8295"/>
                  </a:cubicBezTo>
                  <a:cubicBezTo>
                    <a:pt x="4855" y="8295"/>
                    <a:pt x="4987" y="8231"/>
                    <a:pt x="5068" y="8108"/>
                  </a:cubicBezTo>
                  <a:lnTo>
                    <a:pt x="5616" y="7290"/>
                  </a:lnTo>
                  <a:lnTo>
                    <a:pt x="6930" y="7767"/>
                  </a:lnTo>
                  <a:cubicBezTo>
                    <a:pt x="7194" y="7863"/>
                    <a:pt x="7368" y="8113"/>
                    <a:pt x="7368" y="8392"/>
                  </a:cubicBezTo>
                  <a:lnTo>
                    <a:pt x="7368" y="9951"/>
                  </a:lnTo>
                  <a:cubicBezTo>
                    <a:pt x="7368" y="10086"/>
                    <a:pt x="7469" y="10153"/>
                    <a:pt x="7570" y="10153"/>
                  </a:cubicBezTo>
                  <a:cubicBezTo>
                    <a:pt x="7671" y="10153"/>
                    <a:pt x="7772" y="10086"/>
                    <a:pt x="7772" y="9951"/>
                  </a:cubicBezTo>
                  <a:lnTo>
                    <a:pt x="7772" y="8392"/>
                  </a:lnTo>
                  <a:cubicBezTo>
                    <a:pt x="7772" y="7940"/>
                    <a:pt x="7493" y="7536"/>
                    <a:pt x="7069" y="7382"/>
                  </a:cubicBezTo>
                  <a:lnTo>
                    <a:pt x="5823" y="6930"/>
                  </a:lnTo>
                  <a:cubicBezTo>
                    <a:pt x="5828" y="6872"/>
                    <a:pt x="5804" y="6814"/>
                    <a:pt x="5765" y="6776"/>
                  </a:cubicBezTo>
                  <a:lnTo>
                    <a:pt x="5390" y="6376"/>
                  </a:lnTo>
                  <a:lnTo>
                    <a:pt x="5390" y="5712"/>
                  </a:lnTo>
                  <a:cubicBezTo>
                    <a:pt x="5429" y="5678"/>
                    <a:pt x="5467" y="5645"/>
                    <a:pt x="5510" y="5611"/>
                  </a:cubicBezTo>
                  <a:cubicBezTo>
                    <a:pt x="5987" y="5159"/>
                    <a:pt x="6256" y="4533"/>
                    <a:pt x="6256" y="3879"/>
                  </a:cubicBezTo>
                  <a:lnTo>
                    <a:pt x="6256" y="3354"/>
                  </a:lnTo>
                  <a:cubicBezTo>
                    <a:pt x="6401" y="3042"/>
                    <a:pt x="6473" y="2710"/>
                    <a:pt x="6473" y="2368"/>
                  </a:cubicBezTo>
                  <a:lnTo>
                    <a:pt x="6473" y="203"/>
                  </a:lnTo>
                  <a:cubicBezTo>
                    <a:pt x="6473" y="92"/>
                    <a:pt x="6386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6817306" y="3225801"/>
              <a:ext cx="10622" cy="33335"/>
            </a:xfrm>
            <a:custGeom>
              <a:rect b="b" l="l" r="r" t="t"/>
              <a:pathLst>
                <a:path extrusionOk="0" h="1271" w="405">
                  <a:moveTo>
                    <a:pt x="203" y="0"/>
                  </a:moveTo>
                  <a:cubicBezTo>
                    <a:pt x="87" y="0"/>
                    <a:pt x="1" y="87"/>
                    <a:pt x="1" y="202"/>
                  </a:cubicBezTo>
                  <a:lnTo>
                    <a:pt x="1" y="1068"/>
                  </a:lnTo>
                  <a:cubicBezTo>
                    <a:pt x="1" y="1203"/>
                    <a:pt x="102" y="1271"/>
                    <a:pt x="203" y="1271"/>
                  </a:cubicBezTo>
                  <a:cubicBezTo>
                    <a:pt x="304" y="1271"/>
                    <a:pt x="405" y="1203"/>
                    <a:pt x="405" y="1068"/>
                  </a:cubicBezTo>
                  <a:lnTo>
                    <a:pt x="405" y="202"/>
                  </a:lnTo>
                  <a:cubicBezTo>
                    <a:pt x="405" y="87"/>
                    <a:pt x="313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6851376" y="2953088"/>
              <a:ext cx="169639" cy="177062"/>
            </a:xfrm>
            <a:custGeom>
              <a:rect b="b" l="l" r="r" t="t"/>
              <a:pathLst>
                <a:path extrusionOk="0" h="6751" w="6468">
                  <a:moveTo>
                    <a:pt x="852" y="0"/>
                  </a:moveTo>
                  <a:cubicBezTo>
                    <a:pt x="381" y="0"/>
                    <a:pt x="1" y="380"/>
                    <a:pt x="1" y="852"/>
                  </a:cubicBezTo>
                  <a:lnTo>
                    <a:pt x="1" y="4316"/>
                  </a:lnTo>
                  <a:cubicBezTo>
                    <a:pt x="1" y="4788"/>
                    <a:pt x="381" y="5168"/>
                    <a:pt x="852" y="5168"/>
                  </a:cubicBezTo>
                  <a:lnTo>
                    <a:pt x="1242" y="5168"/>
                  </a:lnTo>
                  <a:lnTo>
                    <a:pt x="939" y="6361"/>
                  </a:lnTo>
                  <a:cubicBezTo>
                    <a:pt x="885" y="6575"/>
                    <a:pt x="1054" y="6750"/>
                    <a:pt x="1241" y="6750"/>
                  </a:cubicBezTo>
                  <a:cubicBezTo>
                    <a:pt x="1303" y="6750"/>
                    <a:pt x="1367" y="6731"/>
                    <a:pt x="1425" y="6688"/>
                  </a:cubicBezTo>
                  <a:lnTo>
                    <a:pt x="3508" y="5173"/>
                  </a:lnTo>
                  <a:lnTo>
                    <a:pt x="5616" y="5173"/>
                  </a:lnTo>
                  <a:cubicBezTo>
                    <a:pt x="6083" y="5173"/>
                    <a:pt x="6463" y="4793"/>
                    <a:pt x="6468" y="4321"/>
                  </a:cubicBezTo>
                  <a:lnTo>
                    <a:pt x="6468" y="852"/>
                  </a:lnTo>
                  <a:cubicBezTo>
                    <a:pt x="6463" y="380"/>
                    <a:pt x="6083" y="0"/>
                    <a:pt x="5616" y="0"/>
                  </a:cubicBezTo>
                  <a:lnTo>
                    <a:pt x="4533" y="0"/>
                  </a:lnTo>
                  <a:cubicBezTo>
                    <a:pt x="4259" y="0"/>
                    <a:pt x="4259" y="404"/>
                    <a:pt x="4533" y="404"/>
                  </a:cubicBezTo>
                  <a:lnTo>
                    <a:pt x="5616" y="404"/>
                  </a:lnTo>
                  <a:cubicBezTo>
                    <a:pt x="5861" y="404"/>
                    <a:pt x="6064" y="606"/>
                    <a:pt x="6064" y="852"/>
                  </a:cubicBezTo>
                  <a:lnTo>
                    <a:pt x="6064" y="4321"/>
                  </a:lnTo>
                  <a:cubicBezTo>
                    <a:pt x="6064" y="4566"/>
                    <a:pt x="5861" y="4769"/>
                    <a:pt x="5616" y="4769"/>
                  </a:cubicBezTo>
                  <a:lnTo>
                    <a:pt x="3451" y="4769"/>
                  </a:lnTo>
                  <a:cubicBezTo>
                    <a:pt x="3445" y="4768"/>
                    <a:pt x="3440" y="4768"/>
                    <a:pt x="3434" y="4768"/>
                  </a:cubicBezTo>
                  <a:cubicBezTo>
                    <a:pt x="3397" y="4768"/>
                    <a:pt x="3360" y="4782"/>
                    <a:pt x="3330" y="4807"/>
                  </a:cubicBezTo>
                  <a:lnTo>
                    <a:pt x="1396" y="6212"/>
                  </a:lnTo>
                  <a:lnTo>
                    <a:pt x="1396" y="6212"/>
                  </a:lnTo>
                  <a:lnTo>
                    <a:pt x="1699" y="5019"/>
                  </a:lnTo>
                  <a:cubicBezTo>
                    <a:pt x="1728" y="4889"/>
                    <a:pt x="1632" y="4769"/>
                    <a:pt x="1502" y="4769"/>
                  </a:cubicBezTo>
                  <a:lnTo>
                    <a:pt x="852" y="4769"/>
                  </a:lnTo>
                  <a:cubicBezTo>
                    <a:pt x="602" y="4769"/>
                    <a:pt x="405" y="4566"/>
                    <a:pt x="405" y="4321"/>
                  </a:cubicBezTo>
                  <a:lnTo>
                    <a:pt x="405" y="852"/>
                  </a:lnTo>
                  <a:cubicBezTo>
                    <a:pt x="405" y="606"/>
                    <a:pt x="602" y="404"/>
                    <a:pt x="852" y="404"/>
                  </a:cubicBezTo>
                  <a:lnTo>
                    <a:pt x="1935" y="404"/>
                  </a:lnTo>
                  <a:cubicBezTo>
                    <a:pt x="2204" y="404"/>
                    <a:pt x="2204" y="0"/>
                    <a:pt x="19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6919148" y="2918992"/>
              <a:ext cx="33729" cy="101500"/>
            </a:xfrm>
            <a:custGeom>
              <a:rect b="b" l="l" r="r" t="t"/>
              <a:pathLst>
                <a:path extrusionOk="0" h="3870" w="1286">
                  <a:moveTo>
                    <a:pt x="867" y="405"/>
                  </a:moveTo>
                  <a:lnTo>
                    <a:pt x="669" y="3465"/>
                  </a:lnTo>
                  <a:lnTo>
                    <a:pt x="621" y="3465"/>
                  </a:lnTo>
                  <a:lnTo>
                    <a:pt x="429" y="405"/>
                  </a:lnTo>
                  <a:close/>
                  <a:moveTo>
                    <a:pt x="212" y="1"/>
                  </a:moveTo>
                  <a:cubicBezTo>
                    <a:pt x="97" y="1"/>
                    <a:pt x="1" y="97"/>
                    <a:pt x="10" y="218"/>
                  </a:cubicBezTo>
                  <a:lnTo>
                    <a:pt x="227" y="3682"/>
                  </a:lnTo>
                  <a:cubicBezTo>
                    <a:pt x="232" y="3788"/>
                    <a:pt x="323" y="3870"/>
                    <a:pt x="429" y="3870"/>
                  </a:cubicBezTo>
                  <a:lnTo>
                    <a:pt x="862" y="3870"/>
                  </a:lnTo>
                  <a:cubicBezTo>
                    <a:pt x="968" y="3870"/>
                    <a:pt x="1054" y="3788"/>
                    <a:pt x="1064" y="3682"/>
                  </a:cubicBezTo>
                  <a:lnTo>
                    <a:pt x="1281" y="218"/>
                  </a:lnTo>
                  <a:cubicBezTo>
                    <a:pt x="1285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6919410" y="3026945"/>
              <a:ext cx="39027" cy="33440"/>
            </a:xfrm>
            <a:custGeom>
              <a:rect b="b" l="l" r="r" t="t"/>
              <a:pathLst>
                <a:path extrusionOk="0" h="1275" w="1488">
                  <a:moveTo>
                    <a:pt x="635" y="403"/>
                  </a:moveTo>
                  <a:lnTo>
                    <a:pt x="635" y="408"/>
                  </a:lnTo>
                  <a:cubicBezTo>
                    <a:pt x="842" y="408"/>
                    <a:pt x="943" y="658"/>
                    <a:pt x="799" y="803"/>
                  </a:cubicBezTo>
                  <a:cubicBezTo>
                    <a:pt x="752" y="849"/>
                    <a:pt x="694" y="870"/>
                    <a:pt x="637" y="870"/>
                  </a:cubicBezTo>
                  <a:cubicBezTo>
                    <a:pt x="519" y="870"/>
                    <a:pt x="404" y="779"/>
                    <a:pt x="404" y="639"/>
                  </a:cubicBezTo>
                  <a:cubicBezTo>
                    <a:pt x="404" y="509"/>
                    <a:pt x="505" y="403"/>
                    <a:pt x="635" y="403"/>
                  </a:cubicBezTo>
                  <a:close/>
                  <a:moveTo>
                    <a:pt x="640" y="0"/>
                  </a:moveTo>
                  <a:cubicBezTo>
                    <a:pt x="314" y="0"/>
                    <a:pt x="0" y="254"/>
                    <a:pt x="0" y="639"/>
                  </a:cubicBezTo>
                  <a:cubicBezTo>
                    <a:pt x="0" y="990"/>
                    <a:pt x="284" y="1274"/>
                    <a:pt x="635" y="1274"/>
                  </a:cubicBezTo>
                  <a:cubicBezTo>
                    <a:pt x="1203" y="1274"/>
                    <a:pt x="1487" y="591"/>
                    <a:pt x="1083" y="187"/>
                  </a:cubicBezTo>
                  <a:cubicBezTo>
                    <a:pt x="954" y="58"/>
                    <a:pt x="796" y="0"/>
                    <a:pt x="6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1" name="Google Shape;3331;p38"/>
          <p:cNvGrpSpPr/>
          <p:nvPr/>
        </p:nvGrpSpPr>
        <p:grpSpPr>
          <a:xfrm>
            <a:off x="10629891" y="3630749"/>
            <a:ext cx="483635" cy="483809"/>
            <a:chOff x="7972418" y="2907636"/>
            <a:chExt cx="362726" cy="362857"/>
          </a:xfrm>
        </p:grpSpPr>
        <p:sp>
          <p:nvSpPr>
            <p:cNvPr id="3332" name="Google Shape;3332;p38"/>
            <p:cNvSpPr/>
            <p:nvPr/>
          </p:nvSpPr>
          <p:spPr>
            <a:xfrm>
              <a:off x="8158817" y="2930375"/>
              <a:ext cx="75352" cy="74591"/>
            </a:xfrm>
            <a:custGeom>
              <a:rect b="b" l="l" r="r" t="t"/>
              <a:pathLst>
                <a:path extrusionOk="0" h="2844" w="2873">
                  <a:moveTo>
                    <a:pt x="698" y="322"/>
                  </a:moveTo>
                  <a:cubicBezTo>
                    <a:pt x="794" y="322"/>
                    <a:pt x="875" y="398"/>
                    <a:pt x="876" y="498"/>
                  </a:cubicBezTo>
                  <a:lnTo>
                    <a:pt x="876" y="498"/>
                  </a:lnTo>
                  <a:cubicBezTo>
                    <a:pt x="875" y="593"/>
                    <a:pt x="793" y="674"/>
                    <a:pt x="698" y="674"/>
                  </a:cubicBezTo>
                  <a:lnTo>
                    <a:pt x="549" y="674"/>
                  </a:lnTo>
                  <a:cubicBezTo>
                    <a:pt x="313" y="674"/>
                    <a:pt x="313" y="322"/>
                    <a:pt x="549" y="322"/>
                  </a:cubicBezTo>
                  <a:close/>
                  <a:moveTo>
                    <a:pt x="1444" y="322"/>
                  </a:moveTo>
                  <a:cubicBezTo>
                    <a:pt x="1544" y="322"/>
                    <a:pt x="1621" y="398"/>
                    <a:pt x="1622" y="498"/>
                  </a:cubicBezTo>
                  <a:lnTo>
                    <a:pt x="1622" y="498"/>
                  </a:lnTo>
                  <a:cubicBezTo>
                    <a:pt x="1621" y="593"/>
                    <a:pt x="1544" y="674"/>
                    <a:pt x="1444" y="674"/>
                  </a:cubicBezTo>
                  <a:lnTo>
                    <a:pt x="1295" y="674"/>
                  </a:lnTo>
                  <a:cubicBezTo>
                    <a:pt x="1059" y="674"/>
                    <a:pt x="1059" y="322"/>
                    <a:pt x="1295" y="322"/>
                  </a:cubicBezTo>
                  <a:close/>
                  <a:moveTo>
                    <a:pt x="0" y="0"/>
                  </a:moveTo>
                  <a:lnTo>
                    <a:pt x="0" y="2844"/>
                  </a:lnTo>
                  <a:lnTo>
                    <a:pt x="2060" y="2844"/>
                  </a:lnTo>
                  <a:lnTo>
                    <a:pt x="2031" y="2781"/>
                  </a:lnTo>
                  <a:cubicBezTo>
                    <a:pt x="1988" y="2695"/>
                    <a:pt x="1939" y="2613"/>
                    <a:pt x="1882" y="2536"/>
                  </a:cubicBezTo>
                  <a:cubicBezTo>
                    <a:pt x="1319" y="1761"/>
                    <a:pt x="1733" y="1391"/>
                    <a:pt x="1752" y="1376"/>
                  </a:cubicBezTo>
                  <a:lnTo>
                    <a:pt x="1757" y="1376"/>
                  </a:lnTo>
                  <a:cubicBezTo>
                    <a:pt x="1867" y="1280"/>
                    <a:pt x="2016" y="1227"/>
                    <a:pt x="2166" y="1222"/>
                  </a:cubicBezTo>
                  <a:cubicBezTo>
                    <a:pt x="2209" y="1222"/>
                    <a:pt x="2252" y="1227"/>
                    <a:pt x="2296" y="1237"/>
                  </a:cubicBezTo>
                  <a:cubicBezTo>
                    <a:pt x="2459" y="1275"/>
                    <a:pt x="2623" y="1376"/>
                    <a:pt x="2786" y="1540"/>
                  </a:cubicBezTo>
                  <a:lnTo>
                    <a:pt x="2859" y="1617"/>
                  </a:lnTo>
                  <a:lnTo>
                    <a:pt x="2859" y="140"/>
                  </a:lnTo>
                  <a:cubicBezTo>
                    <a:pt x="2859" y="111"/>
                    <a:pt x="2863" y="82"/>
                    <a:pt x="2868" y="53"/>
                  </a:cubicBezTo>
                  <a:lnTo>
                    <a:pt x="287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7994239" y="3008480"/>
              <a:ext cx="74486" cy="75614"/>
            </a:xfrm>
            <a:custGeom>
              <a:rect b="b" l="l" r="r" t="t"/>
              <a:pathLst>
                <a:path extrusionOk="0" h="2883" w="2840">
                  <a:moveTo>
                    <a:pt x="494" y="1253"/>
                  </a:moveTo>
                  <a:cubicBezTo>
                    <a:pt x="582" y="1253"/>
                    <a:pt x="670" y="1312"/>
                    <a:pt x="670" y="1430"/>
                  </a:cubicBezTo>
                  <a:lnTo>
                    <a:pt x="670" y="1584"/>
                  </a:lnTo>
                  <a:cubicBezTo>
                    <a:pt x="670" y="1680"/>
                    <a:pt x="593" y="1757"/>
                    <a:pt x="492" y="1757"/>
                  </a:cubicBezTo>
                  <a:cubicBezTo>
                    <a:pt x="395" y="1757"/>
                    <a:pt x="318" y="1680"/>
                    <a:pt x="318" y="1584"/>
                  </a:cubicBezTo>
                  <a:lnTo>
                    <a:pt x="318" y="1430"/>
                  </a:lnTo>
                  <a:cubicBezTo>
                    <a:pt x="318" y="1312"/>
                    <a:pt x="406" y="1253"/>
                    <a:pt x="494" y="1253"/>
                  </a:cubicBezTo>
                  <a:close/>
                  <a:moveTo>
                    <a:pt x="492" y="2002"/>
                  </a:moveTo>
                  <a:cubicBezTo>
                    <a:pt x="593" y="2002"/>
                    <a:pt x="670" y="2079"/>
                    <a:pt x="670" y="2180"/>
                  </a:cubicBezTo>
                  <a:lnTo>
                    <a:pt x="670" y="2329"/>
                  </a:lnTo>
                  <a:cubicBezTo>
                    <a:pt x="670" y="2447"/>
                    <a:pt x="582" y="2506"/>
                    <a:pt x="494" y="2506"/>
                  </a:cubicBezTo>
                  <a:cubicBezTo>
                    <a:pt x="406" y="2506"/>
                    <a:pt x="318" y="2447"/>
                    <a:pt x="318" y="2329"/>
                  </a:cubicBezTo>
                  <a:lnTo>
                    <a:pt x="318" y="2180"/>
                  </a:lnTo>
                  <a:cubicBezTo>
                    <a:pt x="318" y="2079"/>
                    <a:pt x="395" y="2002"/>
                    <a:pt x="492" y="2002"/>
                  </a:cubicBezTo>
                  <a:close/>
                  <a:moveTo>
                    <a:pt x="1" y="0"/>
                  </a:moveTo>
                  <a:lnTo>
                    <a:pt x="1" y="2883"/>
                  </a:lnTo>
                  <a:lnTo>
                    <a:pt x="2840" y="2883"/>
                  </a:lnTo>
                  <a:lnTo>
                    <a:pt x="2840" y="814"/>
                  </a:lnTo>
                  <a:lnTo>
                    <a:pt x="2777" y="843"/>
                  </a:lnTo>
                  <a:cubicBezTo>
                    <a:pt x="2691" y="886"/>
                    <a:pt x="2604" y="934"/>
                    <a:pt x="2527" y="997"/>
                  </a:cubicBezTo>
                  <a:cubicBezTo>
                    <a:pt x="2262" y="1189"/>
                    <a:pt x="2012" y="1290"/>
                    <a:pt x="1791" y="1290"/>
                  </a:cubicBezTo>
                  <a:cubicBezTo>
                    <a:pt x="1785" y="1290"/>
                    <a:pt x="1779" y="1290"/>
                    <a:pt x="1772" y="1290"/>
                  </a:cubicBezTo>
                  <a:cubicBezTo>
                    <a:pt x="1621" y="1290"/>
                    <a:pt x="1479" y="1233"/>
                    <a:pt x="1372" y="1126"/>
                  </a:cubicBezTo>
                  <a:lnTo>
                    <a:pt x="1372" y="1122"/>
                  </a:lnTo>
                  <a:cubicBezTo>
                    <a:pt x="1242" y="972"/>
                    <a:pt x="1189" y="770"/>
                    <a:pt x="1228" y="578"/>
                  </a:cubicBezTo>
                  <a:cubicBezTo>
                    <a:pt x="1266" y="419"/>
                    <a:pt x="1367" y="256"/>
                    <a:pt x="1531" y="92"/>
                  </a:cubicBezTo>
                  <a:lnTo>
                    <a:pt x="1608" y="15"/>
                  </a:lnTo>
                  <a:lnTo>
                    <a:pt x="136" y="15"/>
                  </a:lnTo>
                  <a:cubicBezTo>
                    <a:pt x="107" y="15"/>
                    <a:pt x="78" y="15"/>
                    <a:pt x="49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8237814" y="3095057"/>
              <a:ext cx="79023" cy="75483"/>
            </a:xfrm>
            <a:custGeom>
              <a:rect b="b" l="l" r="r" t="t"/>
              <a:pathLst>
                <a:path extrusionOk="0" h="2878" w="3013">
                  <a:moveTo>
                    <a:pt x="2346" y="372"/>
                  </a:moveTo>
                  <a:cubicBezTo>
                    <a:pt x="2434" y="372"/>
                    <a:pt x="2522" y="431"/>
                    <a:pt x="2522" y="549"/>
                  </a:cubicBezTo>
                  <a:lnTo>
                    <a:pt x="2522" y="703"/>
                  </a:lnTo>
                  <a:cubicBezTo>
                    <a:pt x="2517" y="799"/>
                    <a:pt x="2440" y="876"/>
                    <a:pt x="2344" y="876"/>
                  </a:cubicBezTo>
                  <a:cubicBezTo>
                    <a:pt x="2248" y="876"/>
                    <a:pt x="2171" y="799"/>
                    <a:pt x="2171" y="703"/>
                  </a:cubicBezTo>
                  <a:lnTo>
                    <a:pt x="2171" y="549"/>
                  </a:lnTo>
                  <a:cubicBezTo>
                    <a:pt x="2171" y="431"/>
                    <a:pt x="2258" y="372"/>
                    <a:pt x="2346" y="372"/>
                  </a:cubicBezTo>
                  <a:close/>
                  <a:moveTo>
                    <a:pt x="2344" y="1117"/>
                  </a:moveTo>
                  <a:lnTo>
                    <a:pt x="2344" y="1121"/>
                  </a:lnTo>
                  <a:cubicBezTo>
                    <a:pt x="2440" y="1121"/>
                    <a:pt x="2522" y="1198"/>
                    <a:pt x="2522" y="1300"/>
                  </a:cubicBezTo>
                  <a:lnTo>
                    <a:pt x="2522" y="1444"/>
                  </a:lnTo>
                  <a:cubicBezTo>
                    <a:pt x="2522" y="1562"/>
                    <a:pt x="2434" y="1621"/>
                    <a:pt x="2346" y="1621"/>
                  </a:cubicBezTo>
                  <a:cubicBezTo>
                    <a:pt x="2258" y="1621"/>
                    <a:pt x="2171" y="1562"/>
                    <a:pt x="2171" y="1444"/>
                  </a:cubicBezTo>
                  <a:lnTo>
                    <a:pt x="2171" y="1295"/>
                  </a:lnTo>
                  <a:cubicBezTo>
                    <a:pt x="2171" y="1198"/>
                    <a:pt x="2248" y="1121"/>
                    <a:pt x="2344" y="1117"/>
                  </a:cubicBezTo>
                  <a:close/>
                  <a:moveTo>
                    <a:pt x="0" y="0"/>
                  </a:moveTo>
                  <a:lnTo>
                    <a:pt x="0" y="2065"/>
                  </a:lnTo>
                  <a:lnTo>
                    <a:pt x="58" y="2036"/>
                  </a:lnTo>
                  <a:cubicBezTo>
                    <a:pt x="145" y="1992"/>
                    <a:pt x="227" y="1939"/>
                    <a:pt x="308" y="1887"/>
                  </a:cubicBezTo>
                  <a:cubicBezTo>
                    <a:pt x="573" y="1689"/>
                    <a:pt x="823" y="1588"/>
                    <a:pt x="1045" y="1588"/>
                  </a:cubicBezTo>
                  <a:cubicBezTo>
                    <a:pt x="1051" y="1588"/>
                    <a:pt x="1057" y="1588"/>
                    <a:pt x="1062" y="1588"/>
                  </a:cubicBezTo>
                  <a:cubicBezTo>
                    <a:pt x="1210" y="1588"/>
                    <a:pt x="1357" y="1645"/>
                    <a:pt x="1463" y="1752"/>
                  </a:cubicBezTo>
                  <a:lnTo>
                    <a:pt x="1463" y="1757"/>
                  </a:lnTo>
                  <a:cubicBezTo>
                    <a:pt x="1593" y="1906"/>
                    <a:pt x="1646" y="2108"/>
                    <a:pt x="1603" y="2300"/>
                  </a:cubicBezTo>
                  <a:cubicBezTo>
                    <a:pt x="1569" y="2459"/>
                    <a:pt x="1468" y="2628"/>
                    <a:pt x="1304" y="2786"/>
                  </a:cubicBezTo>
                  <a:lnTo>
                    <a:pt x="1227" y="2863"/>
                  </a:lnTo>
                  <a:lnTo>
                    <a:pt x="2873" y="2863"/>
                  </a:lnTo>
                  <a:cubicBezTo>
                    <a:pt x="2902" y="2863"/>
                    <a:pt x="2931" y="2863"/>
                    <a:pt x="2960" y="2868"/>
                  </a:cubicBezTo>
                  <a:lnTo>
                    <a:pt x="3013" y="2878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8072240" y="3173923"/>
              <a:ext cx="75483" cy="79155"/>
            </a:xfrm>
            <a:custGeom>
              <a:rect b="b" l="l" r="r" t="t"/>
              <a:pathLst>
                <a:path extrusionOk="0" h="3018" w="2878">
                  <a:moveTo>
                    <a:pt x="1579" y="2171"/>
                  </a:moveTo>
                  <a:cubicBezTo>
                    <a:pt x="1815" y="2171"/>
                    <a:pt x="1815" y="2522"/>
                    <a:pt x="1579" y="2522"/>
                  </a:cubicBezTo>
                  <a:lnTo>
                    <a:pt x="1430" y="2522"/>
                  </a:lnTo>
                  <a:cubicBezTo>
                    <a:pt x="1333" y="2522"/>
                    <a:pt x="1252" y="2445"/>
                    <a:pt x="1252" y="2349"/>
                  </a:cubicBezTo>
                  <a:cubicBezTo>
                    <a:pt x="1252" y="2253"/>
                    <a:pt x="1333" y="2171"/>
                    <a:pt x="1430" y="2171"/>
                  </a:cubicBezTo>
                  <a:close/>
                  <a:moveTo>
                    <a:pt x="2329" y="2171"/>
                  </a:moveTo>
                  <a:cubicBezTo>
                    <a:pt x="2560" y="2171"/>
                    <a:pt x="2560" y="2522"/>
                    <a:pt x="2329" y="2522"/>
                  </a:cubicBezTo>
                  <a:lnTo>
                    <a:pt x="2175" y="2522"/>
                  </a:lnTo>
                  <a:cubicBezTo>
                    <a:pt x="2079" y="2522"/>
                    <a:pt x="2002" y="2445"/>
                    <a:pt x="2002" y="2349"/>
                  </a:cubicBezTo>
                  <a:cubicBezTo>
                    <a:pt x="2002" y="2253"/>
                    <a:pt x="2079" y="2171"/>
                    <a:pt x="2175" y="2171"/>
                  </a:cubicBezTo>
                  <a:close/>
                  <a:moveTo>
                    <a:pt x="814" y="1"/>
                  </a:moveTo>
                  <a:lnTo>
                    <a:pt x="843" y="68"/>
                  </a:lnTo>
                  <a:cubicBezTo>
                    <a:pt x="886" y="155"/>
                    <a:pt x="934" y="236"/>
                    <a:pt x="992" y="313"/>
                  </a:cubicBezTo>
                  <a:cubicBezTo>
                    <a:pt x="1555" y="1088"/>
                    <a:pt x="1141" y="1459"/>
                    <a:pt x="1122" y="1473"/>
                  </a:cubicBezTo>
                  <a:lnTo>
                    <a:pt x="1117" y="1473"/>
                  </a:lnTo>
                  <a:cubicBezTo>
                    <a:pt x="1006" y="1569"/>
                    <a:pt x="862" y="1622"/>
                    <a:pt x="708" y="1627"/>
                  </a:cubicBezTo>
                  <a:cubicBezTo>
                    <a:pt x="665" y="1627"/>
                    <a:pt x="621" y="1622"/>
                    <a:pt x="578" y="1613"/>
                  </a:cubicBezTo>
                  <a:cubicBezTo>
                    <a:pt x="414" y="1579"/>
                    <a:pt x="251" y="1478"/>
                    <a:pt x="92" y="1309"/>
                  </a:cubicBezTo>
                  <a:lnTo>
                    <a:pt x="15" y="1232"/>
                  </a:lnTo>
                  <a:lnTo>
                    <a:pt x="15" y="2883"/>
                  </a:lnTo>
                  <a:cubicBezTo>
                    <a:pt x="15" y="2912"/>
                    <a:pt x="10" y="2941"/>
                    <a:pt x="5" y="2970"/>
                  </a:cubicBezTo>
                  <a:lnTo>
                    <a:pt x="0" y="3018"/>
                  </a:lnTo>
                  <a:lnTo>
                    <a:pt x="2878" y="3018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8208780" y="2918494"/>
              <a:ext cx="108320" cy="141996"/>
            </a:xfrm>
            <a:custGeom>
              <a:rect b="b" l="l" r="r" t="t"/>
              <a:pathLst>
                <a:path extrusionOk="0" h="5414" w="4130">
                  <a:moveTo>
                    <a:pt x="2310" y="1"/>
                  </a:moveTo>
                  <a:cubicBezTo>
                    <a:pt x="2195" y="1"/>
                    <a:pt x="2099" y="97"/>
                    <a:pt x="2099" y="212"/>
                  </a:cubicBezTo>
                  <a:lnTo>
                    <a:pt x="2099" y="2469"/>
                  </a:lnTo>
                  <a:cubicBezTo>
                    <a:pt x="2099" y="2585"/>
                    <a:pt x="2011" y="2642"/>
                    <a:pt x="1923" y="2642"/>
                  </a:cubicBezTo>
                  <a:cubicBezTo>
                    <a:pt x="1835" y="2642"/>
                    <a:pt x="1747" y="2585"/>
                    <a:pt x="1747" y="2469"/>
                  </a:cubicBezTo>
                  <a:lnTo>
                    <a:pt x="1747" y="593"/>
                  </a:lnTo>
                  <a:cubicBezTo>
                    <a:pt x="1747" y="472"/>
                    <a:pt x="1651" y="381"/>
                    <a:pt x="1536" y="381"/>
                  </a:cubicBezTo>
                  <a:lnTo>
                    <a:pt x="1516" y="381"/>
                  </a:lnTo>
                  <a:cubicBezTo>
                    <a:pt x="1514" y="381"/>
                    <a:pt x="1511" y="381"/>
                    <a:pt x="1508" y="381"/>
                  </a:cubicBezTo>
                  <a:cubicBezTo>
                    <a:pt x="1396" y="381"/>
                    <a:pt x="1305" y="475"/>
                    <a:pt x="1305" y="593"/>
                  </a:cubicBezTo>
                  <a:lnTo>
                    <a:pt x="1305" y="2614"/>
                  </a:lnTo>
                  <a:lnTo>
                    <a:pt x="1305" y="2618"/>
                  </a:lnTo>
                  <a:lnTo>
                    <a:pt x="1305" y="2628"/>
                  </a:lnTo>
                  <a:cubicBezTo>
                    <a:pt x="1314" y="2745"/>
                    <a:pt x="1221" y="2817"/>
                    <a:pt x="1128" y="2817"/>
                  </a:cubicBezTo>
                  <a:cubicBezTo>
                    <a:pt x="1067" y="2817"/>
                    <a:pt x="1007" y="2787"/>
                    <a:pt x="973" y="2719"/>
                  </a:cubicBezTo>
                  <a:cubicBezTo>
                    <a:pt x="848" y="2474"/>
                    <a:pt x="569" y="2084"/>
                    <a:pt x="318" y="2031"/>
                  </a:cubicBezTo>
                  <a:cubicBezTo>
                    <a:pt x="299" y="2026"/>
                    <a:pt x="280" y="2022"/>
                    <a:pt x="261" y="2022"/>
                  </a:cubicBezTo>
                  <a:cubicBezTo>
                    <a:pt x="193" y="2022"/>
                    <a:pt x="131" y="2046"/>
                    <a:pt x="78" y="2089"/>
                  </a:cubicBezTo>
                  <a:lnTo>
                    <a:pt x="73" y="2099"/>
                  </a:lnTo>
                  <a:cubicBezTo>
                    <a:pt x="1" y="2190"/>
                    <a:pt x="1" y="2426"/>
                    <a:pt x="261" y="2777"/>
                  </a:cubicBezTo>
                  <a:cubicBezTo>
                    <a:pt x="443" y="3027"/>
                    <a:pt x="564" y="3326"/>
                    <a:pt x="607" y="3634"/>
                  </a:cubicBezTo>
                  <a:cubicBezTo>
                    <a:pt x="665" y="3966"/>
                    <a:pt x="713" y="4230"/>
                    <a:pt x="1343" y="4707"/>
                  </a:cubicBezTo>
                  <a:cubicBezTo>
                    <a:pt x="1387" y="4735"/>
                    <a:pt x="1411" y="4788"/>
                    <a:pt x="1411" y="4846"/>
                  </a:cubicBezTo>
                  <a:lnTo>
                    <a:pt x="1411" y="5414"/>
                  </a:lnTo>
                  <a:lnTo>
                    <a:pt x="3590" y="5414"/>
                  </a:lnTo>
                  <a:lnTo>
                    <a:pt x="3590" y="4581"/>
                  </a:lnTo>
                  <a:cubicBezTo>
                    <a:pt x="3590" y="4519"/>
                    <a:pt x="3624" y="4461"/>
                    <a:pt x="3677" y="4428"/>
                  </a:cubicBezTo>
                  <a:cubicBezTo>
                    <a:pt x="4023" y="4225"/>
                    <a:pt x="4129" y="3225"/>
                    <a:pt x="4120" y="2642"/>
                  </a:cubicBezTo>
                  <a:lnTo>
                    <a:pt x="4120" y="1521"/>
                  </a:lnTo>
                  <a:cubicBezTo>
                    <a:pt x="4120" y="1406"/>
                    <a:pt x="4023" y="1310"/>
                    <a:pt x="3903" y="1310"/>
                  </a:cubicBezTo>
                  <a:lnTo>
                    <a:pt x="3889" y="1310"/>
                  </a:lnTo>
                  <a:cubicBezTo>
                    <a:pt x="3773" y="1310"/>
                    <a:pt x="3677" y="1406"/>
                    <a:pt x="3677" y="1521"/>
                  </a:cubicBezTo>
                  <a:lnTo>
                    <a:pt x="3677" y="2469"/>
                  </a:lnTo>
                  <a:cubicBezTo>
                    <a:pt x="3677" y="2585"/>
                    <a:pt x="3589" y="2642"/>
                    <a:pt x="3501" y="2642"/>
                  </a:cubicBezTo>
                  <a:cubicBezTo>
                    <a:pt x="3414" y="2642"/>
                    <a:pt x="3326" y="2585"/>
                    <a:pt x="3326" y="2469"/>
                  </a:cubicBezTo>
                  <a:lnTo>
                    <a:pt x="3326" y="593"/>
                  </a:lnTo>
                  <a:cubicBezTo>
                    <a:pt x="3326" y="472"/>
                    <a:pt x="3229" y="381"/>
                    <a:pt x="3114" y="381"/>
                  </a:cubicBezTo>
                  <a:lnTo>
                    <a:pt x="3095" y="381"/>
                  </a:lnTo>
                  <a:cubicBezTo>
                    <a:pt x="2994" y="381"/>
                    <a:pt x="2907" y="448"/>
                    <a:pt x="2888" y="549"/>
                  </a:cubicBezTo>
                  <a:lnTo>
                    <a:pt x="2888" y="881"/>
                  </a:lnTo>
                  <a:cubicBezTo>
                    <a:pt x="2888" y="891"/>
                    <a:pt x="2888" y="901"/>
                    <a:pt x="2888" y="915"/>
                  </a:cubicBezTo>
                  <a:lnTo>
                    <a:pt x="2888" y="934"/>
                  </a:lnTo>
                  <a:cubicBezTo>
                    <a:pt x="2888" y="944"/>
                    <a:pt x="2888" y="953"/>
                    <a:pt x="2888" y="963"/>
                  </a:cubicBezTo>
                  <a:lnTo>
                    <a:pt x="2888" y="2469"/>
                  </a:lnTo>
                  <a:cubicBezTo>
                    <a:pt x="2888" y="2585"/>
                    <a:pt x="2800" y="2642"/>
                    <a:pt x="2712" y="2642"/>
                  </a:cubicBezTo>
                  <a:cubicBezTo>
                    <a:pt x="2624" y="2642"/>
                    <a:pt x="2537" y="2585"/>
                    <a:pt x="2537" y="2469"/>
                  </a:cubicBezTo>
                  <a:lnTo>
                    <a:pt x="2537" y="1103"/>
                  </a:lnTo>
                  <a:cubicBezTo>
                    <a:pt x="2537" y="1093"/>
                    <a:pt x="2537" y="1083"/>
                    <a:pt x="2537" y="1074"/>
                  </a:cubicBezTo>
                  <a:lnTo>
                    <a:pt x="2537" y="593"/>
                  </a:lnTo>
                  <a:cubicBezTo>
                    <a:pt x="2537" y="573"/>
                    <a:pt x="2537" y="549"/>
                    <a:pt x="2541" y="530"/>
                  </a:cubicBezTo>
                  <a:lnTo>
                    <a:pt x="2541" y="212"/>
                  </a:lnTo>
                  <a:cubicBezTo>
                    <a:pt x="2541" y="97"/>
                    <a:pt x="2445" y="1"/>
                    <a:pt x="2325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7989334" y="3118531"/>
              <a:ext cx="108424" cy="141996"/>
            </a:xfrm>
            <a:custGeom>
              <a:rect b="b" l="l" r="r" t="t"/>
              <a:pathLst>
                <a:path extrusionOk="0" h="5414" w="4134">
                  <a:moveTo>
                    <a:pt x="539" y="0"/>
                  </a:moveTo>
                  <a:lnTo>
                    <a:pt x="539" y="833"/>
                  </a:lnTo>
                  <a:cubicBezTo>
                    <a:pt x="539" y="895"/>
                    <a:pt x="505" y="953"/>
                    <a:pt x="452" y="982"/>
                  </a:cubicBezTo>
                  <a:cubicBezTo>
                    <a:pt x="111" y="1189"/>
                    <a:pt x="0" y="2185"/>
                    <a:pt x="10" y="2772"/>
                  </a:cubicBezTo>
                  <a:lnTo>
                    <a:pt x="10" y="3893"/>
                  </a:lnTo>
                  <a:cubicBezTo>
                    <a:pt x="10" y="4008"/>
                    <a:pt x="106" y="4105"/>
                    <a:pt x="226" y="4105"/>
                  </a:cubicBezTo>
                  <a:lnTo>
                    <a:pt x="241" y="4105"/>
                  </a:lnTo>
                  <a:cubicBezTo>
                    <a:pt x="356" y="4105"/>
                    <a:pt x="452" y="4008"/>
                    <a:pt x="452" y="3893"/>
                  </a:cubicBezTo>
                  <a:lnTo>
                    <a:pt x="452" y="2945"/>
                  </a:lnTo>
                  <a:cubicBezTo>
                    <a:pt x="452" y="2827"/>
                    <a:pt x="540" y="2768"/>
                    <a:pt x="628" y="2768"/>
                  </a:cubicBezTo>
                  <a:cubicBezTo>
                    <a:pt x="716" y="2768"/>
                    <a:pt x="804" y="2827"/>
                    <a:pt x="804" y="2945"/>
                  </a:cubicBezTo>
                  <a:lnTo>
                    <a:pt x="804" y="4822"/>
                  </a:lnTo>
                  <a:cubicBezTo>
                    <a:pt x="804" y="4937"/>
                    <a:pt x="900" y="5033"/>
                    <a:pt x="1015" y="5033"/>
                  </a:cubicBezTo>
                  <a:lnTo>
                    <a:pt x="1035" y="5033"/>
                  </a:lnTo>
                  <a:cubicBezTo>
                    <a:pt x="1136" y="5033"/>
                    <a:pt x="1222" y="4961"/>
                    <a:pt x="1242" y="4865"/>
                  </a:cubicBezTo>
                  <a:lnTo>
                    <a:pt x="1242" y="4528"/>
                  </a:lnTo>
                  <a:cubicBezTo>
                    <a:pt x="1242" y="4519"/>
                    <a:pt x="1242" y="4509"/>
                    <a:pt x="1242" y="4499"/>
                  </a:cubicBezTo>
                  <a:lnTo>
                    <a:pt x="1242" y="4480"/>
                  </a:lnTo>
                  <a:cubicBezTo>
                    <a:pt x="1242" y="4466"/>
                    <a:pt x="1242" y="4456"/>
                    <a:pt x="1242" y="4446"/>
                  </a:cubicBezTo>
                  <a:lnTo>
                    <a:pt x="1242" y="2945"/>
                  </a:lnTo>
                  <a:cubicBezTo>
                    <a:pt x="1242" y="2827"/>
                    <a:pt x="1329" y="2768"/>
                    <a:pt x="1417" y="2768"/>
                  </a:cubicBezTo>
                  <a:cubicBezTo>
                    <a:pt x="1505" y="2768"/>
                    <a:pt x="1593" y="2827"/>
                    <a:pt x="1593" y="2945"/>
                  </a:cubicBezTo>
                  <a:lnTo>
                    <a:pt x="1593" y="4312"/>
                  </a:lnTo>
                  <a:cubicBezTo>
                    <a:pt x="1593" y="4321"/>
                    <a:pt x="1593" y="4331"/>
                    <a:pt x="1593" y="4340"/>
                  </a:cubicBezTo>
                  <a:lnTo>
                    <a:pt x="1593" y="4822"/>
                  </a:lnTo>
                  <a:cubicBezTo>
                    <a:pt x="1593" y="4841"/>
                    <a:pt x="1593" y="4860"/>
                    <a:pt x="1588" y="4879"/>
                  </a:cubicBezTo>
                  <a:lnTo>
                    <a:pt x="1588" y="5202"/>
                  </a:lnTo>
                  <a:cubicBezTo>
                    <a:pt x="1588" y="5317"/>
                    <a:pt x="1684" y="5414"/>
                    <a:pt x="1805" y="5414"/>
                  </a:cubicBezTo>
                  <a:lnTo>
                    <a:pt x="1819" y="5414"/>
                  </a:lnTo>
                  <a:cubicBezTo>
                    <a:pt x="1934" y="5414"/>
                    <a:pt x="2031" y="5317"/>
                    <a:pt x="2031" y="5202"/>
                  </a:cubicBezTo>
                  <a:lnTo>
                    <a:pt x="2031" y="2945"/>
                  </a:lnTo>
                  <a:cubicBezTo>
                    <a:pt x="2031" y="2827"/>
                    <a:pt x="2119" y="2768"/>
                    <a:pt x="2206" y="2768"/>
                  </a:cubicBezTo>
                  <a:cubicBezTo>
                    <a:pt x="2294" y="2768"/>
                    <a:pt x="2382" y="2827"/>
                    <a:pt x="2382" y="2945"/>
                  </a:cubicBezTo>
                  <a:lnTo>
                    <a:pt x="2382" y="4822"/>
                  </a:lnTo>
                  <a:cubicBezTo>
                    <a:pt x="2382" y="4937"/>
                    <a:pt x="2478" y="5033"/>
                    <a:pt x="2594" y="5033"/>
                  </a:cubicBezTo>
                  <a:lnTo>
                    <a:pt x="2608" y="5033"/>
                  </a:lnTo>
                  <a:cubicBezTo>
                    <a:pt x="2728" y="5033"/>
                    <a:pt x="2825" y="4937"/>
                    <a:pt x="2825" y="4822"/>
                  </a:cubicBezTo>
                  <a:lnTo>
                    <a:pt x="2825" y="2801"/>
                  </a:lnTo>
                  <a:lnTo>
                    <a:pt x="2825" y="2796"/>
                  </a:lnTo>
                  <a:lnTo>
                    <a:pt x="2825" y="2786"/>
                  </a:lnTo>
                  <a:cubicBezTo>
                    <a:pt x="2816" y="2668"/>
                    <a:pt x="2910" y="2596"/>
                    <a:pt x="3004" y="2596"/>
                  </a:cubicBezTo>
                  <a:cubicBezTo>
                    <a:pt x="3064" y="2596"/>
                    <a:pt x="3123" y="2625"/>
                    <a:pt x="3157" y="2690"/>
                  </a:cubicBezTo>
                  <a:cubicBezTo>
                    <a:pt x="3282" y="2940"/>
                    <a:pt x="3561" y="3325"/>
                    <a:pt x="3816" y="3383"/>
                  </a:cubicBezTo>
                  <a:cubicBezTo>
                    <a:pt x="3830" y="3388"/>
                    <a:pt x="3850" y="3388"/>
                    <a:pt x="3869" y="3388"/>
                  </a:cubicBezTo>
                  <a:cubicBezTo>
                    <a:pt x="3936" y="3388"/>
                    <a:pt x="3999" y="3364"/>
                    <a:pt x="4052" y="3320"/>
                  </a:cubicBezTo>
                  <a:lnTo>
                    <a:pt x="4056" y="3311"/>
                  </a:lnTo>
                  <a:cubicBezTo>
                    <a:pt x="4133" y="3219"/>
                    <a:pt x="4129" y="2984"/>
                    <a:pt x="3874" y="2632"/>
                  </a:cubicBezTo>
                  <a:cubicBezTo>
                    <a:pt x="3724" y="2440"/>
                    <a:pt x="3619" y="2214"/>
                    <a:pt x="3566" y="1973"/>
                  </a:cubicBezTo>
                  <a:cubicBezTo>
                    <a:pt x="3546" y="1906"/>
                    <a:pt x="3537" y="1838"/>
                    <a:pt x="3522" y="1781"/>
                  </a:cubicBezTo>
                  <a:cubicBezTo>
                    <a:pt x="3465" y="1449"/>
                    <a:pt x="3417" y="1184"/>
                    <a:pt x="2786" y="708"/>
                  </a:cubicBezTo>
                  <a:cubicBezTo>
                    <a:pt x="2743" y="674"/>
                    <a:pt x="2719" y="626"/>
                    <a:pt x="2719" y="568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8182159" y="3145781"/>
              <a:ext cx="142127" cy="107297"/>
            </a:xfrm>
            <a:custGeom>
              <a:rect b="b" l="l" r="r" t="t"/>
              <a:pathLst>
                <a:path extrusionOk="0" h="4091" w="5419">
                  <a:moveTo>
                    <a:pt x="3171" y="1"/>
                  </a:moveTo>
                  <a:cubicBezTo>
                    <a:pt x="3070" y="1"/>
                    <a:pt x="2897" y="44"/>
                    <a:pt x="2642" y="232"/>
                  </a:cubicBezTo>
                  <a:cubicBezTo>
                    <a:pt x="2387" y="419"/>
                    <a:pt x="2094" y="535"/>
                    <a:pt x="1786" y="578"/>
                  </a:cubicBezTo>
                  <a:cubicBezTo>
                    <a:pt x="1449" y="636"/>
                    <a:pt x="1189" y="684"/>
                    <a:pt x="713" y="1314"/>
                  </a:cubicBezTo>
                  <a:cubicBezTo>
                    <a:pt x="679" y="1358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61"/>
                  </a:lnTo>
                  <a:lnTo>
                    <a:pt x="838" y="3561"/>
                  </a:lnTo>
                  <a:cubicBezTo>
                    <a:pt x="900" y="3561"/>
                    <a:pt x="958" y="3595"/>
                    <a:pt x="987" y="3648"/>
                  </a:cubicBezTo>
                  <a:cubicBezTo>
                    <a:pt x="1194" y="3999"/>
                    <a:pt x="2185" y="4091"/>
                    <a:pt x="2681" y="4091"/>
                  </a:cubicBezTo>
                  <a:lnTo>
                    <a:pt x="3893" y="4091"/>
                  </a:lnTo>
                  <a:cubicBezTo>
                    <a:pt x="4009" y="4091"/>
                    <a:pt x="4105" y="3994"/>
                    <a:pt x="4105" y="3879"/>
                  </a:cubicBezTo>
                  <a:lnTo>
                    <a:pt x="4105" y="3860"/>
                  </a:lnTo>
                  <a:cubicBezTo>
                    <a:pt x="4105" y="3744"/>
                    <a:pt x="4009" y="3648"/>
                    <a:pt x="3893" y="3648"/>
                  </a:cubicBezTo>
                  <a:lnTo>
                    <a:pt x="2950" y="3648"/>
                  </a:lnTo>
                  <a:cubicBezTo>
                    <a:pt x="2714" y="3648"/>
                    <a:pt x="2714" y="3297"/>
                    <a:pt x="2950" y="3297"/>
                  </a:cubicBezTo>
                  <a:lnTo>
                    <a:pt x="4822" y="3297"/>
                  </a:lnTo>
                  <a:cubicBezTo>
                    <a:pt x="4942" y="3297"/>
                    <a:pt x="5038" y="3200"/>
                    <a:pt x="5038" y="3085"/>
                  </a:cubicBezTo>
                  <a:lnTo>
                    <a:pt x="5038" y="3071"/>
                  </a:lnTo>
                  <a:cubicBezTo>
                    <a:pt x="5038" y="2969"/>
                    <a:pt x="4966" y="2883"/>
                    <a:pt x="4870" y="2859"/>
                  </a:cubicBezTo>
                  <a:lnTo>
                    <a:pt x="4533" y="2859"/>
                  </a:lnTo>
                  <a:cubicBezTo>
                    <a:pt x="4528" y="2861"/>
                    <a:pt x="4524" y="2862"/>
                    <a:pt x="4519" y="2862"/>
                  </a:cubicBezTo>
                  <a:cubicBezTo>
                    <a:pt x="4514" y="2862"/>
                    <a:pt x="4509" y="2861"/>
                    <a:pt x="4504" y="2859"/>
                  </a:cubicBezTo>
                  <a:lnTo>
                    <a:pt x="4485" y="2859"/>
                  </a:lnTo>
                  <a:cubicBezTo>
                    <a:pt x="4478" y="2861"/>
                    <a:pt x="4472" y="2862"/>
                    <a:pt x="4466" y="2862"/>
                  </a:cubicBezTo>
                  <a:cubicBezTo>
                    <a:pt x="4461" y="2862"/>
                    <a:pt x="4456" y="2861"/>
                    <a:pt x="4451" y="2859"/>
                  </a:cubicBezTo>
                  <a:lnTo>
                    <a:pt x="2950" y="2859"/>
                  </a:lnTo>
                  <a:cubicBezTo>
                    <a:pt x="2714" y="2859"/>
                    <a:pt x="2714" y="2508"/>
                    <a:pt x="2950" y="2508"/>
                  </a:cubicBezTo>
                  <a:lnTo>
                    <a:pt x="4827" y="2508"/>
                  </a:lnTo>
                  <a:cubicBezTo>
                    <a:pt x="4846" y="2508"/>
                    <a:pt x="4865" y="2512"/>
                    <a:pt x="4884" y="2512"/>
                  </a:cubicBezTo>
                  <a:lnTo>
                    <a:pt x="5207" y="2512"/>
                  </a:lnTo>
                  <a:cubicBezTo>
                    <a:pt x="5322" y="2512"/>
                    <a:pt x="5419" y="2416"/>
                    <a:pt x="5419" y="2301"/>
                  </a:cubicBezTo>
                  <a:lnTo>
                    <a:pt x="5419" y="2286"/>
                  </a:lnTo>
                  <a:cubicBezTo>
                    <a:pt x="5419" y="2169"/>
                    <a:pt x="5327" y="2070"/>
                    <a:pt x="5210" y="2070"/>
                  </a:cubicBezTo>
                  <a:cubicBezTo>
                    <a:pt x="5208" y="2070"/>
                    <a:pt x="5205" y="2070"/>
                    <a:pt x="5202" y="2070"/>
                  </a:cubicBezTo>
                  <a:lnTo>
                    <a:pt x="2950" y="2070"/>
                  </a:lnTo>
                  <a:cubicBezTo>
                    <a:pt x="2714" y="2070"/>
                    <a:pt x="2714" y="1718"/>
                    <a:pt x="2950" y="1718"/>
                  </a:cubicBezTo>
                  <a:lnTo>
                    <a:pt x="4822" y="1718"/>
                  </a:lnTo>
                  <a:cubicBezTo>
                    <a:pt x="4942" y="1718"/>
                    <a:pt x="5038" y="1622"/>
                    <a:pt x="5038" y="1502"/>
                  </a:cubicBezTo>
                  <a:lnTo>
                    <a:pt x="5038" y="1487"/>
                  </a:lnTo>
                  <a:cubicBezTo>
                    <a:pt x="5038" y="1372"/>
                    <a:pt x="4942" y="1276"/>
                    <a:pt x="4822" y="1276"/>
                  </a:cubicBezTo>
                  <a:lnTo>
                    <a:pt x="2787" y="1276"/>
                  </a:lnTo>
                  <a:cubicBezTo>
                    <a:pt x="2781" y="1276"/>
                    <a:pt x="2777" y="1276"/>
                    <a:pt x="2772" y="1276"/>
                  </a:cubicBezTo>
                  <a:cubicBezTo>
                    <a:pt x="2595" y="1276"/>
                    <a:pt x="2531" y="1028"/>
                    <a:pt x="2695" y="944"/>
                  </a:cubicBezTo>
                  <a:cubicBezTo>
                    <a:pt x="2945" y="819"/>
                    <a:pt x="3330" y="540"/>
                    <a:pt x="3388" y="285"/>
                  </a:cubicBezTo>
                  <a:cubicBezTo>
                    <a:pt x="3407" y="203"/>
                    <a:pt x="3383" y="116"/>
                    <a:pt x="3325" y="54"/>
                  </a:cubicBezTo>
                  <a:lnTo>
                    <a:pt x="3321" y="44"/>
                  </a:lnTo>
                  <a:cubicBezTo>
                    <a:pt x="3277" y="15"/>
                    <a:pt x="3224" y="1"/>
                    <a:pt x="3171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7982122" y="2925811"/>
              <a:ext cx="142022" cy="107297"/>
            </a:xfrm>
            <a:custGeom>
              <a:rect b="b" l="l" r="r" t="t"/>
              <a:pathLst>
                <a:path extrusionOk="0" h="4091" w="5415">
                  <a:moveTo>
                    <a:pt x="1526" y="1"/>
                  </a:moveTo>
                  <a:cubicBezTo>
                    <a:pt x="1411" y="1"/>
                    <a:pt x="1315" y="97"/>
                    <a:pt x="1315" y="217"/>
                  </a:cubicBezTo>
                  <a:lnTo>
                    <a:pt x="1315" y="232"/>
                  </a:lnTo>
                  <a:cubicBezTo>
                    <a:pt x="1315" y="347"/>
                    <a:pt x="1411" y="443"/>
                    <a:pt x="1526" y="443"/>
                  </a:cubicBezTo>
                  <a:lnTo>
                    <a:pt x="2469" y="443"/>
                  </a:lnTo>
                  <a:cubicBezTo>
                    <a:pt x="2705" y="443"/>
                    <a:pt x="2705" y="795"/>
                    <a:pt x="2469" y="795"/>
                  </a:cubicBezTo>
                  <a:lnTo>
                    <a:pt x="593" y="795"/>
                  </a:lnTo>
                  <a:cubicBezTo>
                    <a:pt x="477" y="795"/>
                    <a:pt x="381" y="891"/>
                    <a:pt x="381" y="1006"/>
                  </a:cubicBezTo>
                  <a:lnTo>
                    <a:pt x="381" y="1026"/>
                  </a:lnTo>
                  <a:cubicBezTo>
                    <a:pt x="381" y="1127"/>
                    <a:pt x="453" y="1213"/>
                    <a:pt x="549" y="1233"/>
                  </a:cubicBezTo>
                  <a:lnTo>
                    <a:pt x="2469" y="1233"/>
                  </a:lnTo>
                  <a:cubicBezTo>
                    <a:pt x="2705" y="1233"/>
                    <a:pt x="2705" y="1584"/>
                    <a:pt x="2469" y="1584"/>
                  </a:cubicBezTo>
                  <a:lnTo>
                    <a:pt x="593" y="1584"/>
                  </a:lnTo>
                  <a:cubicBezTo>
                    <a:pt x="574" y="1584"/>
                    <a:pt x="554" y="1584"/>
                    <a:pt x="535" y="1579"/>
                  </a:cubicBezTo>
                  <a:lnTo>
                    <a:pt x="213" y="1579"/>
                  </a:lnTo>
                  <a:cubicBezTo>
                    <a:pt x="97" y="1579"/>
                    <a:pt x="1" y="1675"/>
                    <a:pt x="1" y="1796"/>
                  </a:cubicBezTo>
                  <a:lnTo>
                    <a:pt x="1" y="1810"/>
                  </a:lnTo>
                  <a:cubicBezTo>
                    <a:pt x="1" y="1926"/>
                    <a:pt x="97" y="2022"/>
                    <a:pt x="213" y="2022"/>
                  </a:cubicBezTo>
                  <a:lnTo>
                    <a:pt x="2469" y="2022"/>
                  </a:lnTo>
                  <a:cubicBezTo>
                    <a:pt x="2705" y="2022"/>
                    <a:pt x="2705" y="2373"/>
                    <a:pt x="2469" y="2373"/>
                  </a:cubicBezTo>
                  <a:lnTo>
                    <a:pt x="593" y="2373"/>
                  </a:lnTo>
                  <a:cubicBezTo>
                    <a:pt x="477" y="2373"/>
                    <a:pt x="381" y="2469"/>
                    <a:pt x="381" y="2585"/>
                  </a:cubicBezTo>
                  <a:lnTo>
                    <a:pt x="381" y="2604"/>
                  </a:lnTo>
                  <a:cubicBezTo>
                    <a:pt x="381" y="2719"/>
                    <a:pt x="477" y="2816"/>
                    <a:pt x="593" y="2816"/>
                  </a:cubicBezTo>
                  <a:lnTo>
                    <a:pt x="2628" y="2816"/>
                  </a:lnTo>
                  <a:cubicBezTo>
                    <a:pt x="2633" y="2815"/>
                    <a:pt x="2638" y="2815"/>
                    <a:pt x="2643" y="2815"/>
                  </a:cubicBezTo>
                  <a:cubicBezTo>
                    <a:pt x="2824" y="2815"/>
                    <a:pt x="2888" y="3063"/>
                    <a:pt x="2720" y="3148"/>
                  </a:cubicBezTo>
                  <a:cubicBezTo>
                    <a:pt x="2474" y="3273"/>
                    <a:pt x="2084" y="3552"/>
                    <a:pt x="2031" y="3807"/>
                  </a:cubicBezTo>
                  <a:cubicBezTo>
                    <a:pt x="2012" y="3889"/>
                    <a:pt x="2036" y="3975"/>
                    <a:pt x="2094" y="4038"/>
                  </a:cubicBezTo>
                  <a:lnTo>
                    <a:pt x="2099" y="4047"/>
                  </a:lnTo>
                  <a:cubicBezTo>
                    <a:pt x="2142" y="4076"/>
                    <a:pt x="2195" y="4091"/>
                    <a:pt x="2248" y="4091"/>
                  </a:cubicBezTo>
                  <a:cubicBezTo>
                    <a:pt x="2349" y="4091"/>
                    <a:pt x="2522" y="4052"/>
                    <a:pt x="2777" y="3860"/>
                  </a:cubicBezTo>
                  <a:cubicBezTo>
                    <a:pt x="3032" y="3677"/>
                    <a:pt x="3326" y="3557"/>
                    <a:pt x="3634" y="3513"/>
                  </a:cubicBezTo>
                  <a:cubicBezTo>
                    <a:pt x="3966" y="3456"/>
                    <a:pt x="4230" y="3408"/>
                    <a:pt x="4707" y="2777"/>
                  </a:cubicBezTo>
                  <a:cubicBezTo>
                    <a:pt x="4740" y="2734"/>
                    <a:pt x="4789" y="2710"/>
                    <a:pt x="4846" y="2710"/>
                  </a:cubicBezTo>
                  <a:lnTo>
                    <a:pt x="5414" y="2710"/>
                  </a:lnTo>
                  <a:lnTo>
                    <a:pt x="5414" y="530"/>
                  </a:lnTo>
                  <a:lnTo>
                    <a:pt x="4582" y="530"/>
                  </a:lnTo>
                  <a:cubicBezTo>
                    <a:pt x="4519" y="530"/>
                    <a:pt x="4466" y="496"/>
                    <a:pt x="4433" y="443"/>
                  </a:cubicBezTo>
                  <a:cubicBezTo>
                    <a:pt x="4226" y="97"/>
                    <a:pt x="3234" y="1"/>
                    <a:pt x="273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8282374" y="2928355"/>
              <a:ext cx="13140" cy="62526"/>
            </a:xfrm>
            <a:custGeom>
              <a:rect b="b" l="l" r="r" t="t"/>
              <a:pathLst>
                <a:path extrusionOk="0" h="2384" w="501">
                  <a:moveTo>
                    <a:pt x="289" y="0"/>
                  </a:moveTo>
                  <a:cubicBezTo>
                    <a:pt x="188" y="0"/>
                    <a:pt x="101" y="72"/>
                    <a:pt x="82" y="168"/>
                  </a:cubicBezTo>
                  <a:lnTo>
                    <a:pt x="82" y="505"/>
                  </a:lnTo>
                  <a:cubicBezTo>
                    <a:pt x="82" y="515"/>
                    <a:pt x="82" y="525"/>
                    <a:pt x="82" y="534"/>
                  </a:cubicBezTo>
                  <a:lnTo>
                    <a:pt x="82" y="553"/>
                  </a:lnTo>
                  <a:cubicBezTo>
                    <a:pt x="82" y="563"/>
                    <a:pt x="82" y="577"/>
                    <a:pt x="82" y="587"/>
                  </a:cubicBezTo>
                  <a:lnTo>
                    <a:pt x="82" y="2088"/>
                  </a:lnTo>
                  <a:cubicBezTo>
                    <a:pt x="82" y="2151"/>
                    <a:pt x="53" y="2209"/>
                    <a:pt x="0" y="2242"/>
                  </a:cubicBezTo>
                  <a:cubicBezTo>
                    <a:pt x="18" y="2338"/>
                    <a:pt x="92" y="2383"/>
                    <a:pt x="168" y="2383"/>
                  </a:cubicBezTo>
                  <a:cubicBezTo>
                    <a:pt x="255" y="2383"/>
                    <a:pt x="344" y="2322"/>
                    <a:pt x="346" y="2209"/>
                  </a:cubicBezTo>
                  <a:lnTo>
                    <a:pt x="346" y="703"/>
                  </a:lnTo>
                  <a:cubicBezTo>
                    <a:pt x="346" y="693"/>
                    <a:pt x="346" y="683"/>
                    <a:pt x="346" y="674"/>
                  </a:cubicBezTo>
                  <a:lnTo>
                    <a:pt x="346" y="654"/>
                  </a:lnTo>
                  <a:cubicBezTo>
                    <a:pt x="346" y="640"/>
                    <a:pt x="346" y="630"/>
                    <a:pt x="346" y="621"/>
                  </a:cubicBezTo>
                  <a:lnTo>
                    <a:pt x="346" y="289"/>
                  </a:lnTo>
                  <a:cubicBezTo>
                    <a:pt x="361" y="207"/>
                    <a:pt x="423" y="144"/>
                    <a:pt x="500" y="125"/>
                  </a:cubicBezTo>
                  <a:cubicBezTo>
                    <a:pt x="467" y="48"/>
                    <a:pt x="390" y="0"/>
                    <a:pt x="30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8302937" y="2952826"/>
              <a:ext cx="13402" cy="38135"/>
            </a:xfrm>
            <a:custGeom>
              <a:rect b="b" l="l" r="r" t="t"/>
              <a:pathLst>
                <a:path extrusionOk="0" h="1454" w="511">
                  <a:moveTo>
                    <a:pt x="299" y="1"/>
                  </a:moveTo>
                  <a:cubicBezTo>
                    <a:pt x="183" y="1"/>
                    <a:pt x="87" y="97"/>
                    <a:pt x="87" y="212"/>
                  </a:cubicBezTo>
                  <a:lnTo>
                    <a:pt x="87" y="1160"/>
                  </a:lnTo>
                  <a:cubicBezTo>
                    <a:pt x="87" y="1218"/>
                    <a:pt x="53" y="1276"/>
                    <a:pt x="0" y="1309"/>
                  </a:cubicBezTo>
                  <a:cubicBezTo>
                    <a:pt x="15" y="1391"/>
                    <a:pt x="87" y="1454"/>
                    <a:pt x="174" y="1454"/>
                  </a:cubicBezTo>
                  <a:cubicBezTo>
                    <a:pt x="270" y="1454"/>
                    <a:pt x="352" y="1377"/>
                    <a:pt x="352" y="1280"/>
                  </a:cubicBezTo>
                  <a:lnTo>
                    <a:pt x="352" y="333"/>
                  </a:lnTo>
                  <a:cubicBezTo>
                    <a:pt x="352" y="231"/>
                    <a:pt x="414" y="150"/>
                    <a:pt x="510" y="126"/>
                  </a:cubicBezTo>
                  <a:cubicBezTo>
                    <a:pt x="472" y="49"/>
                    <a:pt x="400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8240594" y="2928460"/>
              <a:ext cx="13533" cy="66959"/>
            </a:xfrm>
            <a:custGeom>
              <a:rect b="b" l="l" r="r" t="t"/>
              <a:pathLst>
                <a:path extrusionOk="0" h="2553" w="516">
                  <a:moveTo>
                    <a:pt x="303" y="1"/>
                  </a:moveTo>
                  <a:cubicBezTo>
                    <a:pt x="188" y="1"/>
                    <a:pt x="92" y="92"/>
                    <a:pt x="92" y="213"/>
                  </a:cubicBezTo>
                  <a:lnTo>
                    <a:pt x="92" y="2234"/>
                  </a:lnTo>
                  <a:lnTo>
                    <a:pt x="92" y="2238"/>
                  </a:lnTo>
                  <a:lnTo>
                    <a:pt x="92" y="2248"/>
                  </a:lnTo>
                  <a:cubicBezTo>
                    <a:pt x="97" y="2315"/>
                    <a:pt x="63" y="2378"/>
                    <a:pt x="0" y="2412"/>
                  </a:cubicBezTo>
                  <a:lnTo>
                    <a:pt x="24" y="2455"/>
                  </a:lnTo>
                  <a:cubicBezTo>
                    <a:pt x="58" y="2523"/>
                    <a:pt x="119" y="2553"/>
                    <a:pt x="179" y="2553"/>
                  </a:cubicBezTo>
                  <a:cubicBezTo>
                    <a:pt x="273" y="2553"/>
                    <a:pt x="365" y="2480"/>
                    <a:pt x="356" y="2363"/>
                  </a:cubicBezTo>
                  <a:lnTo>
                    <a:pt x="356" y="2354"/>
                  </a:lnTo>
                  <a:lnTo>
                    <a:pt x="356" y="2349"/>
                  </a:lnTo>
                  <a:lnTo>
                    <a:pt x="356" y="328"/>
                  </a:lnTo>
                  <a:cubicBezTo>
                    <a:pt x="356" y="232"/>
                    <a:pt x="419" y="150"/>
                    <a:pt x="515" y="121"/>
                  </a:cubicBezTo>
                  <a:cubicBezTo>
                    <a:pt x="477" y="49"/>
                    <a:pt x="405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8208780" y="2971500"/>
              <a:ext cx="43957" cy="88990"/>
            </a:xfrm>
            <a:custGeom>
              <a:rect b="b" l="l" r="r" t="t"/>
              <a:pathLst>
                <a:path extrusionOk="0" h="3393" w="1676">
                  <a:moveTo>
                    <a:pt x="261" y="1"/>
                  </a:moveTo>
                  <a:cubicBezTo>
                    <a:pt x="198" y="1"/>
                    <a:pt x="131" y="25"/>
                    <a:pt x="83" y="68"/>
                  </a:cubicBezTo>
                  <a:lnTo>
                    <a:pt x="73" y="78"/>
                  </a:lnTo>
                  <a:cubicBezTo>
                    <a:pt x="1" y="169"/>
                    <a:pt x="1" y="405"/>
                    <a:pt x="261" y="756"/>
                  </a:cubicBezTo>
                  <a:cubicBezTo>
                    <a:pt x="448" y="1006"/>
                    <a:pt x="564" y="1300"/>
                    <a:pt x="607" y="1613"/>
                  </a:cubicBezTo>
                  <a:cubicBezTo>
                    <a:pt x="665" y="1945"/>
                    <a:pt x="713" y="2209"/>
                    <a:pt x="1343" y="2681"/>
                  </a:cubicBezTo>
                  <a:cubicBezTo>
                    <a:pt x="1387" y="2714"/>
                    <a:pt x="1411" y="2767"/>
                    <a:pt x="1411" y="2825"/>
                  </a:cubicBezTo>
                  <a:lnTo>
                    <a:pt x="1411" y="3393"/>
                  </a:lnTo>
                  <a:lnTo>
                    <a:pt x="1675" y="3393"/>
                  </a:lnTo>
                  <a:lnTo>
                    <a:pt x="1675" y="2941"/>
                  </a:lnTo>
                  <a:cubicBezTo>
                    <a:pt x="1675" y="2883"/>
                    <a:pt x="1651" y="2835"/>
                    <a:pt x="1608" y="2801"/>
                  </a:cubicBezTo>
                  <a:cubicBezTo>
                    <a:pt x="978" y="2325"/>
                    <a:pt x="929" y="2060"/>
                    <a:pt x="872" y="1728"/>
                  </a:cubicBezTo>
                  <a:cubicBezTo>
                    <a:pt x="828" y="1420"/>
                    <a:pt x="708" y="1127"/>
                    <a:pt x="520" y="872"/>
                  </a:cubicBezTo>
                  <a:cubicBezTo>
                    <a:pt x="265" y="520"/>
                    <a:pt x="261" y="289"/>
                    <a:pt x="338" y="193"/>
                  </a:cubicBezTo>
                  <a:lnTo>
                    <a:pt x="342" y="188"/>
                  </a:lnTo>
                  <a:cubicBezTo>
                    <a:pt x="395" y="145"/>
                    <a:pt x="458" y="121"/>
                    <a:pt x="525" y="121"/>
                  </a:cubicBezTo>
                  <a:lnTo>
                    <a:pt x="530" y="121"/>
                  </a:lnTo>
                  <a:cubicBezTo>
                    <a:pt x="468" y="68"/>
                    <a:pt x="395" y="30"/>
                    <a:pt x="318" y="10"/>
                  </a:cubicBezTo>
                  <a:cubicBezTo>
                    <a:pt x="299" y="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8261550" y="2918494"/>
              <a:ext cx="13271" cy="72467"/>
            </a:xfrm>
            <a:custGeom>
              <a:rect b="b" l="l" r="r" t="t"/>
              <a:pathLst>
                <a:path extrusionOk="0" h="2763" w="506">
                  <a:moveTo>
                    <a:pt x="298" y="1"/>
                  </a:moveTo>
                  <a:cubicBezTo>
                    <a:pt x="178" y="1"/>
                    <a:pt x="87" y="97"/>
                    <a:pt x="87" y="212"/>
                  </a:cubicBezTo>
                  <a:lnTo>
                    <a:pt x="87" y="2469"/>
                  </a:lnTo>
                  <a:cubicBezTo>
                    <a:pt x="82" y="2527"/>
                    <a:pt x="53" y="2585"/>
                    <a:pt x="0" y="2618"/>
                  </a:cubicBezTo>
                  <a:cubicBezTo>
                    <a:pt x="15" y="2700"/>
                    <a:pt x="87" y="2763"/>
                    <a:pt x="173" y="2763"/>
                  </a:cubicBezTo>
                  <a:cubicBezTo>
                    <a:pt x="270" y="2763"/>
                    <a:pt x="347" y="2686"/>
                    <a:pt x="347" y="2589"/>
                  </a:cubicBezTo>
                  <a:lnTo>
                    <a:pt x="347" y="328"/>
                  </a:lnTo>
                  <a:cubicBezTo>
                    <a:pt x="347" y="232"/>
                    <a:pt x="414" y="150"/>
                    <a:pt x="505" y="126"/>
                  </a:cubicBezTo>
                  <a:cubicBezTo>
                    <a:pt x="472" y="49"/>
                    <a:pt x="395" y="1"/>
                    <a:pt x="31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8072738" y="3189712"/>
              <a:ext cx="18071" cy="17677"/>
            </a:xfrm>
            <a:custGeom>
              <a:rect b="b" l="l" r="r" t="t"/>
              <a:pathLst>
                <a:path extrusionOk="0" h="674" w="689">
                  <a:moveTo>
                    <a:pt x="85" y="1"/>
                  </a:moveTo>
                  <a:cubicBezTo>
                    <a:pt x="58" y="1"/>
                    <a:pt x="31" y="7"/>
                    <a:pt x="6" y="19"/>
                  </a:cubicBezTo>
                  <a:lnTo>
                    <a:pt x="1" y="19"/>
                  </a:lnTo>
                  <a:cubicBezTo>
                    <a:pt x="135" y="270"/>
                    <a:pt x="395" y="616"/>
                    <a:pt x="636" y="669"/>
                  </a:cubicBezTo>
                  <a:cubicBezTo>
                    <a:pt x="650" y="674"/>
                    <a:pt x="670" y="674"/>
                    <a:pt x="689" y="674"/>
                  </a:cubicBezTo>
                  <a:cubicBezTo>
                    <a:pt x="501" y="510"/>
                    <a:pt x="352" y="318"/>
                    <a:pt x="241" y="96"/>
                  </a:cubicBezTo>
                  <a:cubicBezTo>
                    <a:pt x="211" y="35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7989334" y="3118400"/>
              <a:ext cx="71313" cy="107795"/>
            </a:xfrm>
            <a:custGeom>
              <a:rect b="b" l="l" r="r" t="t"/>
              <a:pathLst>
                <a:path extrusionOk="0" h="4110" w="2719">
                  <a:moveTo>
                    <a:pt x="539" y="1"/>
                  </a:moveTo>
                  <a:lnTo>
                    <a:pt x="539" y="838"/>
                  </a:lnTo>
                  <a:cubicBezTo>
                    <a:pt x="539" y="900"/>
                    <a:pt x="505" y="958"/>
                    <a:pt x="452" y="987"/>
                  </a:cubicBezTo>
                  <a:cubicBezTo>
                    <a:pt x="111" y="1189"/>
                    <a:pt x="0" y="2190"/>
                    <a:pt x="10" y="2772"/>
                  </a:cubicBezTo>
                  <a:lnTo>
                    <a:pt x="10" y="3893"/>
                  </a:lnTo>
                  <a:cubicBezTo>
                    <a:pt x="10" y="4013"/>
                    <a:pt x="106" y="4110"/>
                    <a:pt x="226" y="4110"/>
                  </a:cubicBezTo>
                  <a:lnTo>
                    <a:pt x="241" y="4110"/>
                  </a:lnTo>
                  <a:cubicBezTo>
                    <a:pt x="260" y="4105"/>
                    <a:pt x="274" y="4105"/>
                    <a:pt x="294" y="4100"/>
                  </a:cubicBezTo>
                  <a:cubicBezTo>
                    <a:pt x="284" y="4071"/>
                    <a:pt x="274" y="4042"/>
                    <a:pt x="274" y="4013"/>
                  </a:cubicBezTo>
                  <a:lnTo>
                    <a:pt x="274" y="2888"/>
                  </a:lnTo>
                  <a:cubicBezTo>
                    <a:pt x="265" y="2305"/>
                    <a:pt x="371" y="1309"/>
                    <a:pt x="717" y="1102"/>
                  </a:cubicBezTo>
                  <a:cubicBezTo>
                    <a:pt x="770" y="1074"/>
                    <a:pt x="804" y="1016"/>
                    <a:pt x="804" y="953"/>
                  </a:cubicBezTo>
                  <a:lnTo>
                    <a:pt x="804" y="116"/>
                  </a:lnTo>
                  <a:lnTo>
                    <a:pt x="2719" y="116"/>
                  </a:lnTo>
                  <a:lnTo>
                    <a:pt x="2719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8010264" y="3194250"/>
              <a:ext cx="7606" cy="56310"/>
            </a:xfrm>
            <a:custGeom>
              <a:rect b="b" l="l" r="r" t="t"/>
              <a:pathLst>
                <a:path extrusionOk="0" h="2147" w="290">
                  <a:moveTo>
                    <a:pt x="92" y="0"/>
                  </a:moveTo>
                  <a:cubicBezTo>
                    <a:pt x="63" y="0"/>
                    <a:pt x="30" y="10"/>
                    <a:pt x="1" y="29"/>
                  </a:cubicBezTo>
                  <a:cubicBezTo>
                    <a:pt x="6" y="39"/>
                    <a:pt x="6" y="48"/>
                    <a:pt x="6" y="58"/>
                  </a:cubicBezTo>
                  <a:lnTo>
                    <a:pt x="6" y="1935"/>
                  </a:lnTo>
                  <a:cubicBezTo>
                    <a:pt x="6" y="2050"/>
                    <a:pt x="102" y="2146"/>
                    <a:pt x="217" y="2146"/>
                  </a:cubicBezTo>
                  <a:lnTo>
                    <a:pt x="237" y="2146"/>
                  </a:lnTo>
                  <a:cubicBezTo>
                    <a:pt x="251" y="2146"/>
                    <a:pt x="270" y="2142"/>
                    <a:pt x="290" y="2137"/>
                  </a:cubicBezTo>
                  <a:cubicBezTo>
                    <a:pt x="275" y="2113"/>
                    <a:pt x="270" y="2084"/>
                    <a:pt x="270" y="2055"/>
                  </a:cubicBezTo>
                  <a:lnTo>
                    <a:pt x="270" y="178"/>
                  </a:lnTo>
                  <a:cubicBezTo>
                    <a:pt x="270" y="77"/>
                    <a:pt x="193" y="0"/>
                    <a:pt x="92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8051782" y="3194302"/>
              <a:ext cx="7475" cy="56258"/>
            </a:xfrm>
            <a:custGeom>
              <a:rect b="b" l="l" r="r" t="t"/>
              <a:pathLst>
                <a:path extrusionOk="0" h="2145" w="285">
                  <a:moveTo>
                    <a:pt x="93" y="0"/>
                  </a:moveTo>
                  <a:cubicBezTo>
                    <a:pt x="62" y="0"/>
                    <a:pt x="30" y="9"/>
                    <a:pt x="1" y="27"/>
                  </a:cubicBezTo>
                  <a:cubicBezTo>
                    <a:pt x="1" y="37"/>
                    <a:pt x="6" y="46"/>
                    <a:pt x="6" y="56"/>
                  </a:cubicBezTo>
                  <a:lnTo>
                    <a:pt x="6" y="1933"/>
                  </a:lnTo>
                  <a:cubicBezTo>
                    <a:pt x="1" y="2048"/>
                    <a:pt x="97" y="2144"/>
                    <a:pt x="218" y="2144"/>
                  </a:cubicBezTo>
                  <a:lnTo>
                    <a:pt x="232" y="2144"/>
                  </a:lnTo>
                  <a:cubicBezTo>
                    <a:pt x="251" y="2144"/>
                    <a:pt x="266" y="2140"/>
                    <a:pt x="285" y="2135"/>
                  </a:cubicBezTo>
                  <a:cubicBezTo>
                    <a:pt x="275" y="2111"/>
                    <a:pt x="266" y="2082"/>
                    <a:pt x="266" y="2053"/>
                  </a:cubicBezTo>
                  <a:lnTo>
                    <a:pt x="266" y="176"/>
                  </a:lnTo>
                  <a:cubicBezTo>
                    <a:pt x="266" y="72"/>
                    <a:pt x="183" y="0"/>
                    <a:pt x="93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8031089" y="3194250"/>
              <a:ext cx="7475" cy="66277"/>
            </a:xfrm>
            <a:custGeom>
              <a:rect b="b" l="l" r="r" t="t"/>
              <a:pathLst>
                <a:path extrusionOk="0" h="2527" w="285">
                  <a:moveTo>
                    <a:pt x="89" y="0"/>
                  </a:moveTo>
                  <a:cubicBezTo>
                    <a:pt x="59" y="0"/>
                    <a:pt x="29" y="8"/>
                    <a:pt x="1" y="24"/>
                  </a:cubicBezTo>
                  <a:cubicBezTo>
                    <a:pt x="1" y="39"/>
                    <a:pt x="6" y="48"/>
                    <a:pt x="6" y="58"/>
                  </a:cubicBezTo>
                  <a:lnTo>
                    <a:pt x="6" y="1425"/>
                  </a:lnTo>
                  <a:cubicBezTo>
                    <a:pt x="6" y="1434"/>
                    <a:pt x="6" y="1444"/>
                    <a:pt x="6" y="1453"/>
                  </a:cubicBezTo>
                  <a:lnTo>
                    <a:pt x="6" y="1935"/>
                  </a:lnTo>
                  <a:cubicBezTo>
                    <a:pt x="6" y="1954"/>
                    <a:pt x="1" y="1978"/>
                    <a:pt x="1" y="1997"/>
                  </a:cubicBezTo>
                  <a:lnTo>
                    <a:pt x="1" y="2315"/>
                  </a:lnTo>
                  <a:cubicBezTo>
                    <a:pt x="1" y="2435"/>
                    <a:pt x="97" y="2527"/>
                    <a:pt x="213" y="2527"/>
                  </a:cubicBezTo>
                  <a:lnTo>
                    <a:pt x="232" y="2527"/>
                  </a:lnTo>
                  <a:cubicBezTo>
                    <a:pt x="246" y="2527"/>
                    <a:pt x="266" y="2527"/>
                    <a:pt x="285" y="2522"/>
                  </a:cubicBezTo>
                  <a:cubicBezTo>
                    <a:pt x="270" y="2493"/>
                    <a:pt x="266" y="2459"/>
                    <a:pt x="266" y="2430"/>
                  </a:cubicBezTo>
                  <a:lnTo>
                    <a:pt x="266" y="2113"/>
                  </a:lnTo>
                  <a:cubicBezTo>
                    <a:pt x="266" y="2093"/>
                    <a:pt x="266" y="2074"/>
                    <a:pt x="266" y="2055"/>
                  </a:cubicBezTo>
                  <a:lnTo>
                    <a:pt x="266" y="1574"/>
                  </a:lnTo>
                  <a:cubicBezTo>
                    <a:pt x="270" y="1559"/>
                    <a:pt x="270" y="1550"/>
                    <a:pt x="266" y="1540"/>
                  </a:cubicBezTo>
                  <a:lnTo>
                    <a:pt x="266" y="178"/>
                  </a:lnTo>
                  <a:cubicBezTo>
                    <a:pt x="266" y="73"/>
                    <a:pt x="180" y="0"/>
                    <a:pt x="8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8262048" y="3200046"/>
              <a:ext cx="61608" cy="3069"/>
            </a:xfrm>
            <a:custGeom>
              <a:rect b="b" l="l" r="r" t="t"/>
              <a:pathLst>
                <a:path extrusionOk="0" h="117" w="2349">
                  <a:moveTo>
                    <a:pt x="0" y="1"/>
                  </a:moveTo>
                  <a:cubicBezTo>
                    <a:pt x="24" y="68"/>
                    <a:pt x="92" y="116"/>
                    <a:pt x="164" y="116"/>
                  </a:cubicBezTo>
                  <a:lnTo>
                    <a:pt x="2348" y="116"/>
                  </a:lnTo>
                  <a:cubicBezTo>
                    <a:pt x="2310" y="44"/>
                    <a:pt x="2238" y="1"/>
                    <a:pt x="2156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8262048" y="3220740"/>
              <a:ext cx="51642" cy="3200"/>
            </a:xfrm>
            <a:custGeom>
              <a:rect b="b" l="l" r="r" t="t"/>
              <a:pathLst>
                <a:path extrusionOk="0" h="122" w="1969">
                  <a:moveTo>
                    <a:pt x="0" y="1"/>
                  </a:moveTo>
                  <a:cubicBezTo>
                    <a:pt x="24" y="73"/>
                    <a:pt x="92" y="121"/>
                    <a:pt x="164" y="121"/>
                  </a:cubicBezTo>
                  <a:lnTo>
                    <a:pt x="1968" y="121"/>
                  </a:lnTo>
                  <a:cubicBezTo>
                    <a:pt x="1939" y="59"/>
                    <a:pt x="1887" y="15"/>
                    <a:pt x="1824" y="1"/>
                  </a:cubicBezTo>
                  <a:lnTo>
                    <a:pt x="1487" y="1"/>
                  </a:lnTo>
                  <a:cubicBezTo>
                    <a:pt x="1482" y="3"/>
                    <a:pt x="1478" y="4"/>
                    <a:pt x="1473" y="4"/>
                  </a:cubicBezTo>
                  <a:cubicBezTo>
                    <a:pt x="1468" y="4"/>
                    <a:pt x="1463" y="3"/>
                    <a:pt x="1458" y="1"/>
                  </a:cubicBezTo>
                  <a:lnTo>
                    <a:pt x="1439" y="1"/>
                  </a:lnTo>
                  <a:cubicBezTo>
                    <a:pt x="1432" y="3"/>
                    <a:pt x="1426" y="4"/>
                    <a:pt x="1420" y="4"/>
                  </a:cubicBezTo>
                  <a:cubicBezTo>
                    <a:pt x="1415" y="4"/>
                    <a:pt x="1410" y="3"/>
                    <a:pt x="140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8262048" y="3241433"/>
              <a:ext cx="27145" cy="3069"/>
            </a:xfrm>
            <a:custGeom>
              <a:rect b="b" l="l" r="r" t="t"/>
              <a:pathLst>
                <a:path extrusionOk="0" h="117" w="1035">
                  <a:moveTo>
                    <a:pt x="0" y="1"/>
                  </a:moveTo>
                  <a:cubicBezTo>
                    <a:pt x="24" y="73"/>
                    <a:pt x="92" y="116"/>
                    <a:pt x="164" y="116"/>
                  </a:cubicBezTo>
                  <a:lnTo>
                    <a:pt x="1035" y="116"/>
                  </a:lnTo>
                  <a:cubicBezTo>
                    <a:pt x="1001" y="49"/>
                    <a:pt x="929" y="1"/>
                    <a:pt x="84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8257511" y="3179221"/>
              <a:ext cx="56179" cy="3069"/>
            </a:xfrm>
            <a:custGeom>
              <a:rect b="b" l="l" r="r" t="t"/>
              <a:pathLst>
                <a:path extrusionOk="0" h="117" w="2142">
                  <a:moveTo>
                    <a:pt x="0" y="1"/>
                  </a:moveTo>
                  <a:cubicBezTo>
                    <a:pt x="5" y="6"/>
                    <a:pt x="5" y="15"/>
                    <a:pt x="10" y="20"/>
                  </a:cubicBezTo>
                  <a:cubicBezTo>
                    <a:pt x="42" y="79"/>
                    <a:pt x="103" y="117"/>
                    <a:pt x="167" y="117"/>
                  </a:cubicBezTo>
                  <a:cubicBezTo>
                    <a:pt x="171" y="117"/>
                    <a:pt x="174" y="117"/>
                    <a:pt x="178" y="116"/>
                  </a:cubicBezTo>
                  <a:lnTo>
                    <a:pt x="2141" y="116"/>
                  </a:lnTo>
                  <a:cubicBezTo>
                    <a:pt x="2103" y="44"/>
                    <a:pt x="2031" y="1"/>
                    <a:pt x="195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8208544" y="3242325"/>
              <a:ext cx="10753" cy="6347"/>
            </a:xfrm>
            <a:custGeom>
              <a:rect b="b" l="l" r="r" t="t"/>
              <a:pathLst>
                <a:path extrusionOk="0" h="242" w="410">
                  <a:moveTo>
                    <a:pt x="0" y="1"/>
                  </a:moveTo>
                  <a:cubicBezTo>
                    <a:pt x="77" y="102"/>
                    <a:pt x="226" y="179"/>
                    <a:pt x="409" y="241"/>
                  </a:cubicBezTo>
                  <a:cubicBezTo>
                    <a:pt x="342" y="203"/>
                    <a:pt x="284" y="150"/>
                    <a:pt x="246" y="82"/>
                  </a:cubicBezTo>
                  <a:cubicBezTo>
                    <a:pt x="212" y="29"/>
                    <a:pt x="154" y="1"/>
                    <a:pt x="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8182159" y="3145886"/>
              <a:ext cx="88360" cy="93317"/>
            </a:xfrm>
            <a:custGeom>
              <a:rect b="b" l="l" r="r" t="t"/>
              <a:pathLst>
                <a:path extrusionOk="0" h="3558" w="3369">
                  <a:moveTo>
                    <a:pt x="3192" y="1"/>
                  </a:moveTo>
                  <a:cubicBezTo>
                    <a:pt x="3185" y="1"/>
                    <a:pt x="3178" y="1"/>
                    <a:pt x="3171" y="1"/>
                  </a:cubicBezTo>
                  <a:cubicBezTo>
                    <a:pt x="3070" y="1"/>
                    <a:pt x="2897" y="40"/>
                    <a:pt x="2637" y="228"/>
                  </a:cubicBezTo>
                  <a:cubicBezTo>
                    <a:pt x="2387" y="415"/>
                    <a:pt x="2094" y="536"/>
                    <a:pt x="1781" y="574"/>
                  </a:cubicBezTo>
                  <a:cubicBezTo>
                    <a:pt x="1449" y="637"/>
                    <a:pt x="1189" y="685"/>
                    <a:pt x="713" y="1310"/>
                  </a:cubicBezTo>
                  <a:cubicBezTo>
                    <a:pt x="679" y="1354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57"/>
                  </a:lnTo>
                  <a:lnTo>
                    <a:pt x="265" y="3557"/>
                  </a:lnTo>
                  <a:lnTo>
                    <a:pt x="265" y="1498"/>
                  </a:lnTo>
                  <a:lnTo>
                    <a:pt x="833" y="1498"/>
                  </a:lnTo>
                  <a:cubicBezTo>
                    <a:pt x="891" y="1498"/>
                    <a:pt x="944" y="1469"/>
                    <a:pt x="972" y="1426"/>
                  </a:cubicBezTo>
                  <a:cubicBezTo>
                    <a:pt x="1449" y="800"/>
                    <a:pt x="1713" y="752"/>
                    <a:pt x="2046" y="690"/>
                  </a:cubicBezTo>
                  <a:cubicBezTo>
                    <a:pt x="2353" y="651"/>
                    <a:pt x="2652" y="531"/>
                    <a:pt x="2902" y="343"/>
                  </a:cubicBezTo>
                  <a:cubicBezTo>
                    <a:pt x="3109" y="189"/>
                    <a:pt x="3263" y="136"/>
                    <a:pt x="3369" y="122"/>
                  </a:cubicBezTo>
                  <a:cubicBezTo>
                    <a:pt x="3359" y="98"/>
                    <a:pt x="3345" y="74"/>
                    <a:pt x="3325" y="50"/>
                  </a:cubicBezTo>
                  <a:lnTo>
                    <a:pt x="3316" y="40"/>
                  </a:lnTo>
                  <a:cubicBezTo>
                    <a:pt x="3282" y="15"/>
                    <a:pt x="3238" y="1"/>
                    <a:pt x="31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7992115" y="2940577"/>
              <a:ext cx="67903" cy="17572"/>
            </a:xfrm>
            <a:custGeom>
              <a:rect b="b" l="l" r="r" t="t"/>
              <a:pathLst>
                <a:path extrusionOk="0" h="670" w="2589">
                  <a:moveTo>
                    <a:pt x="2257" y="1"/>
                  </a:moveTo>
                  <a:cubicBezTo>
                    <a:pt x="2295" y="111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3"/>
                  </a:cubicBezTo>
                  <a:lnTo>
                    <a:pt x="0" y="463"/>
                  </a:lnTo>
                  <a:cubicBezTo>
                    <a:pt x="0" y="564"/>
                    <a:pt x="72" y="650"/>
                    <a:pt x="173" y="670"/>
                  </a:cubicBezTo>
                  <a:lnTo>
                    <a:pt x="284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3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8016585" y="2925942"/>
              <a:ext cx="77502" cy="11514"/>
            </a:xfrm>
            <a:custGeom>
              <a:rect b="b" l="l" r="r" t="t"/>
              <a:pathLst>
                <a:path extrusionOk="0" h="439" w="2955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227"/>
                  </a:lnTo>
                  <a:cubicBezTo>
                    <a:pt x="1" y="347"/>
                    <a:pt x="97" y="438"/>
                    <a:pt x="212" y="438"/>
                  </a:cubicBezTo>
                  <a:lnTo>
                    <a:pt x="284" y="438"/>
                  </a:lnTo>
                  <a:cubicBezTo>
                    <a:pt x="270" y="410"/>
                    <a:pt x="260" y="376"/>
                    <a:pt x="265" y="347"/>
                  </a:cubicBezTo>
                  <a:lnTo>
                    <a:pt x="265" y="328"/>
                  </a:lnTo>
                  <a:cubicBezTo>
                    <a:pt x="265" y="212"/>
                    <a:pt x="357" y="116"/>
                    <a:pt x="477" y="116"/>
                  </a:cubicBezTo>
                  <a:lnTo>
                    <a:pt x="1689" y="116"/>
                  </a:lnTo>
                  <a:cubicBezTo>
                    <a:pt x="2017" y="116"/>
                    <a:pt x="2560" y="159"/>
                    <a:pt x="2955" y="285"/>
                  </a:cubicBezTo>
                  <a:cubicBezTo>
                    <a:pt x="2594" y="63"/>
                    <a:pt x="1839" y="1"/>
                    <a:pt x="14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38"/>
            <p:cNvSpPr/>
            <p:nvPr/>
          </p:nvSpPr>
          <p:spPr>
            <a:xfrm>
              <a:off x="8104788" y="2939712"/>
              <a:ext cx="19461" cy="3174"/>
            </a:xfrm>
            <a:custGeom>
              <a:rect b="b" l="l" r="r" t="t"/>
              <a:pathLst>
                <a:path extrusionOk="0" h="121" w="742">
                  <a:moveTo>
                    <a:pt x="1" y="0"/>
                  </a:moveTo>
                  <a:cubicBezTo>
                    <a:pt x="6" y="10"/>
                    <a:pt x="15" y="24"/>
                    <a:pt x="20" y="34"/>
                  </a:cubicBezTo>
                  <a:cubicBezTo>
                    <a:pt x="49" y="87"/>
                    <a:pt x="107" y="120"/>
                    <a:pt x="169" y="120"/>
                  </a:cubicBezTo>
                  <a:lnTo>
                    <a:pt x="742" y="12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38"/>
            <p:cNvSpPr/>
            <p:nvPr/>
          </p:nvSpPr>
          <p:spPr>
            <a:xfrm>
              <a:off x="8034892" y="3002789"/>
              <a:ext cx="29926" cy="30345"/>
            </a:xfrm>
            <a:custGeom>
              <a:rect b="b" l="l" r="r" t="t"/>
              <a:pathLst>
                <a:path extrusionOk="0" h="1157" w="1141">
                  <a:moveTo>
                    <a:pt x="896" y="0"/>
                  </a:moveTo>
                  <a:cubicBezTo>
                    <a:pt x="891" y="0"/>
                    <a:pt x="886" y="1"/>
                    <a:pt x="881" y="1"/>
                  </a:cubicBezTo>
                  <a:lnTo>
                    <a:pt x="799" y="1"/>
                  </a:lnTo>
                  <a:cubicBezTo>
                    <a:pt x="828" y="83"/>
                    <a:pt x="789" y="174"/>
                    <a:pt x="712" y="217"/>
                  </a:cubicBezTo>
                  <a:cubicBezTo>
                    <a:pt x="462" y="343"/>
                    <a:pt x="77" y="617"/>
                    <a:pt x="19" y="872"/>
                  </a:cubicBezTo>
                  <a:cubicBezTo>
                    <a:pt x="0" y="954"/>
                    <a:pt x="24" y="1040"/>
                    <a:pt x="82" y="1108"/>
                  </a:cubicBezTo>
                  <a:lnTo>
                    <a:pt x="87" y="1112"/>
                  </a:lnTo>
                  <a:cubicBezTo>
                    <a:pt x="125" y="1142"/>
                    <a:pt x="170" y="1157"/>
                    <a:pt x="216" y="1157"/>
                  </a:cubicBezTo>
                  <a:cubicBezTo>
                    <a:pt x="223" y="1157"/>
                    <a:pt x="229" y="1156"/>
                    <a:pt x="236" y="1156"/>
                  </a:cubicBezTo>
                  <a:cubicBezTo>
                    <a:pt x="255" y="1156"/>
                    <a:pt x="279" y="1156"/>
                    <a:pt x="299" y="1151"/>
                  </a:cubicBezTo>
                  <a:cubicBezTo>
                    <a:pt x="274" y="1098"/>
                    <a:pt x="270" y="1045"/>
                    <a:pt x="284" y="987"/>
                  </a:cubicBezTo>
                  <a:cubicBezTo>
                    <a:pt x="337" y="737"/>
                    <a:pt x="727" y="458"/>
                    <a:pt x="972" y="333"/>
                  </a:cubicBezTo>
                  <a:cubicBezTo>
                    <a:pt x="1141" y="249"/>
                    <a:pt x="1077" y="0"/>
                    <a:pt x="896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38"/>
            <p:cNvSpPr/>
            <p:nvPr/>
          </p:nvSpPr>
          <p:spPr>
            <a:xfrm>
              <a:off x="7992115" y="2982096"/>
              <a:ext cx="67903" cy="17572"/>
            </a:xfrm>
            <a:custGeom>
              <a:rect b="b" l="l" r="r" t="t"/>
              <a:pathLst>
                <a:path extrusionOk="0" h="670" w="2589">
                  <a:moveTo>
                    <a:pt x="2257" y="1"/>
                  </a:moveTo>
                  <a:cubicBezTo>
                    <a:pt x="2295" y="112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4"/>
                  </a:cubicBezTo>
                  <a:lnTo>
                    <a:pt x="0" y="458"/>
                  </a:lnTo>
                  <a:cubicBezTo>
                    <a:pt x="0" y="573"/>
                    <a:pt x="96" y="670"/>
                    <a:pt x="212" y="670"/>
                  </a:cubicBezTo>
                  <a:lnTo>
                    <a:pt x="289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4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38"/>
            <p:cNvSpPr/>
            <p:nvPr/>
          </p:nvSpPr>
          <p:spPr>
            <a:xfrm>
              <a:off x="7982122" y="2961271"/>
              <a:ext cx="77896" cy="17704"/>
            </a:xfrm>
            <a:custGeom>
              <a:rect b="b" l="l" r="r" t="t"/>
              <a:pathLst>
                <a:path extrusionOk="0" h="675" w="2970">
                  <a:moveTo>
                    <a:pt x="2638" y="1"/>
                  </a:moveTo>
                  <a:cubicBezTo>
                    <a:pt x="2676" y="116"/>
                    <a:pt x="2594" y="237"/>
                    <a:pt x="2469" y="237"/>
                  </a:cubicBezTo>
                  <a:lnTo>
                    <a:pt x="598" y="237"/>
                  </a:lnTo>
                  <a:cubicBezTo>
                    <a:pt x="574" y="237"/>
                    <a:pt x="554" y="232"/>
                    <a:pt x="535" y="232"/>
                  </a:cubicBezTo>
                  <a:lnTo>
                    <a:pt x="217" y="232"/>
                  </a:lnTo>
                  <a:cubicBezTo>
                    <a:pt x="97" y="232"/>
                    <a:pt x="1" y="328"/>
                    <a:pt x="1" y="444"/>
                  </a:cubicBezTo>
                  <a:lnTo>
                    <a:pt x="1" y="458"/>
                  </a:lnTo>
                  <a:cubicBezTo>
                    <a:pt x="1" y="578"/>
                    <a:pt x="97" y="675"/>
                    <a:pt x="217" y="675"/>
                  </a:cubicBezTo>
                  <a:lnTo>
                    <a:pt x="290" y="675"/>
                  </a:lnTo>
                  <a:cubicBezTo>
                    <a:pt x="275" y="646"/>
                    <a:pt x="266" y="612"/>
                    <a:pt x="266" y="578"/>
                  </a:cubicBezTo>
                  <a:lnTo>
                    <a:pt x="266" y="564"/>
                  </a:lnTo>
                  <a:cubicBezTo>
                    <a:pt x="266" y="444"/>
                    <a:pt x="362" y="347"/>
                    <a:pt x="477" y="347"/>
                  </a:cubicBezTo>
                  <a:lnTo>
                    <a:pt x="800" y="347"/>
                  </a:lnTo>
                  <a:cubicBezTo>
                    <a:pt x="819" y="352"/>
                    <a:pt x="838" y="352"/>
                    <a:pt x="857" y="352"/>
                  </a:cubicBezTo>
                  <a:lnTo>
                    <a:pt x="2734" y="352"/>
                  </a:lnTo>
                  <a:cubicBezTo>
                    <a:pt x="2970" y="352"/>
                    <a:pt x="2970" y="1"/>
                    <a:pt x="273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38"/>
            <p:cNvSpPr/>
            <p:nvPr/>
          </p:nvSpPr>
          <p:spPr>
            <a:xfrm>
              <a:off x="8238942" y="3070823"/>
              <a:ext cx="72231" cy="13769"/>
            </a:xfrm>
            <a:custGeom>
              <a:rect b="b" l="l" r="r" t="t"/>
              <a:pathLst>
                <a:path extrusionOk="0" h="525" w="2754">
                  <a:moveTo>
                    <a:pt x="1" y="0"/>
                  </a:moveTo>
                  <a:lnTo>
                    <a:pt x="1" y="525"/>
                  </a:lnTo>
                  <a:lnTo>
                    <a:pt x="2753" y="52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38"/>
            <p:cNvSpPr/>
            <p:nvPr/>
          </p:nvSpPr>
          <p:spPr>
            <a:xfrm>
              <a:off x="7995262" y="3094297"/>
              <a:ext cx="72335" cy="13769"/>
            </a:xfrm>
            <a:custGeom>
              <a:rect b="b" l="l" r="r" t="t"/>
              <a:pathLst>
                <a:path extrusionOk="0" h="525" w="2758">
                  <a:moveTo>
                    <a:pt x="0" y="0"/>
                  </a:moveTo>
                  <a:lnTo>
                    <a:pt x="0" y="525"/>
                  </a:lnTo>
                  <a:lnTo>
                    <a:pt x="2757" y="525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38"/>
            <p:cNvSpPr/>
            <p:nvPr/>
          </p:nvSpPr>
          <p:spPr>
            <a:xfrm>
              <a:off x="8158056" y="3175182"/>
              <a:ext cx="13769" cy="72231"/>
            </a:xfrm>
            <a:custGeom>
              <a:rect b="b" l="l" r="r" t="t"/>
              <a:pathLst>
                <a:path extrusionOk="0" h="2754" w="525">
                  <a:moveTo>
                    <a:pt x="0" y="1"/>
                  </a:moveTo>
                  <a:lnTo>
                    <a:pt x="0" y="2753"/>
                  </a:lnTo>
                  <a:lnTo>
                    <a:pt x="525" y="2753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38"/>
            <p:cNvSpPr/>
            <p:nvPr/>
          </p:nvSpPr>
          <p:spPr>
            <a:xfrm>
              <a:off x="8134582" y="2931503"/>
              <a:ext cx="13769" cy="72335"/>
            </a:xfrm>
            <a:custGeom>
              <a:rect b="b" l="l" r="r" t="t"/>
              <a:pathLst>
                <a:path extrusionOk="0" h="2758" w="525">
                  <a:moveTo>
                    <a:pt x="0" y="0"/>
                  </a:moveTo>
                  <a:lnTo>
                    <a:pt x="0" y="2757"/>
                  </a:lnTo>
                  <a:lnTo>
                    <a:pt x="525" y="275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38"/>
            <p:cNvSpPr/>
            <p:nvPr/>
          </p:nvSpPr>
          <p:spPr>
            <a:xfrm>
              <a:off x="7990462" y="3004940"/>
              <a:ext cx="17074" cy="109080"/>
            </a:xfrm>
            <a:custGeom>
              <a:rect b="b" l="l" r="r" t="t"/>
              <a:pathLst>
                <a:path extrusionOk="0" h="4159" w="651">
                  <a:moveTo>
                    <a:pt x="0" y="1"/>
                  </a:moveTo>
                  <a:lnTo>
                    <a:pt x="0" y="4158"/>
                  </a:lnTo>
                  <a:lnTo>
                    <a:pt x="650" y="415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38"/>
            <p:cNvSpPr/>
            <p:nvPr/>
          </p:nvSpPr>
          <p:spPr>
            <a:xfrm>
              <a:off x="8232778" y="3067151"/>
              <a:ext cx="16917" cy="81174"/>
            </a:xfrm>
            <a:custGeom>
              <a:rect b="b" l="l" r="r" t="t"/>
              <a:pathLst>
                <a:path extrusionOk="0" h="3095" w="645">
                  <a:moveTo>
                    <a:pt x="0" y="1"/>
                  </a:moveTo>
                  <a:lnTo>
                    <a:pt x="0" y="3095"/>
                  </a:lnTo>
                  <a:lnTo>
                    <a:pt x="645" y="309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38"/>
            <p:cNvSpPr/>
            <p:nvPr/>
          </p:nvSpPr>
          <p:spPr>
            <a:xfrm>
              <a:off x="8066181" y="3236030"/>
              <a:ext cx="109054" cy="17048"/>
            </a:xfrm>
            <a:custGeom>
              <a:rect b="b" l="l" r="r" t="t"/>
              <a:pathLst>
                <a:path extrusionOk="0" h="650" w="4158">
                  <a:moveTo>
                    <a:pt x="1" y="0"/>
                  </a:moveTo>
                  <a:lnTo>
                    <a:pt x="1" y="650"/>
                  </a:lnTo>
                  <a:lnTo>
                    <a:pt x="4158" y="650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38"/>
            <p:cNvSpPr/>
            <p:nvPr/>
          </p:nvSpPr>
          <p:spPr>
            <a:xfrm>
              <a:off x="8130674" y="2992193"/>
              <a:ext cx="83325" cy="17074"/>
            </a:xfrm>
            <a:custGeom>
              <a:rect b="b" l="l" r="r" t="t"/>
              <a:pathLst>
                <a:path extrusionOk="0" h="651" w="3177">
                  <a:moveTo>
                    <a:pt x="0" y="1"/>
                  </a:moveTo>
                  <a:lnTo>
                    <a:pt x="0" y="650"/>
                  </a:lnTo>
                  <a:lnTo>
                    <a:pt x="3176" y="650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38"/>
            <p:cNvSpPr/>
            <p:nvPr/>
          </p:nvSpPr>
          <p:spPr>
            <a:xfrm>
              <a:off x="8001950" y="3059467"/>
              <a:ext cx="11514" cy="15133"/>
            </a:xfrm>
            <a:custGeom>
              <a:rect b="b" l="l" r="r" t="t"/>
              <a:pathLst>
                <a:path extrusionOk="0" h="577" w="439">
                  <a:moveTo>
                    <a:pt x="217" y="0"/>
                  </a:moveTo>
                  <a:cubicBezTo>
                    <a:pt x="97" y="0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38"/>
            <p:cNvSpPr/>
            <p:nvPr/>
          </p:nvSpPr>
          <p:spPr>
            <a:xfrm>
              <a:off x="8001950" y="3039901"/>
              <a:ext cx="11514" cy="15133"/>
            </a:xfrm>
            <a:custGeom>
              <a:rect b="b" l="l" r="r" t="t"/>
              <a:pathLst>
                <a:path extrusionOk="0" h="577" w="439">
                  <a:moveTo>
                    <a:pt x="217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38"/>
            <p:cNvSpPr/>
            <p:nvPr/>
          </p:nvSpPr>
          <p:spPr>
            <a:xfrm>
              <a:off x="8293967" y="3103529"/>
              <a:ext cx="11514" cy="14871"/>
            </a:xfrm>
            <a:custGeom>
              <a:rect b="b" l="l" r="r" t="t"/>
              <a:pathLst>
                <a:path extrusionOk="0" h="567" w="439">
                  <a:moveTo>
                    <a:pt x="220" y="1"/>
                  </a:moveTo>
                  <a:cubicBezTo>
                    <a:pt x="114" y="1"/>
                    <a:pt x="8" y="69"/>
                    <a:pt x="1" y="207"/>
                  </a:cubicBezTo>
                  <a:lnTo>
                    <a:pt x="1" y="361"/>
                  </a:lnTo>
                  <a:cubicBezTo>
                    <a:pt x="8" y="498"/>
                    <a:pt x="114" y="566"/>
                    <a:pt x="220" y="566"/>
                  </a:cubicBezTo>
                  <a:cubicBezTo>
                    <a:pt x="326" y="566"/>
                    <a:pt x="431" y="498"/>
                    <a:pt x="439" y="361"/>
                  </a:cubicBezTo>
                  <a:lnTo>
                    <a:pt x="439" y="207"/>
                  </a:lnTo>
                  <a:cubicBezTo>
                    <a:pt x="431" y="69"/>
                    <a:pt x="326" y="1"/>
                    <a:pt x="2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38"/>
            <p:cNvSpPr/>
            <p:nvPr/>
          </p:nvSpPr>
          <p:spPr>
            <a:xfrm>
              <a:off x="8293967" y="3122806"/>
              <a:ext cx="11514" cy="15238"/>
            </a:xfrm>
            <a:custGeom>
              <a:rect b="b" l="l" r="r" t="t"/>
              <a:pathLst>
                <a:path extrusionOk="0" h="581" w="439">
                  <a:moveTo>
                    <a:pt x="22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371"/>
                  </a:lnTo>
                  <a:cubicBezTo>
                    <a:pt x="8" y="511"/>
                    <a:pt x="114" y="581"/>
                    <a:pt x="220" y="581"/>
                  </a:cubicBezTo>
                  <a:cubicBezTo>
                    <a:pt x="326" y="581"/>
                    <a:pt x="431" y="511"/>
                    <a:pt x="439" y="371"/>
                  </a:cubicBezTo>
                  <a:lnTo>
                    <a:pt x="439" y="222"/>
                  </a:lnTo>
                  <a:cubicBezTo>
                    <a:pt x="439" y="97"/>
                    <a:pt x="342" y="1"/>
                    <a:pt x="2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38"/>
            <p:cNvSpPr/>
            <p:nvPr/>
          </p:nvSpPr>
          <p:spPr>
            <a:xfrm>
              <a:off x="7972418" y="2907636"/>
              <a:ext cx="362726" cy="362857"/>
            </a:xfrm>
            <a:custGeom>
              <a:rect b="b" l="l" r="r" t="t"/>
              <a:pathLst>
                <a:path extrusionOk="0" h="13835" w="13830">
                  <a:moveTo>
                    <a:pt x="6727" y="896"/>
                  </a:moveTo>
                  <a:lnTo>
                    <a:pt x="6727" y="3648"/>
                  </a:lnTo>
                  <a:lnTo>
                    <a:pt x="6203" y="3648"/>
                  </a:lnTo>
                  <a:lnTo>
                    <a:pt x="6203" y="896"/>
                  </a:lnTo>
                  <a:close/>
                  <a:moveTo>
                    <a:pt x="9946" y="896"/>
                  </a:moveTo>
                  <a:cubicBezTo>
                    <a:pt x="9941" y="930"/>
                    <a:pt x="9941" y="958"/>
                    <a:pt x="9941" y="987"/>
                  </a:cubicBezTo>
                  <a:lnTo>
                    <a:pt x="9941" y="2354"/>
                  </a:lnTo>
                  <a:cubicBezTo>
                    <a:pt x="9802" y="2205"/>
                    <a:pt x="9629" y="2094"/>
                    <a:pt x="9431" y="2041"/>
                  </a:cubicBezTo>
                  <a:cubicBezTo>
                    <a:pt x="9384" y="2031"/>
                    <a:pt x="9337" y="2026"/>
                    <a:pt x="9290" y="2026"/>
                  </a:cubicBezTo>
                  <a:cubicBezTo>
                    <a:pt x="9131" y="2026"/>
                    <a:pt x="8977" y="2082"/>
                    <a:pt x="8854" y="2190"/>
                  </a:cubicBezTo>
                  <a:lnTo>
                    <a:pt x="8849" y="2195"/>
                  </a:lnTo>
                  <a:cubicBezTo>
                    <a:pt x="8830" y="2210"/>
                    <a:pt x="8387" y="2604"/>
                    <a:pt x="8969" y="3408"/>
                  </a:cubicBezTo>
                  <a:cubicBezTo>
                    <a:pt x="9027" y="3485"/>
                    <a:pt x="9075" y="3566"/>
                    <a:pt x="9114" y="3648"/>
                  </a:cubicBezTo>
                  <a:lnTo>
                    <a:pt x="7165" y="3648"/>
                  </a:lnTo>
                  <a:lnTo>
                    <a:pt x="7165" y="896"/>
                  </a:lnTo>
                  <a:close/>
                  <a:moveTo>
                    <a:pt x="3137" y="722"/>
                  </a:moveTo>
                  <a:cubicBezTo>
                    <a:pt x="3751" y="722"/>
                    <a:pt x="4610" y="845"/>
                    <a:pt x="4783" y="1141"/>
                  </a:cubicBezTo>
                  <a:cubicBezTo>
                    <a:pt x="4822" y="1209"/>
                    <a:pt x="4894" y="1252"/>
                    <a:pt x="4976" y="1252"/>
                  </a:cubicBezTo>
                  <a:lnTo>
                    <a:pt x="5765" y="1252"/>
                  </a:lnTo>
                  <a:lnTo>
                    <a:pt x="5765" y="3340"/>
                  </a:lnTo>
                  <a:lnTo>
                    <a:pt x="5236" y="3340"/>
                  </a:lnTo>
                  <a:cubicBezTo>
                    <a:pt x="5168" y="3340"/>
                    <a:pt x="5106" y="3374"/>
                    <a:pt x="5062" y="3427"/>
                  </a:cubicBezTo>
                  <a:cubicBezTo>
                    <a:pt x="4596" y="4043"/>
                    <a:pt x="4341" y="4091"/>
                    <a:pt x="4018" y="4149"/>
                  </a:cubicBezTo>
                  <a:cubicBezTo>
                    <a:pt x="3701" y="4192"/>
                    <a:pt x="3402" y="4312"/>
                    <a:pt x="3142" y="4505"/>
                  </a:cubicBezTo>
                  <a:cubicBezTo>
                    <a:pt x="2910" y="4674"/>
                    <a:pt x="2743" y="4725"/>
                    <a:pt x="2637" y="4725"/>
                  </a:cubicBezTo>
                  <a:cubicBezTo>
                    <a:pt x="2580" y="4725"/>
                    <a:pt x="2540" y="4711"/>
                    <a:pt x="2517" y="4692"/>
                  </a:cubicBezTo>
                  <a:cubicBezTo>
                    <a:pt x="2469" y="4639"/>
                    <a:pt x="2450" y="4562"/>
                    <a:pt x="2464" y="4495"/>
                  </a:cubicBezTo>
                  <a:cubicBezTo>
                    <a:pt x="2517" y="4254"/>
                    <a:pt x="2902" y="3985"/>
                    <a:pt x="3133" y="3865"/>
                  </a:cubicBezTo>
                  <a:cubicBezTo>
                    <a:pt x="3340" y="3761"/>
                    <a:pt x="3257" y="3450"/>
                    <a:pt x="3033" y="3450"/>
                  </a:cubicBezTo>
                  <a:cubicBezTo>
                    <a:pt x="3028" y="3450"/>
                    <a:pt x="3023" y="3451"/>
                    <a:pt x="3017" y="3451"/>
                  </a:cubicBezTo>
                  <a:lnTo>
                    <a:pt x="982" y="3451"/>
                  </a:lnTo>
                  <a:cubicBezTo>
                    <a:pt x="891" y="3451"/>
                    <a:pt x="814" y="3379"/>
                    <a:pt x="814" y="3283"/>
                  </a:cubicBezTo>
                  <a:lnTo>
                    <a:pt x="814" y="3268"/>
                  </a:lnTo>
                  <a:cubicBezTo>
                    <a:pt x="814" y="3172"/>
                    <a:pt x="891" y="3100"/>
                    <a:pt x="982" y="3100"/>
                  </a:cubicBezTo>
                  <a:lnTo>
                    <a:pt x="2859" y="3100"/>
                  </a:lnTo>
                  <a:cubicBezTo>
                    <a:pt x="2863" y="3100"/>
                    <a:pt x="2868" y="3100"/>
                    <a:pt x="2872" y="3100"/>
                  </a:cubicBezTo>
                  <a:cubicBezTo>
                    <a:pt x="3160" y="3100"/>
                    <a:pt x="3162" y="2661"/>
                    <a:pt x="2877" y="2661"/>
                  </a:cubicBezTo>
                  <a:cubicBezTo>
                    <a:pt x="2871" y="2661"/>
                    <a:pt x="2865" y="2661"/>
                    <a:pt x="2859" y="2662"/>
                  </a:cubicBezTo>
                  <a:lnTo>
                    <a:pt x="607" y="2662"/>
                  </a:lnTo>
                  <a:cubicBezTo>
                    <a:pt x="510" y="2662"/>
                    <a:pt x="438" y="2585"/>
                    <a:pt x="438" y="2493"/>
                  </a:cubicBezTo>
                  <a:lnTo>
                    <a:pt x="438" y="2474"/>
                  </a:lnTo>
                  <a:cubicBezTo>
                    <a:pt x="438" y="2383"/>
                    <a:pt x="510" y="2306"/>
                    <a:pt x="607" y="2306"/>
                  </a:cubicBezTo>
                  <a:lnTo>
                    <a:pt x="919" y="2306"/>
                  </a:lnTo>
                  <a:cubicBezTo>
                    <a:pt x="944" y="2306"/>
                    <a:pt x="963" y="2311"/>
                    <a:pt x="987" y="2311"/>
                  </a:cubicBezTo>
                  <a:lnTo>
                    <a:pt x="1468" y="2311"/>
                  </a:lnTo>
                  <a:cubicBezTo>
                    <a:pt x="1478" y="2311"/>
                    <a:pt x="1492" y="2306"/>
                    <a:pt x="1502" y="2306"/>
                  </a:cubicBezTo>
                  <a:lnTo>
                    <a:pt x="2863" y="2306"/>
                  </a:lnTo>
                  <a:cubicBezTo>
                    <a:pt x="2868" y="2306"/>
                    <a:pt x="2873" y="2306"/>
                    <a:pt x="2877" y="2306"/>
                  </a:cubicBezTo>
                  <a:cubicBezTo>
                    <a:pt x="3165" y="2306"/>
                    <a:pt x="3167" y="1867"/>
                    <a:pt x="2882" y="1867"/>
                  </a:cubicBezTo>
                  <a:cubicBezTo>
                    <a:pt x="2876" y="1867"/>
                    <a:pt x="2870" y="1867"/>
                    <a:pt x="2863" y="1868"/>
                  </a:cubicBezTo>
                  <a:lnTo>
                    <a:pt x="1357" y="1868"/>
                  </a:lnTo>
                  <a:cubicBezTo>
                    <a:pt x="1343" y="1868"/>
                    <a:pt x="1333" y="1868"/>
                    <a:pt x="1319" y="1873"/>
                  </a:cubicBezTo>
                  <a:lnTo>
                    <a:pt x="1314" y="1873"/>
                  </a:lnTo>
                  <a:cubicBezTo>
                    <a:pt x="1304" y="1868"/>
                    <a:pt x="1290" y="1868"/>
                    <a:pt x="1276" y="1868"/>
                  </a:cubicBezTo>
                  <a:lnTo>
                    <a:pt x="953" y="1868"/>
                  </a:lnTo>
                  <a:cubicBezTo>
                    <a:pt x="871" y="1849"/>
                    <a:pt x="818" y="1781"/>
                    <a:pt x="818" y="1699"/>
                  </a:cubicBezTo>
                  <a:lnTo>
                    <a:pt x="818" y="1685"/>
                  </a:lnTo>
                  <a:cubicBezTo>
                    <a:pt x="818" y="1594"/>
                    <a:pt x="891" y="1517"/>
                    <a:pt x="987" y="1517"/>
                  </a:cubicBezTo>
                  <a:lnTo>
                    <a:pt x="2863" y="1517"/>
                  </a:lnTo>
                  <a:cubicBezTo>
                    <a:pt x="2868" y="1517"/>
                    <a:pt x="2873" y="1517"/>
                    <a:pt x="2877" y="1517"/>
                  </a:cubicBezTo>
                  <a:cubicBezTo>
                    <a:pt x="3167" y="1517"/>
                    <a:pt x="3167" y="1078"/>
                    <a:pt x="2877" y="1078"/>
                  </a:cubicBezTo>
                  <a:cubicBezTo>
                    <a:pt x="2873" y="1078"/>
                    <a:pt x="2868" y="1079"/>
                    <a:pt x="2863" y="1079"/>
                  </a:cubicBezTo>
                  <a:lnTo>
                    <a:pt x="1915" y="1079"/>
                  </a:lnTo>
                  <a:cubicBezTo>
                    <a:pt x="1824" y="1079"/>
                    <a:pt x="1747" y="1002"/>
                    <a:pt x="1747" y="910"/>
                  </a:cubicBezTo>
                  <a:lnTo>
                    <a:pt x="1747" y="891"/>
                  </a:lnTo>
                  <a:cubicBezTo>
                    <a:pt x="1747" y="800"/>
                    <a:pt x="1824" y="723"/>
                    <a:pt x="1915" y="723"/>
                  </a:cubicBezTo>
                  <a:lnTo>
                    <a:pt x="3037" y="723"/>
                  </a:lnTo>
                  <a:cubicBezTo>
                    <a:pt x="3069" y="722"/>
                    <a:pt x="3103" y="722"/>
                    <a:pt x="3137" y="722"/>
                  </a:cubicBezTo>
                  <a:close/>
                  <a:moveTo>
                    <a:pt x="11356" y="444"/>
                  </a:moveTo>
                  <a:cubicBezTo>
                    <a:pt x="11448" y="444"/>
                    <a:pt x="11525" y="516"/>
                    <a:pt x="11525" y="612"/>
                  </a:cubicBezTo>
                  <a:lnTo>
                    <a:pt x="11525" y="925"/>
                  </a:lnTo>
                  <a:cubicBezTo>
                    <a:pt x="11525" y="949"/>
                    <a:pt x="11520" y="968"/>
                    <a:pt x="11520" y="992"/>
                  </a:cubicBezTo>
                  <a:lnTo>
                    <a:pt x="11520" y="1473"/>
                  </a:lnTo>
                  <a:cubicBezTo>
                    <a:pt x="11520" y="1483"/>
                    <a:pt x="11525" y="1497"/>
                    <a:pt x="11525" y="1507"/>
                  </a:cubicBezTo>
                  <a:lnTo>
                    <a:pt x="11525" y="2864"/>
                  </a:lnTo>
                  <a:cubicBezTo>
                    <a:pt x="11532" y="3003"/>
                    <a:pt x="11638" y="3073"/>
                    <a:pt x="11743" y="3073"/>
                  </a:cubicBezTo>
                  <a:cubicBezTo>
                    <a:pt x="11849" y="3073"/>
                    <a:pt x="11955" y="3003"/>
                    <a:pt x="11962" y="2864"/>
                  </a:cubicBezTo>
                  <a:lnTo>
                    <a:pt x="11962" y="1363"/>
                  </a:lnTo>
                  <a:cubicBezTo>
                    <a:pt x="11962" y="1348"/>
                    <a:pt x="11962" y="1339"/>
                    <a:pt x="11958" y="1324"/>
                  </a:cubicBezTo>
                  <a:lnTo>
                    <a:pt x="11958" y="1319"/>
                  </a:lnTo>
                  <a:cubicBezTo>
                    <a:pt x="11962" y="1305"/>
                    <a:pt x="11962" y="1295"/>
                    <a:pt x="11962" y="1281"/>
                  </a:cubicBezTo>
                  <a:lnTo>
                    <a:pt x="11962" y="958"/>
                  </a:lnTo>
                  <a:cubicBezTo>
                    <a:pt x="11982" y="877"/>
                    <a:pt x="12049" y="824"/>
                    <a:pt x="12131" y="824"/>
                  </a:cubicBezTo>
                  <a:lnTo>
                    <a:pt x="12145" y="824"/>
                  </a:lnTo>
                  <a:cubicBezTo>
                    <a:pt x="12148" y="824"/>
                    <a:pt x="12151" y="824"/>
                    <a:pt x="12153" y="824"/>
                  </a:cubicBezTo>
                  <a:cubicBezTo>
                    <a:pt x="12241" y="824"/>
                    <a:pt x="12314" y="899"/>
                    <a:pt x="12314" y="992"/>
                  </a:cubicBezTo>
                  <a:lnTo>
                    <a:pt x="12314" y="2869"/>
                  </a:lnTo>
                  <a:cubicBezTo>
                    <a:pt x="12321" y="3006"/>
                    <a:pt x="12427" y="3074"/>
                    <a:pt x="12533" y="3074"/>
                  </a:cubicBezTo>
                  <a:cubicBezTo>
                    <a:pt x="12638" y="3074"/>
                    <a:pt x="12744" y="3006"/>
                    <a:pt x="12752" y="2869"/>
                  </a:cubicBezTo>
                  <a:lnTo>
                    <a:pt x="12752" y="1921"/>
                  </a:lnTo>
                  <a:cubicBezTo>
                    <a:pt x="12752" y="1825"/>
                    <a:pt x="12829" y="1752"/>
                    <a:pt x="12920" y="1752"/>
                  </a:cubicBezTo>
                  <a:lnTo>
                    <a:pt x="12934" y="1752"/>
                  </a:lnTo>
                  <a:cubicBezTo>
                    <a:pt x="13031" y="1752"/>
                    <a:pt x="13108" y="1825"/>
                    <a:pt x="13108" y="1921"/>
                  </a:cubicBezTo>
                  <a:lnTo>
                    <a:pt x="13108" y="3037"/>
                  </a:lnTo>
                  <a:lnTo>
                    <a:pt x="13108" y="3042"/>
                  </a:lnTo>
                  <a:cubicBezTo>
                    <a:pt x="13117" y="3658"/>
                    <a:pt x="12997" y="4606"/>
                    <a:pt x="12684" y="4789"/>
                  </a:cubicBezTo>
                  <a:cubicBezTo>
                    <a:pt x="12617" y="4827"/>
                    <a:pt x="12578" y="4899"/>
                    <a:pt x="12578" y="4976"/>
                  </a:cubicBezTo>
                  <a:lnTo>
                    <a:pt x="12578" y="5770"/>
                  </a:lnTo>
                  <a:lnTo>
                    <a:pt x="10485" y="5770"/>
                  </a:lnTo>
                  <a:lnTo>
                    <a:pt x="10485" y="5241"/>
                  </a:lnTo>
                  <a:cubicBezTo>
                    <a:pt x="10485" y="5174"/>
                    <a:pt x="10456" y="5111"/>
                    <a:pt x="10399" y="5068"/>
                  </a:cubicBezTo>
                  <a:cubicBezTo>
                    <a:pt x="9787" y="4601"/>
                    <a:pt x="9739" y="4346"/>
                    <a:pt x="9677" y="4024"/>
                  </a:cubicBezTo>
                  <a:cubicBezTo>
                    <a:pt x="9638" y="3706"/>
                    <a:pt x="9513" y="3408"/>
                    <a:pt x="9326" y="3148"/>
                  </a:cubicBezTo>
                  <a:cubicBezTo>
                    <a:pt x="9061" y="2792"/>
                    <a:pt x="9085" y="2585"/>
                    <a:pt x="9138" y="2522"/>
                  </a:cubicBezTo>
                  <a:cubicBezTo>
                    <a:pt x="9179" y="2485"/>
                    <a:pt x="9232" y="2465"/>
                    <a:pt x="9288" y="2465"/>
                  </a:cubicBezTo>
                  <a:cubicBezTo>
                    <a:pt x="9304" y="2465"/>
                    <a:pt x="9319" y="2466"/>
                    <a:pt x="9335" y="2469"/>
                  </a:cubicBezTo>
                  <a:cubicBezTo>
                    <a:pt x="9571" y="2522"/>
                    <a:pt x="9845" y="2907"/>
                    <a:pt x="9961" y="3138"/>
                  </a:cubicBezTo>
                  <a:cubicBezTo>
                    <a:pt x="10004" y="3220"/>
                    <a:pt x="10079" y="3257"/>
                    <a:pt x="10153" y="3257"/>
                  </a:cubicBezTo>
                  <a:cubicBezTo>
                    <a:pt x="10270" y="3257"/>
                    <a:pt x="10386" y="3167"/>
                    <a:pt x="10375" y="3023"/>
                  </a:cubicBezTo>
                  <a:lnTo>
                    <a:pt x="10375" y="3008"/>
                  </a:lnTo>
                  <a:lnTo>
                    <a:pt x="10375" y="987"/>
                  </a:lnTo>
                  <a:cubicBezTo>
                    <a:pt x="10375" y="896"/>
                    <a:pt x="10452" y="819"/>
                    <a:pt x="10548" y="819"/>
                  </a:cubicBezTo>
                  <a:lnTo>
                    <a:pt x="10562" y="819"/>
                  </a:lnTo>
                  <a:cubicBezTo>
                    <a:pt x="10658" y="819"/>
                    <a:pt x="10731" y="896"/>
                    <a:pt x="10731" y="987"/>
                  </a:cubicBezTo>
                  <a:lnTo>
                    <a:pt x="10731" y="997"/>
                  </a:lnTo>
                  <a:lnTo>
                    <a:pt x="10731" y="1007"/>
                  </a:lnTo>
                  <a:lnTo>
                    <a:pt x="10731" y="2864"/>
                  </a:lnTo>
                  <a:cubicBezTo>
                    <a:pt x="10723" y="3018"/>
                    <a:pt x="10838" y="3095"/>
                    <a:pt x="10952" y="3095"/>
                  </a:cubicBezTo>
                  <a:cubicBezTo>
                    <a:pt x="11066" y="3095"/>
                    <a:pt x="11180" y="3018"/>
                    <a:pt x="11173" y="2864"/>
                  </a:cubicBezTo>
                  <a:lnTo>
                    <a:pt x="11173" y="1007"/>
                  </a:lnTo>
                  <a:lnTo>
                    <a:pt x="11173" y="997"/>
                  </a:lnTo>
                  <a:lnTo>
                    <a:pt x="11173" y="992"/>
                  </a:lnTo>
                  <a:lnTo>
                    <a:pt x="11173" y="612"/>
                  </a:lnTo>
                  <a:cubicBezTo>
                    <a:pt x="11173" y="516"/>
                    <a:pt x="11245" y="444"/>
                    <a:pt x="11342" y="444"/>
                  </a:cubicBezTo>
                  <a:close/>
                  <a:moveTo>
                    <a:pt x="891" y="3884"/>
                  </a:moveTo>
                  <a:cubicBezTo>
                    <a:pt x="924" y="3889"/>
                    <a:pt x="953" y="3889"/>
                    <a:pt x="982" y="3889"/>
                  </a:cubicBezTo>
                  <a:lnTo>
                    <a:pt x="2349" y="3889"/>
                  </a:lnTo>
                  <a:cubicBezTo>
                    <a:pt x="2199" y="4024"/>
                    <a:pt x="2089" y="4202"/>
                    <a:pt x="2036" y="4399"/>
                  </a:cubicBezTo>
                  <a:cubicBezTo>
                    <a:pt x="1992" y="4606"/>
                    <a:pt x="2050" y="4817"/>
                    <a:pt x="2185" y="4976"/>
                  </a:cubicBezTo>
                  <a:lnTo>
                    <a:pt x="2190" y="4981"/>
                  </a:lnTo>
                  <a:cubicBezTo>
                    <a:pt x="2306" y="5097"/>
                    <a:pt x="2463" y="5164"/>
                    <a:pt x="2625" y="5164"/>
                  </a:cubicBezTo>
                  <a:cubicBezTo>
                    <a:pt x="2631" y="5164"/>
                    <a:pt x="2636" y="5164"/>
                    <a:pt x="2642" y="5164"/>
                  </a:cubicBezTo>
                  <a:cubicBezTo>
                    <a:pt x="2835" y="5164"/>
                    <a:pt x="3090" y="5092"/>
                    <a:pt x="3402" y="4861"/>
                  </a:cubicBezTo>
                  <a:cubicBezTo>
                    <a:pt x="3479" y="4803"/>
                    <a:pt x="3561" y="4755"/>
                    <a:pt x="3643" y="4716"/>
                  </a:cubicBezTo>
                  <a:lnTo>
                    <a:pt x="3643" y="6665"/>
                  </a:lnTo>
                  <a:lnTo>
                    <a:pt x="891" y="6665"/>
                  </a:lnTo>
                  <a:lnTo>
                    <a:pt x="891" y="3884"/>
                  </a:lnTo>
                  <a:close/>
                  <a:moveTo>
                    <a:pt x="12934" y="6208"/>
                  </a:moveTo>
                  <a:lnTo>
                    <a:pt x="12934" y="6733"/>
                  </a:lnTo>
                  <a:lnTo>
                    <a:pt x="10177" y="6733"/>
                  </a:lnTo>
                  <a:lnTo>
                    <a:pt x="10177" y="6208"/>
                  </a:lnTo>
                  <a:close/>
                  <a:moveTo>
                    <a:pt x="3643" y="7103"/>
                  </a:moveTo>
                  <a:lnTo>
                    <a:pt x="3643" y="7628"/>
                  </a:lnTo>
                  <a:lnTo>
                    <a:pt x="891" y="7628"/>
                  </a:lnTo>
                  <a:lnTo>
                    <a:pt x="891" y="7103"/>
                  </a:lnTo>
                  <a:close/>
                  <a:moveTo>
                    <a:pt x="5765" y="3783"/>
                  </a:moveTo>
                  <a:lnTo>
                    <a:pt x="5765" y="3874"/>
                  </a:lnTo>
                  <a:cubicBezTo>
                    <a:pt x="5765" y="3995"/>
                    <a:pt x="5866" y="4091"/>
                    <a:pt x="5986" y="4091"/>
                  </a:cubicBezTo>
                  <a:lnTo>
                    <a:pt x="9244" y="4091"/>
                  </a:lnTo>
                  <a:lnTo>
                    <a:pt x="9244" y="4105"/>
                  </a:lnTo>
                  <a:cubicBezTo>
                    <a:pt x="9306" y="4457"/>
                    <a:pt x="9374" y="4822"/>
                    <a:pt x="10043" y="5352"/>
                  </a:cubicBezTo>
                  <a:lnTo>
                    <a:pt x="10043" y="5775"/>
                  </a:lnTo>
                  <a:lnTo>
                    <a:pt x="9956" y="5775"/>
                  </a:lnTo>
                  <a:cubicBezTo>
                    <a:pt x="9836" y="5775"/>
                    <a:pt x="9735" y="5871"/>
                    <a:pt x="9735" y="5992"/>
                  </a:cubicBezTo>
                  <a:lnTo>
                    <a:pt x="9735" y="9254"/>
                  </a:lnTo>
                  <a:lnTo>
                    <a:pt x="9720" y="9254"/>
                  </a:lnTo>
                  <a:cubicBezTo>
                    <a:pt x="9369" y="9316"/>
                    <a:pt x="9008" y="9384"/>
                    <a:pt x="8474" y="10053"/>
                  </a:cubicBezTo>
                  <a:lnTo>
                    <a:pt x="8055" y="10053"/>
                  </a:lnTo>
                  <a:lnTo>
                    <a:pt x="8055" y="9961"/>
                  </a:lnTo>
                  <a:cubicBezTo>
                    <a:pt x="8055" y="9841"/>
                    <a:pt x="7954" y="9745"/>
                    <a:pt x="7834" y="9745"/>
                  </a:cubicBezTo>
                  <a:lnTo>
                    <a:pt x="4572" y="9745"/>
                  </a:lnTo>
                  <a:lnTo>
                    <a:pt x="4576" y="9735"/>
                  </a:lnTo>
                  <a:cubicBezTo>
                    <a:pt x="4514" y="9384"/>
                    <a:pt x="4446" y="9018"/>
                    <a:pt x="3778" y="8489"/>
                  </a:cubicBezTo>
                  <a:lnTo>
                    <a:pt x="3778" y="8065"/>
                  </a:lnTo>
                  <a:lnTo>
                    <a:pt x="3864" y="8065"/>
                  </a:lnTo>
                  <a:cubicBezTo>
                    <a:pt x="3985" y="8065"/>
                    <a:pt x="4086" y="7969"/>
                    <a:pt x="4086" y="7849"/>
                  </a:cubicBezTo>
                  <a:lnTo>
                    <a:pt x="4086" y="4582"/>
                  </a:lnTo>
                  <a:lnTo>
                    <a:pt x="4100" y="4582"/>
                  </a:lnTo>
                  <a:cubicBezTo>
                    <a:pt x="4451" y="4519"/>
                    <a:pt x="4812" y="4452"/>
                    <a:pt x="5346" y="3783"/>
                  </a:cubicBezTo>
                  <a:close/>
                  <a:moveTo>
                    <a:pt x="7622" y="10187"/>
                  </a:moveTo>
                  <a:lnTo>
                    <a:pt x="7622" y="12940"/>
                  </a:lnTo>
                  <a:lnTo>
                    <a:pt x="7098" y="12940"/>
                  </a:lnTo>
                  <a:lnTo>
                    <a:pt x="7098" y="10187"/>
                  </a:lnTo>
                  <a:close/>
                  <a:moveTo>
                    <a:pt x="11187" y="9109"/>
                  </a:moveTo>
                  <a:cubicBezTo>
                    <a:pt x="11246" y="9109"/>
                    <a:pt x="11286" y="9124"/>
                    <a:pt x="11308" y="9143"/>
                  </a:cubicBezTo>
                  <a:cubicBezTo>
                    <a:pt x="11356" y="9196"/>
                    <a:pt x="11375" y="9268"/>
                    <a:pt x="11361" y="9340"/>
                  </a:cubicBezTo>
                  <a:cubicBezTo>
                    <a:pt x="11313" y="9576"/>
                    <a:pt x="10928" y="9851"/>
                    <a:pt x="10697" y="9966"/>
                  </a:cubicBezTo>
                  <a:cubicBezTo>
                    <a:pt x="10490" y="10074"/>
                    <a:pt x="10568" y="10385"/>
                    <a:pt x="10797" y="10385"/>
                  </a:cubicBezTo>
                  <a:cubicBezTo>
                    <a:pt x="10802" y="10385"/>
                    <a:pt x="10807" y="10385"/>
                    <a:pt x="10812" y="10385"/>
                  </a:cubicBezTo>
                  <a:lnTo>
                    <a:pt x="12843" y="10385"/>
                  </a:lnTo>
                  <a:cubicBezTo>
                    <a:pt x="12934" y="10385"/>
                    <a:pt x="13011" y="10457"/>
                    <a:pt x="13011" y="10553"/>
                  </a:cubicBezTo>
                  <a:lnTo>
                    <a:pt x="13011" y="10567"/>
                  </a:lnTo>
                  <a:cubicBezTo>
                    <a:pt x="13011" y="10659"/>
                    <a:pt x="12934" y="10736"/>
                    <a:pt x="12843" y="10736"/>
                  </a:cubicBezTo>
                  <a:lnTo>
                    <a:pt x="10966" y="10736"/>
                  </a:lnTo>
                  <a:cubicBezTo>
                    <a:pt x="10687" y="10750"/>
                    <a:pt x="10687" y="11159"/>
                    <a:pt x="10966" y="11174"/>
                  </a:cubicBezTo>
                  <a:lnTo>
                    <a:pt x="13218" y="11174"/>
                  </a:lnTo>
                  <a:cubicBezTo>
                    <a:pt x="13314" y="11174"/>
                    <a:pt x="13387" y="11251"/>
                    <a:pt x="13387" y="11342"/>
                  </a:cubicBezTo>
                  <a:lnTo>
                    <a:pt x="13387" y="11361"/>
                  </a:lnTo>
                  <a:cubicBezTo>
                    <a:pt x="13387" y="11453"/>
                    <a:pt x="13314" y="11530"/>
                    <a:pt x="13218" y="11530"/>
                  </a:cubicBezTo>
                  <a:lnTo>
                    <a:pt x="12905" y="11530"/>
                  </a:lnTo>
                  <a:cubicBezTo>
                    <a:pt x="12881" y="11525"/>
                    <a:pt x="12862" y="11525"/>
                    <a:pt x="12838" y="11525"/>
                  </a:cubicBezTo>
                  <a:lnTo>
                    <a:pt x="12357" y="11525"/>
                  </a:lnTo>
                  <a:cubicBezTo>
                    <a:pt x="12347" y="11525"/>
                    <a:pt x="12333" y="11525"/>
                    <a:pt x="12323" y="11530"/>
                  </a:cubicBezTo>
                  <a:lnTo>
                    <a:pt x="10966" y="11530"/>
                  </a:lnTo>
                  <a:cubicBezTo>
                    <a:pt x="10960" y="11529"/>
                    <a:pt x="10954" y="11529"/>
                    <a:pt x="10948" y="11529"/>
                  </a:cubicBezTo>
                  <a:cubicBezTo>
                    <a:pt x="10658" y="11529"/>
                    <a:pt x="10660" y="11968"/>
                    <a:pt x="10952" y="11968"/>
                  </a:cubicBezTo>
                  <a:cubicBezTo>
                    <a:pt x="10957" y="11968"/>
                    <a:pt x="10962" y="11968"/>
                    <a:pt x="10966" y="11968"/>
                  </a:cubicBezTo>
                  <a:lnTo>
                    <a:pt x="12468" y="11968"/>
                  </a:lnTo>
                  <a:cubicBezTo>
                    <a:pt x="12482" y="11968"/>
                    <a:pt x="12492" y="11968"/>
                    <a:pt x="12506" y="11963"/>
                  </a:cubicBezTo>
                  <a:lnTo>
                    <a:pt x="12511" y="11963"/>
                  </a:lnTo>
                  <a:cubicBezTo>
                    <a:pt x="12521" y="11968"/>
                    <a:pt x="12535" y="11968"/>
                    <a:pt x="12549" y="11968"/>
                  </a:cubicBezTo>
                  <a:lnTo>
                    <a:pt x="12877" y="11968"/>
                  </a:lnTo>
                  <a:cubicBezTo>
                    <a:pt x="12954" y="11982"/>
                    <a:pt x="13007" y="12054"/>
                    <a:pt x="13011" y="12131"/>
                  </a:cubicBezTo>
                  <a:lnTo>
                    <a:pt x="13011" y="12146"/>
                  </a:lnTo>
                  <a:lnTo>
                    <a:pt x="13007" y="12151"/>
                  </a:lnTo>
                  <a:cubicBezTo>
                    <a:pt x="13007" y="12242"/>
                    <a:pt x="12934" y="12319"/>
                    <a:pt x="12838" y="12319"/>
                  </a:cubicBezTo>
                  <a:lnTo>
                    <a:pt x="10962" y="12319"/>
                  </a:lnTo>
                  <a:cubicBezTo>
                    <a:pt x="10957" y="12319"/>
                    <a:pt x="10952" y="12319"/>
                    <a:pt x="10948" y="12319"/>
                  </a:cubicBezTo>
                  <a:cubicBezTo>
                    <a:pt x="10660" y="12319"/>
                    <a:pt x="10658" y="12757"/>
                    <a:pt x="10943" y="12757"/>
                  </a:cubicBezTo>
                  <a:cubicBezTo>
                    <a:pt x="10949" y="12757"/>
                    <a:pt x="10955" y="12757"/>
                    <a:pt x="10962" y="12757"/>
                  </a:cubicBezTo>
                  <a:lnTo>
                    <a:pt x="11909" y="12757"/>
                  </a:lnTo>
                  <a:cubicBezTo>
                    <a:pt x="12001" y="12757"/>
                    <a:pt x="12078" y="12834"/>
                    <a:pt x="12078" y="12925"/>
                  </a:cubicBezTo>
                  <a:lnTo>
                    <a:pt x="12078" y="12944"/>
                  </a:lnTo>
                  <a:cubicBezTo>
                    <a:pt x="12078" y="13036"/>
                    <a:pt x="12001" y="13113"/>
                    <a:pt x="11909" y="13113"/>
                  </a:cubicBezTo>
                  <a:lnTo>
                    <a:pt x="10788" y="13113"/>
                  </a:lnTo>
                  <a:cubicBezTo>
                    <a:pt x="10766" y="13113"/>
                    <a:pt x="10743" y="13113"/>
                    <a:pt x="10719" y="13113"/>
                  </a:cubicBezTo>
                  <a:cubicBezTo>
                    <a:pt x="10104" y="13113"/>
                    <a:pt x="9218" y="12991"/>
                    <a:pt x="9042" y="12689"/>
                  </a:cubicBezTo>
                  <a:cubicBezTo>
                    <a:pt x="9003" y="12622"/>
                    <a:pt x="8931" y="12584"/>
                    <a:pt x="8854" y="12584"/>
                  </a:cubicBezTo>
                  <a:lnTo>
                    <a:pt x="8060" y="12584"/>
                  </a:lnTo>
                  <a:lnTo>
                    <a:pt x="8060" y="10490"/>
                  </a:lnTo>
                  <a:lnTo>
                    <a:pt x="8589" y="10490"/>
                  </a:lnTo>
                  <a:cubicBezTo>
                    <a:pt x="8594" y="10491"/>
                    <a:pt x="8598" y="10491"/>
                    <a:pt x="8602" y="10491"/>
                  </a:cubicBezTo>
                  <a:cubicBezTo>
                    <a:pt x="8665" y="10491"/>
                    <a:pt x="8727" y="10458"/>
                    <a:pt x="8763" y="10404"/>
                  </a:cubicBezTo>
                  <a:cubicBezTo>
                    <a:pt x="9229" y="9793"/>
                    <a:pt x="9484" y="9745"/>
                    <a:pt x="9807" y="9682"/>
                  </a:cubicBezTo>
                  <a:cubicBezTo>
                    <a:pt x="10124" y="9644"/>
                    <a:pt x="10427" y="9519"/>
                    <a:pt x="10682" y="9331"/>
                  </a:cubicBezTo>
                  <a:cubicBezTo>
                    <a:pt x="10913" y="9160"/>
                    <a:pt x="11080" y="9109"/>
                    <a:pt x="11187" y="9109"/>
                  </a:cubicBezTo>
                  <a:close/>
                  <a:moveTo>
                    <a:pt x="3340" y="8065"/>
                  </a:moveTo>
                  <a:lnTo>
                    <a:pt x="3340" y="8590"/>
                  </a:lnTo>
                  <a:cubicBezTo>
                    <a:pt x="3340" y="8657"/>
                    <a:pt x="3369" y="8725"/>
                    <a:pt x="3426" y="8763"/>
                  </a:cubicBezTo>
                  <a:cubicBezTo>
                    <a:pt x="4037" y="9230"/>
                    <a:pt x="4086" y="9485"/>
                    <a:pt x="4148" y="9807"/>
                  </a:cubicBezTo>
                  <a:cubicBezTo>
                    <a:pt x="4158" y="9870"/>
                    <a:pt x="4172" y="9937"/>
                    <a:pt x="4187" y="10009"/>
                  </a:cubicBezTo>
                  <a:cubicBezTo>
                    <a:pt x="4244" y="10250"/>
                    <a:pt x="4350" y="10481"/>
                    <a:pt x="4499" y="10683"/>
                  </a:cubicBezTo>
                  <a:cubicBezTo>
                    <a:pt x="4759" y="11044"/>
                    <a:pt x="4740" y="11246"/>
                    <a:pt x="4687" y="11313"/>
                  </a:cubicBezTo>
                  <a:cubicBezTo>
                    <a:pt x="4646" y="11351"/>
                    <a:pt x="4590" y="11371"/>
                    <a:pt x="4532" y="11371"/>
                  </a:cubicBezTo>
                  <a:cubicBezTo>
                    <a:pt x="4517" y="11371"/>
                    <a:pt x="4501" y="11369"/>
                    <a:pt x="4485" y="11366"/>
                  </a:cubicBezTo>
                  <a:cubicBezTo>
                    <a:pt x="4249" y="11318"/>
                    <a:pt x="3975" y="10933"/>
                    <a:pt x="3859" y="10702"/>
                  </a:cubicBezTo>
                  <a:cubicBezTo>
                    <a:pt x="3818" y="10619"/>
                    <a:pt x="3743" y="10582"/>
                    <a:pt x="3668" y="10582"/>
                  </a:cubicBezTo>
                  <a:cubicBezTo>
                    <a:pt x="3553" y="10582"/>
                    <a:pt x="3437" y="10671"/>
                    <a:pt x="3446" y="10818"/>
                  </a:cubicBezTo>
                  <a:lnTo>
                    <a:pt x="3446" y="10827"/>
                  </a:lnTo>
                  <a:lnTo>
                    <a:pt x="3446" y="12848"/>
                  </a:lnTo>
                  <a:cubicBezTo>
                    <a:pt x="3446" y="12940"/>
                    <a:pt x="3369" y="13017"/>
                    <a:pt x="3277" y="13017"/>
                  </a:cubicBezTo>
                  <a:lnTo>
                    <a:pt x="3263" y="13017"/>
                  </a:lnTo>
                  <a:cubicBezTo>
                    <a:pt x="3167" y="13017"/>
                    <a:pt x="3094" y="12940"/>
                    <a:pt x="3094" y="12848"/>
                  </a:cubicBezTo>
                  <a:lnTo>
                    <a:pt x="3094" y="12839"/>
                  </a:lnTo>
                  <a:lnTo>
                    <a:pt x="3094" y="12834"/>
                  </a:lnTo>
                  <a:lnTo>
                    <a:pt x="3094" y="10972"/>
                  </a:lnTo>
                  <a:cubicBezTo>
                    <a:pt x="3087" y="10832"/>
                    <a:pt x="2981" y="10762"/>
                    <a:pt x="2875" y="10762"/>
                  </a:cubicBezTo>
                  <a:cubicBezTo>
                    <a:pt x="2768" y="10762"/>
                    <a:pt x="2661" y="10832"/>
                    <a:pt x="2652" y="10972"/>
                  </a:cubicBezTo>
                  <a:lnTo>
                    <a:pt x="2652" y="12834"/>
                  </a:lnTo>
                  <a:lnTo>
                    <a:pt x="2652" y="12839"/>
                  </a:lnTo>
                  <a:lnTo>
                    <a:pt x="2652" y="12848"/>
                  </a:lnTo>
                  <a:lnTo>
                    <a:pt x="2652" y="13228"/>
                  </a:lnTo>
                  <a:cubicBezTo>
                    <a:pt x="2652" y="13320"/>
                    <a:pt x="2579" y="13397"/>
                    <a:pt x="2483" y="13397"/>
                  </a:cubicBezTo>
                  <a:lnTo>
                    <a:pt x="2469" y="13397"/>
                  </a:lnTo>
                  <a:cubicBezTo>
                    <a:pt x="2377" y="13397"/>
                    <a:pt x="2300" y="13320"/>
                    <a:pt x="2300" y="13228"/>
                  </a:cubicBezTo>
                  <a:lnTo>
                    <a:pt x="2300" y="12911"/>
                  </a:lnTo>
                  <a:cubicBezTo>
                    <a:pt x="2300" y="12892"/>
                    <a:pt x="2305" y="12867"/>
                    <a:pt x="2305" y="12848"/>
                  </a:cubicBezTo>
                  <a:lnTo>
                    <a:pt x="2305" y="12367"/>
                  </a:lnTo>
                  <a:cubicBezTo>
                    <a:pt x="2305" y="12353"/>
                    <a:pt x="2300" y="12343"/>
                    <a:pt x="2300" y="12329"/>
                  </a:cubicBezTo>
                  <a:lnTo>
                    <a:pt x="2300" y="10972"/>
                  </a:lnTo>
                  <a:cubicBezTo>
                    <a:pt x="2308" y="10818"/>
                    <a:pt x="2195" y="10741"/>
                    <a:pt x="2081" y="10741"/>
                  </a:cubicBezTo>
                  <a:cubicBezTo>
                    <a:pt x="1968" y="10741"/>
                    <a:pt x="1855" y="10818"/>
                    <a:pt x="1863" y="10972"/>
                  </a:cubicBezTo>
                  <a:lnTo>
                    <a:pt x="1863" y="12473"/>
                  </a:lnTo>
                  <a:cubicBezTo>
                    <a:pt x="1863" y="12487"/>
                    <a:pt x="1863" y="12502"/>
                    <a:pt x="1867" y="12511"/>
                  </a:cubicBezTo>
                  <a:lnTo>
                    <a:pt x="1867" y="12516"/>
                  </a:lnTo>
                  <a:cubicBezTo>
                    <a:pt x="1863" y="12531"/>
                    <a:pt x="1863" y="12540"/>
                    <a:pt x="1863" y="12555"/>
                  </a:cubicBezTo>
                  <a:lnTo>
                    <a:pt x="1863" y="12882"/>
                  </a:lnTo>
                  <a:cubicBezTo>
                    <a:pt x="1843" y="12959"/>
                    <a:pt x="1776" y="13017"/>
                    <a:pt x="1694" y="13017"/>
                  </a:cubicBezTo>
                  <a:lnTo>
                    <a:pt x="1680" y="13017"/>
                  </a:lnTo>
                  <a:cubicBezTo>
                    <a:pt x="1588" y="13017"/>
                    <a:pt x="1511" y="12940"/>
                    <a:pt x="1511" y="12848"/>
                  </a:cubicBezTo>
                  <a:lnTo>
                    <a:pt x="1511" y="10972"/>
                  </a:lnTo>
                  <a:cubicBezTo>
                    <a:pt x="1504" y="10832"/>
                    <a:pt x="1398" y="10762"/>
                    <a:pt x="1292" y="10762"/>
                  </a:cubicBezTo>
                  <a:cubicBezTo>
                    <a:pt x="1187" y="10762"/>
                    <a:pt x="1081" y="10832"/>
                    <a:pt x="1073" y="10972"/>
                  </a:cubicBezTo>
                  <a:lnTo>
                    <a:pt x="1073" y="11915"/>
                  </a:lnTo>
                  <a:cubicBezTo>
                    <a:pt x="1073" y="12006"/>
                    <a:pt x="996" y="12083"/>
                    <a:pt x="905" y="12083"/>
                  </a:cubicBezTo>
                  <a:lnTo>
                    <a:pt x="891" y="12083"/>
                  </a:lnTo>
                  <a:cubicBezTo>
                    <a:pt x="794" y="12083"/>
                    <a:pt x="717" y="12006"/>
                    <a:pt x="717" y="11915"/>
                  </a:cubicBezTo>
                  <a:lnTo>
                    <a:pt x="717" y="10794"/>
                  </a:lnTo>
                  <a:cubicBezTo>
                    <a:pt x="708" y="10178"/>
                    <a:pt x="828" y="9230"/>
                    <a:pt x="1141" y="9047"/>
                  </a:cubicBezTo>
                  <a:cubicBezTo>
                    <a:pt x="1208" y="9008"/>
                    <a:pt x="1247" y="8936"/>
                    <a:pt x="1247" y="8859"/>
                  </a:cubicBezTo>
                  <a:lnTo>
                    <a:pt x="1247" y="8065"/>
                  </a:lnTo>
                  <a:close/>
                  <a:moveTo>
                    <a:pt x="11342" y="1"/>
                  </a:moveTo>
                  <a:cubicBezTo>
                    <a:pt x="11258" y="256"/>
                    <a:pt x="11020" y="415"/>
                    <a:pt x="10767" y="415"/>
                  </a:cubicBezTo>
                  <a:cubicBezTo>
                    <a:pt x="10701" y="415"/>
                    <a:pt x="10633" y="404"/>
                    <a:pt x="10567" y="381"/>
                  </a:cubicBezTo>
                  <a:lnTo>
                    <a:pt x="10548" y="381"/>
                  </a:lnTo>
                  <a:cubicBezTo>
                    <a:pt x="10447" y="381"/>
                    <a:pt x="10346" y="410"/>
                    <a:pt x="10254" y="458"/>
                  </a:cubicBezTo>
                  <a:lnTo>
                    <a:pt x="5986" y="458"/>
                  </a:lnTo>
                  <a:cubicBezTo>
                    <a:pt x="5866" y="458"/>
                    <a:pt x="5765" y="559"/>
                    <a:pt x="5765" y="679"/>
                  </a:cubicBezTo>
                  <a:lnTo>
                    <a:pt x="5765" y="814"/>
                  </a:lnTo>
                  <a:lnTo>
                    <a:pt x="5086" y="814"/>
                  </a:lnTo>
                  <a:cubicBezTo>
                    <a:pt x="4880" y="578"/>
                    <a:pt x="4495" y="424"/>
                    <a:pt x="3912" y="343"/>
                  </a:cubicBezTo>
                  <a:cubicBezTo>
                    <a:pt x="3619" y="304"/>
                    <a:pt x="3325" y="285"/>
                    <a:pt x="3032" y="285"/>
                  </a:cubicBezTo>
                  <a:lnTo>
                    <a:pt x="1915" y="285"/>
                  </a:lnTo>
                  <a:cubicBezTo>
                    <a:pt x="1583" y="290"/>
                    <a:pt x="1309" y="559"/>
                    <a:pt x="1309" y="896"/>
                  </a:cubicBezTo>
                  <a:lnTo>
                    <a:pt x="1309" y="910"/>
                  </a:lnTo>
                  <a:cubicBezTo>
                    <a:pt x="1309" y="968"/>
                    <a:pt x="1319" y="1026"/>
                    <a:pt x="1333" y="1079"/>
                  </a:cubicBezTo>
                  <a:lnTo>
                    <a:pt x="987" y="1079"/>
                  </a:lnTo>
                  <a:cubicBezTo>
                    <a:pt x="650" y="1079"/>
                    <a:pt x="381" y="1353"/>
                    <a:pt x="376" y="1685"/>
                  </a:cubicBezTo>
                  <a:lnTo>
                    <a:pt x="376" y="1704"/>
                  </a:lnTo>
                  <a:cubicBezTo>
                    <a:pt x="381" y="1772"/>
                    <a:pt x="390" y="1839"/>
                    <a:pt x="409" y="1902"/>
                  </a:cubicBezTo>
                  <a:cubicBezTo>
                    <a:pt x="164" y="1983"/>
                    <a:pt x="0" y="2214"/>
                    <a:pt x="0" y="2474"/>
                  </a:cubicBezTo>
                  <a:lnTo>
                    <a:pt x="0" y="2489"/>
                  </a:lnTo>
                  <a:cubicBezTo>
                    <a:pt x="0" y="2753"/>
                    <a:pt x="164" y="2984"/>
                    <a:pt x="414" y="3066"/>
                  </a:cubicBezTo>
                  <a:cubicBezTo>
                    <a:pt x="390" y="3133"/>
                    <a:pt x="376" y="3201"/>
                    <a:pt x="376" y="3268"/>
                  </a:cubicBezTo>
                  <a:lnTo>
                    <a:pt x="376" y="3283"/>
                  </a:lnTo>
                  <a:cubicBezTo>
                    <a:pt x="376" y="3388"/>
                    <a:pt x="405" y="3489"/>
                    <a:pt x="453" y="3576"/>
                  </a:cubicBezTo>
                  <a:lnTo>
                    <a:pt x="453" y="7849"/>
                  </a:lnTo>
                  <a:cubicBezTo>
                    <a:pt x="453" y="7969"/>
                    <a:pt x="554" y="8065"/>
                    <a:pt x="674" y="8065"/>
                  </a:cubicBezTo>
                  <a:lnTo>
                    <a:pt x="809" y="8065"/>
                  </a:lnTo>
                  <a:lnTo>
                    <a:pt x="809" y="8749"/>
                  </a:lnTo>
                  <a:cubicBezTo>
                    <a:pt x="573" y="8956"/>
                    <a:pt x="419" y="9340"/>
                    <a:pt x="337" y="9923"/>
                  </a:cubicBezTo>
                  <a:cubicBezTo>
                    <a:pt x="299" y="10216"/>
                    <a:pt x="279" y="10510"/>
                    <a:pt x="284" y="10803"/>
                  </a:cubicBezTo>
                  <a:lnTo>
                    <a:pt x="284" y="11915"/>
                  </a:lnTo>
                  <a:cubicBezTo>
                    <a:pt x="284" y="12252"/>
                    <a:pt x="554" y="12526"/>
                    <a:pt x="891" y="12526"/>
                  </a:cubicBezTo>
                  <a:lnTo>
                    <a:pt x="905" y="12526"/>
                  </a:lnTo>
                  <a:cubicBezTo>
                    <a:pt x="963" y="12526"/>
                    <a:pt x="1020" y="12516"/>
                    <a:pt x="1073" y="12502"/>
                  </a:cubicBezTo>
                  <a:lnTo>
                    <a:pt x="1073" y="12848"/>
                  </a:lnTo>
                  <a:cubicBezTo>
                    <a:pt x="1073" y="13185"/>
                    <a:pt x="1348" y="13455"/>
                    <a:pt x="1685" y="13455"/>
                  </a:cubicBezTo>
                  <a:lnTo>
                    <a:pt x="1699" y="13455"/>
                  </a:lnTo>
                  <a:cubicBezTo>
                    <a:pt x="1765" y="13431"/>
                    <a:pt x="1832" y="13421"/>
                    <a:pt x="1898" y="13421"/>
                  </a:cubicBezTo>
                  <a:cubicBezTo>
                    <a:pt x="2150" y="13421"/>
                    <a:pt x="2386" y="13579"/>
                    <a:pt x="2474" y="13835"/>
                  </a:cubicBezTo>
                  <a:lnTo>
                    <a:pt x="2488" y="13835"/>
                  </a:lnTo>
                  <a:cubicBezTo>
                    <a:pt x="2572" y="13579"/>
                    <a:pt x="2810" y="13421"/>
                    <a:pt x="3063" y="13421"/>
                  </a:cubicBezTo>
                  <a:cubicBezTo>
                    <a:pt x="3129" y="13421"/>
                    <a:pt x="3197" y="13431"/>
                    <a:pt x="3263" y="13455"/>
                  </a:cubicBezTo>
                  <a:lnTo>
                    <a:pt x="3277" y="13455"/>
                  </a:lnTo>
                  <a:cubicBezTo>
                    <a:pt x="3383" y="13455"/>
                    <a:pt x="3484" y="13430"/>
                    <a:pt x="3576" y="13378"/>
                  </a:cubicBezTo>
                  <a:lnTo>
                    <a:pt x="4365" y="13378"/>
                  </a:lnTo>
                  <a:cubicBezTo>
                    <a:pt x="4371" y="13378"/>
                    <a:pt x="4377" y="13378"/>
                    <a:pt x="4383" y="13378"/>
                  </a:cubicBezTo>
                  <a:cubicBezTo>
                    <a:pt x="4668" y="13378"/>
                    <a:pt x="4667" y="12939"/>
                    <a:pt x="4378" y="12939"/>
                  </a:cubicBezTo>
                  <a:cubicBezTo>
                    <a:pt x="4374" y="12939"/>
                    <a:pt x="4369" y="12939"/>
                    <a:pt x="4365" y="12940"/>
                  </a:cubicBezTo>
                  <a:lnTo>
                    <a:pt x="3879" y="12940"/>
                  </a:lnTo>
                  <a:cubicBezTo>
                    <a:pt x="3883" y="12911"/>
                    <a:pt x="3888" y="12877"/>
                    <a:pt x="3888" y="12848"/>
                  </a:cubicBezTo>
                  <a:lnTo>
                    <a:pt x="3888" y="11482"/>
                  </a:lnTo>
                  <a:cubicBezTo>
                    <a:pt x="4023" y="11636"/>
                    <a:pt x="4201" y="11742"/>
                    <a:pt x="4398" y="11794"/>
                  </a:cubicBezTo>
                  <a:cubicBezTo>
                    <a:pt x="4442" y="11804"/>
                    <a:pt x="4490" y="11809"/>
                    <a:pt x="4538" y="11809"/>
                  </a:cubicBezTo>
                  <a:cubicBezTo>
                    <a:pt x="4697" y="11809"/>
                    <a:pt x="4851" y="11751"/>
                    <a:pt x="4976" y="11645"/>
                  </a:cubicBezTo>
                  <a:lnTo>
                    <a:pt x="4981" y="11640"/>
                  </a:lnTo>
                  <a:cubicBezTo>
                    <a:pt x="5000" y="11626"/>
                    <a:pt x="5442" y="11231"/>
                    <a:pt x="4860" y="10428"/>
                  </a:cubicBezTo>
                  <a:cubicBezTo>
                    <a:pt x="4803" y="10351"/>
                    <a:pt x="4754" y="10274"/>
                    <a:pt x="4711" y="10187"/>
                  </a:cubicBezTo>
                  <a:lnTo>
                    <a:pt x="6660" y="10187"/>
                  </a:lnTo>
                  <a:lnTo>
                    <a:pt x="6660" y="12940"/>
                  </a:lnTo>
                  <a:lnTo>
                    <a:pt x="5048" y="12940"/>
                  </a:lnTo>
                  <a:cubicBezTo>
                    <a:pt x="4769" y="12954"/>
                    <a:pt x="4769" y="13363"/>
                    <a:pt x="5048" y="13378"/>
                  </a:cubicBezTo>
                  <a:lnTo>
                    <a:pt x="7844" y="13378"/>
                  </a:lnTo>
                  <a:cubicBezTo>
                    <a:pt x="7964" y="13378"/>
                    <a:pt x="8060" y="13281"/>
                    <a:pt x="8060" y="13161"/>
                  </a:cubicBezTo>
                  <a:lnTo>
                    <a:pt x="8060" y="13021"/>
                  </a:lnTo>
                  <a:lnTo>
                    <a:pt x="8743" y="13021"/>
                  </a:lnTo>
                  <a:cubicBezTo>
                    <a:pt x="8945" y="13257"/>
                    <a:pt x="9335" y="13416"/>
                    <a:pt x="9917" y="13493"/>
                  </a:cubicBezTo>
                  <a:cubicBezTo>
                    <a:pt x="10187" y="13532"/>
                    <a:pt x="10461" y="13551"/>
                    <a:pt x="10735" y="13551"/>
                  </a:cubicBezTo>
                  <a:lnTo>
                    <a:pt x="11909" y="13551"/>
                  </a:lnTo>
                  <a:cubicBezTo>
                    <a:pt x="12246" y="13551"/>
                    <a:pt x="12516" y="13276"/>
                    <a:pt x="12516" y="12944"/>
                  </a:cubicBezTo>
                  <a:lnTo>
                    <a:pt x="12516" y="12925"/>
                  </a:lnTo>
                  <a:cubicBezTo>
                    <a:pt x="12516" y="12872"/>
                    <a:pt x="12511" y="12815"/>
                    <a:pt x="12492" y="12757"/>
                  </a:cubicBezTo>
                  <a:lnTo>
                    <a:pt x="12843" y="12757"/>
                  </a:lnTo>
                  <a:cubicBezTo>
                    <a:pt x="13175" y="12757"/>
                    <a:pt x="13449" y="12487"/>
                    <a:pt x="13449" y="12151"/>
                  </a:cubicBezTo>
                  <a:lnTo>
                    <a:pt x="13449" y="12136"/>
                  </a:lnTo>
                  <a:cubicBezTo>
                    <a:pt x="13449" y="12069"/>
                    <a:pt x="13435" y="12001"/>
                    <a:pt x="13416" y="11939"/>
                  </a:cubicBezTo>
                  <a:cubicBezTo>
                    <a:pt x="13661" y="11852"/>
                    <a:pt x="13825" y="11621"/>
                    <a:pt x="13829" y="11361"/>
                  </a:cubicBezTo>
                  <a:lnTo>
                    <a:pt x="13829" y="11347"/>
                  </a:lnTo>
                  <a:cubicBezTo>
                    <a:pt x="13829" y="11087"/>
                    <a:pt x="13661" y="10851"/>
                    <a:pt x="13416" y="10770"/>
                  </a:cubicBezTo>
                  <a:cubicBezTo>
                    <a:pt x="13435" y="10702"/>
                    <a:pt x="13449" y="10635"/>
                    <a:pt x="13449" y="10567"/>
                  </a:cubicBezTo>
                  <a:lnTo>
                    <a:pt x="13449" y="10553"/>
                  </a:lnTo>
                  <a:cubicBezTo>
                    <a:pt x="13449" y="10447"/>
                    <a:pt x="13420" y="10346"/>
                    <a:pt x="13372" y="10260"/>
                  </a:cubicBezTo>
                  <a:lnTo>
                    <a:pt x="13372" y="10255"/>
                  </a:lnTo>
                  <a:lnTo>
                    <a:pt x="13372" y="8248"/>
                  </a:lnTo>
                  <a:cubicBezTo>
                    <a:pt x="13379" y="8094"/>
                    <a:pt x="13265" y="8017"/>
                    <a:pt x="13151" y="8017"/>
                  </a:cubicBezTo>
                  <a:cubicBezTo>
                    <a:pt x="13038" y="8017"/>
                    <a:pt x="12925" y="8094"/>
                    <a:pt x="12934" y="8248"/>
                  </a:cubicBezTo>
                  <a:lnTo>
                    <a:pt x="12934" y="9952"/>
                  </a:lnTo>
                  <a:cubicBezTo>
                    <a:pt x="12901" y="9947"/>
                    <a:pt x="12872" y="9947"/>
                    <a:pt x="12838" y="9947"/>
                  </a:cubicBezTo>
                  <a:lnTo>
                    <a:pt x="11476" y="9947"/>
                  </a:lnTo>
                  <a:cubicBezTo>
                    <a:pt x="11626" y="9807"/>
                    <a:pt x="11736" y="9629"/>
                    <a:pt x="11789" y="9437"/>
                  </a:cubicBezTo>
                  <a:cubicBezTo>
                    <a:pt x="11832" y="9230"/>
                    <a:pt x="11775" y="9018"/>
                    <a:pt x="11640" y="8859"/>
                  </a:cubicBezTo>
                  <a:lnTo>
                    <a:pt x="11635" y="8855"/>
                  </a:lnTo>
                  <a:cubicBezTo>
                    <a:pt x="11626" y="8843"/>
                    <a:pt x="11478" y="8673"/>
                    <a:pt x="11182" y="8673"/>
                  </a:cubicBezTo>
                  <a:cubicBezTo>
                    <a:pt x="10991" y="8673"/>
                    <a:pt x="10738" y="8744"/>
                    <a:pt x="10423" y="8975"/>
                  </a:cubicBezTo>
                  <a:cubicBezTo>
                    <a:pt x="10346" y="9028"/>
                    <a:pt x="10264" y="9081"/>
                    <a:pt x="10182" y="9119"/>
                  </a:cubicBezTo>
                  <a:lnTo>
                    <a:pt x="10182" y="7170"/>
                  </a:lnTo>
                  <a:lnTo>
                    <a:pt x="12934" y="7170"/>
                  </a:lnTo>
                  <a:lnTo>
                    <a:pt x="12934" y="7502"/>
                  </a:lnTo>
                  <a:cubicBezTo>
                    <a:pt x="12927" y="7656"/>
                    <a:pt x="13040" y="7733"/>
                    <a:pt x="13153" y="7733"/>
                  </a:cubicBezTo>
                  <a:cubicBezTo>
                    <a:pt x="13266" y="7733"/>
                    <a:pt x="13379" y="7656"/>
                    <a:pt x="13372" y="7502"/>
                  </a:cubicBezTo>
                  <a:lnTo>
                    <a:pt x="13372" y="5987"/>
                  </a:lnTo>
                  <a:cubicBezTo>
                    <a:pt x="13372" y="5866"/>
                    <a:pt x="13276" y="5770"/>
                    <a:pt x="13151" y="5770"/>
                  </a:cubicBezTo>
                  <a:lnTo>
                    <a:pt x="13016" y="5770"/>
                  </a:lnTo>
                  <a:lnTo>
                    <a:pt x="13016" y="5092"/>
                  </a:lnTo>
                  <a:cubicBezTo>
                    <a:pt x="13252" y="4885"/>
                    <a:pt x="13406" y="4495"/>
                    <a:pt x="13488" y="3913"/>
                  </a:cubicBezTo>
                  <a:cubicBezTo>
                    <a:pt x="13526" y="3624"/>
                    <a:pt x="13545" y="3331"/>
                    <a:pt x="13545" y="3037"/>
                  </a:cubicBezTo>
                  <a:lnTo>
                    <a:pt x="13545" y="1921"/>
                  </a:lnTo>
                  <a:cubicBezTo>
                    <a:pt x="13545" y="1584"/>
                    <a:pt x="13271" y="1315"/>
                    <a:pt x="12934" y="1315"/>
                  </a:cubicBezTo>
                  <a:lnTo>
                    <a:pt x="12920" y="1315"/>
                  </a:lnTo>
                  <a:cubicBezTo>
                    <a:pt x="12862" y="1315"/>
                    <a:pt x="12804" y="1319"/>
                    <a:pt x="12752" y="1339"/>
                  </a:cubicBezTo>
                  <a:lnTo>
                    <a:pt x="12752" y="987"/>
                  </a:lnTo>
                  <a:cubicBezTo>
                    <a:pt x="12752" y="655"/>
                    <a:pt x="12477" y="381"/>
                    <a:pt x="12145" y="381"/>
                  </a:cubicBezTo>
                  <a:lnTo>
                    <a:pt x="12131" y="381"/>
                  </a:lnTo>
                  <a:cubicBezTo>
                    <a:pt x="12065" y="404"/>
                    <a:pt x="11997" y="415"/>
                    <a:pt x="11931" y="415"/>
                  </a:cubicBezTo>
                  <a:cubicBezTo>
                    <a:pt x="11679" y="415"/>
                    <a:pt x="11444" y="256"/>
                    <a:pt x="113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38"/>
            <p:cNvSpPr/>
            <p:nvPr/>
          </p:nvSpPr>
          <p:spPr>
            <a:xfrm>
              <a:off x="8121836" y="3229316"/>
              <a:ext cx="19199" cy="11540"/>
            </a:xfrm>
            <a:custGeom>
              <a:rect b="b" l="l" r="r" t="t"/>
              <a:pathLst>
                <a:path extrusionOk="0" h="440" w="732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4" y="439"/>
                    <a:pt x="299" y="439"/>
                    <a:pt x="304" y="439"/>
                  </a:cubicBezTo>
                  <a:lnTo>
                    <a:pt x="458" y="439"/>
                  </a:lnTo>
                  <a:cubicBezTo>
                    <a:pt x="732" y="424"/>
                    <a:pt x="732" y="15"/>
                    <a:pt x="458" y="1"/>
                  </a:cubicBezTo>
                  <a:lnTo>
                    <a:pt x="304" y="1"/>
                  </a:lnTo>
                  <a:cubicBezTo>
                    <a:pt x="299" y="1"/>
                    <a:pt x="294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38"/>
            <p:cNvSpPr/>
            <p:nvPr/>
          </p:nvSpPr>
          <p:spPr>
            <a:xfrm>
              <a:off x="8102270" y="3229316"/>
              <a:ext cx="19225" cy="11540"/>
            </a:xfrm>
            <a:custGeom>
              <a:rect b="b" l="l" r="r" t="t"/>
              <a:pathLst>
                <a:path extrusionOk="0" h="440" w="733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732" y="424"/>
                    <a:pt x="732" y="15"/>
                    <a:pt x="453" y="1"/>
                  </a:cubicBezTo>
                  <a:lnTo>
                    <a:pt x="304" y="1"/>
                  </a:lnTo>
                  <a:cubicBezTo>
                    <a:pt x="299" y="1"/>
                    <a:pt x="295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38"/>
            <p:cNvSpPr/>
            <p:nvPr/>
          </p:nvSpPr>
          <p:spPr>
            <a:xfrm>
              <a:off x="8165610" y="2937299"/>
              <a:ext cx="19985" cy="11514"/>
            </a:xfrm>
            <a:custGeom>
              <a:rect b="b" l="l" r="r" t="t"/>
              <a:pathLst>
                <a:path extrusionOk="0" h="439" w="762">
                  <a:moveTo>
                    <a:pt x="286" y="0"/>
                  </a:moveTo>
                  <a:cubicBezTo>
                    <a:pt x="1" y="0"/>
                    <a:pt x="2" y="439"/>
                    <a:pt x="291" y="439"/>
                  </a:cubicBezTo>
                  <a:cubicBezTo>
                    <a:pt x="295" y="439"/>
                    <a:pt x="300" y="439"/>
                    <a:pt x="304" y="439"/>
                  </a:cubicBezTo>
                  <a:lnTo>
                    <a:pt x="458" y="439"/>
                  </a:lnTo>
                  <a:cubicBezTo>
                    <a:pt x="463" y="439"/>
                    <a:pt x="468" y="439"/>
                    <a:pt x="472" y="439"/>
                  </a:cubicBezTo>
                  <a:cubicBezTo>
                    <a:pt x="760" y="439"/>
                    <a:pt x="762" y="0"/>
                    <a:pt x="476" y="0"/>
                  </a:cubicBezTo>
                  <a:cubicBezTo>
                    <a:pt x="470" y="0"/>
                    <a:pt x="464" y="0"/>
                    <a:pt x="458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38"/>
            <p:cNvSpPr/>
            <p:nvPr/>
          </p:nvSpPr>
          <p:spPr>
            <a:xfrm>
              <a:off x="8185306" y="2937299"/>
              <a:ext cx="19854" cy="11514"/>
            </a:xfrm>
            <a:custGeom>
              <a:rect b="b" l="l" r="r" t="t"/>
              <a:pathLst>
                <a:path extrusionOk="0" h="439" w="757">
                  <a:moveTo>
                    <a:pt x="286" y="0"/>
                  </a:moveTo>
                  <a:cubicBezTo>
                    <a:pt x="1" y="0"/>
                    <a:pt x="2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458" y="439"/>
                    <a:pt x="462" y="439"/>
                    <a:pt x="467" y="439"/>
                  </a:cubicBezTo>
                  <a:cubicBezTo>
                    <a:pt x="755" y="439"/>
                    <a:pt x="756" y="0"/>
                    <a:pt x="471" y="0"/>
                  </a:cubicBezTo>
                  <a:cubicBezTo>
                    <a:pt x="465" y="0"/>
                    <a:pt x="459" y="0"/>
                    <a:pt x="453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9" name="Google Shape;3379;p38"/>
          <p:cNvGrpSpPr/>
          <p:nvPr/>
        </p:nvGrpSpPr>
        <p:grpSpPr>
          <a:xfrm>
            <a:off x="10720078" y="4828995"/>
            <a:ext cx="401701" cy="487307"/>
            <a:chOff x="8040058" y="3806321"/>
            <a:chExt cx="301276" cy="365480"/>
          </a:xfrm>
        </p:grpSpPr>
        <p:sp>
          <p:nvSpPr>
            <p:cNvPr id="3380" name="Google Shape;3380;p38"/>
            <p:cNvSpPr/>
            <p:nvPr/>
          </p:nvSpPr>
          <p:spPr>
            <a:xfrm>
              <a:off x="8045488" y="3842541"/>
              <a:ext cx="290417" cy="323962"/>
            </a:xfrm>
            <a:custGeom>
              <a:rect b="b" l="l" r="r" t="t"/>
              <a:pathLst>
                <a:path extrusionOk="0" h="12352" w="11073">
                  <a:moveTo>
                    <a:pt x="2454" y="0"/>
                  </a:moveTo>
                  <a:lnTo>
                    <a:pt x="0" y="1001"/>
                  </a:lnTo>
                  <a:lnTo>
                    <a:pt x="0" y="3171"/>
                  </a:lnTo>
                  <a:lnTo>
                    <a:pt x="0" y="3854"/>
                  </a:lnTo>
                  <a:lnTo>
                    <a:pt x="0" y="12352"/>
                  </a:lnTo>
                  <a:lnTo>
                    <a:pt x="11072" y="12352"/>
                  </a:lnTo>
                  <a:lnTo>
                    <a:pt x="11072" y="1001"/>
                  </a:lnTo>
                  <a:lnTo>
                    <a:pt x="8613" y="0"/>
                  </a:lnTo>
                  <a:lnTo>
                    <a:pt x="8589" y="0"/>
                  </a:lnTo>
                  <a:lnTo>
                    <a:pt x="7175" y="2262"/>
                  </a:lnTo>
                  <a:lnTo>
                    <a:pt x="6852" y="1925"/>
                  </a:lnTo>
                  <a:lnTo>
                    <a:pt x="6203" y="2685"/>
                  </a:lnTo>
                  <a:lnTo>
                    <a:pt x="7507" y="9397"/>
                  </a:lnTo>
                  <a:lnTo>
                    <a:pt x="5534" y="11313"/>
                  </a:lnTo>
                  <a:lnTo>
                    <a:pt x="3566" y="9397"/>
                  </a:lnTo>
                  <a:lnTo>
                    <a:pt x="4870" y="2685"/>
                  </a:lnTo>
                  <a:lnTo>
                    <a:pt x="4220" y="1925"/>
                  </a:lnTo>
                  <a:lnTo>
                    <a:pt x="3893" y="2262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38"/>
            <p:cNvSpPr/>
            <p:nvPr/>
          </p:nvSpPr>
          <p:spPr>
            <a:xfrm>
              <a:off x="8321480" y="3862972"/>
              <a:ext cx="14425" cy="303531"/>
            </a:xfrm>
            <a:custGeom>
              <a:rect b="b" l="l" r="r" t="t"/>
              <a:pathLst>
                <a:path extrusionOk="0" h="11573" w="550">
                  <a:moveTo>
                    <a:pt x="1" y="1"/>
                  </a:moveTo>
                  <a:lnTo>
                    <a:pt x="1" y="11573"/>
                  </a:lnTo>
                  <a:lnTo>
                    <a:pt x="549" y="11573"/>
                  </a:lnTo>
                  <a:lnTo>
                    <a:pt x="549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38"/>
            <p:cNvSpPr/>
            <p:nvPr/>
          </p:nvSpPr>
          <p:spPr>
            <a:xfrm>
              <a:off x="8156168" y="3857806"/>
              <a:ext cx="69057" cy="55183"/>
            </a:xfrm>
            <a:custGeom>
              <a:rect b="b" l="l" r="r" t="t"/>
              <a:pathLst>
                <a:path extrusionOk="0" h="2104" w="2633">
                  <a:moveTo>
                    <a:pt x="1314" y="0"/>
                  </a:moveTo>
                  <a:lnTo>
                    <a:pt x="0" y="1343"/>
                  </a:lnTo>
                  <a:lnTo>
                    <a:pt x="650" y="2103"/>
                  </a:lnTo>
                  <a:lnTo>
                    <a:pt x="1983" y="2103"/>
                  </a:lnTo>
                  <a:lnTo>
                    <a:pt x="2632" y="134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38"/>
            <p:cNvSpPr/>
            <p:nvPr/>
          </p:nvSpPr>
          <p:spPr>
            <a:xfrm>
              <a:off x="8193778" y="3884426"/>
              <a:ext cx="31447" cy="28562"/>
            </a:xfrm>
            <a:custGeom>
              <a:rect b="b" l="l" r="r" t="t"/>
              <a:pathLst>
                <a:path extrusionOk="0" h="1089" w="1199">
                  <a:moveTo>
                    <a:pt x="871" y="1"/>
                  </a:moveTo>
                  <a:lnTo>
                    <a:pt x="0" y="1088"/>
                  </a:lnTo>
                  <a:lnTo>
                    <a:pt x="549" y="1088"/>
                  </a:lnTo>
                  <a:lnTo>
                    <a:pt x="1198" y="32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38"/>
            <p:cNvSpPr/>
            <p:nvPr/>
          </p:nvSpPr>
          <p:spPr>
            <a:xfrm>
              <a:off x="8138989" y="3912962"/>
              <a:ext cx="103389" cy="226291"/>
            </a:xfrm>
            <a:custGeom>
              <a:rect b="b" l="l" r="r" t="t"/>
              <a:pathLst>
                <a:path extrusionOk="0" h="8628" w="3942">
                  <a:moveTo>
                    <a:pt x="1305" y="0"/>
                  </a:moveTo>
                  <a:lnTo>
                    <a:pt x="727" y="2969"/>
                  </a:lnTo>
                  <a:lnTo>
                    <a:pt x="602" y="3599"/>
                  </a:lnTo>
                  <a:lnTo>
                    <a:pt x="1" y="6712"/>
                  </a:lnTo>
                  <a:lnTo>
                    <a:pt x="1969" y="8628"/>
                  </a:lnTo>
                  <a:lnTo>
                    <a:pt x="3942" y="671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38"/>
            <p:cNvSpPr/>
            <p:nvPr/>
          </p:nvSpPr>
          <p:spPr>
            <a:xfrm>
              <a:off x="8183549" y="3912962"/>
              <a:ext cx="58828" cy="226291"/>
            </a:xfrm>
            <a:custGeom>
              <a:rect b="b" l="l" r="r" t="t"/>
              <a:pathLst>
                <a:path extrusionOk="0" h="8628" w="2243">
                  <a:moveTo>
                    <a:pt x="390" y="0"/>
                  </a:moveTo>
                  <a:lnTo>
                    <a:pt x="1694" y="6712"/>
                  </a:lnTo>
                  <a:lnTo>
                    <a:pt x="0" y="8363"/>
                  </a:lnTo>
                  <a:lnTo>
                    <a:pt x="270" y="8628"/>
                  </a:lnTo>
                  <a:lnTo>
                    <a:pt x="2243" y="67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38"/>
            <p:cNvSpPr/>
            <p:nvPr/>
          </p:nvSpPr>
          <p:spPr>
            <a:xfrm>
              <a:off x="8109850" y="3811488"/>
              <a:ext cx="80781" cy="90380"/>
            </a:xfrm>
            <a:custGeom>
              <a:rect b="b" l="l" r="r" t="t"/>
              <a:pathLst>
                <a:path extrusionOk="0" h="3446" w="3080">
                  <a:moveTo>
                    <a:pt x="458" y="1"/>
                  </a:moveTo>
                  <a:lnTo>
                    <a:pt x="0" y="1141"/>
                  </a:lnTo>
                  <a:lnTo>
                    <a:pt x="1439" y="3446"/>
                  </a:lnTo>
                  <a:lnTo>
                    <a:pt x="3080" y="176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38"/>
            <p:cNvSpPr/>
            <p:nvPr/>
          </p:nvSpPr>
          <p:spPr>
            <a:xfrm>
              <a:off x="8190604" y="3811488"/>
              <a:ext cx="80807" cy="90380"/>
            </a:xfrm>
            <a:custGeom>
              <a:rect b="b" l="l" r="r" t="t"/>
              <a:pathLst>
                <a:path extrusionOk="0" h="3446" w="3081">
                  <a:moveTo>
                    <a:pt x="2628" y="1"/>
                  </a:moveTo>
                  <a:lnTo>
                    <a:pt x="1" y="1766"/>
                  </a:lnTo>
                  <a:lnTo>
                    <a:pt x="1642" y="3446"/>
                  </a:lnTo>
                  <a:lnTo>
                    <a:pt x="3080" y="1141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38"/>
            <p:cNvSpPr/>
            <p:nvPr/>
          </p:nvSpPr>
          <p:spPr>
            <a:xfrm>
              <a:off x="8121836" y="3811488"/>
              <a:ext cx="137721" cy="46344"/>
            </a:xfrm>
            <a:custGeom>
              <a:rect b="b" l="l" r="r" t="t"/>
              <a:pathLst>
                <a:path extrusionOk="0" h="1767" w="5251">
                  <a:moveTo>
                    <a:pt x="1" y="1"/>
                  </a:moveTo>
                  <a:lnTo>
                    <a:pt x="2623" y="1766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38"/>
            <p:cNvSpPr/>
            <p:nvPr/>
          </p:nvSpPr>
          <p:spPr>
            <a:xfrm>
              <a:off x="8040321" y="3806321"/>
              <a:ext cx="301013" cy="338728"/>
            </a:xfrm>
            <a:custGeom>
              <a:rect b="b" l="l" r="r" t="t"/>
              <a:pathLst>
                <a:path extrusionOk="0" h="12915" w="11477">
                  <a:moveTo>
                    <a:pt x="7689" y="400"/>
                  </a:moveTo>
                  <a:lnTo>
                    <a:pt x="5736" y="1718"/>
                  </a:lnTo>
                  <a:lnTo>
                    <a:pt x="3782" y="400"/>
                  </a:lnTo>
                  <a:close/>
                  <a:moveTo>
                    <a:pt x="3205" y="510"/>
                  </a:moveTo>
                  <a:lnTo>
                    <a:pt x="4682" y="1501"/>
                  </a:lnTo>
                  <a:lnTo>
                    <a:pt x="5413" y="1997"/>
                  </a:lnTo>
                  <a:lnTo>
                    <a:pt x="5178" y="2238"/>
                  </a:lnTo>
                  <a:lnTo>
                    <a:pt x="4129" y="3311"/>
                  </a:lnTo>
                  <a:lnTo>
                    <a:pt x="2882" y="1319"/>
                  </a:lnTo>
                  <a:lnTo>
                    <a:pt x="3205" y="510"/>
                  </a:lnTo>
                  <a:close/>
                  <a:moveTo>
                    <a:pt x="8262" y="505"/>
                  </a:moveTo>
                  <a:lnTo>
                    <a:pt x="8584" y="1319"/>
                  </a:lnTo>
                  <a:lnTo>
                    <a:pt x="7338" y="3311"/>
                  </a:lnTo>
                  <a:lnTo>
                    <a:pt x="7194" y="3162"/>
                  </a:lnTo>
                  <a:lnTo>
                    <a:pt x="6053" y="1997"/>
                  </a:lnTo>
                  <a:lnTo>
                    <a:pt x="6785" y="1501"/>
                  </a:lnTo>
                  <a:lnTo>
                    <a:pt x="8262" y="505"/>
                  </a:lnTo>
                  <a:close/>
                  <a:moveTo>
                    <a:pt x="5736" y="2257"/>
                  </a:moveTo>
                  <a:lnTo>
                    <a:pt x="5919" y="2445"/>
                  </a:lnTo>
                  <a:lnTo>
                    <a:pt x="6770" y="3316"/>
                  </a:lnTo>
                  <a:lnTo>
                    <a:pt x="6308" y="3859"/>
                  </a:lnTo>
                  <a:lnTo>
                    <a:pt x="5163" y="3859"/>
                  </a:lnTo>
                  <a:lnTo>
                    <a:pt x="5043" y="3720"/>
                  </a:lnTo>
                  <a:lnTo>
                    <a:pt x="4696" y="3316"/>
                  </a:lnTo>
                  <a:lnTo>
                    <a:pt x="5033" y="2969"/>
                  </a:lnTo>
                  <a:lnTo>
                    <a:pt x="5736" y="2257"/>
                  </a:lnTo>
                  <a:close/>
                  <a:moveTo>
                    <a:pt x="3075" y="0"/>
                  </a:moveTo>
                  <a:cubicBezTo>
                    <a:pt x="3065" y="0"/>
                    <a:pt x="3060" y="0"/>
                    <a:pt x="3051" y="5"/>
                  </a:cubicBezTo>
                  <a:lnTo>
                    <a:pt x="3046" y="5"/>
                  </a:lnTo>
                  <a:lnTo>
                    <a:pt x="3022" y="15"/>
                  </a:lnTo>
                  <a:lnTo>
                    <a:pt x="3017" y="19"/>
                  </a:lnTo>
                  <a:cubicBezTo>
                    <a:pt x="3007" y="19"/>
                    <a:pt x="2998" y="24"/>
                    <a:pt x="2993" y="34"/>
                  </a:cubicBezTo>
                  <a:cubicBezTo>
                    <a:pt x="2983" y="39"/>
                    <a:pt x="2979" y="44"/>
                    <a:pt x="2974" y="48"/>
                  </a:cubicBezTo>
                  <a:lnTo>
                    <a:pt x="2964" y="58"/>
                  </a:lnTo>
                  <a:cubicBezTo>
                    <a:pt x="2959" y="63"/>
                    <a:pt x="2955" y="68"/>
                    <a:pt x="2950" y="72"/>
                  </a:cubicBezTo>
                  <a:lnTo>
                    <a:pt x="2950" y="77"/>
                  </a:lnTo>
                  <a:cubicBezTo>
                    <a:pt x="2945" y="87"/>
                    <a:pt x="2940" y="92"/>
                    <a:pt x="2935" y="101"/>
                  </a:cubicBezTo>
                  <a:lnTo>
                    <a:pt x="2930" y="111"/>
                  </a:lnTo>
                  <a:lnTo>
                    <a:pt x="2926" y="121"/>
                  </a:lnTo>
                  <a:lnTo>
                    <a:pt x="2483" y="1232"/>
                  </a:lnTo>
                  <a:lnTo>
                    <a:pt x="125" y="2194"/>
                  </a:lnTo>
                  <a:cubicBezTo>
                    <a:pt x="48" y="2223"/>
                    <a:pt x="0" y="2300"/>
                    <a:pt x="0" y="2382"/>
                  </a:cubicBezTo>
                  <a:lnTo>
                    <a:pt x="0" y="4552"/>
                  </a:lnTo>
                  <a:cubicBezTo>
                    <a:pt x="0" y="4689"/>
                    <a:pt x="102" y="4758"/>
                    <a:pt x="205" y="4758"/>
                  </a:cubicBezTo>
                  <a:cubicBezTo>
                    <a:pt x="307" y="4758"/>
                    <a:pt x="409" y="4689"/>
                    <a:pt x="409" y="4552"/>
                  </a:cubicBezTo>
                  <a:lnTo>
                    <a:pt x="409" y="2522"/>
                  </a:lnTo>
                  <a:lnTo>
                    <a:pt x="2598" y="1627"/>
                  </a:lnTo>
                  <a:lnTo>
                    <a:pt x="3922" y="3749"/>
                  </a:lnTo>
                  <a:cubicBezTo>
                    <a:pt x="3955" y="3801"/>
                    <a:pt x="4013" y="3835"/>
                    <a:pt x="4076" y="3845"/>
                  </a:cubicBezTo>
                  <a:lnTo>
                    <a:pt x="4148" y="3845"/>
                  </a:lnTo>
                  <a:lnTo>
                    <a:pt x="4162" y="3840"/>
                  </a:lnTo>
                  <a:lnTo>
                    <a:pt x="4172" y="3840"/>
                  </a:lnTo>
                  <a:lnTo>
                    <a:pt x="4182" y="3835"/>
                  </a:lnTo>
                  <a:lnTo>
                    <a:pt x="4191" y="3830"/>
                  </a:lnTo>
                  <a:lnTo>
                    <a:pt x="4201" y="3821"/>
                  </a:lnTo>
                  <a:lnTo>
                    <a:pt x="4210" y="3821"/>
                  </a:lnTo>
                  <a:lnTo>
                    <a:pt x="4220" y="3811"/>
                  </a:lnTo>
                  <a:lnTo>
                    <a:pt x="4225" y="3806"/>
                  </a:lnTo>
                  <a:lnTo>
                    <a:pt x="4244" y="3792"/>
                  </a:lnTo>
                  <a:lnTo>
                    <a:pt x="4412" y="3619"/>
                  </a:lnTo>
                  <a:lnTo>
                    <a:pt x="4850" y="4129"/>
                  </a:lnTo>
                  <a:lnTo>
                    <a:pt x="4292" y="7006"/>
                  </a:lnTo>
                  <a:cubicBezTo>
                    <a:pt x="4273" y="7117"/>
                    <a:pt x="4345" y="7223"/>
                    <a:pt x="4456" y="7247"/>
                  </a:cubicBezTo>
                  <a:lnTo>
                    <a:pt x="4562" y="7247"/>
                  </a:lnTo>
                  <a:lnTo>
                    <a:pt x="4571" y="7242"/>
                  </a:lnTo>
                  <a:lnTo>
                    <a:pt x="4576" y="7242"/>
                  </a:lnTo>
                  <a:lnTo>
                    <a:pt x="4586" y="7237"/>
                  </a:lnTo>
                  <a:lnTo>
                    <a:pt x="4595" y="7232"/>
                  </a:lnTo>
                  <a:lnTo>
                    <a:pt x="4605" y="7227"/>
                  </a:lnTo>
                  <a:lnTo>
                    <a:pt x="4610" y="7223"/>
                  </a:lnTo>
                  <a:lnTo>
                    <a:pt x="4624" y="7213"/>
                  </a:lnTo>
                  <a:lnTo>
                    <a:pt x="4629" y="7208"/>
                  </a:lnTo>
                  <a:lnTo>
                    <a:pt x="4639" y="7199"/>
                  </a:lnTo>
                  <a:lnTo>
                    <a:pt x="4643" y="7194"/>
                  </a:lnTo>
                  <a:lnTo>
                    <a:pt x="4648" y="7184"/>
                  </a:lnTo>
                  <a:lnTo>
                    <a:pt x="4653" y="7179"/>
                  </a:lnTo>
                  <a:lnTo>
                    <a:pt x="4663" y="7170"/>
                  </a:lnTo>
                  <a:lnTo>
                    <a:pt x="4668" y="7165"/>
                  </a:lnTo>
                  <a:lnTo>
                    <a:pt x="4672" y="7155"/>
                  </a:lnTo>
                  <a:lnTo>
                    <a:pt x="4677" y="7146"/>
                  </a:lnTo>
                  <a:lnTo>
                    <a:pt x="4682" y="7136"/>
                  </a:lnTo>
                  <a:lnTo>
                    <a:pt x="4682" y="7131"/>
                  </a:lnTo>
                  <a:lnTo>
                    <a:pt x="4687" y="7117"/>
                  </a:lnTo>
                  <a:lnTo>
                    <a:pt x="4687" y="7112"/>
                  </a:lnTo>
                  <a:cubicBezTo>
                    <a:pt x="4687" y="7107"/>
                    <a:pt x="4692" y="7098"/>
                    <a:pt x="4692" y="7093"/>
                  </a:cubicBezTo>
                  <a:lnTo>
                    <a:pt x="5235" y="4287"/>
                  </a:lnTo>
                  <a:lnTo>
                    <a:pt x="6231" y="4287"/>
                  </a:lnTo>
                  <a:lnTo>
                    <a:pt x="7482" y="10726"/>
                  </a:lnTo>
                  <a:lnTo>
                    <a:pt x="5736" y="12424"/>
                  </a:lnTo>
                  <a:lnTo>
                    <a:pt x="3984" y="10726"/>
                  </a:lnTo>
                  <a:lnTo>
                    <a:pt x="4571" y="7718"/>
                  </a:lnTo>
                  <a:cubicBezTo>
                    <a:pt x="4602" y="7567"/>
                    <a:pt x="4482" y="7475"/>
                    <a:pt x="4364" y="7475"/>
                  </a:cubicBezTo>
                  <a:cubicBezTo>
                    <a:pt x="4276" y="7475"/>
                    <a:pt x="4190" y="7526"/>
                    <a:pt x="4167" y="7641"/>
                  </a:cubicBezTo>
                  <a:lnTo>
                    <a:pt x="3561" y="10759"/>
                  </a:lnTo>
                  <a:cubicBezTo>
                    <a:pt x="3551" y="10827"/>
                    <a:pt x="3570" y="10894"/>
                    <a:pt x="3623" y="10942"/>
                  </a:cubicBezTo>
                  <a:lnTo>
                    <a:pt x="5596" y="12857"/>
                  </a:lnTo>
                  <a:cubicBezTo>
                    <a:pt x="5635" y="12896"/>
                    <a:pt x="5685" y="12915"/>
                    <a:pt x="5736" y="12915"/>
                  </a:cubicBezTo>
                  <a:cubicBezTo>
                    <a:pt x="5787" y="12915"/>
                    <a:pt x="5839" y="12896"/>
                    <a:pt x="5880" y="12857"/>
                  </a:cubicBezTo>
                  <a:lnTo>
                    <a:pt x="7848" y="10942"/>
                  </a:lnTo>
                  <a:cubicBezTo>
                    <a:pt x="7901" y="10894"/>
                    <a:pt x="7925" y="10827"/>
                    <a:pt x="7911" y="10759"/>
                  </a:cubicBezTo>
                  <a:lnTo>
                    <a:pt x="6626" y="4143"/>
                  </a:lnTo>
                  <a:lnTo>
                    <a:pt x="6713" y="4042"/>
                  </a:lnTo>
                  <a:lnTo>
                    <a:pt x="7064" y="3628"/>
                  </a:lnTo>
                  <a:lnTo>
                    <a:pt x="7232" y="3801"/>
                  </a:lnTo>
                  <a:lnTo>
                    <a:pt x="7251" y="3816"/>
                  </a:lnTo>
                  <a:lnTo>
                    <a:pt x="7256" y="3821"/>
                  </a:lnTo>
                  <a:lnTo>
                    <a:pt x="7266" y="3830"/>
                  </a:lnTo>
                  <a:lnTo>
                    <a:pt x="7275" y="3835"/>
                  </a:lnTo>
                  <a:lnTo>
                    <a:pt x="7285" y="3840"/>
                  </a:lnTo>
                  <a:lnTo>
                    <a:pt x="7295" y="3845"/>
                  </a:lnTo>
                  <a:lnTo>
                    <a:pt x="7304" y="3850"/>
                  </a:lnTo>
                  <a:lnTo>
                    <a:pt x="7314" y="3850"/>
                  </a:lnTo>
                  <a:lnTo>
                    <a:pt x="7328" y="3854"/>
                  </a:lnTo>
                  <a:lnTo>
                    <a:pt x="7401" y="3854"/>
                  </a:lnTo>
                  <a:cubicBezTo>
                    <a:pt x="7463" y="3850"/>
                    <a:pt x="7521" y="3811"/>
                    <a:pt x="7555" y="3758"/>
                  </a:cubicBezTo>
                  <a:lnTo>
                    <a:pt x="8878" y="1636"/>
                  </a:lnTo>
                  <a:lnTo>
                    <a:pt x="11067" y="2531"/>
                  </a:lnTo>
                  <a:lnTo>
                    <a:pt x="11067" y="10268"/>
                  </a:lnTo>
                  <a:cubicBezTo>
                    <a:pt x="11067" y="10403"/>
                    <a:pt x="11169" y="10471"/>
                    <a:pt x="11272" y="10471"/>
                  </a:cubicBezTo>
                  <a:cubicBezTo>
                    <a:pt x="11374" y="10471"/>
                    <a:pt x="11476" y="10403"/>
                    <a:pt x="11476" y="10268"/>
                  </a:cubicBezTo>
                  <a:lnTo>
                    <a:pt x="11476" y="2382"/>
                  </a:lnTo>
                  <a:cubicBezTo>
                    <a:pt x="11476" y="2300"/>
                    <a:pt x="11423" y="2223"/>
                    <a:pt x="11346" y="2194"/>
                  </a:cubicBezTo>
                  <a:lnTo>
                    <a:pt x="8993" y="1232"/>
                  </a:lnTo>
                  <a:lnTo>
                    <a:pt x="8546" y="121"/>
                  </a:lnTo>
                  <a:lnTo>
                    <a:pt x="8541" y="111"/>
                  </a:lnTo>
                  <a:lnTo>
                    <a:pt x="8541" y="101"/>
                  </a:lnTo>
                  <a:cubicBezTo>
                    <a:pt x="8536" y="92"/>
                    <a:pt x="8531" y="87"/>
                    <a:pt x="8527" y="77"/>
                  </a:cubicBezTo>
                  <a:lnTo>
                    <a:pt x="8522" y="72"/>
                  </a:lnTo>
                  <a:cubicBezTo>
                    <a:pt x="8517" y="68"/>
                    <a:pt x="8512" y="63"/>
                    <a:pt x="8507" y="58"/>
                  </a:cubicBezTo>
                  <a:lnTo>
                    <a:pt x="8502" y="48"/>
                  </a:lnTo>
                  <a:cubicBezTo>
                    <a:pt x="8493" y="44"/>
                    <a:pt x="8488" y="39"/>
                    <a:pt x="8478" y="34"/>
                  </a:cubicBezTo>
                  <a:cubicBezTo>
                    <a:pt x="8474" y="24"/>
                    <a:pt x="8464" y="19"/>
                    <a:pt x="8454" y="19"/>
                  </a:cubicBezTo>
                  <a:lnTo>
                    <a:pt x="8450" y="15"/>
                  </a:lnTo>
                  <a:lnTo>
                    <a:pt x="8425" y="5"/>
                  </a:lnTo>
                  <a:lnTo>
                    <a:pt x="8421" y="5"/>
                  </a:lnTo>
                  <a:cubicBezTo>
                    <a:pt x="8411" y="0"/>
                    <a:pt x="8406" y="0"/>
                    <a:pt x="8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38"/>
            <p:cNvSpPr/>
            <p:nvPr/>
          </p:nvSpPr>
          <p:spPr>
            <a:xfrm>
              <a:off x="8040058" y="3938219"/>
              <a:ext cx="301144" cy="233582"/>
            </a:xfrm>
            <a:custGeom>
              <a:rect b="b" l="l" r="r" t="t"/>
              <a:pathLst>
                <a:path extrusionOk="0" h="8906" w="11482">
                  <a:moveTo>
                    <a:pt x="205" y="1"/>
                  </a:moveTo>
                  <a:cubicBezTo>
                    <a:pt x="103" y="1"/>
                    <a:pt x="0" y="69"/>
                    <a:pt x="0" y="206"/>
                  </a:cubicBezTo>
                  <a:lnTo>
                    <a:pt x="0" y="8704"/>
                  </a:lnTo>
                  <a:cubicBezTo>
                    <a:pt x="0" y="8815"/>
                    <a:pt x="92" y="8906"/>
                    <a:pt x="203" y="8906"/>
                  </a:cubicBezTo>
                  <a:lnTo>
                    <a:pt x="11279" y="8906"/>
                  </a:lnTo>
                  <a:cubicBezTo>
                    <a:pt x="11390" y="8906"/>
                    <a:pt x="11481" y="8815"/>
                    <a:pt x="11481" y="8704"/>
                  </a:cubicBezTo>
                  <a:lnTo>
                    <a:pt x="11481" y="5908"/>
                  </a:lnTo>
                  <a:cubicBezTo>
                    <a:pt x="11481" y="5793"/>
                    <a:pt x="11390" y="5701"/>
                    <a:pt x="11279" y="5701"/>
                  </a:cubicBezTo>
                  <a:cubicBezTo>
                    <a:pt x="11164" y="5701"/>
                    <a:pt x="11072" y="5793"/>
                    <a:pt x="11072" y="5908"/>
                  </a:cubicBezTo>
                  <a:lnTo>
                    <a:pt x="11072" y="8497"/>
                  </a:lnTo>
                  <a:lnTo>
                    <a:pt x="409" y="8497"/>
                  </a:lnTo>
                  <a:lnTo>
                    <a:pt x="409" y="206"/>
                  </a:lnTo>
                  <a:cubicBezTo>
                    <a:pt x="409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1" name="Google Shape;3391;p38"/>
          <p:cNvGrpSpPr/>
          <p:nvPr/>
        </p:nvGrpSpPr>
        <p:grpSpPr>
          <a:xfrm>
            <a:off x="6527035" y="5485102"/>
            <a:ext cx="461255" cy="456253"/>
            <a:chOff x="4895276" y="4298401"/>
            <a:chExt cx="345941" cy="342190"/>
          </a:xfrm>
        </p:grpSpPr>
        <p:sp>
          <p:nvSpPr>
            <p:cNvPr id="3392" name="Google Shape;3392;p38"/>
            <p:cNvSpPr/>
            <p:nvPr/>
          </p:nvSpPr>
          <p:spPr>
            <a:xfrm>
              <a:off x="5142130" y="4481233"/>
              <a:ext cx="40154" cy="39656"/>
            </a:xfrm>
            <a:custGeom>
              <a:rect b="b" l="l" r="r" t="t"/>
              <a:pathLst>
                <a:path extrusionOk="0" h="1512" w="153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977" y="1511"/>
                  </a:lnTo>
                  <a:lnTo>
                    <a:pt x="1531" y="1511"/>
                  </a:lnTo>
                  <a:cubicBezTo>
                    <a:pt x="1521" y="677"/>
                    <a:pt x="847" y="0"/>
                    <a:pt x="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38"/>
            <p:cNvSpPr/>
            <p:nvPr/>
          </p:nvSpPr>
          <p:spPr>
            <a:xfrm>
              <a:off x="5102133" y="4481233"/>
              <a:ext cx="65647" cy="39656"/>
            </a:xfrm>
            <a:custGeom>
              <a:rect b="b" l="l" r="r" t="t"/>
              <a:pathLst>
                <a:path extrusionOk="0" h="1512" w="2503">
                  <a:moveTo>
                    <a:pt x="1517" y="0"/>
                  </a:moveTo>
                  <a:cubicBezTo>
                    <a:pt x="683" y="0"/>
                    <a:pt x="5" y="672"/>
                    <a:pt x="0" y="1511"/>
                  </a:cubicBezTo>
                  <a:lnTo>
                    <a:pt x="2502" y="1511"/>
                  </a:lnTo>
                  <a:cubicBezTo>
                    <a:pt x="2502" y="674"/>
                    <a:pt x="2060" y="0"/>
                    <a:pt x="1526" y="0"/>
                  </a:cubicBezTo>
                  <a:cubicBezTo>
                    <a:pt x="1523" y="0"/>
                    <a:pt x="1520" y="0"/>
                    <a:pt x="151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38"/>
            <p:cNvSpPr/>
            <p:nvPr/>
          </p:nvSpPr>
          <p:spPr>
            <a:xfrm>
              <a:off x="5141762" y="4415612"/>
              <a:ext cx="21848" cy="43800"/>
            </a:xfrm>
            <a:custGeom>
              <a:rect b="b" l="l" r="r" t="t"/>
              <a:pathLst>
                <a:path extrusionOk="0" h="1670" w="833">
                  <a:moveTo>
                    <a:pt x="0" y="0"/>
                  </a:moveTo>
                  <a:lnTo>
                    <a:pt x="0" y="1670"/>
                  </a:lnTo>
                  <a:cubicBezTo>
                    <a:pt x="457" y="1670"/>
                    <a:pt x="832" y="1295"/>
                    <a:pt x="832" y="833"/>
                  </a:cubicBezTo>
                  <a:cubicBezTo>
                    <a:pt x="832" y="376"/>
                    <a:pt x="457" y="0"/>
                    <a:pt x="0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38"/>
            <p:cNvSpPr/>
            <p:nvPr/>
          </p:nvSpPr>
          <p:spPr>
            <a:xfrm>
              <a:off x="4994338" y="4481233"/>
              <a:ext cx="40049" cy="39656"/>
            </a:xfrm>
            <a:custGeom>
              <a:rect b="b" l="l" r="r" t="t"/>
              <a:pathLst>
                <a:path extrusionOk="0" h="1512" w="1527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lnTo>
                    <a:pt x="973" y="1511"/>
                  </a:lnTo>
                  <a:lnTo>
                    <a:pt x="1526" y="1511"/>
                  </a:lnTo>
                  <a:cubicBezTo>
                    <a:pt x="1517" y="677"/>
                    <a:pt x="843" y="0"/>
                    <a:pt x="1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38"/>
            <p:cNvSpPr/>
            <p:nvPr/>
          </p:nvSpPr>
          <p:spPr>
            <a:xfrm>
              <a:off x="4954210" y="4481233"/>
              <a:ext cx="65647" cy="39656"/>
            </a:xfrm>
            <a:custGeom>
              <a:rect b="b" l="l" r="r" t="t"/>
              <a:pathLst>
                <a:path extrusionOk="0" h="1512" w="2503">
                  <a:moveTo>
                    <a:pt x="1522" y="0"/>
                  </a:moveTo>
                  <a:cubicBezTo>
                    <a:pt x="689" y="0"/>
                    <a:pt x="10" y="672"/>
                    <a:pt x="1" y="1511"/>
                  </a:cubicBezTo>
                  <a:lnTo>
                    <a:pt x="2503" y="1511"/>
                  </a:lnTo>
                  <a:cubicBezTo>
                    <a:pt x="2503" y="674"/>
                    <a:pt x="2060" y="0"/>
                    <a:pt x="1531" y="0"/>
                  </a:cubicBezTo>
                  <a:cubicBezTo>
                    <a:pt x="1528" y="0"/>
                    <a:pt x="1525" y="0"/>
                    <a:pt x="152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38"/>
            <p:cNvSpPr/>
            <p:nvPr/>
          </p:nvSpPr>
          <p:spPr>
            <a:xfrm>
              <a:off x="4993839" y="4415612"/>
              <a:ext cx="21874" cy="43800"/>
            </a:xfrm>
            <a:custGeom>
              <a:rect b="b" l="l" r="r" t="t"/>
              <a:pathLst>
                <a:path extrusionOk="0" h="1670" w="834">
                  <a:moveTo>
                    <a:pt x="1" y="0"/>
                  </a:moveTo>
                  <a:lnTo>
                    <a:pt x="1" y="1670"/>
                  </a:lnTo>
                  <a:cubicBezTo>
                    <a:pt x="458" y="1670"/>
                    <a:pt x="833" y="1295"/>
                    <a:pt x="833" y="833"/>
                  </a:cubicBezTo>
                  <a:cubicBezTo>
                    <a:pt x="833" y="376"/>
                    <a:pt x="458" y="0"/>
                    <a:pt x="1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38"/>
            <p:cNvSpPr/>
            <p:nvPr/>
          </p:nvSpPr>
          <p:spPr>
            <a:xfrm>
              <a:off x="5068299" y="4483122"/>
              <a:ext cx="53793" cy="53924"/>
            </a:xfrm>
            <a:custGeom>
              <a:rect b="b" l="l" r="r" t="t"/>
              <a:pathLst>
                <a:path extrusionOk="0" h="2056" w="2051">
                  <a:moveTo>
                    <a:pt x="1" y="1"/>
                  </a:moveTo>
                  <a:lnTo>
                    <a:pt x="1218" y="2055"/>
                  </a:lnTo>
                  <a:lnTo>
                    <a:pt x="2050" y="2055"/>
                  </a:lnTo>
                  <a:cubicBezTo>
                    <a:pt x="2050" y="920"/>
                    <a:pt x="1131" y="1"/>
                    <a:pt x="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38"/>
            <p:cNvSpPr/>
            <p:nvPr/>
          </p:nvSpPr>
          <p:spPr>
            <a:xfrm>
              <a:off x="5014428" y="4483122"/>
              <a:ext cx="85816" cy="53924"/>
            </a:xfrm>
            <a:custGeom>
              <a:rect b="b" l="l" r="r" t="t"/>
              <a:pathLst>
                <a:path extrusionOk="0" h="2056" w="3272">
                  <a:moveTo>
                    <a:pt x="2055" y="1"/>
                  </a:moveTo>
                  <a:cubicBezTo>
                    <a:pt x="919" y="1"/>
                    <a:pt x="0" y="920"/>
                    <a:pt x="0" y="2055"/>
                  </a:cubicBezTo>
                  <a:lnTo>
                    <a:pt x="3272" y="2055"/>
                  </a:lnTo>
                  <a:cubicBezTo>
                    <a:pt x="3272" y="920"/>
                    <a:pt x="2728" y="1"/>
                    <a:pt x="2055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38"/>
            <p:cNvSpPr/>
            <p:nvPr/>
          </p:nvSpPr>
          <p:spPr>
            <a:xfrm>
              <a:off x="5068693" y="4401974"/>
              <a:ext cx="29663" cy="59353"/>
            </a:xfrm>
            <a:custGeom>
              <a:rect b="b" l="l" r="r" t="t"/>
              <a:pathLst>
                <a:path extrusionOk="0" h="2263" w="1131">
                  <a:moveTo>
                    <a:pt x="0" y="1"/>
                  </a:moveTo>
                  <a:lnTo>
                    <a:pt x="0" y="2262"/>
                  </a:lnTo>
                  <a:cubicBezTo>
                    <a:pt x="626" y="2262"/>
                    <a:pt x="1131" y="1757"/>
                    <a:pt x="1131" y="1131"/>
                  </a:cubicBezTo>
                  <a:cubicBezTo>
                    <a:pt x="1131" y="506"/>
                    <a:pt x="626" y="1"/>
                    <a:pt x="0" y="1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38"/>
            <p:cNvSpPr/>
            <p:nvPr/>
          </p:nvSpPr>
          <p:spPr>
            <a:xfrm>
              <a:off x="5038138" y="4401974"/>
              <a:ext cx="45347" cy="59353"/>
            </a:xfrm>
            <a:custGeom>
              <a:rect b="b" l="l" r="r" t="t"/>
              <a:pathLst>
                <a:path extrusionOk="0" h="2263" w="1729">
                  <a:moveTo>
                    <a:pt x="1131" y="1"/>
                  </a:moveTo>
                  <a:cubicBezTo>
                    <a:pt x="506" y="1"/>
                    <a:pt x="1" y="506"/>
                    <a:pt x="1" y="1131"/>
                  </a:cubicBezTo>
                  <a:cubicBezTo>
                    <a:pt x="1" y="1757"/>
                    <a:pt x="506" y="2262"/>
                    <a:pt x="1131" y="2262"/>
                  </a:cubicBezTo>
                  <a:lnTo>
                    <a:pt x="1165" y="2262"/>
                  </a:lnTo>
                  <a:cubicBezTo>
                    <a:pt x="1478" y="2248"/>
                    <a:pt x="1728" y="1747"/>
                    <a:pt x="1728" y="1131"/>
                  </a:cubicBezTo>
                  <a:cubicBezTo>
                    <a:pt x="1728" y="515"/>
                    <a:pt x="1473" y="15"/>
                    <a:pt x="116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38"/>
            <p:cNvSpPr/>
            <p:nvPr/>
          </p:nvSpPr>
          <p:spPr>
            <a:xfrm>
              <a:off x="4972018" y="4415612"/>
              <a:ext cx="29165" cy="43800"/>
            </a:xfrm>
            <a:custGeom>
              <a:rect b="b" l="l" r="r" t="t"/>
              <a:pathLst>
                <a:path extrusionOk="0" h="1670" w="1112">
                  <a:moveTo>
                    <a:pt x="833" y="0"/>
                  </a:moveTo>
                  <a:cubicBezTo>
                    <a:pt x="371" y="0"/>
                    <a:pt x="0" y="376"/>
                    <a:pt x="0" y="833"/>
                  </a:cubicBezTo>
                  <a:cubicBezTo>
                    <a:pt x="0" y="1295"/>
                    <a:pt x="371" y="1670"/>
                    <a:pt x="833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38"/>
            <p:cNvSpPr/>
            <p:nvPr/>
          </p:nvSpPr>
          <p:spPr>
            <a:xfrm>
              <a:off x="5119784" y="4415612"/>
              <a:ext cx="29191" cy="43800"/>
            </a:xfrm>
            <a:custGeom>
              <a:rect b="b" l="l" r="r" t="t"/>
              <a:pathLst>
                <a:path extrusionOk="0" h="1670" w="1113">
                  <a:moveTo>
                    <a:pt x="838" y="0"/>
                  </a:moveTo>
                  <a:cubicBezTo>
                    <a:pt x="376" y="0"/>
                    <a:pt x="1" y="376"/>
                    <a:pt x="1" y="833"/>
                  </a:cubicBezTo>
                  <a:cubicBezTo>
                    <a:pt x="1" y="1295"/>
                    <a:pt x="376" y="1670"/>
                    <a:pt x="838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38"/>
            <p:cNvSpPr/>
            <p:nvPr/>
          </p:nvSpPr>
          <p:spPr>
            <a:xfrm>
              <a:off x="5115378" y="4410078"/>
              <a:ext cx="63890" cy="54763"/>
            </a:xfrm>
            <a:custGeom>
              <a:rect b="b" l="l" r="r" t="t"/>
              <a:pathLst>
                <a:path extrusionOk="0" h="2088" w="2436">
                  <a:moveTo>
                    <a:pt x="1040" y="423"/>
                  </a:moveTo>
                  <a:cubicBezTo>
                    <a:pt x="1598" y="423"/>
                    <a:pt x="1877" y="1092"/>
                    <a:pt x="1482" y="1486"/>
                  </a:cubicBezTo>
                  <a:cubicBezTo>
                    <a:pt x="1355" y="1614"/>
                    <a:pt x="1197" y="1671"/>
                    <a:pt x="1043" y="1671"/>
                  </a:cubicBezTo>
                  <a:cubicBezTo>
                    <a:pt x="722" y="1671"/>
                    <a:pt x="414" y="1423"/>
                    <a:pt x="414" y="1048"/>
                  </a:cubicBezTo>
                  <a:cubicBezTo>
                    <a:pt x="414" y="702"/>
                    <a:pt x="693" y="423"/>
                    <a:pt x="1040" y="423"/>
                  </a:cubicBezTo>
                  <a:close/>
                  <a:moveTo>
                    <a:pt x="1048" y="1"/>
                  </a:moveTo>
                  <a:cubicBezTo>
                    <a:pt x="513" y="1"/>
                    <a:pt x="0" y="415"/>
                    <a:pt x="0" y="1044"/>
                  </a:cubicBezTo>
                  <a:cubicBezTo>
                    <a:pt x="0" y="1621"/>
                    <a:pt x="467" y="2088"/>
                    <a:pt x="1040" y="2088"/>
                  </a:cubicBezTo>
                  <a:cubicBezTo>
                    <a:pt x="1968" y="2088"/>
                    <a:pt x="2435" y="967"/>
                    <a:pt x="1776" y="307"/>
                  </a:cubicBezTo>
                  <a:cubicBezTo>
                    <a:pt x="1564" y="96"/>
                    <a:pt x="1304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38"/>
            <p:cNvSpPr/>
            <p:nvPr/>
          </p:nvSpPr>
          <p:spPr>
            <a:xfrm>
              <a:off x="5115955" y="4475673"/>
              <a:ext cx="71758" cy="50645"/>
            </a:xfrm>
            <a:custGeom>
              <a:rect b="b" l="l" r="r" t="t"/>
              <a:pathLst>
                <a:path extrusionOk="0" h="1931" w="2736">
                  <a:moveTo>
                    <a:pt x="1018" y="1"/>
                  </a:moveTo>
                  <a:cubicBezTo>
                    <a:pt x="734" y="1"/>
                    <a:pt x="455" y="73"/>
                    <a:pt x="209" y="208"/>
                  </a:cubicBezTo>
                  <a:cubicBezTo>
                    <a:pt x="0" y="318"/>
                    <a:pt x="113" y="601"/>
                    <a:pt x="303" y="601"/>
                  </a:cubicBezTo>
                  <a:cubicBezTo>
                    <a:pt x="336" y="601"/>
                    <a:pt x="371" y="592"/>
                    <a:pt x="407" y="573"/>
                  </a:cubicBezTo>
                  <a:cubicBezTo>
                    <a:pt x="604" y="467"/>
                    <a:pt x="813" y="417"/>
                    <a:pt x="1018" y="417"/>
                  </a:cubicBezTo>
                  <a:cubicBezTo>
                    <a:pt x="1628" y="417"/>
                    <a:pt x="2198" y="853"/>
                    <a:pt x="2302" y="1512"/>
                  </a:cubicBezTo>
                  <a:lnTo>
                    <a:pt x="1018" y="1512"/>
                  </a:lnTo>
                  <a:cubicBezTo>
                    <a:pt x="739" y="1512"/>
                    <a:pt x="739" y="1930"/>
                    <a:pt x="1018" y="1930"/>
                  </a:cubicBezTo>
                  <a:lnTo>
                    <a:pt x="2529" y="1930"/>
                  </a:lnTo>
                  <a:cubicBezTo>
                    <a:pt x="2644" y="1930"/>
                    <a:pt x="2736" y="1834"/>
                    <a:pt x="2736" y="1723"/>
                  </a:cubicBezTo>
                  <a:cubicBezTo>
                    <a:pt x="2736" y="771"/>
                    <a:pt x="1966" y="5"/>
                    <a:pt x="10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38"/>
            <p:cNvSpPr/>
            <p:nvPr/>
          </p:nvSpPr>
          <p:spPr>
            <a:xfrm>
              <a:off x="4948780" y="4475725"/>
              <a:ext cx="71785" cy="50593"/>
            </a:xfrm>
            <a:custGeom>
              <a:rect b="b" l="l" r="r" t="t"/>
              <a:pathLst>
                <a:path extrusionOk="0" h="1929" w="2737">
                  <a:moveTo>
                    <a:pt x="1719" y="0"/>
                  </a:moveTo>
                  <a:cubicBezTo>
                    <a:pt x="821" y="0"/>
                    <a:pt x="5" y="721"/>
                    <a:pt x="1" y="1721"/>
                  </a:cubicBezTo>
                  <a:cubicBezTo>
                    <a:pt x="1" y="1837"/>
                    <a:pt x="97" y="1928"/>
                    <a:pt x="213" y="1928"/>
                  </a:cubicBezTo>
                  <a:lnTo>
                    <a:pt x="1738" y="1928"/>
                  </a:lnTo>
                  <a:cubicBezTo>
                    <a:pt x="2017" y="1928"/>
                    <a:pt x="2017" y="1510"/>
                    <a:pt x="1738" y="1510"/>
                  </a:cubicBezTo>
                  <a:lnTo>
                    <a:pt x="434" y="1510"/>
                  </a:lnTo>
                  <a:cubicBezTo>
                    <a:pt x="538" y="851"/>
                    <a:pt x="1109" y="415"/>
                    <a:pt x="1718" y="415"/>
                  </a:cubicBezTo>
                  <a:cubicBezTo>
                    <a:pt x="1923" y="415"/>
                    <a:pt x="2132" y="465"/>
                    <a:pt x="2330" y="571"/>
                  </a:cubicBezTo>
                  <a:cubicBezTo>
                    <a:pt x="2366" y="590"/>
                    <a:pt x="2401" y="599"/>
                    <a:pt x="2434" y="599"/>
                  </a:cubicBezTo>
                  <a:cubicBezTo>
                    <a:pt x="2624" y="599"/>
                    <a:pt x="2736" y="316"/>
                    <a:pt x="2527" y="206"/>
                  </a:cubicBezTo>
                  <a:cubicBezTo>
                    <a:pt x="2263" y="65"/>
                    <a:pt x="1988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38"/>
            <p:cNvSpPr/>
            <p:nvPr/>
          </p:nvSpPr>
          <p:spPr>
            <a:xfrm>
              <a:off x="4966458" y="4410078"/>
              <a:ext cx="63890" cy="54763"/>
            </a:xfrm>
            <a:custGeom>
              <a:rect b="b" l="l" r="r" t="t"/>
              <a:pathLst>
                <a:path extrusionOk="0" h="2088" w="2436">
                  <a:moveTo>
                    <a:pt x="1045" y="423"/>
                  </a:moveTo>
                  <a:cubicBezTo>
                    <a:pt x="1598" y="423"/>
                    <a:pt x="1877" y="1092"/>
                    <a:pt x="1487" y="1486"/>
                  </a:cubicBezTo>
                  <a:cubicBezTo>
                    <a:pt x="1360" y="1614"/>
                    <a:pt x="1203" y="1671"/>
                    <a:pt x="1049" y="1671"/>
                  </a:cubicBezTo>
                  <a:cubicBezTo>
                    <a:pt x="727" y="1671"/>
                    <a:pt x="419" y="1421"/>
                    <a:pt x="419" y="1044"/>
                  </a:cubicBezTo>
                  <a:cubicBezTo>
                    <a:pt x="419" y="702"/>
                    <a:pt x="698" y="423"/>
                    <a:pt x="1045" y="423"/>
                  </a:cubicBezTo>
                  <a:close/>
                  <a:moveTo>
                    <a:pt x="1050" y="1"/>
                  </a:moveTo>
                  <a:cubicBezTo>
                    <a:pt x="514" y="1"/>
                    <a:pt x="1" y="415"/>
                    <a:pt x="1" y="1044"/>
                  </a:cubicBezTo>
                  <a:cubicBezTo>
                    <a:pt x="1" y="1621"/>
                    <a:pt x="467" y="2088"/>
                    <a:pt x="1045" y="2088"/>
                  </a:cubicBezTo>
                  <a:cubicBezTo>
                    <a:pt x="1973" y="2088"/>
                    <a:pt x="2435" y="967"/>
                    <a:pt x="1781" y="307"/>
                  </a:cubicBezTo>
                  <a:cubicBezTo>
                    <a:pt x="1568" y="96"/>
                    <a:pt x="1306" y="1"/>
                    <a:pt x="1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38"/>
            <p:cNvSpPr/>
            <p:nvPr/>
          </p:nvSpPr>
          <p:spPr>
            <a:xfrm>
              <a:off x="5033102" y="4396387"/>
              <a:ext cx="82171" cy="70473"/>
            </a:xfrm>
            <a:custGeom>
              <a:rect b="b" l="l" r="r" t="t"/>
              <a:pathLst>
                <a:path extrusionOk="0" h="2687" w="3133">
                  <a:moveTo>
                    <a:pt x="1343" y="420"/>
                  </a:moveTo>
                  <a:cubicBezTo>
                    <a:pt x="2165" y="420"/>
                    <a:pt x="2574" y="1417"/>
                    <a:pt x="1992" y="1999"/>
                  </a:cubicBezTo>
                  <a:cubicBezTo>
                    <a:pt x="1804" y="2187"/>
                    <a:pt x="1573" y="2271"/>
                    <a:pt x="1346" y="2271"/>
                  </a:cubicBezTo>
                  <a:cubicBezTo>
                    <a:pt x="870" y="2271"/>
                    <a:pt x="414" y="1901"/>
                    <a:pt x="414" y="1344"/>
                  </a:cubicBezTo>
                  <a:cubicBezTo>
                    <a:pt x="419" y="834"/>
                    <a:pt x="828" y="420"/>
                    <a:pt x="1343" y="420"/>
                  </a:cubicBezTo>
                  <a:close/>
                  <a:moveTo>
                    <a:pt x="1351" y="0"/>
                  </a:moveTo>
                  <a:cubicBezTo>
                    <a:pt x="661" y="0"/>
                    <a:pt x="0" y="537"/>
                    <a:pt x="0" y="1344"/>
                  </a:cubicBezTo>
                  <a:cubicBezTo>
                    <a:pt x="0" y="2085"/>
                    <a:pt x="602" y="2682"/>
                    <a:pt x="1343" y="2687"/>
                  </a:cubicBezTo>
                  <a:cubicBezTo>
                    <a:pt x="2536" y="2687"/>
                    <a:pt x="3133" y="1238"/>
                    <a:pt x="2291" y="396"/>
                  </a:cubicBezTo>
                  <a:cubicBezTo>
                    <a:pt x="2017" y="123"/>
                    <a:pt x="1681" y="0"/>
                    <a:pt x="1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38"/>
            <p:cNvSpPr/>
            <p:nvPr/>
          </p:nvSpPr>
          <p:spPr>
            <a:xfrm>
              <a:off x="5008999" y="4477692"/>
              <a:ext cx="118522" cy="64782"/>
            </a:xfrm>
            <a:custGeom>
              <a:rect b="b" l="l" r="r" t="t"/>
              <a:pathLst>
                <a:path extrusionOk="0" h="2470" w="4519">
                  <a:moveTo>
                    <a:pt x="2262" y="410"/>
                  </a:moveTo>
                  <a:cubicBezTo>
                    <a:pt x="3200" y="410"/>
                    <a:pt x="3994" y="1117"/>
                    <a:pt x="4095" y="2055"/>
                  </a:cubicBezTo>
                  <a:lnTo>
                    <a:pt x="428" y="2055"/>
                  </a:lnTo>
                  <a:cubicBezTo>
                    <a:pt x="529" y="1117"/>
                    <a:pt x="1319" y="410"/>
                    <a:pt x="2262" y="410"/>
                  </a:cubicBezTo>
                  <a:close/>
                  <a:moveTo>
                    <a:pt x="2262" y="1"/>
                  </a:moveTo>
                  <a:cubicBezTo>
                    <a:pt x="1011" y="1"/>
                    <a:pt x="0" y="1016"/>
                    <a:pt x="0" y="2262"/>
                  </a:cubicBezTo>
                  <a:cubicBezTo>
                    <a:pt x="0" y="2378"/>
                    <a:pt x="92" y="2469"/>
                    <a:pt x="207" y="2469"/>
                  </a:cubicBezTo>
                  <a:lnTo>
                    <a:pt x="4311" y="2469"/>
                  </a:lnTo>
                  <a:cubicBezTo>
                    <a:pt x="4427" y="2469"/>
                    <a:pt x="4518" y="2378"/>
                    <a:pt x="4518" y="2262"/>
                  </a:cubicBezTo>
                  <a:cubicBezTo>
                    <a:pt x="4518" y="1016"/>
                    <a:pt x="3508" y="1"/>
                    <a:pt x="2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38"/>
            <p:cNvSpPr/>
            <p:nvPr/>
          </p:nvSpPr>
          <p:spPr>
            <a:xfrm>
              <a:off x="4895276" y="4298401"/>
              <a:ext cx="345941" cy="342190"/>
            </a:xfrm>
            <a:custGeom>
              <a:rect b="b" l="l" r="r" t="t"/>
              <a:pathLst>
                <a:path extrusionOk="0" h="13047" w="13190">
                  <a:moveTo>
                    <a:pt x="6805" y="1130"/>
                  </a:moveTo>
                  <a:cubicBezTo>
                    <a:pt x="9619" y="1241"/>
                    <a:pt x="11876" y="3497"/>
                    <a:pt x="11987" y="6317"/>
                  </a:cubicBezTo>
                  <a:lnTo>
                    <a:pt x="11491" y="6317"/>
                  </a:lnTo>
                  <a:cubicBezTo>
                    <a:pt x="11212" y="6317"/>
                    <a:pt x="11212" y="6731"/>
                    <a:pt x="11491" y="6731"/>
                  </a:cubicBezTo>
                  <a:lnTo>
                    <a:pt x="11992" y="6731"/>
                  </a:lnTo>
                  <a:cubicBezTo>
                    <a:pt x="11876" y="9546"/>
                    <a:pt x="9619" y="11802"/>
                    <a:pt x="6805" y="11918"/>
                  </a:cubicBezTo>
                  <a:lnTo>
                    <a:pt x="6805" y="11417"/>
                  </a:lnTo>
                  <a:cubicBezTo>
                    <a:pt x="6805" y="11280"/>
                    <a:pt x="6700" y="11212"/>
                    <a:pt x="6595" y="11212"/>
                  </a:cubicBezTo>
                  <a:cubicBezTo>
                    <a:pt x="6491" y="11212"/>
                    <a:pt x="6386" y="11280"/>
                    <a:pt x="6386" y="11417"/>
                  </a:cubicBezTo>
                  <a:lnTo>
                    <a:pt x="6386" y="11918"/>
                  </a:lnTo>
                  <a:cubicBezTo>
                    <a:pt x="3571" y="11802"/>
                    <a:pt x="1314" y="9546"/>
                    <a:pt x="1204" y="6731"/>
                  </a:cubicBezTo>
                  <a:lnTo>
                    <a:pt x="1699" y="6731"/>
                  </a:lnTo>
                  <a:cubicBezTo>
                    <a:pt x="1978" y="6731"/>
                    <a:pt x="1978" y="6317"/>
                    <a:pt x="1699" y="6317"/>
                  </a:cubicBezTo>
                  <a:lnTo>
                    <a:pt x="1204" y="6317"/>
                  </a:lnTo>
                  <a:cubicBezTo>
                    <a:pt x="1314" y="3497"/>
                    <a:pt x="3571" y="1241"/>
                    <a:pt x="6386" y="1130"/>
                  </a:cubicBezTo>
                  <a:lnTo>
                    <a:pt x="6386" y="1626"/>
                  </a:lnTo>
                  <a:cubicBezTo>
                    <a:pt x="6386" y="1765"/>
                    <a:pt x="6491" y="1835"/>
                    <a:pt x="6595" y="1835"/>
                  </a:cubicBezTo>
                  <a:cubicBezTo>
                    <a:pt x="6700" y="1835"/>
                    <a:pt x="6805" y="1765"/>
                    <a:pt x="6805" y="1626"/>
                  </a:cubicBezTo>
                  <a:lnTo>
                    <a:pt x="6805" y="1130"/>
                  </a:lnTo>
                  <a:close/>
                  <a:moveTo>
                    <a:pt x="6595" y="0"/>
                  </a:moveTo>
                  <a:cubicBezTo>
                    <a:pt x="6491" y="0"/>
                    <a:pt x="6386" y="69"/>
                    <a:pt x="6386" y="206"/>
                  </a:cubicBezTo>
                  <a:lnTo>
                    <a:pt x="6386" y="711"/>
                  </a:lnTo>
                  <a:cubicBezTo>
                    <a:pt x="3340" y="827"/>
                    <a:pt x="901" y="3266"/>
                    <a:pt x="785" y="6312"/>
                  </a:cubicBezTo>
                  <a:lnTo>
                    <a:pt x="280" y="6312"/>
                  </a:lnTo>
                  <a:cubicBezTo>
                    <a:pt x="1" y="6312"/>
                    <a:pt x="1" y="6731"/>
                    <a:pt x="280" y="6731"/>
                  </a:cubicBezTo>
                  <a:lnTo>
                    <a:pt x="785" y="6731"/>
                  </a:lnTo>
                  <a:cubicBezTo>
                    <a:pt x="901" y="9777"/>
                    <a:pt x="3340" y="12221"/>
                    <a:pt x="6386" y="12332"/>
                  </a:cubicBezTo>
                  <a:lnTo>
                    <a:pt x="6386" y="12837"/>
                  </a:lnTo>
                  <a:cubicBezTo>
                    <a:pt x="6386" y="12976"/>
                    <a:pt x="6491" y="13046"/>
                    <a:pt x="6595" y="13046"/>
                  </a:cubicBezTo>
                  <a:cubicBezTo>
                    <a:pt x="6700" y="13046"/>
                    <a:pt x="6805" y="12976"/>
                    <a:pt x="6805" y="12837"/>
                  </a:cubicBezTo>
                  <a:lnTo>
                    <a:pt x="6805" y="12332"/>
                  </a:lnTo>
                  <a:cubicBezTo>
                    <a:pt x="9850" y="12221"/>
                    <a:pt x="12290" y="9777"/>
                    <a:pt x="12405" y="6731"/>
                  </a:cubicBezTo>
                  <a:lnTo>
                    <a:pt x="12911" y="6731"/>
                  </a:lnTo>
                  <a:cubicBezTo>
                    <a:pt x="13190" y="6731"/>
                    <a:pt x="13190" y="6312"/>
                    <a:pt x="12911" y="6312"/>
                  </a:cubicBezTo>
                  <a:lnTo>
                    <a:pt x="12911" y="6317"/>
                  </a:lnTo>
                  <a:lnTo>
                    <a:pt x="12405" y="6317"/>
                  </a:lnTo>
                  <a:cubicBezTo>
                    <a:pt x="12290" y="3271"/>
                    <a:pt x="9850" y="827"/>
                    <a:pt x="6805" y="711"/>
                  </a:cubicBezTo>
                  <a:lnTo>
                    <a:pt x="6805" y="206"/>
                  </a:lnTo>
                  <a:cubicBezTo>
                    <a:pt x="6805" y="69"/>
                    <a:pt x="6700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1" name="Google Shape;3411;p38"/>
          <p:cNvGrpSpPr/>
          <p:nvPr/>
        </p:nvGrpSpPr>
        <p:grpSpPr>
          <a:xfrm>
            <a:off x="10599607" y="5504581"/>
            <a:ext cx="510036" cy="454225"/>
            <a:chOff x="7949705" y="4313010"/>
            <a:chExt cx="382527" cy="340669"/>
          </a:xfrm>
        </p:grpSpPr>
        <p:sp>
          <p:nvSpPr>
            <p:cNvPr id="3412" name="Google Shape;3412;p38"/>
            <p:cNvSpPr/>
            <p:nvPr/>
          </p:nvSpPr>
          <p:spPr>
            <a:xfrm>
              <a:off x="8110978" y="4318675"/>
              <a:ext cx="215590" cy="179606"/>
            </a:xfrm>
            <a:custGeom>
              <a:rect b="b" l="l" r="r" t="t"/>
              <a:pathLst>
                <a:path extrusionOk="0" h="6848" w="8220">
                  <a:moveTo>
                    <a:pt x="458" y="1"/>
                  </a:moveTo>
                  <a:cubicBezTo>
                    <a:pt x="203" y="1"/>
                    <a:pt x="1" y="203"/>
                    <a:pt x="1" y="458"/>
                  </a:cubicBezTo>
                  <a:lnTo>
                    <a:pt x="1" y="6391"/>
                  </a:lnTo>
                  <a:cubicBezTo>
                    <a:pt x="1" y="6646"/>
                    <a:pt x="203" y="6848"/>
                    <a:pt x="458" y="6848"/>
                  </a:cubicBezTo>
                  <a:lnTo>
                    <a:pt x="7762" y="6848"/>
                  </a:lnTo>
                  <a:cubicBezTo>
                    <a:pt x="8017" y="6848"/>
                    <a:pt x="8219" y="6646"/>
                    <a:pt x="8219" y="6391"/>
                  </a:cubicBezTo>
                  <a:lnTo>
                    <a:pt x="8219" y="458"/>
                  </a:lnTo>
                  <a:cubicBezTo>
                    <a:pt x="8219" y="203"/>
                    <a:pt x="8017" y="1"/>
                    <a:pt x="7762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38"/>
            <p:cNvSpPr/>
            <p:nvPr/>
          </p:nvSpPr>
          <p:spPr>
            <a:xfrm>
              <a:off x="8164875" y="4354528"/>
              <a:ext cx="107795" cy="107795"/>
            </a:xfrm>
            <a:custGeom>
              <a:rect b="b" l="l" r="r" t="t"/>
              <a:pathLst>
                <a:path extrusionOk="0" h="4110" w="4110">
                  <a:moveTo>
                    <a:pt x="2055" y="0"/>
                  </a:moveTo>
                  <a:cubicBezTo>
                    <a:pt x="919" y="0"/>
                    <a:pt x="0" y="924"/>
                    <a:pt x="0" y="2055"/>
                  </a:cubicBezTo>
                  <a:cubicBezTo>
                    <a:pt x="0" y="3191"/>
                    <a:pt x="919" y="4110"/>
                    <a:pt x="2055" y="4110"/>
                  </a:cubicBezTo>
                  <a:cubicBezTo>
                    <a:pt x="3190" y="4110"/>
                    <a:pt x="4110" y="3191"/>
                    <a:pt x="4110" y="2055"/>
                  </a:cubicBezTo>
                  <a:cubicBezTo>
                    <a:pt x="4110" y="924"/>
                    <a:pt x="3190" y="0"/>
                    <a:pt x="205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38"/>
            <p:cNvSpPr/>
            <p:nvPr/>
          </p:nvSpPr>
          <p:spPr>
            <a:xfrm>
              <a:off x="8188847" y="4378500"/>
              <a:ext cx="59851" cy="59982"/>
            </a:xfrm>
            <a:custGeom>
              <a:rect b="b" l="l" r="r" t="t"/>
              <a:pathLst>
                <a:path extrusionOk="0" h="2287" w="2282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76"/>
                    <a:pt x="511" y="2286"/>
                    <a:pt x="1141" y="2286"/>
                  </a:cubicBezTo>
                  <a:cubicBezTo>
                    <a:pt x="1771" y="2286"/>
                    <a:pt x="2281" y="1776"/>
                    <a:pt x="2281" y="1141"/>
                  </a:cubicBezTo>
                  <a:cubicBezTo>
                    <a:pt x="2281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38"/>
            <p:cNvSpPr/>
            <p:nvPr/>
          </p:nvSpPr>
          <p:spPr>
            <a:xfrm>
              <a:off x="7955265" y="4477325"/>
              <a:ext cx="194110" cy="170636"/>
            </a:xfrm>
            <a:custGeom>
              <a:rect b="b" l="l" r="r" t="t"/>
              <a:pathLst>
                <a:path extrusionOk="0" h="6506" w="7401">
                  <a:moveTo>
                    <a:pt x="7194" y="0"/>
                  </a:moveTo>
                  <a:lnTo>
                    <a:pt x="3561" y="3417"/>
                  </a:lnTo>
                  <a:cubicBezTo>
                    <a:pt x="3474" y="3493"/>
                    <a:pt x="3359" y="3542"/>
                    <a:pt x="3243" y="3542"/>
                  </a:cubicBezTo>
                  <a:lnTo>
                    <a:pt x="3200" y="3542"/>
                  </a:lnTo>
                  <a:cubicBezTo>
                    <a:pt x="2945" y="3542"/>
                    <a:pt x="2743" y="3335"/>
                    <a:pt x="2743" y="3084"/>
                  </a:cubicBezTo>
                  <a:lnTo>
                    <a:pt x="2743" y="2854"/>
                  </a:lnTo>
                  <a:lnTo>
                    <a:pt x="1371" y="2854"/>
                  </a:lnTo>
                  <a:lnTo>
                    <a:pt x="1371" y="3455"/>
                  </a:lnTo>
                  <a:cubicBezTo>
                    <a:pt x="1371" y="3537"/>
                    <a:pt x="1323" y="3619"/>
                    <a:pt x="1246" y="3657"/>
                  </a:cubicBezTo>
                  <a:lnTo>
                    <a:pt x="380" y="4090"/>
                  </a:lnTo>
                  <a:cubicBezTo>
                    <a:pt x="149" y="4206"/>
                    <a:pt x="0" y="4441"/>
                    <a:pt x="0" y="4701"/>
                  </a:cubicBezTo>
                  <a:lnTo>
                    <a:pt x="0" y="6506"/>
                  </a:lnTo>
                  <a:lnTo>
                    <a:pt x="3200" y="6506"/>
                  </a:lnTo>
                  <a:lnTo>
                    <a:pt x="3200" y="5519"/>
                  </a:lnTo>
                  <a:cubicBezTo>
                    <a:pt x="3200" y="5279"/>
                    <a:pt x="3296" y="5043"/>
                    <a:pt x="3464" y="4874"/>
                  </a:cubicBezTo>
                  <a:lnTo>
                    <a:pt x="7237" y="1102"/>
                  </a:lnTo>
                  <a:cubicBezTo>
                    <a:pt x="7352" y="987"/>
                    <a:pt x="7400" y="823"/>
                    <a:pt x="7357" y="664"/>
                  </a:cubicBezTo>
                  <a:lnTo>
                    <a:pt x="71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38"/>
            <p:cNvSpPr/>
            <p:nvPr/>
          </p:nvSpPr>
          <p:spPr>
            <a:xfrm>
              <a:off x="7956262" y="4462428"/>
              <a:ext cx="107559" cy="107795"/>
            </a:xfrm>
            <a:custGeom>
              <a:rect b="b" l="l" r="r" t="t"/>
              <a:pathLst>
                <a:path extrusionOk="0" h="4110" w="4101">
                  <a:moveTo>
                    <a:pt x="2050" y="0"/>
                  </a:moveTo>
                  <a:cubicBezTo>
                    <a:pt x="1155" y="0"/>
                    <a:pt x="491" y="717"/>
                    <a:pt x="429" y="1598"/>
                  </a:cubicBezTo>
                  <a:cubicBezTo>
                    <a:pt x="390" y="2060"/>
                    <a:pt x="236" y="2950"/>
                    <a:pt x="44" y="3465"/>
                  </a:cubicBezTo>
                  <a:cubicBezTo>
                    <a:pt x="1" y="3580"/>
                    <a:pt x="53" y="3705"/>
                    <a:pt x="164" y="3754"/>
                  </a:cubicBezTo>
                  <a:cubicBezTo>
                    <a:pt x="544" y="3932"/>
                    <a:pt x="944" y="4047"/>
                    <a:pt x="1357" y="4110"/>
                  </a:cubicBezTo>
                  <a:lnTo>
                    <a:pt x="2748" y="4110"/>
                  </a:lnTo>
                  <a:cubicBezTo>
                    <a:pt x="3162" y="4047"/>
                    <a:pt x="3561" y="3927"/>
                    <a:pt x="3941" y="3754"/>
                  </a:cubicBezTo>
                  <a:cubicBezTo>
                    <a:pt x="4052" y="3705"/>
                    <a:pt x="4100" y="3576"/>
                    <a:pt x="4057" y="3465"/>
                  </a:cubicBezTo>
                  <a:cubicBezTo>
                    <a:pt x="3864" y="2950"/>
                    <a:pt x="3706" y="2060"/>
                    <a:pt x="3677" y="1598"/>
                  </a:cubicBezTo>
                  <a:cubicBezTo>
                    <a:pt x="3609" y="717"/>
                    <a:pt x="2945" y="0"/>
                    <a:pt x="2050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38"/>
            <p:cNvSpPr/>
            <p:nvPr/>
          </p:nvSpPr>
          <p:spPr>
            <a:xfrm>
              <a:off x="7985295" y="4462428"/>
              <a:ext cx="78630" cy="107795"/>
            </a:xfrm>
            <a:custGeom>
              <a:rect b="b" l="l" r="r" t="t"/>
              <a:pathLst>
                <a:path extrusionOk="0" h="4110" w="2998">
                  <a:moveTo>
                    <a:pt x="934" y="0"/>
                  </a:moveTo>
                  <a:cubicBezTo>
                    <a:pt x="246" y="0"/>
                    <a:pt x="0" y="939"/>
                    <a:pt x="592" y="1290"/>
                  </a:cubicBezTo>
                  <a:cubicBezTo>
                    <a:pt x="616" y="1300"/>
                    <a:pt x="635" y="1314"/>
                    <a:pt x="655" y="1324"/>
                  </a:cubicBezTo>
                  <a:lnTo>
                    <a:pt x="1174" y="4110"/>
                  </a:lnTo>
                  <a:lnTo>
                    <a:pt x="1636" y="4110"/>
                  </a:lnTo>
                  <a:cubicBezTo>
                    <a:pt x="2050" y="4047"/>
                    <a:pt x="2454" y="3927"/>
                    <a:pt x="2834" y="3754"/>
                  </a:cubicBezTo>
                  <a:cubicBezTo>
                    <a:pt x="2945" y="3705"/>
                    <a:pt x="2998" y="3580"/>
                    <a:pt x="2955" y="3465"/>
                  </a:cubicBezTo>
                  <a:cubicBezTo>
                    <a:pt x="2757" y="2950"/>
                    <a:pt x="2603" y="2060"/>
                    <a:pt x="2570" y="1598"/>
                  </a:cubicBezTo>
                  <a:cubicBezTo>
                    <a:pt x="2507" y="717"/>
                    <a:pt x="1843" y="0"/>
                    <a:pt x="94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38"/>
            <p:cNvSpPr/>
            <p:nvPr/>
          </p:nvSpPr>
          <p:spPr>
            <a:xfrm>
              <a:off x="7955265" y="4589894"/>
              <a:ext cx="23998" cy="58068"/>
            </a:xfrm>
            <a:custGeom>
              <a:rect b="b" l="l" r="r" t="t"/>
              <a:pathLst>
                <a:path extrusionOk="0" h="2214" w="915">
                  <a:moveTo>
                    <a:pt x="140" y="0"/>
                  </a:moveTo>
                  <a:cubicBezTo>
                    <a:pt x="48" y="116"/>
                    <a:pt x="0" y="260"/>
                    <a:pt x="0" y="409"/>
                  </a:cubicBezTo>
                  <a:lnTo>
                    <a:pt x="0" y="2214"/>
                  </a:lnTo>
                  <a:lnTo>
                    <a:pt x="914" y="2214"/>
                  </a:lnTo>
                  <a:lnTo>
                    <a:pt x="914" y="837"/>
                  </a:lnTo>
                  <a:cubicBezTo>
                    <a:pt x="914" y="698"/>
                    <a:pt x="852" y="568"/>
                    <a:pt x="741" y="481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38"/>
            <p:cNvSpPr/>
            <p:nvPr/>
          </p:nvSpPr>
          <p:spPr>
            <a:xfrm>
              <a:off x="7991223" y="4546225"/>
              <a:ext cx="35984" cy="41912"/>
            </a:xfrm>
            <a:custGeom>
              <a:rect b="b" l="l" r="r" t="t"/>
              <a:pathLst>
                <a:path extrusionOk="0" h="1598" w="1372">
                  <a:moveTo>
                    <a:pt x="0" y="0"/>
                  </a:moveTo>
                  <a:lnTo>
                    <a:pt x="0" y="915"/>
                  </a:lnTo>
                  <a:cubicBezTo>
                    <a:pt x="0" y="1290"/>
                    <a:pt x="308" y="1598"/>
                    <a:pt x="684" y="1598"/>
                  </a:cubicBezTo>
                  <a:cubicBezTo>
                    <a:pt x="1064" y="1598"/>
                    <a:pt x="1372" y="1290"/>
                    <a:pt x="1372" y="915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38"/>
            <p:cNvSpPr/>
            <p:nvPr/>
          </p:nvSpPr>
          <p:spPr>
            <a:xfrm>
              <a:off x="7973546" y="4499383"/>
              <a:ext cx="71575" cy="58855"/>
            </a:xfrm>
            <a:custGeom>
              <a:rect b="b" l="l" r="r" t="t"/>
              <a:pathLst>
                <a:path extrusionOk="0" h="2244" w="2729">
                  <a:moveTo>
                    <a:pt x="1043" y="0"/>
                  </a:moveTo>
                  <a:cubicBezTo>
                    <a:pt x="958" y="0"/>
                    <a:pt x="874" y="51"/>
                    <a:pt x="838" y="131"/>
                  </a:cubicBezTo>
                  <a:cubicBezTo>
                    <a:pt x="761" y="285"/>
                    <a:pt x="655" y="429"/>
                    <a:pt x="525" y="545"/>
                  </a:cubicBezTo>
                  <a:cubicBezTo>
                    <a:pt x="477" y="588"/>
                    <a:pt x="424" y="632"/>
                    <a:pt x="366" y="670"/>
                  </a:cubicBezTo>
                  <a:cubicBezTo>
                    <a:pt x="92" y="858"/>
                    <a:pt x="1" y="1223"/>
                    <a:pt x="150" y="1522"/>
                  </a:cubicBezTo>
                  <a:cubicBezTo>
                    <a:pt x="390" y="1964"/>
                    <a:pt x="852" y="2243"/>
                    <a:pt x="1358" y="2243"/>
                  </a:cubicBezTo>
                  <a:cubicBezTo>
                    <a:pt x="2075" y="2243"/>
                    <a:pt x="2666" y="1695"/>
                    <a:pt x="2724" y="983"/>
                  </a:cubicBezTo>
                  <a:cubicBezTo>
                    <a:pt x="2729" y="911"/>
                    <a:pt x="2700" y="843"/>
                    <a:pt x="2647" y="800"/>
                  </a:cubicBezTo>
                  <a:cubicBezTo>
                    <a:pt x="2195" y="425"/>
                    <a:pt x="1666" y="150"/>
                    <a:pt x="1093" y="6"/>
                  </a:cubicBezTo>
                  <a:cubicBezTo>
                    <a:pt x="1077" y="2"/>
                    <a:pt x="1060" y="0"/>
                    <a:pt x="104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38"/>
            <p:cNvSpPr/>
            <p:nvPr/>
          </p:nvSpPr>
          <p:spPr>
            <a:xfrm>
              <a:off x="7973546" y="4499251"/>
              <a:ext cx="71470" cy="58356"/>
            </a:xfrm>
            <a:custGeom>
              <a:rect b="b" l="l" r="r" t="t"/>
              <a:pathLst>
                <a:path extrusionOk="0" h="2225" w="2725">
                  <a:moveTo>
                    <a:pt x="1042" y="0"/>
                  </a:moveTo>
                  <a:cubicBezTo>
                    <a:pt x="954" y="0"/>
                    <a:pt x="874" y="51"/>
                    <a:pt x="838" y="131"/>
                  </a:cubicBezTo>
                  <a:cubicBezTo>
                    <a:pt x="780" y="242"/>
                    <a:pt x="713" y="348"/>
                    <a:pt x="626" y="439"/>
                  </a:cubicBezTo>
                  <a:cubicBezTo>
                    <a:pt x="597" y="473"/>
                    <a:pt x="559" y="511"/>
                    <a:pt x="525" y="545"/>
                  </a:cubicBezTo>
                  <a:cubicBezTo>
                    <a:pt x="477" y="588"/>
                    <a:pt x="424" y="627"/>
                    <a:pt x="371" y="665"/>
                  </a:cubicBezTo>
                  <a:cubicBezTo>
                    <a:pt x="58" y="872"/>
                    <a:pt x="1" y="1296"/>
                    <a:pt x="198" y="1609"/>
                  </a:cubicBezTo>
                  <a:cubicBezTo>
                    <a:pt x="410" y="1941"/>
                    <a:pt x="756" y="2167"/>
                    <a:pt x="1151" y="2224"/>
                  </a:cubicBezTo>
                  <a:cubicBezTo>
                    <a:pt x="876" y="2042"/>
                    <a:pt x="670" y="1787"/>
                    <a:pt x="670" y="1334"/>
                  </a:cubicBezTo>
                  <a:lnTo>
                    <a:pt x="670" y="1156"/>
                  </a:lnTo>
                  <a:cubicBezTo>
                    <a:pt x="722" y="1118"/>
                    <a:pt x="775" y="1079"/>
                    <a:pt x="828" y="1031"/>
                  </a:cubicBezTo>
                  <a:cubicBezTo>
                    <a:pt x="953" y="920"/>
                    <a:pt x="1064" y="791"/>
                    <a:pt x="1156" y="646"/>
                  </a:cubicBezTo>
                  <a:cubicBezTo>
                    <a:pt x="1589" y="781"/>
                    <a:pt x="1993" y="1002"/>
                    <a:pt x="2344" y="1296"/>
                  </a:cubicBezTo>
                  <a:cubicBezTo>
                    <a:pt x="2387" y="1334"/>
                    <a:pt x="2450" y="1387"/>
                    <a:pt x="2575" y="1503"/>
                  </a:cubicBezTo>
                  <a:cubicBezTo>
                    <a:pt x="2657" y="1378"/>
                    <a:pt x="2710" y="1127"/>
                    <a:pt x="2724" y="983"/>
                  </a:cubicBezTo>
                  <a:cubicBezTo>
                    <a:pt x="2724" y="916"/>
                    <a:pt x="2695" y="848"/>
                    <a:pt x="2647" y="805"/>
                  </a:cubicBezTo>
                  <a:cubicBezTo>
                    <a:pt x="2195" y="425"/>
                    <a:pt x="1666" y="155"/>
                    <a:pt x="1093" y="6"/>
                  </a:cubicBezTo>
                  <a:cubicBezTo>
                    <a:pt x="1076" y="2"/>
                    <a:pt x="1059" y="0"/>
                    <a:pt x="104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38"/>
            <p:cNvSpPr/>
            <p:nvPr/>
          </p:nvSpPr>
          <p:spPr>
            <a:xfrm>
              <a:off x="8122203" y="4477325"/>
              <a:ext cx="27041" cy="35984"/>
            </a:xfrm>
            <a:custGeom>
              <a:rect b="b" l="l" r="r" t="t"/>
              <a:pathLst>
                <a:path extrusionOk="0" h="1372" w="1031">
                  <a:moveTo>
                    <a:pt x="829" y="0"/>
                  </a:moveTo>
                  <a:lnTo>
                    <a:pt x="1" y="775"/>
                  </a:lnTo>
                  <a:lnTo>
                    <a:pt x="598" y="1372"/>
                  </a:lnTo>
                  <a:lnTo>
                    <a:pt x="872" y="1097"/>
                  </a:lnTo>
                  <a:cubicBezTo>
                    <a:pt x="987" y="982"/>
                    <a:pt x="1031" y="818"/>
                    <a:pt x="992" y="664"/>
                  </a:cubicBezTo>
                  <a:lnTo>
                    <a:pt x="82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38"/>
            <p:cNvSpPr/>
            <p:nvPr/>
          </p:nvSpPr>
          <p:spPr>
            <a:xfrm>
              <a:off x="7973677" y="4607938"/>
              <a:ext cx="11120" cy="45715"/>
            </a:xfrm>
            <a:custGeom>
              <a:rect b="b" l="l" r="r" t="t"/>
              <a:pathLst>
                <a:path extrusionOk="0" h="1743" w="424">
                  <a:moveTo>
                    <a:pt x="204" y="0"/>
                  </a:moveTo>
                  <a:cubicBezTo>
                    <a:pt x="88" y="0"/>
                    <a:pt x="1" y="95"/>
                    <a:pt x="1" y="212"/>
                  </a:cubicBezTo>
                  <a:lnTo>
                    <a:pt x="1" y="1526"/>
                  </a:lnTo>
                  <a:cubicBezTo>
                    <a:pt x="1" y="1670"/>
                    <a:pt x="106" y="1742"/>
                    <a:pt x="212" y="1742"/>
                  </a:cubicBezTo>
                  <a:cubicBezTo>
                    <a:pt x="318" y="1742"/>
                    <a:pt x="424" y="1670"/>
                    <a:pt x="424" y="1526"/>
                  </a:cubicBezTo>
                  <a:lnTo>
                    <a:pt x="424" y="212"/>
                  </a:lnTo>
                  <a:cubicBezTo>
                    <a:pt x="424" y="92"/>
                    <a:pt x="333" y="0"/>
                    <a:pt x="212" y="0"/>
                  </a:cubicBezTo>
                  <a:cubicBezTo>
                    <a:pt x="209" y="0"/>
                    <a:pt x="206" y="0"/>
                    <a:pt x="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38"/>
            <p:cNvSpPr/>
            <p:nvPr/>
          </p:nvSpPr>
          <p:spPr>
            <a:xfrm>
              <a:off x="7949705" y="4456737"/>
              <a:ext cx="206489" cy="196942"/>
            </a:xfrm>
            <a:custGeom>
              <a:rect b="b" l="l" r="r" t="t"/>
              <a:pathLst>
                <a:path extrusionOk="0" h="7509" w="7873">
                  <a:moveTo>
                    <a:pt x="7285" y="1175"/>
                  </a:moveTo>
                  <a:lnTo>
                    <a:pt x="7362" y="1497"/>
                  </a:lnTo>
                  <a:cubicBezTo>
                    <a:pt x="7386" y="1579"/>
                    <a:pt x="7362" y="1671"/>
                    <a:pt x="7300" y="1728"/>
                  </a:cubicBezTo>
                  <a:lnTo>
                    <a:pt x="7179" y="1849"/>
                  </a:lnTo>
                  <a:lnTo>
                    <a:pt x="6886" y="1555"/>
                  </a:lnTo>
                  <a:lnTo>
                    <a:pt x="7285" y="1175"/>
                  </a:lnTo>
                  <a:close/>
                  <a:moveTo>
                    <a:pt x="2269" y="426"/>
                  </a:moveTo>
                  <a:cubicBezTo>
                    <a:pt x="2615" y="426"/>
                    <a:pt x="2962" y="561"/>
                    <a:pt x="3224" y="833"/>
                  </a:cubicBezTo>
                  <a:cubicBezTo>
                    <a:pt x="3479" y="1103"/>
                    <a:pt x="3633" y="1454"/>
                    <a:pt x="3652" y="1825"/>
                  </a:cubicBezTo>
                  <a:cubicBezTo>
                    <a:pt x="3662" y="1959"/>
                    <a:pt x="3686" y="2137"/>
                    <a:pt x="3715" y="2335"/>
                  </a:cubicBezTo>
                  <a:cubicBezTo>
                    <a:pt x="3484" y="1945"/>
                    <a:pt x="3113" y="1656"/>
                    <a:pt x="2618" y="1497"/>
                  </a:cubicBezTo>
                  <a:cubicBezTo>
                    <a:pt x="2358" y="1416"/>
                    <a:pt x="2084" y="1372"/>
                    <a:pt x="1805" y="1367"/>
                  </a:cubicBezTo>
                  <a:cubicBezTo>
                    <a:pt x="1752" y="1372"/>
                    <a:pt x="1699" y="1396"/>
                    <a:pt x="1660" y="1435"/>
                  </a:cubicBezTo>
                  <a:lnTo>
                    <a:pt x="1275" y="1834"/>
                  </a:lnTo>
                  <a:cubicBezTo>
                    <a:pt x="1121" y="1989"/>
                    <a:pt x="1265" y="2200"/>
                    <a:pt x="1429" y="2200"/>
                  </a:cubicBezTo>
                  <a:cubicBezTo>
                    <a:pt x="1480" y="2200"/>
                    <a:pt x="1532" y="2180"/>
                    <a:pt x="1579" y="2132"/>
                  </a:cubicBezTo>
                  <a:lnTo>
                    <a:pt x="1901" y="1796"/>
                  </a:lnTo>
                  <a:cubicBezTo>
                    <a:pt x="2175" y="1810"/>
                    <a:pt x="3065" y="1916"/>
                    <a:pt x="3412" y="2676"/>
                  </a:cubicBezTo>
                  <a:cubicBezTo>
                    <a:pt x="3325" y="3242"/>
                    <a:pt x="2836" y="3657"/>
                    <a:pt x="2268" y="3657"/>
                  </a:cubicBezTo>
                  <a:cubicBezTo>
                    <a:pt x="2237" y="3657"/>
                    <a:pt x="2206" y="3655"/>
                    <a:pt x="2175" y="3653"/>
                  </a:cubicBezTo>
                  <a:cubicBezTo>
                    <a:pt x="1574" y="3605"/>
                    <a:pt x="1107" y="3100"/>
                    <a:pt x="1112" y="2493"/>
                  </a:cubicBezTo>
                  <a:cubicBezTo>
                    <a:pt x="1112" y="2373"/>
                    <a:pt x="1012" y="2279"/>
                    <a:pt x="897" y="2279"/>
                  </a:cubicBezTo>
                  <a:cubicBezTo>
                    <a:pt x="875" y="2279"/>
                    <a:pt x="851" y="2283"/>
                    <a:pt x="828" y="2291"/>
                  </a:cubicBezTo>
                  <a:cubicBezTo>
                    <a:pt x="857" y="2113"/>
                    <a:pt x="876" y="1950"/>
                    <a:pt x="886" y="1825"/>
                  </a:cubicBezTo>
                  <a:cubicBezTo>
                    <a:pt x="905" y="1454"/>
                    <a:pt x="1059" y="1103"/>
                    <a:pt x="1314" y="833"/>
                  </a:cubicBezTo>
                  <a:cubicBezTo>
                    <a:pt x="1576" y="561"/>
                    <a:pt x="1923" y="426"/>
                    <a:pt x="2269" y="426"/>
                  </a:cubicBezTo>
                  <a:close/>
                  <a:moveTo>
                    <a:pt x="732" y="2869"/>
                  </a:moveTo>
                  <a:cubicBezTo>
                    <a:pt x="823" y="3249"/>
                    <a:pt x="1049" y="3576"/>
                    <a:pt x="1372" y="3797"/>
                  </a:cubicBezTo>
                  <a:lnTo>
                    <a:pt x="1372" y="4033"/>
                  </a:lnTo>
                  <a:cubicBezTo>
                    <a:pt x="1068" y="3985"/>
                    <a:pt x="775" y="3898"/>
                    <a:pt x="501" y="3778"/>
                  </a:cubicBezTo>
                  <a:cubicBezTo>
                    <a:pt x="486" y="3773"/>
                    <a:pt x="491" y="3759"/>
                    <a:pt x="491" y="3759"/>
                  </a:cubicBezTo>
                  <a:lnTo>
                    <a:pt x="491" y="3754"/>
                  </a:lnTo>
                  <a:cubicBezTo>
                    <a:pt x="592" y="3465"/>
                    <a:pt x="674" y="3172"/>
                    <a:pt x="732" y="2869"/>
                  </a:cubicBezTo>
                  <a:close/>
                  <a:moveTo>
                    <a:pt x="3811" y="2873"/>
                  </a:moveTo>
                  <a:cubicBezTo>
                    <a:pt x="3859" y="3143"/>
                    <a:pt x="3931" y="3412"/>
                    <a:pt x="4018" y="3677"/>
                  </a:cubicBezTo>
                  <a:lnTo>
                    <a:pt x="3624" y="4043"/>
                  </a:lnTo>
                  <a:cubicBezTo>
                    <a:pt x="3580" y="4086"/>
                    <a:pt x="3518" y="4110"/>
                    <a:pt x="3455" y="4110"/>
                  </a:cubicBezTo>
                  <a:lnTo>
                    <a:pt x="3412" y="4110"/>
                  </a:lnTo>
                  <a:cubicBezTo>
                    <a:pt x="3277" y="4110"/>
                    <a:pt x="3171" y="3999"/>
                    <a:pt x="3171" y="3869"/>
                  </a:cubicBezTo>
                  <a:lnTo>
                    <a:pt x="3171" y="3802"/>
                  </a:lnTo>
                  <a:cubicBezTo>
                    <a:pt x="3489" y="3581"/>
                    <a:pt x="3720" y="3249"/>
                    <a:pt x="3811" y="2873"/>
                  </a:cubicBezTo>
                  <a:close/>
                  <a:moveTo>
                    <a:pt x="2753" y="4004"/>
                  </a:moveTo>
                  <a:cubicBezTo>
                    <a:pt x="2777" y="4120"/>
                    <a:pt x="2834" y="4230"/>
                    <a:pt x="2916" y="4317"/>
                  </a:cubicBezTo>
                  <a:lnTo>
                    <a:pt x="2594" y="4635"/>
                  </a:lnTo>
                  <a:cubicBezTo>
                    <a:pt x="2502" y="4721"/>
                    <a:pt x="2386" y="4764"/>
                    <a:pt x="2269" y="4764"/>
                  </a:cubicBezTo>
                  <a:cubicBezTo>
                    <a:pt x="2152" y="4764"/>
                    <a:pt x="2036" y="4721"/>
                    <a:pt x="1944" y="4635"/>
                  </a:cubicBezTo>
                  <a:lnTo>
                    <a:pt x="1747" y="4442"/>
                  </a:lnTo>
                  <a:cubicBezTo>
                    <a:pt x="1781" y="4380"/>
                    <a:pt x="1795" y="4307"/>
                    <a:pt x="1795" y="4235"/>
                  </a:cubicBezTo>
                  <a:lnTo>
                    <a:pt x="1795" y="4009"/>
                  </a:lnTo>
                  <a:cubicBezTo>
                    <a:pt x="1950" y="4057"/>
                    <a:pt x="2109" y="4081"/>
                    <a:pt x="2268" y="4081"/>
                  </a:cubicBezTo>
                  <a:cubicBezTo>
                    <a:pt x="2431" y="4081"/>
                    <a:pt x="2594" y="4055"/>
                    <a:pt x="2753" y="4004"/>
                  </a:cubicBezTo>
                  <a:close/>
                  <a:moveTo>
                    <a:pt x="2267" y="1"/>
                  </a:moveTo>
                  <a:cubicBezTo>
                    <a:pt x="1309" y="1"/>
                    <a:pt x="530" y="771"/>
                    <a:pt x="457" y="1796"/>
                  </a:cubicBezTo>
                  <a:cubicBezTo>
                    <a:pt x="429" y="2219"/>
                    <a:pt x="279" y="3100"/>
                    <a:pt x="92" y="3605"/>
                  </a:cubicBezTo>
                  <a:cubicBezTo>
                    <a:pt x="10" y="3821"/>
                    <a:pt x="111" y="4067"/>
                    <a:pt x="323" y="4163"/>
                  </a:cubicBezTo>
                  <a:cubicBezTo>
                    <a:pt x="554" y="4269"/>
                    <a:pt x="799" y="4351"/>
                    <a:pt x="1049" y="4404"/>
                  </a:cubicBezTo>
                  <a:lnTo>
                    <a:pt x="496" y="4683"/>
                  </a:lnTo>
                  <a:cubicBezTo>
                    <a:pt x="193" y="4832"/>
                    <a:pt x="0" y="5145"/>
                    <a:pt x="0" y="5486"/>
                  </a:cubicBezTo>
                  <a:lnTo>
                    <a:pt x="0" y="7291"/>
                  </a:lnTo>
                  <a:cubicBezTo>
                    <a:pt x="0" y="7433"/>
                    <a:pt x="107" y="7504"/>
                    <a:pt x="214" y="7504"/>
                  </a:cubicBezTo>
                  <a:cubicBezTo>
                    <a:pt x="321" y="7504"/>
                    <a:pt x="429" y="7433"/>
                    <a:pt x="429" y="7291"/>
                  </a:cubicBezTo>
                  <a:lnTo>
                    <a:pt x="429" y="5486"/>
                  </a:lnTo>
                  <a:cubicBezTo>
                    <a:pt x="429" y="5308"/>
                    <a:pt x="530" y="5145"/>
                    <a:pt x="688" y="5063"/>
                  </a:cubicBezTo>
                  <a:lnTo>
                    <a:pt x="1401" y="4707"/>
                  </a:lnTo>
                  <a:lnTo>
                    <a:pt x="1651" y="4943"/>
                  </a:lnTo>
                  <a:cubicBezTo>
                    <a:pt x="1824" y="5109"/>
                    <a:pt x="2046" y="5192"/>
                    <a:pt x="2269" y="5192"/>
                  </a:cubicBezTo>
                  <a:cubicBezTo>
                    <a:pt x="2492" y="5192"/>
                    <a:pt x="2714" y="5109"/>
                    <a:pt x="2887" y="4943"/>
                  </a:cubicBezTo>
                  <a:lnTo>
                    <a:pt x="3316" y="4529"/>
                  </a:lnTo>
                  <a:cubicBezTo>
                    <a:pt x="3344" y="4534"/>
                    <a:pt x="3378" y="4538"/>
                    <a:pt x="3412" y="4538"/>
                  </a:cubicBezTo>
                  <a:lnTo>
                    <a:pt x="3455" y="4538"/>
                  </a:lnTo>
                  <a:cubicBezTo>
                    <a:pt x="3628" y="4538"/>
                    <a:pt x="3792" y="4471"/>
                    <a:pt x="3917" y="4355"/>
                  </a:cubicBezTo>
                  <a:lnTo>
                    <a:pt x="6573" y="1849"/>
                  </a:lnTo>
                  <a:lnTo>
                    <a:pt x="6871" y="2152"/>
                  </a:lnTo>
                  <a:lnTo>
                    <a:pt x="3522" y="5501"/>
                  </a:lnTo>
                  <a:cubicBezTo>
                    <a:pt x="3311" y="5712"/>
                    <a:pt x="3190" y="6001"/>
                    <a:pt x="3195" y="6304"/>
                  </a:cubicBezTo>
                  <a:lnTo>
                    <a:pt x="3195" y="7295"/>
                  </a:lnTo>
                  <a:cubicBezTo>
                    <a:pt x="3195" y="7437"/>
                    <a:pt x="3301" y="7508"/>
                    <a:pt x="3407" y="7508"/>
                  </a:cubicBezTo>
                  <a:cubicBezTo>
                    <a:pt x="3513" y="7508"/>
                    <a:pt x="3619" y="7437"/>
                    <a:pt x="3619" y="7295"/>
                  </a:cubicBezTo>
                  <a:lnTo>
                    <a:pt x="3619" y="6304"/>
                  </a:lnTo>
                  <a:cubicBezTo>
                    <a:pt x="3619" y="6117"/>
                    <a:pt x="3691" y="5939"/>
                    <a:pt x="3826" y="5809"/>
                  </a:cubicBezTo>
                  <a:lnTo>
                    <a:pt x="7603" y="2036"/>
                  </a:lnTo>
                  <a:cubicBezTo>
                    <a:pt x="7766" y="1868"/>
                    <a:pt x="7834" y="1627"/>
                    <a:pt x="7776" y="1396"/>
                  </a:cubicBezTo>
                  <a:lnTo>
                    <a:pt x="7641" y="848"/>
                  </a:lnTo>
                  <a:lnTo>
                    <a:pt x="7781" y="713"/>
                  </a:lnTo>
                  <a:cubicBezTo>
                    <a:pt x="7867" y="631"/>
                    <a:pt x="7872" y="496"/>
                    <a:pt x="7791" y="410"/>
                  </a:cubicBezTo>
                  <a:cubicBezTo>
                    <a:pt x="7748" y="365"/>
                    <a:pt x="7691" y="342"/>
                    <a:pt x="7634" y="342"/>
                  </a:cubicBezTo>
                  <a:cubicBezTo>
                    <a:pt x="7581" y="342"/>
                    <a:pt x="7529" y="361"/>
                    <a:pt x="7487" y="400"/>
                  </a:cubicBezTo>
                  <a:lnTo>
                    <a:pt x="4360" y="3350"/>
                  </a:lnTo>
                  <a:cubicBezTo>
                    <a:pt x="4220" y="2840"/>
                    <a:pt x="4129" y="2320"/>
                    <a:pt x="4081" y="1796"/>
                  </a:cubicBezTo>
                  <a:cubicBezTo>
                    <a:pt x="4008" y="776"/>
                    <a:pt x="3229" y="1"/>
                    <a:pt x="2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38"/>
            <p:cNvSpPr/>
            <p:nvPr/>
          </p:nvSpPr>
          <p:spPr>
            <a:xfrm>
              <a:off x="8105417" y="4313010"/>
              <a:ext cx="226815" cy="190831"/>
            </a:xfrm>
            <a:custGeom>
              <a:rect b="b" l="l" r="r" t="t"/>
              <a:pathLst>
                <a:path extrusionOk="0" h="7276" w="8648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6207"/>
                  </a:lnTo>
                  <a:cubicBezTo>
                    <a:pt x="1" y="6352"/>
                    <a:pt x="107" y="6424"/>
                    <a:pt x="213" y="6424"/>
                  </a:cubicBezTo>
                  <a:cubicBezTo>
                    <a:pt x="319" y="6424"/>
                    <a:pt x="424" y="6352"/>
                    <a:pt x="424" y="6207"/>
                  </a:cubicBezTo>
                  <a:lnTo>
                    <a:pt x="424" y="674"/>
                  </a:lnTo>
                  <a:cubicBezTo>
                    <a:pt x="424" y="539"/>
                    <a:pt x="535" y="433"/>
                    <a:pt x="665" y="433"/>
                  </a:cubicBezTo>
                  <a:lnTo>
                    <a:pt x="7974" y="433"/>
                  </a:lnTo>
                  <a:cubicBezTo>
                    <a:pt x="8104" y="433"/>
                    <a:pt x="8215" y="539"/>
                    <a:pt x="8215" y="674"/>
                  </a:cubicBezTo>
                  <a:lnTo>
                    <a:pt x="8215" y="6607"/>
                  </a:lnTo>
                  <a:cubicBezTo>
                    <a:pt x="8215" y="6742"/>
                    <a:pt x="8104" y="6847"/>
                    <a:pt x="7974" y="6847"/>
                  </a:cubicBezTo>
                  <a:lnTo>
                    <a:pt x="2580" y="6847"/>
                  </a:lnTo>
                  <a:cubicBezTo>
                    <a:pt x="2296" y="6847"/>
                    <a:pt x="2296" y="7276"/>
                    <a:pt x="2580" y="7276"/>
                  </a:cubicBezTo>
                  <a:lnTo>
                    <a:pt x="7974" y="7276"/>
                  </a:lnTo>
                  <a:cubicBezTo>
                    <a:pt x="8345" y="7276"/>
                    <a:pt x="8643" y="6977"/>
                    <a:pt x="8648" y="6607"/>
                  </a:cubicBezTo>
                  <a:lnTo>
                    <a:pt x="8648" y="669"/>
                  </a:lnTo>
                  <a:cubicBezTo>
                    <a:pt x="8643" y="299"/>
                    <a:pt x="8345" y="0"/>
                    <a:pt x="79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38"/>
            <p:cNvSpPr/>
            <p:nvPr/>
          </p:nvSpPr>
          <p:spPr>
            <a:xfrm>
              <a:off x="8153256" y="4336457"/>
              <a:ext cx="140081" cy="131583"/>
            </a:xfrm>
            <a:custGeom>
              <a:rect b="b" l="l" r="r" t="t"/>
              <a:pathLst>
                <a:path extrusionOk="0" h="5017" w="5341">
                  <a:moveTo>
                    <a:pt x="2497" y="903"/>
                  </a:moveTo>
                  <a:cubicBezTo>
                    <a:pt x="2900" y="903"/>
                    <a:pt x="3304" y="1035"/>
                    <a:pt x="3638" y="1300"/>
                  </a:cubicBezTo>
                  <a:lnTo>
                    <a:pt x="2349" y="2595"/>
                  </a:lnTo>
                  <a:cubicBezTo>
                    <a:pt x="2217" y="2753"/>
                    <a:pt x="2353" y="2949"/>
                    <a:pt x="2515" y="2949"/>
                  </a:cubicBezTo>
                  <a:cubicBezTo>
                    <a:pt x="2560" y="2949"/>
                    <a:pt x="2608" y="2934"/>
                    <a:pt x="2652" y="2898"/>
                  </a:cubicBezTo>
                  <a:lnTo>
                    <a:pt x="3287" y="2258"/>
                  </a:lnTo>
                  <a:cubicBezTo>
                    <a:pt x="3378" y="2402"/>
                    <a:pt x="3427" y="2571"/>
                    <a:pt x="3427" y="2744"/>
                  </a:cubicBezTo>
                  <a:cubicBezTo>
                    <a:pt x="3427" y="3303"/>
                    <a:pt x="2969" y="3674"/>
                    <a:pt x="2493" y="3674"/>
                  </a:cubicBezTo>
                  <a:cubicBezTo>
                    <a:pt x="2265" y="3674"/>
                    <a:pt x="2032" y="3589"/>
                    <a:pt x="1844" y="3398"/>
                  </a:cubicBezTo>
                  <a:cubicBezTo>
                    <a:pt x="1256" y="2816"/>
                    <a:pt x="1670" y="1815"/>
                    <a:pt x="2498" y="1815"/>
                  </a:cubicBezTo>
                  <a:cubicBezTo>
                    <a:pt x="2782" y="1815"/>
                    <a:pt x="2782" y="1387"/>
                    <a:pt x="2498" y="1387"/>
                  </a:cubicBezTo>
                  <a:cubicBezTo>
                    <a:pt x="1872" y="1387"/>
                    <a:pt x="1329" y="1820"/>
                    <a:pt x="1180" y="2426"/>
                  </a:cubicBezTo>
                  <a:cubicBezTo>
                    <a:pt x="1035" y="3037"/>
                    <a:pt x="1324" y="3668"/>
                    <a:pt x="1882" y="3952"/>
                  </a:cubicBezTo>
                  <a:cubicBezTo>
                    <a:pt x="2078" y="4051"/>
                    <a:pt x="2288" y="4099"/>
                    <a:pt x="2496" y="4099"/>
                  </a:cubicBezTo>
                  <a:cubicBezTo>
                    <a:pt x="2883" y="4099"/>
                    <a:pt x="3262" y="3934"/>
                    <a:pt x="3528" y="3625"/>
                  </a:cubicBezTo>
                  <a:cubicBezTo>
                    <a:pt x="3937" y="3148"/>
                    <a:pt x="3966" y="2455"/>
                    <a:pt x="3595" y="1950"/>
                  </a:cubicBezTo>
                  <a:lnTo>
                    <a:pt x="3941" y="1604"/>
                  </a:lnTo>
                  <a:cubicBezTo>
                    <a:pt x="4201" y="1925"/>
                    <a:pt x="4340" y="2329"/>
                    <a:pt x="4341" y="2746"/>
                  </a:cubicBezTo>
                  <a:lnTo>
                    <a:pt x="4341" y="2746"/>
                  </a:lnTo>
                  <a:cubicBezTo>
                    <a:pt x="4340" y="3607"/>
                    <a:pt x="3748" y="4351"/>
                    <a:pt x="2912" y="4548"/>
                  </a:cubicBezTo>
                  <a:cubicBezTo>
                    <a:pt x="2773" y="4580"/>
                    <a:pt x="2635" y="4595"/>
                    <a:pt x="2498" y="4595"/>
                  </a:cubicBezTo>
                  <a:cubicBezTo>
                    <a:pt x="1801" y="4595"/>
                    <a:pt x="1152" y="4200"/>
                    <a:pt x="838" y="3552"/>
                  </a:cubicBezTo>
                  <a:cubicBezTo>
                    <a:pt x="458" y="2778"/>
                    <a:pt x="669" y="1849"/>
                    <a:pt x="1338" y="1310"/>
                  </a:cubicBezTo>
                  <a:cubicBezTo>
                    <a:pt x="1677" y="1039"/>
                    <a:pt x="2087" y="903"/>
                    <a:pt x="2497" y="903"/>
                  </a:cubicBezTo>
                  <a:close/>
                  <a:moveTo>
                    <a:pt x="5020" y="0"/>
                  </a:moveTo>
                  <a:cubicBezTo>
                    <a:pt x="4965" y="0"/>
                    <a:pt x="4908" y="25"/>
                    <a:pt x="4860" y="83"/>
                  </a:cubicBezTo>
                  <a:lnTo>
                    <a:pt x="4538" y="405"/>
                  </a:lnTo>
                  <a:lnTo>
                    <a:pt x="4538" y="232"/>
                  </a:lnTo>
                  <a:cubicBezTo>
                    <a:pt x="4538" y="117"/>
                    <a:pt x="4442" y="21"/>
                    <a:pt x="4326" y="21"/>
                  </a:cubicBezTo>
                  <a:cubicBezTo>
                    <a:pt x="4206" y="21"/>
                    <a:pt x="4110" y="117"/>
                    <a:pt x="4110" y="232"/>
                  </a:cubicBezTo>
                  <a:lnTo>
                    <a:pt x="4110" y="829"/>
                  </a:lnTo>
                  <a:lnTo>
                    <a:pt x="3941" y="997"/>
                  </a:lnTo>
                  <a:cubicBezTo>
                    <a:pt x="3520" y="647"/>
                    <a:pt x="3007" y="476"/>
                    <a:pt x="2497" y="476"/>
                  </a:cubicBezTo>
                  <a:cubicBezTo>
                    <a:pt x="1878" y="476"/>
                    <a:pt x="1262" y="728"/>
                    <a:pt x="814" y="1219"/>
                  </a:cubicBezTo>
                  <a:cubicBezTo>
                    <a:pt x="1" y="2114"/>
                    <a:pt x="34" y="3495"/>
                    <a:pt x="891" y="4351"/>
                  </a:cubicBezTo>
                  <a:cubicBezTo>
                    <a:pt x="1333" y="4794"/>
                    <a:pt x="1916" y="5016"/>
                    <a:pt x="2499" y="5016"/>
                  </a:cubicBezTo>
                  <a:cubicBezTo>
                    <a:pt x="3044" y="5016"/>
                    <a:pt x="3591" y="4821"/>
                    <a:pt x="4023" y="4428"/>
                  </a:cubicBezTo>
                  <a:cubicBezTo>
                    <a:pt x="4923" y="3610"/>
                    <a:pt x="5019" y="2234"/>
                    <a:pt x="4245" y="1300"/>
                  </a:cubicBezTo>
                  <a:lnTo>
                    <a:pt x="4413" y="1132"/>
                  </a:lnTo>
                  <a:lnTo>
                    <a:pt x="5010" y="1132"/>
                  </a:lnTo>
                  <a:cubicBezTo>
                    <a:pt x="5294" y="1132"/>
                    <a:pt x="5294" y="704"/>
                    <a:pt x="5010" y="704"/>
                  </a:cubicBezTo>
                  <a:lnTo>
                    <a:pt x="4841" y="704"/>
                  </a:lnTo>
                  <a:lnTo>
                    <a:pt x="5159" y="386"/>
                  </a:lnTo>
                  <a:cubicBezTo>
                    <a:pt x="5341" y="233"/>
                    <a:pt x="5190" y="0"/>
                    <a:pt x="50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7" name="Google Shape;3427;p38"/>
          <p:cNvGrpSpPr/>
          <p:nvPr/>
        </p:nvGrpSpPr>
        <p:grpSpPr>
          <a:xfrm>
            <a:off x="6512558" y="2393335"/>
            <a:ext cx="538677" cy="487552"/>
            <a:chOff x="4884418" y="1979576"/>
            <a:chExt cx="404008" cy="365664"/>
          </a:xfrm>
        </p:grpSpPr>
        <p:sp>
          <p:nvSpPr>
            <p:cNvPr id="3428" name="Google Shape;3428;p38"/>
            <p:cNvSpPr/>
            <p:nvPr/>
          </p:nvSpPr>
          <p:spPr>
            <a:xfrm>
              <a:off x="4909413" y="1985136"/>
              <a:ext cx="354517" cy="354517"/>
            </a:xfrm>
            <a:custGeom>
              <a:rect b="b" l="l" r="r" t="t"/>
              <a:pathLst>
                <a:path extrusionOk="0" h="13517" w="13517">
                  <a:moveTo>
                    <a:pt x="6761" y="0"/>
                  </a:moveTo>
                  <a:cubicBezTo>
                    <a:pt x="3027" y="0"/>
                    <a:pt x="1" y="3027"/>
                    <a:pt x="1" y="6761"/>
                  </a:cubicBezTo>
                  <a:cubicBezTo>
                    <a:pt x="1" y="10490"/>
                    <a:pt x="3027" y="13516"/>
                    <a:pt x="6761" y="13516"/>
                  </a:cubicBezTo>
                  <a:cubicBezTo>
                    <a:pt x="10490" y="13516"/>
                    <a:pt x="13517" y="10490"/>
                    <a:pt x="13517" y="6761"/>
                  </a:cubicBezTo>
                  <a:cubicBezTo>
                    <a:pt x="13517" y="3027"/>
                    <a:pt x="10490" y="0"/>
                    <a:pt x="676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38"/>
            <p:cNvSpPr/>
            <p:nvPr/>
          </p:nvSpPr>
          <p:spPr>
            <a:xfrm>
              <a:off x="4918514" y="2009160"/>
              <a:ext cx="336341" cy="306599"/>
            </a:xfrm>
            <a:custGeom>
              <a:rect b="b" l="l" r="r" t="t"/>
              <a:pathLst>
                <a:path extrusionOk="0" h="11690" w="12824">
                  <a:moveTo>
                    <a:pt x="6414" y="1"/>
                  </a:moveTo>
                  <a:cubicBezTo>
                    <a:pt x="4903" y="1"/>
                    <a:pt x="3392" y="566"/>
                    <a:pt x="2262" y="1697"/>
                  </a:cubicBezTo>
                  <a:cubicBezTo>
                    <a:pt x="0" y="3954"/>
                    <a:pt x="5" y="7736"/>
                    <a:pt x="2262" y="9997"/>
                  </a:cubicBezTo>
                  <a:cubicBezTo>
                    <a:pt x="3390" y="11126"/>
                    <a:pt x="4900" y="11690"/>
                    <a:pt x="6410" y="11690"/>
                  </a:cubicBezTo>
                  <a:cubicBezTo>
                    <a:pt x="7920" y="11690"/>
                    <a:pt x="9431" y="11126"/>
                    <a:pt x="10562" y="9997"/>
                  </a:cubicBezTo>
                  <a:cubicBezTo>
                    <a:pt x="12823" y="7736"/>
                    <a:pt x="12819" y="3954"/>
                    <a:pt x="10562" y="1697"/>
                  </a:cubicBezTo>
                  <a:cubicBezTo>
                    <a:pt x="9434" y="566"/>
                    <a:pt x="7924" y="1"/>
                    <a:pt x="641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38"/>
            <p:cNvSpPr/>
            <p:nvPr/>
          </p:nvSpPr>
          <p:spPr>
            <a:xfrm>
              <a:off x="5065283" y="2009186"/>
              <a:ext cx="189441" cy="306547"/>
            </a:xfrm>
            <a:custGeom>
              <a:rect b="b" l="l" r="r" t="t"/>
              <a:pathLst>
                <a:path extrusionOk="0" h="11688" w="7223">
                  <a:moveTo>
                    <a:pt x="814" y="0"/>
                  </a:moveTo>
                  <a:cubicBezTo>
                    <a:pt x="542" y="0"/>
                    <a:pt x="270" y="18"/>
                    <a:pt x="0" y="55"/>
                  </a:cubicBezTo>
                  <a:cubicBezTo>
                    <a:pt x="1261" y="224"/>
                    <a:pt x="2430" y="796"/>
                    <a:pt x="3335" y="1696"/>
                  </a:cubicBezTo>
                  <a:cubicBezTo>
                    <a:pt x="5591" y="3953"/>
                    <a:pt x="5591" y="7735"/>
                    <a:pt x="3335" y="9996"/>
                  </a:cubicBezTo>
                  <a:cubicBezTo>
                    <a:pt x="2430" y="10891"/>
                    <a:pt x="1261" y="11464"/>
                    <a:pt x="0" y="11632"/>
                  </a:cubicBezTo>
                  <a:cubicBezTo>
                    <a:pt x="269" y="11669"/>
                    <a:pt x="541" y="11687"/>
                    <a:pt x="813" y="11687"/>
                  </a:cubicBezTo>
                  <a:cubicBezTo>
                    <a:pt x="2323" y="11687"/>
                    <a:pt x="3836" y="11121"/>
                    <a:pt x="4966" y="9991"/>
                  </a:cubicBezTo>
                  <a:cubicBezTo>
                    <a:pt x="7223" y="7735"/>
                    <a:pt x="7223" y="3953"/>
                    <a:pt x="4966" y="1696"/>
                  </a:cubicBezTo>
                  <a:cubicBezTo>
                    <a:pt x="3836" y="566"/>
                    <a:pt x="2327" y="0"/>
                    <a:pt x="814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38"/>
            <p:cNvSpPr/>
            <p:nvPr/>
          </p:nvSpPr>
          <p:spPr>
            <a:xfrm>
              <a:off x="5015320" y="2144888"/>
              <a:ext cx="89095" cy="87941"/>
            </a:xfrm>
            <a:custGeom>
              <a:rect b="b" l="l" r="r" t="t"/>
              <a:pathLst>
                <a:path extrusionOk="0" h="3353" w="3397">
                  <a:moveTo>
                    <a:pt x="2050" y="1"/>
                  </a:moveTo>
                  <a:lnTo>
                    <a:pt x="62" y="3143"/>
                  </a:lnTo>
                  <a:cubicBezTo>
                    <a:pt x="0" y="3240"/>
                    <a:pt x="82" y="3352"/>
                    <a:pt x="179" y="3352"/>
                  </a:cubicBezTo>
                  <a:cubicBezTo>
                    <a:pt x="202" y="3352"/>
                    <a:pt x="226" y="3346"/>
                    <a:pt x="250" y="3331"/>
                  </a:cubicBezTo>
                  <a:lnTo>
                    <a:pt x="3392" y="1343"/>
                  </a:lnTo>
                  <a:lnTo>
                    <a:pt x="3397" y="1343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38"/>
            <p:cNvSpPr/>
            <p:nvPr/>
          </p:nvSpPr>
          <p:spPr>
            <a:xfrm>
              <a:off x="5015215" y="2166971"/>
              <a:ext cx="89200" cy="65726"/>
            </a:xfrm>
            <a:custGeom>
              <a:rect b="b" l="l" r="r" t="t"/>
              <a:pathLst>
                <a:path extrusionOk="0" h="2506" w="3401">
                  <a:moveTo>
                    <a:pt x="2896" y="1"/>
                  </a:moveTo>
                  <a:lnTo>
                    <a:pt x="600" y="1449"/>
                  </a:lnTo>
                  <a:lnTo>
                    <a:pt x="66" y="2296"/>
                  </a:lnTo>
                  <a:cubicBezTo>
                    <a:pt x="1" y="2396"/>
                    <a:pt x="80" y="2506"/>
                    <a:pt x="179" y="2506"/>
                  </a:cubicBezTo>
                  <a:cubicBezTo>
                    <a:pt x="203" y="2506"/>
                    <a:pt x="229" y="2499"/>
                    <a:pt x="254" y="2484"/>
                  </a:cubicBezTo>
                  <a:lnTo>
                    <a:pt x="3396" y="501"/>
                  </a:lnTo>
                  <a:lnTo>
                    <a:pt x="3401" y="501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38"/>
            <p:cNvSpPr/>
            <p:nvPr/>
          </p:nvSpPr>
          <p:spPr>
            <a:xfrm>
              <a:off x="5069060" y="2092065"/>
              <a:ext cx="89095" cy="88072"/>
            </a:xfrm>
            <a:custGeom>
              <a:rect b="b" l="l" r="r" t="t"/>
              <a:pathLst>
                <a:path extrusionOk="0" h="3358" w="3397">
                  <a:moveTo>
                    <a:pt x="3220" y="1"/>
                  </a:moveTo>
                  <a:cubicBezTo>
                    <a:pt x="3196" y="1"/>
                    <a:pt x="3171" y="7"/>
                    <a:pt x="3147" y="23"/>
                  </a:cubicBezTo>
                  <a:lnTo>
                    <a:pt x="5" y="2005"/>
                  </a:lnTo>
                  <a:lnTo>
                    <a:pt x="1" y="2005"/>
                  </a:lnTo>
                  <a:lnTo>
                    <a:pt x="1348" y="3357"/>
                  </a:lnTo>
                  <a:lnTo>
                    <a:pt x="1348" y="3353"/>
                  </a:lnTo>
                  <a:lnTo>
                    <a:pt x="3335" y="210"/>
                  </a:lnTo>
                  <a:cubicBezTo>
                    <a:pt x="3397" y="110"/>
                    <a:pt x="3316" y="1"/>
                    <a:pt x="3220" y="1"/>
                  </a:cubicBezTo>
                  <a:close/>
                </a:path>
              </a:pathLst>
            </a:custGeom>
            <a:solidFill>
              <a:srgbClr val="DBE0E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38"/>
            <p:cNvSpPr/>
            <p:nvPr/>
          </p:nvSpPr>
          <p:spPr>
            <a:xfrm>
              <a:off x="5091274" y="2092144"/>
              <a:ext cx="66670" cy="87993"/>
            </a:xfrm>
            <a:custGeom>
              <a:rect b="b" l="l" r="r" t="t"/>
              <a:pathLst>
                <a:path extrusionOk="0" h="3355" w="2542">
                  <a:moveTo>
                    <a:pt x="2369" y="0"/>
                  </a:moveTo>
                  <a:cubicBezTo>
                    <a:pt x="2347" y="0"/>
                    <a:pt x="2323" y="6"/>
                    <a:pt x="2300" y="20"/>
                  </a:cubicBezTo>
                  <a:lnTo>
                    <a:pt x="1454" y="554"/>
                  </a:lnTo>
                  <a:lnTo>
                    <a:pt x="0" y="2854"/>
                  </a:lnTo>
                  <a:lnTo>
                    <a:pt x="501" y="3354"/>
                  </a:lnTo>
                  <a:lnTo>
                    <a:pt x="501" y="3350"/>
                  </a:lnTo>
                  <a:lnTo>
                    <a:pt x="2483" y="207"/>
                  </a:lnTo>
                  <a:cubicBezTo>
                    <a:pt x="2542" y="110"/>
                    <a:pt x="2464" y="0"/>
                    <a:pt x="2369" y="0"/>
                  </a:cubicBezTo>
                  <a:close/>
                </a:path>
              </a:pathLst>
            </a:custGeom>
            <a:solidFill>
              <a:srgbClr val="C8D0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38"/>
            <p:cNvSpPr/>
            <p:nvPr/>
          </p:nvSpPr>
          <p:spPr>
            <a:xfrm>
              <a:off x="4884418" y="1979576"/>
              <a:ext cx="404008" cy="365664"/>
            </a:xfrm>
            <a:custGeom>
              <a:rect b="b" l="l" r="r" t="t"/>
              <a:pathLst>
                <a:path extrusionOk="0" h="13942" w="15404">
                  <a:moveTo>
                    <a:pt x="7738" y="0"/>
                  </a:moveTo>
                  <a:cubicBezTo>
                    <a:pt x="6071" y="0"/>
                    <a:pt x="4400" y="596"/>
                    <a:pt x="3071" y="1795"/>
                  </a:cubicBezTo>
                  <a:cubicBezTo>
                    <a:pt x="319" y="4283"/>
                    <a:pt x="1" y="8498"/>
                    <a:pt x="2354" y="11371"/>
                  </a:cubicBezTo>
                  <a:cubicBezTo>
                    <a:pt x="2396" y="11424"/>
                    <a:pt x="2449" y="11447"/>
                    <a:pt x="2501" y="11447"/>
                  </a:cubicBezTo>
                  <a:cubicBezTo>
                    <a:pt x="2650" y="11447"/>
                    <a:pt x="2791" y="11265"/>
                    <a:pt x="2667" y="11116"/>
                  </a:cubicBezTo>
                  <a:cubicBezTo>
                    <a:pt x="439" y="8378"/>
                    <a:pt x="771" y="4370"/>
                    <a:pt x="3427" y="2045"/>
                  </a:cubicBezTo>
                  <a:cubicBezTo>
                    <a:pt x="4668" y="955"/>
                    <a:pt x="6207" y="418"/>
                    <a:pt x="7742" y="418"/>
                  </a:cubicBezTo>
                  <a:cubicBezTo>
                    <a:pt x="9486" y="418"/>
                    <a:pt x="11224" y="1112"/>
                    <a:pt x="12511" y="2479"/>
                  </a:cubicBezTo>
                  <a:cubicBezTo>
                    <a:pt x="14932" y="5043"/>
                    <a:pt x="14893" y="9066"/>
                    <a:pt x="12415" y="11578"/>
                  </a:cubicBezTo>
                  <a:cubicBezTo>
                    <a:pt x="11135" y="12873"/>
                    <a:pt x="9443" y="13526"/>
                    <a:pt x="7748" y="13526"/>
                  </a:cubicBezTo>
                  <a:cubicBezTo>
                    <a:pt x="6163" y="13526"/>
                    <a:pt x="4574" y="12955"/>
                    <a:pt x="3316" y="11804"/>
                  </a:cubicBezTo>
                  <a:cubicBezTo>
                    <a:pt x="3274" y="11764"/>
                    <a:pt x="3228" y="11747"/>
                    <a:pt x="3184" y="11747"/>
                  </a:cubicBezTo>
                  <a:cubicBezTo>
                    <a:pt x="3026" y="11747"/>
                    <a:pt x="2891" y="11963"/>
                    <a:pt x="3042" y="12102"/>
                  </a:cubicBezTo>
                  <a:cubicBezTo>
                    <a:pt x="4376" y="13333"/>
                    <a:pt x="6065" y="13942"/>
                    <a:pt x="7750" y="13942"/>
                  </a:cubicBezTo>
                  <a:cubicBezTo>
                    <a:pt x="9584" y="13942"/>
                    <a:pt x="11414" y="13221"/>
                    <a:pt x="12781" y="11794"/>
                  </a:cubicBezTo>
                  <a:cubicBezTo>
                    <a:pt x="15403" y="9061"/>
                    <a:pt x="15355" y="4726"/>
                    <a:pt x="12670" y="2050"/>
                  </a:cubicBezTo>
                  <a:cubicBezTo>
                    <a:pt x="11315" y="687"/>
                    <a:pt x="9528" y="0"/>
                    <a:pt x="7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38"/>
            <p:cNvSpPr/>
            <p:nvPr/>
          </p:nvSpPr>
          <p:spPr>
            <a:xfrm>
              <a:off x="5002468" y="2078847"/>
              <a:ext cx="170295" cy="167200"/>
            </a:xfrm>
            <a:custGeom>
              <a:rect b="b" l="l" r="r" t="t"/>
              <a:pathLst>
                <a:path extrusionOk="0" h="6375" w="6493">
                  <a:moveTo>
                    <a:pt x="5576" y="859"/>
                  </a:moveTo>
                  <a:lnTo>
                    <a:pt x="3887" y="3529"/>
                  </a:lnTo>
                  <a:lnTo>
                    <a:pt x="2905" y="2548"/>
                  </a:lnTo>
                  <a:lnTo>
                    <a:pt x="5576" y="859"/>
                  </a:lnTo>
                  <a:close/>
                  <a:moveTo>
                    <a:pt x="2612" y="2832"/>
                  </a:moveTo>
                  <a:lnTo>
                    <a:pt x="3603" y="3823"/>
                  </a:lnTo>
                  <a:lnTo>
                    <a:pt x="918" y="5517"/>
                  </a:lnTo>
                  <a:lnTo>
                    <a:pt x="2612" y="2832"/>
                  </a:lnTo>
                  <a:close/>
                  <a:moveTo>
                    <a:pt x="6225" y="1"/>
                  </a:moveTo>
                  <a:cubicBezTo>
                    <a:pt x="6191" y="1"/>
                    <a:pt x="6154" y="10"/>
                    <a:pt x="6119" y="31"/>
                  </a:cubicBezTo>
                  <a:lnTo>
                    <a:pt x="2496" y="2322"/>
                  </a:lnTo>
                  <a:cubicBezTo>
                    <a:pt x="2448" y="2346"/>
                    <a:pt x="2410" y="2384"/>
                    <a:pt x="2386" y="2432"/>
                  </a:cubicBezTo>
                  <a:lnTo>
                    <a:pt x="90" y="6060"/>
                  </a:lnTo>
                  <a:cubicBezTo>
                    <a:pt x="1" y="6208"/>
                    <a:pt x="122" y="6375"/>
                    <a:pt x="268" y="6375"/>
                  </a:cubicBezTo>
                  <a:cubicBezTo>
                    <a:pt x="303" y="6375"/>
                    <a:pt x="339" y="6365"/>
                    <a:pt x="374" y="6344"/>
                  </a:cubicBezTo>
                  <a:lnTo>
                    <a:pt x="3997" y="4054"/>
                  </a:lnTo>
                  <a:cubicBezTo>
                    <a:pt x="4050" y="4030"/>
                    <a:pt x="4089" y="3991"/>
                    <a:pt x="4113" y="3938"/>
                  </a:cubicBezTo>
                  <a:lnTo>
                    <a:pt x="6403" y="315"/>
                  </a:lnTo>
                  <a:cubicBezTo>
                    <a:pt x="6493" y="167"/>
                    <a:pt x="6372" y="1"/>
                    <a:pt x="6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38"/>
            <p:cNvSpPr/>
            <p:nvPr/>
          </p:nvSpPr>
          <p:spPr>
            <a:xfrm>
              <a:off x="4917884" y="2008609"/>
              <a:ext cx="323726" cy="307806"/>
            </a:xfrm>
            <a:custGeom>
              <a:rect b="b" l="l" r="r" t="t"/>
              <a:pathLst>
                <a:path extrusionOk="0" h="11736" w="12343">
                  <a:moveTo>
                    <a:pt x="6473" y="0"/>
                  </a:moveTo>
                  <a:cubicBezTo>
                    <a:pt x="5170" y="0"/>
                    <a:pt x="3869" y="432"/>
                    <a:pt x="2796" y="1295"/>
                  </a:cubicBezTo>
                  <a:cubicBezTo>
                    <a:pt x="664" y="3008"/>
                    <a:pt x="0" y="5967"/>
                    <a:pt x="1193" y="8426"/>
                  </a:cubicBezTo>
                  <a:cubicBezTo>
                    <a:pt x="2190" y="10484"/>
                    <a:pt x="4262" y="11736"/>
                    <a:pt x="6471" y="11736"/>
                  </a:cubicBezTo>
                  <a:cubicBezTo>
                    <a:pt x="6906" y="11736"/>
                    <a:pt x="7347" y="11687"/>
                    <a:pt x="7785" y="11587"/>
                  </a:cubicBezTo>
                  <a:cubicBezTo>
                    <a:pt x="10451" y="10976"/>
                    <a:pt x="12342" y="8604"/>
                    <a:pt x="12342" y="5870"/>
                  </a:cubicBezTo>
                  <a:cubicBezTo>
                    <a:pt x="12342" y="4480"/>
                    <a:pt x="11847" y="3137"/>
                    <a:pt x="10952" y="2079"/>
                  </a:cubicBezTo>
                  <a:cubicBezTo>
                    <a:pt x="10909" y="2028"/>
                    <a:pt x="10857" y="2007"/>
                    <a:pt x="10806" y="2007"/>
                  </a:cubicBezTo>
                  <a:cubicBezTo>
                    <a:pt x="10656" y="2007"/>
                    <a:pt x="10513" y="2192"/>
                    <a:pt x="10639" y="2344"/>
                  </a:cubicBezTo>
                  <a:cubicBezTo>
                    <a:pt x="11423" y="3267"/>
                    <a:pt x="11875" y="4427"/>
                    <a:pt x="11928" y="5640"/>
                  </a:cubicBezTo>
                  <a:lnTo>
                    <a:pt x="11096" y="5640"/>
                  </a:lnTo>
                  <a:cubicBezTo>
                    <a:pt x="10836" y="5640"/>
                    <a:pt x="10836" y="6044"/>
                    <a:pt x="11096" y="6044"/>
                  </a:cubicBezTo>
                  <a:lnTo>
                    <a:pt x="11928" y="6044"/>
                  </a:lnTo>
                  <a:cubicBezTo>
                    <a:pt x="11837" y="8912"/>
                    <a:pt x="9542" y="11212"/>
                    <a:pt x="6679" y="11322"/>
                  </a:cubicBezTo>
                  <a:lnTo>
                    <a:pt x="6679" y="10490"/>
                  </a:lnTo>
                  <a:cubicBezTo>
                    <a:pt x="6679" y="10360"/>
                    <a:pt x="6576" y="10295"/>
                    <a:pt x="6474" y="10295"/>
                  </a:cubicBezTo>
                  <a:cubicBezTo>
                    <a:pt x="6372" y="10295"/>
                    <a:pt x="6270" y="10360"/>
                    <a:pt x="6270" y="10490"/>
                  </a:cubicBezTo>
                  <a:lnTo>
                    <a:pt x="6270" y="11322"/>
                  </a:lnTo>
                  <a:cubicBezTo>
                    <a:pt x="3402" y="11212"/>
                    <a:pt x="1107" y="8907"/>
                    <a:pt x="1015" y="6044"/>
                  </a:cubicBezTo>
                  <a:lnTo>
                    <a:pt x="1848" y="6044"/>
                  </a:lnTo>
                  <a:cubicBezTo>
                    <a:pt x="2112" y="6044"/>
                    <a:pt x="2112" y="5635"/>
                    <a:pt x="1848" y="5635"/>
                  </a:cubicBezTo>
                  <a:lnTo>
                    <a:pt x="1020" y="5635"/>
                  </a:lnTo>
                  <a:cubicBezTo>
                    <a:pt x="1140" y="2791"/>
                    <a:pt x="3426" y="515"/>
                    <a:pt x="6270" y="409"/>
                  </a:cubicBezTo>
                  <a:lnTo>
                    <a:pt x="6270" y="1242"/>
                  </a:lnTo>
                  <a:cubicBezTo>
                    <a:pt x="6270" y="1372"/>
                    <a:pt x="6372" y="1436"/>
                    <a:pt x="6474" y="1436"/>
                  </a:cubicBezTo>
                  <a:cubicBezTo>
                    <a:pt x="6576" y="1436"/>
                    <a:pt x="6679" y="1372"/>
                    <a:pt x="6679" y="1242"/>
                  </a:cubicBezTo>
                  <a:lnTo>
                    <a:pt x="6679" y="409"/>
                  </a:lnTo>
                  <a:cubicBezTo>
                    <a:pt x="7834" y="448"/>
                    <a:pt x="8950" y="857"/>
                    <a:pt x="9854" y="1578"/>
                  </a:cubicBezTo>
                  <a:cubicBezTo>
                    <a:pt x="9892" y="1610"/>
                    <a:pt x="9937" y="1625"/>
                    <a:pt x="9983" y="1625"/>
                  </a:cubicBezTo>
                  <a:cubicBezTo>
                    <a:pt x="10043" y="1625"/>
                    <a:pt x="10102" y="1599"/>
                    <a:pt x="10143" y="1550"/>
                  </a:cubicBezTo>
                  <a:cubicBezTo>
                    <a:pt x="10211" y="1458"/>
                    <a:pt x="10196" y="1333"/>
                    <a:pt x="10110" y="1261"/>
                  </a:cubicBezTo>
                  <a:cubicBezTo>
                    <a:pt x="9042" y="420"/>
                    <a:pt x="7757" y="0"/>
                    <a:pt x="6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8" name="Google Shape;3438;p38"/>
          <p:cNvGrpSpPr/>
          <p:nvPr/>
        </p:nvGrpSpPr>
        <p:grpSpPr>
          <a:xfrm>
            <a:off x="8905170" y="4293849"/>
            <a:ext cx="405372" cy="430096"/>
            <a:chOff x="6678877" y="3404962"/>
            <a:chExt cx="304029" cy="322572"/>
          </a:xfrm>
        </p:grpSpPr>
        <p:sp>
          <p:nvSpPr>
            <p:cNvPr id="3439" name="Google Shape;3439;p38"/>
            <p:cNvSpPr/>
            <p:nvPr/>
          </p:nvSpPr>
          <p:spPr>
            <a:xfrm>
              <a:off x="6704738" y="3409656"/>
              <a:ext cx="262642" cy="262668"/>
            </a:xfrm>
            <a:custGeom>
              <a:rect b="b" l="l" r="r" t="t"/>
              <a:pathLst>
                <a:path extrusionOk="0" h="10015" w="10014">
                  <a:moveTo>
                    <a:pt x="5009" y="1"/>
                  </a:moveTo>
                  <a:cubicBezTo>
                    <a:pt x="2243" y="1"/>
                    <a:pt x="0" y="2238"/>
                    <a:pt x="0" y="5005"/>
                  </a:cubicBezTo>
                  <a:cubicBezTo>
                    <a:pt x="0" y="7772"/>
                    <a:pt x="2243" y="10014"/>
                    <a:pt x="5009" y="10014"/>
                  </a:cubicBezTo>
                  <a:cubicBezTo>
                    <a:pt x="7771" y="10014"/>
                    <a:pt x="10014" y="7772"/>
                    <a:pt x="10014" y="5005"/>
                  </a:cubicBezTo>
                  <a:cubicBezTo>
                    <a:pt x="10014" y="2238"/>
                    <a:pt x="7771" y="1"/>
                    <a:pt x="5009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38"/>
            <p:cNvSpPr/>
            <p:nvPr/>
          </p:nvSpPr>
          <p:spPr>
            <a:xfrm>
              <a:off x="6678877" y="3412331"/>
              <a:ext cx="249764" cy="259993"/>
            </a:xfrm>
            <a:custGeom>
              <a:rect b="b" l="l" r="r" t="t"/>
              <a:pathLst>
                <a:path extrusionOk="0" h="9913" w="9523">
                  <a:moveTo>
                    <a:pt x="4975" y="0"/>
                  </a:moveTo>
                  <a:cubicBezTo>
                    <a:pt x="1699" y="683"/>
                    <a:pt x="0" y="4331"/>
                    <a:pt x="1583" y="7275"/>
                  </a:cubicBezTo>
                  <a:cubicBezTo>
                    <a:pt x="2509" y="8995"/>
                    <a:pt x="4245" y="9913"/>
                    <a:pt x="6003" y="9913"/>
                  </a:cubicBezTo>
                  <a:cubicBezTo>
                    <a:pt x="7261" y="9913"/>
                    <a:pt x="8531" y="9443"/>
                    <a:pt x="9522" y="8459"/>
                  </a:cubicBezTo>
                  <a:lnTo>
                    <a:pt x="9522" y="8459"/>
                  </a:lnTo>
                  <a:cubicBezTo>
                    <a:pt x="9186" y="8526"/>
                    <a:pt x="8839" y="8565"/>
                    <a:pt x="8498" y="8565"/>
                  </a:cubicBezTo>
                  <a:cubicBezTo>
                    <a:pt x="6467" y="8560"/>
                    <a:pt x="4643" y="7338"/>
                    <a:pt x="3869" y="5461"/>
                  </a:cubicBezTo>
                  <a:cubicBezTo>
                    <a:pt x="3099" y="3585"/>
                    <a:pt x="3532" y="1429"/>
                    <a:pt x="4975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38"/>
            <p:cNvSpPr/>
            <p:nvPr/>
          </p:nvSpPr>
          <p:spPr>
            <a:xfrm>
              <a:off x="6805687" y="3611713"/>
              <a:ext cx="60743" cy="111073"/>
            </a:xfrm>
            <a:custGeom>
              <a:rect b="b" l="l" r="r" t="t"/>
              <a:pathLst>
                <a:path extrusionOk="0" h="4235" w="2316">
                  <a:moveTo>
                    <a:pt x="776" y="1"/>
                  </a:moveTo>
                  <a:lnTo>
                    <a:pt x="776" y="458"/>
                  </a:lnTo>
                  <a:cubicBezTo>
                    <a:pt x="771" y="530"/>
                    <a:pt x="732" y="597"/>
                    <a:pt x="665" y="631"/>
                  </a:cubicBezTo>
                  <a:lnTo>
                    <a:pt x="217" y="857"/>
                  </a:lnTo>
                  <a:cubicBezTo>
                    <a:pt x="83" y="920"/>
                    <a:pt x="1" y="1054"/>
                    <a:pt x="1" y="1199"/>
                  </a:cubicBezTo>
                  <a:lnTo>
                    <a:pt x="1" y="2907"/>
                  </a:lnTo>
                  <a:cubicBezTo>
                    <a:pt x="1" y="3018"/>
                    <a:pt x="35" y="3128"/>
                    <a:pt x="102" y="3224"/>
                  </a:cubicBezTo>
                  <a:lnTo>
                    <a:pt x="290" y="3513"/>
                  </a:lnTo>
                  <a:cubicBezTo>
                    <a:pt x="352" y="3605"/>
                    <a:pt x="386" y="3720"/>
                    <a:pt x="386" y="3831"/>
                  </a:cubicBezTo>
                  <a:lnTo>
                    <a:pt x="386" y="4235"/>
                  </a:lnTo>
                  <a:lnTo>
                    <a:pt x="1930" y="4235"/>
                  </a:lnTo>
                  <a:lnTo>
                    <a:pt x="1930" y="3831"/>
                  </a:lnTo>
                  <a:cubicBezTo>
                    <a:pt x="1926" y="3720"/>
                    <a:pt x="1959" y="3605"/>
                    <a:pt x="2027" y="3513"/>
                  </a:cubicBezTo>
                  <a:lnTo>
                    <a:pt x="2214" y="3224"/>
                  </a:lnTo>
                  <a:cubicBezTo>
                    <a:pt x="2282" y="3128"/>
                    <a:pt x="2315" y="3018"/>
                    <a:pt x="2315" y="2907"/>
                  </a:cubicBezTo>
                  <a:lnTo>
                    <a:pt x="2315" y="1199"/>
                  </a:lnTo>
                  <a:cubicBezTo>
                    <a:pt x="2315" y="1054"/>
                    <a:pt x="2234" y="920"/>
                    <a:pt x="2104" y="857"/>
                  </a:cubicBezTo>
                  <a:lnTo>
                    <a:pt x="1651" y="631"/>
                  </a:lnTo>
                  <a:cubicBezTo>
                    <a:pt x="1584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38"/>
            <p:cNvSpPr/>
            <p:nvPr/>
          </p:nvSpPr>
          <p:spPr>
            <a:xfrm>
              <a:off x="6805687" y="3637206"/>
              <a:ext cx="15317" cy="75483"/>
            </a:xfrm>
            <a:custGeom>
              <a:rect b="b" l="l" r="r" t="t"/>
              <a:pathLst>
                <a:path extrusionOk="0" h="2878" w="584">
                  <a:moveTo>
                    <a:pt x="83" y="1"/>
                  </a:moveTo>
                  <a:cubicBezTo>
                    <a:pt x="30" y="63"/>
                    <a:pt x="6" y="145"/>
                    <a:pt x="6" y="227"/>
                  </a:cubicBezTo>
                  <a:lnTo>
                    <a:pt x="6" y="1930"/>
                  </a:lnTo>
                  <a:cubicBezTo>
                    <a:pt x="1" y="2046"/>
                    <a:pt x="35" y="2156"/>
                    <a:pt x="102" y="2252"/>
                  </a:cubicBezTo>
                  <a:lnTo>
                    <a:pt x="290" y="2541"/>
                  </a:lnTo>
                  <a:cubicBezTo>
                    <a:pt x="357" y="2633"/>
                    <a:pt x="391" y="2748"/>
                    <a:pt x="391" y="2859"/>
                  </a:cubicBezTo>
                  <a:lnTo>
                    <a:pt x="391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3"/>
                    <a:pt x="525" y="333"/>
                    <a:pt x="429" y="260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38"/>
            <p:cNvSpPr/>
            <p:nvPr/>
          </p:nvSpPr>
          <p:spPr>
            <a:xfrm>
              <a:off x="6851245" y="3637206"/>
              <a:ext cx="15186" cy="75483"/>
            </a:xfrm>
            <a:custGeom>
              <a:rect b="b" l="l" r="r" t="t"/>
              <a:pathLst>
                <a:path extrusionOk="0" h="2878" w="579">
                  <a:moveTo>
                    <a:pt x="497" y="1"/>
                  </a:moveTo>
                  <a:lnTo>
                    <a:pt x="155" y="260"/>
                  </a:lnTo>
                  <a:cubicBezTo>
                    <a:pt x="59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0" y="2541"/>
                  </a:cubicBezTo>
                  <a:lnTo>
                    <a:pt x="482" y="2252"/>
                  </a:lnTo>
                  <a:cubicBezTo>
                    <a:pt x="545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497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38"/>
            <p:cNvSpPr/>
            <p:nvPr/>
          </p:nvSpPr>
          <p:spPr>
            <a:xfrm>
              <a:off x="6815785" y="3707627"/>
              <a:ext cx="40548" cy="15159"/>
            </a:xfrm>
            <a:custGeom>
              <a:rect b="b" l="l" r="r" t="t"/>
              <a:pathLst>
                <a:path extrusionOk="0" h="578" w="1546">
                  <a:moveTo>
                    <a:pt x="1" y="0"/>
                  </a:moveTo>
                  <a:lnTo>
                    <a:pt x="1" y="578"/>
                  </a:lnTo>
                  <a:lnTo>
                    <a:pt x="1545" y="578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38"/>
            <p:cNvSpPr/>
            <p:nvPr/>
          </p:nvSpPr>
          <p:spPr>
            <a:xfrm>
              <a:off x="6833593" y="3636944"/>
              <a:ext cx="5062" cy="70709"/>
            </a:xfrm>
            <a:custGeom>
              <a:rect b="b" l="l" r="r" t="t"/>
              <a:pathLst>
                <a:path extrusionOk="0" h="2696" w="193">
                  <a:moveTo>
                    <a:pt x="0" y="1"/>
                  </a:moveTo>
                  <a:lnTo>
                    <a:pt x="0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38"/>
            <p:cNvSpPr/>
            <p:nvPr/>
          </p:nvSpPr>
          <p:spPr>
            <a:xfrm>
              <a:off x="6826014" y="3611713"/>
              <a:ext cx="20221" cy="25257"/>
            </a:xfrm>
            <a:custGeom>
              <a:rect b="b" l="l" r="r" t="t"/>
              <a:pathLst>
                <a:path extrusionOk="0" h="963" w="771">
                  <a:moveTo>
                    <a:pt x="1" y="1"/>
                  </a:moveTo>
                  <a:lnTo>
                    <a:pt x="1" y="578"/>
                  </a:lnTo>
                  <a:cubicBezTo>
                    <a:pt x="1" y="790"/>
                    <a:pt x="174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38"/>
            <p:cNvSpPr/>
            <p:nvPr/>
          </p:nvSpPr>
          <p:spPr>
            <a:xfrm>
              <a:off x="6815916" y="3571191"/>
              <a:ext cx="40417" cy="45610"/>
            </a:xfrm>
            <a:custGeom>
              <a:rect b="b" l="l" r="r" t="t"/>
              <a:pathLst>
                <a:path extrusionOk="0" h="1739" w="1541">
                  <a:moveTo>
                    <a:pt x="578" y="1"/>
                  </a:moveTo>
                  <a:cubicBezTo>
                    <a:pt x="260" y="1"/>
                    <a:pt x="1" y="261"/>
                    <a:pt x="1" y="578"/>
                  </a:cubicBezTo>
                  <a:lnTo>
                    <a:pt x="1" y="963"/>
                  </a:lnTo>
                  <a:cubicBezTo>
                    <a:pt x="1" y="1392"/>
                    <a:pt x="347" y="1738"/>
                    <a:pt x="770" y="1738"/>
                  </a:cubicBezTo>
                  <a:cubicBezTo>
                    <a:pt x="1194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1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38"/>
            <p:cNvSpPr/>
            <p:nvPr/>
          </p:nvSpPr>
          <p:spPr>
            <a:xfrm>
              <a:off x="6815811" y="3571191"/>
              <a:ext cx="27906" cy="45583"/>
            </a:xfrm>
            <a:custGeom>
              <a:rect b="b" l="l" r="r" t="t"/>
              <a:pathLst>
                <a:path extrusionOk="0" h="1738" w="1064">
                  <a:moveTo>
                    <a:pt x="582" y="1"/>
                  </a:moveTo>
                  <a:cubicBezTo>
                    <a:pt x="260" y="1"/>
                    <a:pt x="5" y="261"/>
                    <a:pt x="5" y="578"/>
                  </a:cubicBezTo>
                  <a:lnTo>
                    <a:pt x="5" y="963"/>
                  </a:lnTo>
                  <a:cubicBezTo>
                    <a:pt x="1" y="1407"/>
                    <a:pt x="363" y="1738"/>
                    <a:pt x="771" y="1738"/>
                  </a:cubicBezTo>
                  <a:cubicBezTo>
                    <a:pt x="867" y="1738"/>
                    <a:pt x="966" y="1720"/>
                    <a:pt x="1063" y="1680"/>
                  </a:cubicBezTo>
                  <a:cubicBezTo>
                    <a:pt x="770" y="1560"/>
                    <a:pt x="582" y="1281"/>
                    <a:pt x="582" y="963"/>
                  </a:cubicBezTo>
                  <a:lnTo>
                    <a:pt x="582" y="578"/>
                  </a:lnTo>
                  <a:cubicBezTo>
                    <a:pt x="582" y="299"/>
                    <a:pt x="784" y="59"/>
                    <a:pt x="1063" y="11"/>
                  </a:cubicBezTo>
                  <a:cubicBezTo>
                    <a:pt x="1030" y="6"/>
                    <a:pt x="996" y="1"/>
                    <a:pt x="9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38"/>
            <p:cNvSpPr/>
            <p:nvPr/>
          </p:nvSpPr>
          <p:spPr>
            <a:xfrm>
              <a:off x="6815785" y="3571191"/>
              <a:ext cx="40548" cy="20221"/>
            </a:xfrm>
            <a:custGeom>
              <a:rect b="b" l="l" r="r" t="t"/>
              <a:pathLst>
                <a:path extrusionOk="0" h="771" w="1546">
                  <a:moveTo>
                    <a:pt x="583" y="1"/>
                  </a:moveTo>
                  <a:cubicBezTo>
                    <a:pt x="261" y="1"/>
                    <a:pt x="1" y="261"/>
                    <a:pt x="6" y="578"/>
                  </a:cubicBezTo>
                  <a:cubicBezTo>
                    <a:pt x="6" y="578"/>
                    <a:pt x="583" y="771"/>
                    <a:pt x="1545" y="771"/>
                  </a:cubicBezTo>
                  <a:lnTo>
                    <a:pt x="1545" y="578"/>
                  </a:lnTo>
                  <a:cubicBezTo>
                    <a:pt x="1545" y="261"/>
                    <a:pt x="1286" y="1"/>
                    <a:pt x="968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38"/>
            <p:cNvSpPr/>
            <p:nvPr/>
          </p:nvSpPr>
          <p:spPr>
            <a:xfrm>
              <a:off x="6815916" y="3571191"/>
              <a:ext cx="27801" cy="18464"/>
            </a:xfrm>
            <a:custGeom>
              <a:rect b="b" l="l" r="r" t="t"/>
              <a:pathLst>
                <a:path extrusionOk="0" h="704" w="1060">
                  <a:moveTo>
                    <a:pt x="578" y="1"/>
                  </a:moveTo>
                  <a:cubicBezTo>
                    <a:pt x="256" y="1"/>
                    <a:pt x="1" y="261"/>
                    <a:pt x="1" y="578"/>
                  </a:cubicBezTo>
                  <a:cubicBezTo>
                    <a:pt x="188" y="636"/>
                    <a:pt x="381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6" y="6"/>
                    <a:pt x="992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38"/>
            <p:cNvSpPr/>
            <p:nvPr/>
          </p:nvSpPr>
          <p:spPr>
            <a:xfrm>
              <a:off x="6886468" y="3611713"/>
              <a:ext cx="60717" cy="111073"/>
            </a:xfrm>
            <a:custGeom>
              <a:rect b="b" l="l" r="r" t="t"/>
              <a:pathLst>
                <a:path extrusionOk="0" h="4235" w="2315">
                  <a:moveTo>
                    <a:pt x="775" y="1"/>
                  </a:moveTo>
                  <a:lnTo>
                    <a:pt x="775" y="458"/>
                  </a:lnTo>
                  <a:cubicBezTo>
                    <a:pt x="775" y="530"/>
                    <a:pt x="732" y="597"/>
                    <a:pt x="669" y="631"/>
                  </a:cubicBezTo>
                  <a:lnTo>
                    <a:pt x="217" y="857"/>
                  </a:lnTo>
                  <a:cubicBezTo>
                    <a:pt x="87" y="920"/>
                    <a:pt x="0" y="1054"/>
                    <a:pt x="5" y="1203"/>
                  </a:cubicBezTo>
                  <a:lnTo>
                    <a:pt x="5" y="2907"/>
                  </a:lnTo>
                  <a:cubicBezTo>
                    <a:pt x="0" y="3022"/>
                    <a:pt x="34" y="3133"/>
                    <a:pt x="101" y="3229"/>
                  </a:cubicBezTo>
                  <a:lnTo>
                    <a:pt x="289" y="3513"/>
                  </a:lnTo>
                  <a:cubicBezTo>
                    <a:pt x="356" y="3609"/>
                    <a:pt x="390" y="3720"/>
                    <a:pt x="390" y="3835"/>
                  </a:cubicBezTo>
                  <a:lnTo>
                    <a:pt x="390" y="4235"/>
                  </a:lnTo>
                  <a:lnTo>
                    <a:pt x="1930" y="4235"/>
                  </a:lnTo>
                  <a:lnTo>
                    <a:pt x="1930" y="3835"/>
                  </a:lnTo>
                  <a:cubicBezTo>
                    <a:pt x="1930" y="3720"/>
                    <a:pt x="1964" y="3609"/>
                    <a:pt x="2026" y="3513"/>
                  </a:cubicBezTo>
                  <a:lnTo>
                    <a:pt x="2219" y="3229"/>
                  </a:lnTo>
                  <a:cubicBezTo>
                    <a:pt x="2281" y="3133"/>
                    <a:pt x="2315" y="3022"/>
                    <a:pt x="2315" y="2907"/>
                  </a:cubicBezTo>
                  <a:lnTo>
                    <a:pt x="2315" y="1203"/>
                  </a:lnTo>
                  <a:cubicBezTo>
                    <a:pt x="2315" y="1054"/>
                    <a:pt x="2233" y="920"/>
                    <a:pt x="2103" y="857"/>
                  </a:cubicBezTo>
                  <a:lnTo>
                    <a:pt x="1651" y="631"/>
                  </a:lnTo>
                  <a:cubicBezTo>
                    <a:pt x="1583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38"/>
            <p:cNvSpPr/>
            <p:nvPr/>
          </p:nvSpPr>
          <p:spPr>
            <a:xfrm>
              <a:off x="6886468" y="3637206"/>
              <a:ext cx="15291" cy="75483"/>
            </a:xfrm>
            <a:custGeom>
              <a:rect b="b" l="l" r="r" t="t"/>
              <a:pathLst>
                <a:path extrusionOk="0" h="2878" w="583">
                  <a:moveTo>
                    <a:pt x="82" y="1"/>
                  </a:moveTo>
                  <a:cubicBezTo>
                    <a:pt x="29" y="68"/>
                    <a:pt x="5" y="145"/>
                    <a:pt x="5" y="227"/>
                  </a:cubicBezTo>
                  <a:lnTo>
                    <a:pt x="5" y="1935"/>
                  </a:lnTo>
                  <a:cubicBezTo>
                    <a:pt x="0" y="2046"/>
                    <a:pt x="34" y="2161"/>
                    <a:pt x="101" y="2252"/>
                  </a:cubicBezTo>
                  <a:lnTo>
                    <a:pt x="294" y="2541"/>
                  </a:lnTo>
                  <a:cubicBezTo>
                    <a:pt x="356" y="2633"/>
                    <a:pt x="390" y="2748"/>
                    <a:pt x="390" y="2859"/>
                  </a:cubicBezTo>
                  <a:lnTo>
                    <a:pt x="390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8"/>
                    <a:pt x="525" y="333"/>
                    <a:pt x="429" y="260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38"/>
            <p:cNvSpPr/>
            <p:nvPr/>
          </p:nvSpPr>
          <p:spPr>
            <a:xfrm>
              <a:off x="6932025" y="3637206"/>
              <a:ext cx="15159" cy="75483"/>
            </a:xfrm>
            <a:custGeom>
              <a:rect b="b" l="l" r="r" t="t"/>
              <a:pathLst>
                <a:path extrusionOk="0" h="2878" w="578">
                  <a:moveTo>
                    <a:pt x="501" y="1"/>
                  </a:moveTo>
                  <a:lnTo>
                    <a:pt x="154" y="260"/>
                  </a:lnTo>
                  <a:cubicBezTo>
                    <a:pt x="58" y="333"/>
                    <a:pt x="0" y="443"/>
                    <a:pt x="0" y="568"/>
                  </a:cubicBezTo>
                  <a:lnTo>
                    <a:pt x="0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89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38"/>
            <p:cNvSpPr/>
            <p:nvPr/>
          </p:nvSpPr>
          <p:spPr>
            <a:xfrm>
              <a:off x="6896697" y="3707627"/>
              <a:ext cx="40390" cy="15159"/>
            </a:xfrm>
            <a:custGeom>
              <a:rect b="b" l="l" r="r" t="t"/>
              <a:pathLst>
                <a:path extrusionOk="0" h="578" w="154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38"/>
            <p:cNvSpPr/>
            <p:nvPr/>
          </p:nvSpPr>
          <p:spPr>
            <a:xfrm>
              <a:off x="6914348" y="3636944"/>
              <a:ext cx="5088" cy="70709"/>
            </a:xfrm>
            <a:custGeom>
              <a:rect b="b" l="l" r="r" t="t"/>
              <a:pathLst>
                <a:path extrusionOk="0" h="2696" w="194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6906794" y="3611713"/>
              <a:ext cx="20195" cy="25257"/>
            </a:xfrm>
            <a:custGeom>
              <a:rect b="b" l="l" r="r" t="t"/>
              <a:pathLst>
                <a:path extrusionOk="0" h="963" w="77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63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6896697" y="3571191"/>
              <a:ext cx="40390" cy="45610"/>
            </a:xfrm>
            <a:custGeom>
              <a:rect b="b" l="l" r="r" t="t"/>
              <a:pathLst>
                <a:path extrusionOk="0" h="1739" w="1540">
                  <a:moveTo>
                    <a:pt x="578" y="1"/>
                  </a:moveTo>
                  <a:cubicBezTo>
                    <a:pt x="255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2" y="1738"/>
                    <a:pt x="770" y="1738"/>
                  </a:cubicBezTo>
                  <a:cubicBezTo>
                    <a:pt x="1193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6896697" y="3571191"/>
              <a:ext cx="27775" cy="45583"/>
            </a:xfrm>
            <a:custGeom>
              <a:rect b="b" l="l" r="r" t="t"/>
              <a:pathLst>
                <a:path extrusionOk="0" h="1738" w="1059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6896697" y="3571191"/>
              <a:ext cx="40390" cy="20221"/>
            </a:xfrm>
            <a:custGeom>
              <a:rect b="b" l="l" r="r" t="t"/>
              <a:pathLst>
                <a:path extrusionOk="0" h="771" w="154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6896697" y="3571191"/>
              <a:ext cx="27775" cy="18464"/>
            </a:xfrm>
            <a:custGeom>
              <a:rect b="b" l="l" r="r" t="t"/>
              <a:pathLst>
                <a:path extrusionOk="0" h="704" w="1059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88" y="636"/>
                    <a:pt x="380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6724933" y="3611713"/>
              <a:ext cx="60586" cy="111073"/>
            </a:xfrm>
            <a:custGeom>
              <a:rect b="b" l="l" r="r" t="t"/>
              <a:pathLst>
                <a:path extrusionOk="0" h="4235" w="2310">
                  <a:moveTo>
                    <a:pt x="770" y="1"/>
                  </a:moveTo>
                  <a:lnTo>
                    <a:pt x="770" y="458"/>
                  </a:lnTo>
                  <a:cubicBezTo>
                    <a:pt x="770" y="530"/>
                    <a:pt x="732" y="597"/>
                    <a:pt x="664" y="631"/>
                  </a:cubicBezTo>
                  <a:lnTo>
                    <a:pt x="212" y="857"/>
                  </a:lnTo>
                  <a:cubicBezTo>
                    <a:pt x="82" y="920"/>
                    <a:pt x="0" y="1054"/>
                    <a:pt x="0" y="1199"/>
                  </a:cubicBezTo>
                  <a:lnTo>
                    <a:pt x="0" y="2907"/>
                  </a:lnTo>
                  <a:cubicBezTo>
                    <a:pt x="0" y="3018"/>
                    <a:pt x="34" y="3128"/>
                    <a:pt x="97" y="3224"/>
                  </a:cubicBezTo>
                  <a:lnTo>
                    <a:pt x="289" y="3513"/>
                  </a:lnTo>
                  <a:cubicBezTo>
                    <a:pt x="352" y="3605"/>
                    <a:pt x="385" y="3720"/>
                    <a:pt x="385" y="3831"/>
                  </a:cubicBezTo>
                  <a:lnTo>
                    <a:pt x="385" y="4235"/>
                  </a:lnTo>
                  <a:lnTo>
                    <a:pt x="1925" y="4235"/>
                  </a:lnTo>
                  <a:lnTo>
                    <a:pt x="1925" y="3831"/>
                  </a:lnTo>
                  <a:cubicBezTo>
                    <a:pt x="1925" y="3720"/>
                    <a:pt x="1959" y="3605"/>
                    <a:pt x="2021" y="3513"/>
                  </a:cubicBezTo>
                  <a:lnTo>
                    <a:pt x="2214" y="3224"/>
                  </a:lnTo>
                  <a:cubicBezTo>
                    <a:pt x="2276" y="3128"/>
                    <a:pt x="2310" y="3018"/>
                    <a:pt x="2310" y="2907"/>
                  </a:cubicBezTo>
                  <a:lnTo>
                    <a:pt x="2310" y="1199"/>
                  </a:lnTo>
                  <a:cubicBezTo>
                    <a:pt x="2310" y="1054"/>
                    <a:pt x="2228" y="920"/>
                    <a:pt x="2098" y="857"/>
                  </a:cubicBezTo>
                  <a:lnTo>
                    <a:pt x="1646" y="631"/>
                  </a:lnTo>
                  <a:cubicBezTo>
                    <a:pt x="1583" y="597"/>
                    <a:pt x="1540" y="530"/>
                    <a:pt x="1540" y="45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6724933" y="3637206"/>
              <a:ext cx="15159" cy="75483"/>
            </a:xfrm>
            <a:custGeom>
              <a:rect b="b" l="l" r="r" t="t"/>
              <a:pathLst>
                <a:path extrusionOk="0" h="2878" w="578">
                  <a:moveTo>
                    <a:pt x="77" y="1"/>
                  </a:moveTo>
                  <a:cubicBezTo>
                    <a:pt x="29" y="63"/>
                    <a:pt x="0" y="145"/>
                    <a:pt x="0" y="227"/>
                  </a:cubicBezTo>
                  <a:lnTo>
                    <a:pt x="0" y="1930"/>
                  </a:lnTo>
                  <a:cubicBezTo>
                    <a:pt x="0" y="2046"/>
                    <a:pt x="34" y="2156"/>
                    <a:pt x="97" y="2252"/>
                  </a:cubicBezTo>
                  <a:lnTo>
                    <a:pt x="289" y="2541"/>
                  </a:lnTo>
                  <a:cubicBezTo>
                    <a:pt x="352" y="2633"/>
                    <a:pt x="385" y="2748"/>
                    <a:pt x="385" y="2859"/>
                  </a:cubicBezTo>
                  <a:lnTo>
                    <a:pt x="385" y="2878"/>
                  </a:lnTo>
                  <a:lnTo>
                    <a:pt x="578" y="2878"/>
                  </a:lnTo>
                  <a:lnTo>
                    <a:pt x="578" y="568"/>
                  </a:lnTo>
                  <a:cubicBezTo>
                    <a:pt x="578" y="443"/>
                    <a:pt x="520" y="333"/>
                    <a:pt x="424" y="26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6770359" y="3637206"/>
              <a:ext cx="15159" cy="75483"/>
            </a:xfrm>
            <a:custGeom>
              <a:rect b="b" l="l" r="r" t="t"/>
              <a:pathLst>
                <a:path extrusionOk="0" h="2878" w="578">
                  <a:moveTo>
                    <a:pt x="501" y="1"/>
                  </a:moveTo>
                  <a:lnTo>
                    <a:pt x="155" y="260"/>
                  </a:lnTo>
                  <a:cubicBezTo>
                    <a:pt x="58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4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6735031" y="3707627"/>
              <a:ext cx="40417" cy="15159"/>
            </a:xfrm>
            <a:custGeom>
              <a:rect b="b" l="l" r="r" t="t"/>
              <a:pathLst>
                <a:path extrusionOk="0" h="578" w="1541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6752682" y="3636944"/>
              <a:ext cx="5088" cy="70709"/>
            </a:xfrm>
            <a:custGeom>
              <a:rect b="b" l="l" r="r" t="t"/>
              <a:pathLst>
                <a:path extrusionOk="0" h="2696" w="194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6745128" y="3611713"/>
              <a:ext cx="20221" cy="25257"/>
            </a:xfrm>
            <a:custGeom>
              <a:rect b="b" l="l" r="r" t="t"/>
              <a:pathLst>
                <a:path extrusionOk="0" h="963" w="771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6735031" y="3571191"/>
              <a:ext cx="40417" cy="45610"/>
            </a:xfrm>
            <a:custGeom>
              <a:rect b="b" l="l" r="r" t="t"/>
              <a:pathLst>
                <a:path extrusionOk="0" h="1739" w="1541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7" y="1733"/>
                    <a:pt x="770" y="1738"/>
                  </a:cubicBezTo>
                  <a:cubicBezTo>
                    <a:pt x="1198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6735031" y="3571191"/>
              <a:ext cx="27775" cy="45583"/>
            </a:xfrm>
            <a:custGeom>
              <a:rect b="b" l="l" r="r" t="t"/>
              <a:pathLst>
                <a:path extrusionOk="0" h="1738" w="1059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6735031" y="3571191"/>
              <a:ext cx="40417" cy="20221"/>
            </a:xfrm>
            <a:custGeom>
              <a:rect b="b" l="l" r="r" t="t"/>
              <a:pathLst>
                <a:path extrusionOk="0" h="771" w="1541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5" y="1"/>
                    <a:pt x="96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6735031" y="3571191"/>
              <a:ext cx="27775" cy="18464"/>
            </a:xfrm>
            <a:custGeom>
              <a:rect b="b" l="l" r="r" t="t"/>
              <a:pathLst>
                <a:path extrusionOk="0" h="704" w="1059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93" y="636"/>
                    <a:pt x="385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6720133" y="3566523"/>
              <a:ext cx="70185" cy="161011"/>
            </a:xfrm>
            <a:custGeom>
              <a:rect b="b" l="l" r="r" t="t"/>
              <a:pathLst>
                <a:path extrusionOk="0" h="6139" w="2676">
                  <a:moveTo>
                    <a:pt x="1531" y="357"/>
                  </a:moveTo>
                  <a:cubicBezTo>
                    <a:pt x="1752" y="357"/>
                    <a:pt x="1930" y="535"/>
                    <a:pt x="1930" y="756"/>
                  </a:cubicBezTo>
                  <a:lnTo>
                    <a:pt x="1930" y="1141"/>
                  </a:lnTo>
                  <a:cubicBezTo>
                    <a:pt x="1930" y="1469"/>
                    <a:pt x="1665" y="1728"/>
                    <a:pt x="1338" y="1733"/>
                  </a:cubicBezTo>
                  <a:cubicBezTo>
                    <a:pt x="1016" y="1728"/>
                    <a:pt x="751" y="1469"/>
                    <a:pt x="751" y="1141"/>
                  </a:cubicBezTo>
                  <a:lnTo>
                    <a:pt x="751" y="756"/>
                  </a:lnTo>
                  <a:cubicBezTo>
                    <a:pt x="751" y="535"/>
                    <a:pt x="929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4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2" y="2617"/>
                    <a:pt x="1338" y="2617"/>
                  </a:cubicBezTo>
                  <a:cubicBezTo>
                    <a:pt x="1336" y="2617"/>
                    <a:pt x="1333" y="2616"/>
                    <a:pt x="1329" y="2614"/>
                  </a:cubicBezTo>
                  <a:lnTo>
                    <a:pt x="1333" y="2609"/>
                  </a:lnTo>
                  <a:lnTo>
                    <a:pt x="1083" y="2364"/>
                  </a:lnTo>
                  <a:cubicBezTo>
                    <a:pt x="1117" y="2306"/>
                    <a:pt x="1136" y="2243"/>
                    <a:pt x="1136" y="2176"/>
                  </a:cubicBezTo>
                  <a:lnTo>
                    <a:pt x="1136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5" y="2181"/>
                    <a:pt x="770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5" y="2922"/>
                  </a:cubicBezTo>
                  <a:lnTo>
                    <a:pt x="5" y="4625"/>
                  </a:lnTo>
                  <a:cubicBezTo>
                    <a:pt x="5" y="4774"/>
                    <a:pt x="49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8" y="5255"/>
                    <a:pt x="621" y="5135"/>
                  </a:cubicBezTo>
                  <a:lnTo>
                    <a:pt x="434" y="4846"/>
                  </a:lnTo>
                  <a:cubicBezTo>
                    <a:pt x="385" y="4779"/>
                    <a:pt x="366" y="4702"/>
                    <a:pt x="366" y="4625"/>
                  </a:cubicBezTo>
                  <a:lnTo>
                    <a:pt x="366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90" y="2585"/>
                  </a:lnTo>
                  <a:lnTo>
                    <a:pt x="1078" y="2869"/>
                  </a:lnTo>
                  <a:cubicBezTo>
                    <a:pt x="1151" y="2941"/>
                    <a:pt x="1246" y="2977"/>
                    <a:pt x="1341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3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5" y="5400"/>
                    <a:pt x="2358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6" y="2181"/>
                    <a:pt x="1906" y="2176"/>
                  </a:cubicBezTo>
                  <a:lnTo>
                    <a:pt x="1906" y="1906"/>
                  </a:lnTo>
                  <a:cubicBezTo>
                    <a:pt x="2147" y="1724"/>
                    <a:pt x="2291" y="1444"/>
                    <a:pt x="2291" y="1141"/>
                  </a:cubicBezTo>
                  <a:lnTo>
                    <a:pt x="2291" y="756"/>
                  </a:lnTo>
                  <a:cubicBezTo>
                    <a:pt x="2291" y="338"/>
                    <a:pt x="1949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6801019" y="3566523"/>
              <a:ext cx="70211" cy="161011"/>
            </a:xfrm>
            <a:custGeom>
              <a:rect b="b" l="l" r="r" t="t"/>
              <a:pathLst>
                <a:path extrusionOk="0" h="6139" w="2677">
                  <a:moveTo>
                    <a:pt x="1531" y="357"/>
                  </a:moveTo>
                  <a:cubicBezTo>
                    <a:pt x="1747" y="357"/>
                    <a:pt x="1926" y="535"/>
                    <a:pt x="1930" y="756"/>
                  </a:cubicBezTo>
                  <a:lnTo>
                    <a:pt x="1930" y="1141"/>
                  </a:lnTo>
                  <a:cubicBezTo>
                    <a:pt x="1926" y="1469"/>
                    <a:pt x="1666" y="1728"/>
                    <a:pt x="1338" y="1728"/>
                  </a:cubicBezTo>
                  <a:cubicBezTo>
                    <a:pt x="1011" y="1728"/>
                    <a:pt x="747" y="1469"/>
                    <a:pt x="747" y="1141"/>
                  </a:cubicBezTo>
                  <a:lnTo>
                    <a:pt x="747" y="756"/>
                  </a:lnTo>
                  <a:cubicBezTo>
                    <a:pt x="747" y="535"/>
                    <a:pt x="925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0" y="2306"/>
                    <a:pt x="1594" y="2364"/>
                  </a:cubicBezTo>
                  <a:lnTo>
                    <a:pt x="1348" y="2609"/>
                  </a:lnTo>
                  <a:cubicBezTo>
                    <a:pt x="1345" y="2615"/>
                    <a:pt x="1341" y="2617"/>
                    <a:pt x="1337" y="2617"/>
                  </a:cubicBezTo>
                  <a:cubicBezTo>
                    <a:pt x="1334" y="2617"/>
                    <a:pt x="1331" y="2616"/>
                    <a:pt x="1329" y="2614"/>
                  </a:cubicBezTo>
                  <a:lnTo>
                    <a:pt x="1329" y="2609"/>
                  </a:lnTo>
                  <a:lnTo>
                    <a:pt x="1083" y="2364"/>
                  </a:lnTo>
                  <a:cubicBezTo>
                    <a:pt x="1117" y="2306"/>
                    <a:pt x="1132" y="2243"/>
                    <a:pt x="1132" y="2176"/>
                  </a:cubicBezTo>
                  <a:lnTo>
                    <a:pt x="1132" y="2094"/>
                  </a:lnTo>
                  <a:close/>
                  <a:moveTo>
                    <a:pt x="1146" y="1"/>
                  </a:moveTo>
                  <a:cubicBezTo>
                    <a:pt x="727" y="1"/>
                    <a:pt x="386" y="338"/>
                    <a:pt x="386" y="756"/>
                  </a:cubicBezTo>
                  <a:lnTo>
                    <a:pt x="386" y="1141"/>
                  </a:lnTo>
                  <a:cubicBezTo>
                    <a:pt x="386" y="1444"/>
                    <a:pt x="530" y="1724"/>
                    <a:pt x="771" y="1906"/>
                  </a:cubicBezTo>
                  <a:lnTo>
                    <a:pt x="771" y="2176"/>
                  </a:lnTo>
                  <a:cubicBezTo>
                    <a:pt x="771" y="2181"/>
                    <a:pt x="771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6" y="2922"/>
                  </a:cubicBezTo>
                  <a:lnTo>
                    <a:pt x="6" y="4625"/>
                  </a:lnTo>
                  <a:cubicBezTo>
                    <a:pt x="1" y="4774"/>
                    <a:pt x="49" y="4923"/>
                    <a:pt x="131" y="5048"/>
                  </a:cubicBezTo>
                  <a:lnTo>
                    <a:pt x="323" y="5332"/>
                  </a:lnTo>
                  <a:cubicBezTo>
                    <a:pt x="367" y="5400"/>
                    <a:pt x="391" y="5477"/>
                    <a:pt x="391" y="5554"/>
                  </a:cubicBezTo>
                  <a:lnTo>
                    <a:pt x="391" y="5958"/>
                  </a:lnTo>
                  <a:cubicBezTo>
                    <a:pt x="391" y="6078"/>
                    <a:pt x="481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2" y="5135"/>
                  </a:cubicBezTo>
                  <a:lnTo>
                    <a:pt x="429" y="4846"/>
                  </a:lnTo>
                  <a:cubicBezTo>
                    <a:pt x="386" y="4779"/>
                    <a:pt x="362" y="4702"/>
                    <a:pt x="367" y="4625"/>
                  </a:cubicBezTo>
                  <a:lnTo>
                    <a:pt x="367" y="2922"/>
                  </a:lnTo>
                  <a:cubicBezTo>
                    <a:pt x="367" y="2845"/>
                    <a:pt x="410" y="2773"/>
                    <a:pt x="477" y="2739"/>
                  </a:cubicBezTo>
                  <a:lnTo>
                    <a:pt x="790" y="2585"/>
                  </a:lnTo>
                  <a:lnTo>
                    <a:pt x="1074" y="2869"/>
                  </a:lnTo>
                  <a:cubicBezTo>
                    <a:pt x="1148" y="2941"/>
                    <a:pt x="1245" y="2977"/>
                    <a:pt x="1340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200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4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1" y="6138"/>
                    <a:pt x="2111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0" y="5400"/>
                    <a:pt x="2359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7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50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6881800" y="3566523"/>
              <a:ext cx="70185" cy="161011"/>
            </a:xfrm>
            <a:custGeom>
              <a:rect b="b" l="l" r="r" t="t"/>
              <a:pathLst>
                <a:path extrusionOk="0" h="6139" w="2676">
                  <a:moveTo>
                    <a:pt x="1530" y="357"/>
                  </a:moveTo>
                  <a:cubicBezTo>
                    <a:pt x="1747" y="357"/>
                    <a:pt x="1925" y="535"/>
                    <a:pt x="1930" y="756"/>
                  </a:cubicBezTo>
                  <a:lnTo>
                    <a:pt x="1930" y="1141"/>
                  </a:lnTo>
                  <a:cubicBezTo>
                    <a:pt x="1925" y="1469"/>
                    <a:pt x="1665" y="1728"/>
                    <a:pt x="1338" y="1733"/>
                  </a:cubicBezTo>
                  <a:cubicBezTo>
                    <a:pt x="1011" y="1728"/>
                    <a:pt x="746" y="1469"/>
                    <a:pt x="746" y="1141"/>
                  </a:cubicBezTo>
                  <a:lnTo>
                    <a:pt x="746" y="756"/>
                  </a:lnTo>
                  <a:cubicBezTo>
                    <a:pt x="746" y="535"/>
                    <a:pt x="924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59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0" y="2617"/>
                    <a:pt x="1336" y="2617"/>
                  </a:cubicBezTo>
                  <a:cubicBezTo>
                    <a:pt x="1333" y="2617"/>
                    <a:pt x="1330" y="2616"/>
                    <a:pt x="1328" y="2614"/>
                  </a:cubicBezTo>
                  <a:lnTo>
                    <a:pt x="1328" y="2609"/>
                  </a:lnTo>
                  <a:lnTo>
                    <a:pt x="1083" y="2364"/>
                  </a:lnTo>
                  <a:cubicBezTo>
                    <a:pt x="1117" y="2306"/>
                    <a:pt x="1131" y="2243"/>
                    <a:pt x="1131" y="2176"/>
                  </a:cubicBezTo>
                  <a:lnTo>
                    <a:pt x="1131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0" y="2181"/>
                    <a:pt x="770" y="2185"/>
                    <a:pt x="765" y="2190"/>
                  </a:cubicBezTo>
                  <a:lnTo>
                    <a:pt x="313" y="2416"/>
                  </a:lnTo>
                  <a:cubicBezTo>
                    <a:pt x="121" y="2508"/>
                    <a:pt x="0" y="2705"/>
                    <a:pt x="0" y="2922"/>
                  </a:cubicBezTo>
                  <a:lnTo>
                    <a:pt x="0" y="4625"/>
                  </a:lnTo>
                  <a:cubicBezTo>
                    <a:pt x="0" y="4774"/>
                    <a:pt x="48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1" y="5135"/>
                  </a:cubicBezTo>
                  <a:lnTo>
                    <a:pt x="429" y="4846"/>
                  </a:lnTo>
                  <a:cubicBezTo>
                    <a:pt x="385" y="4779"/>
                    <a:pt x="361" y="4702"/>
                    <a:pt x="361" y="4625"/>
                  </a:cubicBezTo>
                  <a:lnTo>
                    <a:pt x="361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89" y="2585"/>
                  </a:lnTo>
                  <a:lnTo>
                    <a:pt x="1073" y="2869"/>
                  </a:lnTo>
                  <a:cubicBezTo>
                    <a:pt x="1148" y="2941"/>
                    <a:pt x="1243" y="2977"/>
                    <a:pt x="1338" y="2977"/>
                  </a:cubicBezTo>
                  <a:cubicBezTo>
                    <a:pt x="1433" y="2977"/>
                    <a:pt x="1528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67" y="2773"/>
                    <a:pt x="2310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7" y="4846"/>
                  </a:cubicBezTo>
                  <a:lnTo>
                    <a:pt x="2055" y="5135"/>
                  </a:lnTo>
                  <a:cubicBezTo>
                    <a:pt x="1973" y="5255"/>
                    <a:pt x="1925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86" y="5477"/>
                    <a:pt x="2310" y="5400"/>
                    <a:pt x="2353" y="5332"/>
                  </a:cubicBezTo>
                  <a:lnTo>
                    <a:pt x="2546" y="5048"/>
                  </a:lnTo>
                  <a:cubicBezTo>
                    <a:pt x="2628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1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6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49" y="1"/>
                    <a:pt x="15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6685565" y="3404962"/>
              <a:ext cx="297341" cy="191487"/>
            </a:xfrm>
            <a:custGeom>
              <a:rect b="b" l="l" r="r" t="t"/>
              <a:pathLst>
                <a:path extrusionOk="0" h="7301" w="11337">
                  <a:moveTo>
                    <a:pt x="4028" y="671"/>
                  </a:moveTo>
                  <a:lnTo>
                    <a:pt x="4028" y="671"/>
                  </a:lnTo>
                  <a:cubicBezTo>
                    <a:pt x="3739" y="926"/>
                    <a:pt x="3484" y="1219"/>
                    <a:pt x="3272" y="1547"/>
                  </a:cubicBezTo>
                  <a:cubicBezTo>
                    <a:pt x="3118" y="1792"/>
                    <a:pt x="2979" y="2047"/>
                    <a:pt x="2863" y="2312"/>
                  </a:cubicBezTo>
                  <a:lnTo>
                    <a:pt x="1867" y="2312"/>
                  </a:lnTo>
                  <a:cubicBezTo>
                    <a:pt x="2416" y="1571"/>
                    <a:pt x="3166" y="1003"/>
                    <a:pt x="4028" y="671"/>
                  </a:cubicBezTo>
                  <a:close/>
                  <a:moveTo>
                    <a:pt x="5558" y="368"/>
                  </a:moveTo>
                  <a:lnTo>
                    <a:pt x="5558" y="2312"/>
                  </a:lnTo>
                  <a:lnTo>
                    <a:pt x="3258" y="2312"/>
                  </a:lnTo>
                  <a:cubicBezTo>
                    <a:pt x="3786" y="1197"/>
                    <a:pt x="4612" y="457"/>
                    <a:pt x="5558" y="368"/>
                  </a:cubicBezTo>
                  <a:close/>
                  <a:moveTo>
                    <a:pt x="5919" y="368"/>
                  </a:moveTo>
                  <a:lnTo>
                    <a:pt x="5919" y="368"/>
                  </a:lnTo>
                  <a:cubicBezTo>
                    <a:pt x="6862" y="454"/>
                    <a:pt x="7689" y="1195"/>
                    <a:pt x="8223" y="2312"/>
                  </a:cubicBezTo>
                  <a:lnTo>
                    <a:pt x="5923" y="2312"/>
                  </a:lnTo>
                  <a:lnTo>
                    <a:pt x="5919" y="368"/>
                  </a:lnTo>
                  <a:close/>
                  <a:moveTo>
                    <a:pt x="7449" y="671"/>
                  </a:moveTo>
                  <a:lnTo>
                    <a:pt x="7449" y="671"/>
                  </a:lnTo>
                  <a:cubicBezTo>
                    <a:pt x="8310" y="1003"/>
                    <a:pt x="9061" y="1571"/>
                    <a:pt x="9614" y="2307"/>
                  </a:cubicBezTo>
                  <a:lnTo>
                    <a:pt x="9614" y="2312"/>
                  </a:lnTo>
                  <a:lnTo>
                    <a:pt x="8618" y="2312"/>
                  </a:lnTo>
                  <a:cubicBezTo>
                    <a:pt x="8502" y="2047"/>
                    <a:pt x="8363" y="1792"/>
                    <a:pt x="8204" y="1547"/>
                  </a:cubicBezTo>
                  <a:cubicBezTo>
                    <a:pt x="7997" y="1219"/>
                    <a:pt x="7742" y="926"/>
                    <a:pt x="7449" y="671"/>
                  </a:cubicBezTo>
                  <a:close/>
                  <a:moveTo>
                    <a:pt x="1622" y="2668"/>
                  </a:moveTo>
                  <a:lnTo>
                    <a:pt x="1622" y="2672"/>
                  </a:lnTo>
                  <a:lnTo>
                    <a:pt x="2719" y="2672"/>
                  </a:lnTo>
                  <a:cubicBezTo>
                    <a:pt x="2449" y="3418"/>
                    <a:pt x="2305" y="4207"/>
                    <a:pt x="2290" y="5006"/>
                  </a:cubicBezTo>
                  <a:lnTo>
                    <a:pt x="919" y="5006"/>
                  </a:lnTo>
                  <a:cubicBezTo>
                    <a:pt x="948" y="4179"/>
                    <a:pt x="1189" y="3375"/>
                    <a:pt x="1622" y="2668"/>
                  </a:cubicBezTo>
                  <a:close/>
                  <a:moveTo>
                    <a:pt x="5562" y="2672"/>
                  </a:moveTo>
                  <a:lnTo>
                    <a:pt x="5562" y="5006"/>
                  </a:lnTo>
                  <a:lnTo>
                    <a:pt x="2651" y="5006"/>
                  </a:lnTo>
                  <a:cubicBezTo>
                    <a:pt x="2661" y="4207"/>
                    <a:pt x="2815" y="3418"/>
                    <a:pt x="3104" y="2672"/>
                  </a:cubicBezTo>
                  <a:close/>
                  <a:moveTo>
                    <a:pt x="8377" y="2672"/>
                  </a:moveTo>
                  <a:cubicBezTo>
                    <a:pt x="8666" y="3418"/>
                    <a:pt x="8820" y="4207"/>
                    <a:pt x="8830" y="5006"/>
                  </a:cubicBezTo>
                  <a:lnTo>
                    <a:pt x="5923" y="5006"/>
                  </a:lnTo>
                  <a:lnTo>
                    <a:pt x="5919" y="2672"/>
                  </a:lnTo>
                  <a:close/>
                  <a:moveTo>
                    <a:pt x="9855" y="2672"/>
                  </a:moveTo>
                  <a:cubicBezTo>
                    <a:pt x="10288" y="3375"/>
                    <a:pt x="10533" y="4179"/>
                    <a:pt x="10562" y="5006"/>
                  </a:cubicBezTo>
                  <a:lnTo>
                    <a:pt x="9191" y="5006"/>
                  </a:lnTo>
                  <a:cubicBezTo>
                    <a:pt x="9176" y="4207"/>
                    <a:pt x="9032" y="3418"/>
                    <a:pt x="8762" y="2672"/>
                  </a:cubicBezTo>
                  <a:close/>
                  <a:moveTo>
                    <a:pt x="5742" y="0"/>
                  </a:moveTo>
                  <a:cubicBezTo>
                    <a:pt x="4741" y="0"/>
                    <a:pt x="3735" y="289"/>
                    <a:pt x="2853" y="878"/>
                  </a:cubicBezTo>
                  <a:cubicBezTo>
                    <a:pt x="799" y="2254"/>
                    <a:pt x="0" y="4895"/>
                    <a:pt x="948" y="7181"/>
                  </a:cubicBezTo>
                  <a:cubicBezTo>
                    <a:pt x="979" y="7265"/>
                    <a:pt x="1044" y="7300"/>
                    <a:pt x="1110" y="7300"/>
                  </a:cubicBezTo>
                  <a:cubicBezTo>
                    <a:pt x="1229" y="7300"/>
                    <a:pt x="1351" y="7187"/>
                    <a:pt x="1280" y="7041"/>
                  </a:cubicBezTo>
                  <a:cubicBezTo>
                    <a:pt x="1059" y="6507"/>
                    <a:pt x="934" y="5940"/>
                    <a:pt x="914" y="5367"/>
                  </a:cubicBezTo>
                  <a:lnTo>
                    <a:pt x="2286" y="5367"/>
                  </a:lnTo>
                  <a:cubicBezTo>
                    <a:pt x="2286" y="5434"/>
                    <a:pt x="2290" y="5507"/>
                    <a:pt x="2295" y="5579"/>
                  </a:cubicBezTo>
                  <a:cubicBezTo>
                    <a:pt x="2300" y="5694"/>
                    <a:pt x="2385" y="5750"/>
                    <a:pt x="2472" y="5750"/>
                  </a:cubicBezTo>
                  <a:cubicBezTo>
                    <a:pt x="2566" y="5750"/>
                    <a:pt x="2661" y="5685"/>
                    <a:pt x="2656" y="5559"/>
                  </a:cubicBezTo>
                  <a:cubicBezTo>
                    <a:pt x="2651" y="5497"/>
                    <a:pt x="2651" y="5430"/>
                    <a:pt x="2647" y="5367"/>
                  </a:cubicBezTo>
                  <a:lnTo>
                    <a:pt x="5562" y="5367"/>
                  </a:lnTo>
                  <a:lnTo>
                    <a:pt x="5562" y="5569"/>
                  </a:lnTo>
                  <a:cubicBezTo>
                    <a:pt x="5562" y="5689"/>
                    <a:pt x="5653" y="5750"/>
                    <a:pt x="5743" y="5750"/>
                  </a:cubicBezTo>
                  <a:cubicBezTo>
                    <a:pt x="5833" y="5750"/>
                    <a:pt x="5923" y="5689"/>
                    <a:pt x="5923" y="5569"/>
                  </a:cubicBezTo>
                  <a:lnTo>
                    <a:pt x="5923" y="5367"/>
                  </a:lnTo>
                  <a:lnTo>
                    <a:pt x="8834" y="5367"/>
                  </a:lnTo>
                  <a:cubicBezTo>
                    <a:pt x="8834" y="5430"/>
                    <a:pt x="8830" y="5497"/>
                    <a:pt x="8825" y="5559"/>
                  </a:cubicBezTo>
                  <a:cubicBezTo>
                    <a:pt x="8820" y="5661"/>
                    <a:pt x="8897" y="5742"/>
                    <a:pt x="8998" y="5752"/>
                  </a:cubicBezTo>
                  <a:lnTo>
                    <a:pt x="9003" y="5752"/>
                  </a:lnTo>
                  <a:cubicBezTo>
                    <a:pt x="9099" y="5752"/>
                    <a:pt x="9181" y="5675"/>
                    <a:pt x="9186" y="5579"/>
                  </a:cubicBezTo>
                  <a:cubicBezTo>
                    <a:pt x="9191" y="5507"/>
                    <a:pt x="9191" y="5434"/>
                    <a:pt x="9195" y="5362"/>
                  </a:cubicBezTo>
                  <a:lnTo>
                    <a:pt x="10567" y="5362"/>
                  </a:lnTo>
                  <a:cubicBezTo>
                    <a:pt x="10543" y="5940"/>
                    <a:pt x="10422" y="6507"/>
                    <a:pt x="10196" y="7041"/>
                  </a:cubicBezTo>
                  <a:cubicBezTo>
                    <a:pt x="10128" y="7187"/>
                    <a:pt x="10251" y="7300"/>
                    <a:pt x="10370" y="7300"/>
                  </a:cubicBezTo>
                  <a:cubicBezTo>
                    <a:pt x="10437" y="7300"/>
                    <a:pt x="10502" y="7265"/>
                    <a:pt x="10533" y="7181"/>
                  </a:cubicBezTo>
                  <a:cubicBezTo>
                    <a:pt x="11337" y="5237"/>
                    <a:pt x="10894" y="3004"/>
                    <a:pt x="9407" y="1518"/>
                  </a:cubicBezTo>
                  <a:cubicBezTo>
                    <a:pt x="8405" y="516"/>
                    <a:pt x="7079" y="0"/>
                    <a:pt x="5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5" name="Google Shape;3475;p38"/>
          <p:cNvGrpSpPr/>
          <p:nvPr/>
        </p:nvGrpSpPr>
        <p:grpSpPr>
          <a:xfrm>
            <a:off x="9444968" y="3617459"/>
            <a:ext cx="516961" cy="510387"/>
            <a:chOff x="7083725" y="2897669"/>
            <a:chExt cx="387721" cy="382790"/>
          </a:xfrm>
        </p:grpSpPr>
        <p:sp>
          <p:nvSpPr>
            <p:cNvPr id="3476" name="Google Shape;3476;p38"/>
            <p:cNvSpPr/>
            <p:nvPr/>
          </p:nvSpPr>
          <p:spPr>
            <a:xfrm>
              <a:off x="7163850" y="3005202"/>
              <a:ext cx="127230" cy="208246"/>
            </a:xfrm>
            <a:custGeom>
              <a:rect b="b" l="l" r="r" t="t"/>
              <a:pathLst>
                <a:path extrusionOk="0" h="7940" w="4851">
                  <a:moveTo>
                    <a:pt x="915" y="0"/>
                  </a:moveTo>
                  <a:lnTo>
                    <a:pt x="915" y="313"/>
                  </a:lnTo>
                  <a:cubicBezTo>
                    <a:pt x="915" y="400"/>
                    <a:pt x="862" y="482"/>
                    <a:pt x="785" y="520"/>
                  </a:cubicBezTo>
                  <a:lnTo>
                    <a:pt x="251" y="785"/>
                  </a:lnTo>
                  <a:cubicBezTo>
                    <a:pt x="97" y="862"/>
                    <a:pt x="1" y="1020"/>
                    <a:pt x="1" y="1194"/>
                  </a:cubicBezTo>
                  <a:lnTo>
                    <a:pt x="1" y="3383"/>
                  </a:lnTo>
                  <a:cubicBezTo>
                    <a:pt x="1" y="3561"/>
                    <a:pt x="39" y="3734"/>
                    <a:pt x="121" y="3893"/>
                  </a:cubicBezTo>
                  <a:lnTo>
                    <a:pt x="337" y="4326"/>
                  </a:lnTo>
                  <a:cubicBezTo>
                    <a:pt x="414" y="4485"/>
                    <a:pt x="458" y="4658"/>
                    <a:pt x="458" y="4836"/>
                  </a:cubicBezTo>
                  <a:lnTo>
                    <a:pt x="458" y="7940"/>
                  </a:lnTo>
                  <a:lnTo>
                    <a:pt x="2512" y="6463"/>
                  </a:lnTo>
                  <a:lnTo>
                    <a:pt x="2512" y="2156"/>
                  </a:lnTo>
                  <a:lnTo>
                    <a:pt x="2695" y="2392"/>
                  </a:lnTo>
                  <a:cubicBezTo>
                    <a:pt x="2811" y="2531"/>
                    <a:pt x="2974" y="2623"/>
                    <a:pt x="3157" y="2642"/>
                  </a:cubicBezTo>
                  <a:cubicBezTo>
                    <a:pt x="3179" y="2644"/>
                    <a:pt x="3200" y="2646"/>
                    <a:pt x="3223" y="2646"/>
                  </a:cubicBezTo>
                  <a:cubicBezTo>
                    <a:pt x="3245" y="2646"/>
                    <a:pt x="3268" y="2644"/>
                    <a:pt x="3292" y="2642"/>
                  </a:cubicBezTo>
                  <a:cubicBezTo>
                    <a:pt x="3427" y="2632"/>
                    <a:pt x="3556" y="2579"/>
                    <a:pt x="3662" y="2493"/>
                  </a:cubicBezTo>
                  <a:lnTo>
                    <a:pt x="4625" y="1723"/>
                  </a:lnTo>
                  <a:cubicBezTo>
                    <a:pt x="4841" y="1545"/>
                    <a:pt x="4851" y="1218"/>
                    <a:pt x="4639" y="1030"/>
                  </a:cubicBezTo>
                  <a:cubicBezTo>
                    <a:pt x="4552" y="956"/>
                    <a:pt x="4444" y="918"/>
                    <a:pt x="4336" y="918"/>
                  </a:cubicBezTo>
                  <a:cubicBezTo>
                    <a:pt x="4228" y="918"/>
                    <a:pt x="4119" y="956"/>
                    <a:pt x="4033" y="1030"/>
                  </a:cubicBezTo>
                  <a:lnTo>
                    <a:pt x="3268" y="1641"/>
                  </a:lnTo>
                  <a:lnTo>
                    <a:pt x="2637" y="862"/>
                  </a:lnTo>
                  <a:cubicBezTo>
                    <a:pt x="2551" y="751"/>
                    <a:pt x="2421" y="688"/>
                    <a:pt x="2281" y="688"/>
                  </a:cubicBezTo>
                  <a:cubicBezTo>
                    <a:pt x="2031" y="688"/>
                    <a:pt x="1824" y="482"/>
                    <a:pt x="1824" y="23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7277546" y="2915347"/>
              <a:ext cx="89882" cy="47970"/>
            </a:xfrm>
            <a:custGeom>
              <a:rect b="b" l="l" r="r" t="t"/>
              <a:pathLst>
                <a:path extrusionOk="0" h="1829" w="3427">
                  <a:moveTo>
                    <a:pt x="1" y="0"/>
                  </a:moveTo>
                  <a:lnTo>
                    <a:pt x="1" y="1829"/>
                  </a:lnTo>
                  <a:lnTo>
                    <a:pt x="3427" y="1829"/>
                  </a:lnTo>
                  <a:lnTo>
                    <a:pt x="2970" y="91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7277546" y="2915347"/>
              <a:ext cx="18097" cy="47970"/>
            </a:xfrm>
            <a:custGeom>
              <a:rect b="b" l="l" r="r" t="t"/>
              <a:pathLst>
                <a:path extrusionOk="0" h="1829" w="690">
                  <a:moveTo>
                    <a:pt x="1" y="0"/>
                  </a:moveTo>
                  <a:lnTo>
                    <a:pt x="1" y="1829"/>
                  </a:lnTo>
                  <a:lnTo>
                    <a:pt x="689" y="182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7163719" y="3027417"/>
              <a:ext cx="18071" cy="97697"/>
            </a:xfrm>
            <a:custGeom>
              <a:rect b="b" l="l" r="r" t="t"/>
              <a:pathLst>
                <a:path extrusionOk="0" h="3725" w="689">
                  <a:moveTo>
                    <a:pt x="169" y="0"/>
                  </a:moveTo>
                  <a:cubicBezTo>
                    <a:pt x="63" y="87"/>
                    <a:pt x="6" y="212"/>
                    <a:pt x="6" y="347"/>
                  </a:cubicBezTo>
                  <a:lnTo>
                    <a:pt x="6" y="2536"/>
                  </a:lnTo>
                  <a:cubicBezTo>
                    <a:pt x="1" y="2714"/>
                    <a:pt x="44" y="2887"/>
                    <a:pt x="126" y="3046"/>
                  </a:cubicBezTo>
                  <a:lnTo>
                    <a:pt x="342" y="3484"/>
                  </a:lnTo>
                  <a:cubicBezTo>
                    <a:pt x="376" y="3556"/>
                    <a:pt x="410" y="3638"/>
                    <a:pt x="429" y="3725"/>
                  </a:cubicBezTo>
                  <a:lnTo>
                    <a:pt x="689" y="3725"/>
                  </a:lnTo>
                  <a:lnTo>
                    <a:pt x="689" y="809"/>
                  </a:lnTo>
                  <a:cubicBezTo>
                    <a:pt x="689" y="626"/>
                    <a:pt x="617" y="453"/>
                    <a:pt x="487" y="323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7175836" y="3112971"/>
              <a:ext cx="53924" cy="107795"/>
            </a:xfrm>
            <a:custGeom>
              <a:rect b="b" l="l" r="r" t="t"/>
              <a:pathLst>
                <a:path extrusionOk="0" h="4110" w="2056">
                  <a:moveTo>
                    <a:pt x="1" y="1"/>
                  </a:moveTo>
                  <a:lnTo>
                    <a:pt x="1" y="4110"/>
                  </a:lnTo>
                  <a:lnTo>
                    <a:pt x="2055" y="4110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7091908" y="3142870"/>
              <a:ext cx="371329" cy="131793"/>
            </a:xfrm>
            <a:custGeom>
              <a:rect b="b" l="l" r="r" t="t"/>
              <a:pathLst>
                <a:path extrusionOk="0" h="5025" w="14158">
                  <a:moveTo>
                    <a:pt x="7079" y="1"/>
                  </a:moveTo>
                  <a:lnTo>
                    <a:pt x="1" y="5024"/>
                  </a:lnTo>
                  <a:lnTo>
                    <a:pt x="14157" y="5024"/>
                  </a:lnTo>
                  <a:lnTo>
                    <a:pt x="7079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7091908" y="3142870"/>
              <a:ext cx="192615" cy="131793"/>
            </a:xfrm>
            <a:custGeom>
              <a:rect b="b" l="l" r="r" t="t"/>
              <a:pathLst>
                <a:path extrusionOk="0" h="5025" w="7344">
                  <a:moveTo>
                    <a:pt x="7079" y="1"/>
                  </a:moveTo>
                  <a:lnTo>
                    <a:pt x="1" y="5024"/>
                  </a:lnTo>
                  <a:lnTo>
                    <a:pt x="3201" y="5024"/>
                  </a:lnTo>
                  <a:cubicBezTo>
                    <a:pt x="3201" y="5024"/>
                    <a:pt x="7281" y="275"/>
                    <a:pt x="7344" y="246"/>
                  </a:cubicBezTo>
                  <a:lnTo>
                    <a:pt x="707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7187822" y="2999275"/>
              <a:ext cx="23893" cy="29926"/>
            </a:xfrm>
            <a:custGeom>
              <a:rect b="b" l="l" r="r" t="t"/>
              <a:pathLst>
                <a:path extrusionOk="0" h="1141" w="911">
                  <a:moveTo>
                    <a:pt x="1" y="0"/>
                  </a:moveTo>
                  <a:lnTo>
                    <a:pt x="1" y="684"/>
                  </a:lnTo>
                  <a:cubicBezTo>
                    <a:pt x="1" y="934"/>
                    <a:pt x="203" y="1141"/>
                    <a:pt x="453" y="1141"/>
                  </a:cubicBezTo>
                  <a:cubicBezTo>
                    <a:pt x="708" y="1141"/>
                    <a:pt x="910" y="934"/>
                    <a:pt x="910" y="684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7175836" y="2951304"/>
              <a:ext cx="47865" cy="53924"/>
            </a:xfrm>
            <a:custGeom>
              <a:rect b="b" l="l" r="r" t="t"/>
              <a:pathLst>
                <a:path extrusionOk="0" h="2056" w="1825">
                  <a:moveTo>
                    <a:pt x="684" y="1"/>
                  </a:moveTo>
                  <a:cubicBezTo>
                    <a:pt x="304" y="1"/>
                    <a:pt x="1" y="304"/>
                    <a:pt x="1" y="684"/>
                  </a:cubicBezTo>
                  <a:lnTo>
                    <a:pt x="1" y="1141"/>
                  </a:lnTo>
                  <a:cubicBezTo>
                    <a:pt x="1" y="1646"/>
                    <a:pt x="410" y="2055"/>
                    <a:pt x="910" y="2055"/>
                  </a:cubicBezTo>
                  <a:cubicBezTo>
                    <a:pt x="1415" y="2055"/>
                    <a:pt x="1824" y="1646"/>
                    <a:pt x="1824" y="1141"/>
                  </a:cubicBezTo>
                  <a:lnTo>
                    <a:pt x="1824" y="684"/>
                  </a:lnTo>
                  <a:cubicBezTo>
                    <a:pt x="182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7175705" y="2951304"/>
              <a:ext cx="33099" cy="53950"/>
            </a:xfrm>
            <a:custGeom>
              <a:rect b="b" l="l" r="r" t="t"/>
              <a:pathLst>
                <a:path extrusionOk="0" h="2057" w="1262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lnTo>
                    <a:pt x="6" y="1141"/>
                  </a:lnTo>
                  <a:cubicBezTo>
                    <a:pt x="2" y="1667"/>
                    <a:pt x="432" y="2057"/>
                    <a:pt x="915" y="2057"/>
                  </a:cubicBezTo>
                  <a:cubicBezTo>
                    <a:pt x="1030" y="2057"/>
                    <a:pt x="1147" y="2035"/>
                    <a:pt x="1262" y="1988"/>
                  </a:cubicBezTo>
                  <a:cubicBezTo>
                    <a:pt x="915" y="1848"/>
                    <a:pt x="689" y="1512"/>
                    <a:pt x="689" y="1141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7175836" y="2951304"/>
              <a:ext cx="47865" cy="24024"/>
            </a:xfrm>
            <a:custGeom>
              <a:rect b="b" l="l" r="r" t="t"/>
              <a:pathLst>
                <a:path extrusionOk="0" h="916" w="1825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cubicBezTo>
                    <a:pt x="1" y="684"/>
                    <a:pt x="684" y="915"/>
                    <a:pt x="1824" y="915"/>
                  </a:cubicBezTo>
                  <a:lnTo>
                    <a:pt x="1824" y="684"/>
                  </a:lnTo>
                  <a:cubicBezTo>
                    <a:pt x="1824" y="309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7175705" y="2951304"/>
              <a:ext cx="33099" cy="21874"/>
            </a:xfrm>
            <a:custGeom>
              <a:rect b="b" l="l" r="r" t="t"/>
              <a:pathLst>
                <a:path extrusionOk="0" h="834" w="1262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cubicBezTo>
                    <a:pt x="227" y="751"/>
                    <a:pt x="458" y="800"/>
                    <a:pt x="689" y="833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7229734" y="3024899"/>
              <a:ext cx="61477" cy="49832"/>
            </a:xfrm>
            <a:custGeom>
              <a:rect b="b" l="l" r="r" t="t"/>
              <a:pathLst>
                <a:path extrusionOk="0" h="1900" w="2344">
                  <a:moveTo>
                    <a:pt x="0" y="0"/>
                  </a:moveTo>
                  <a:lnTo>
                    <a:pt x="0" y="1410"/>
                  </a:lnTo>
                  <a:lnTo>
                    <a:pt x="183" y="1641"/>
                  </a:lnTo>
                  <a:cubicBezTo>
                    <a:pt x="299" y="1785"/>
                    <a:pt x="462" y="1877"/>
                    <a:pt x="645" y="1896"/>
                  </a:cubicBezTo>
                  <a:cubicBezTo>
                    <a:pt x="667" y="1898"/>
                    <a:pt x="688" y="1899"/>
                    <a:pt x="711" y="1899"/>
                  </a:cubicBezTo>
                  <a:cubicBezTo>
                    <a:pt x="733" y="1899"/>
                    <a:pt x="756" y="1898"/>
                    <a:pt x="780" y="1896"/>
                  </a:cubicBezTo>
                  <a:cubicBezTo>
                    <a:pt x="915" y="1881"/>
                    <a:pt x="1044" y="1833"/>
                    <a:pt x="1150" y="1747"/>
                  </a:cubicBezTo>
                  <a:lnTo>
                    <a:pt x="2113" y="977"/>
                  </a:lnTo>
                  <a:cubicBezTo>
                    <a:pt x="2334" y="799"/>
                    <a:pt x="2344" y="467"/>
                    <a:pt x="2132" y="279"/>
                  </a:cubicBezTo>
                  <a:cubicBezTo>
                    <a:pt x="2043" y="205"/>
                    <a:pt x="1935" y="167"/>
                    <a:pt x="1826" y="167"/>
                  </a:cubicBezTo>
                  <a:cubicBezTo>
                    <a:pt x="1718" y="167"/>
                    <a:pt x="1610" y="205"/>
                    <a:pt x="1521" y="279"/>
                  </a:cubicBezTo>
                  <a:lnTo>
                    <a:pt x="756" y="890"/>
                  </a:lnTo>
                  <a:lnTo>
                    <a:pt x="125" y="111"/>
                  </a:lnTo>
                  <a:cubicBezTo>
                    <a:pt x="92" y="63"/>
                    <a:pt x="48" y="29"/>
                    <a:pt x="0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7083725" y="2897669"/>
              <a:ext cx="387721" cy="382790"/>
            </a:xfrm>
            <a:custGeom>
              <a:rect b="b" l="l" r="r" t="t"/>
              <a:pathLst>
                <a:path extrusionOk="0" h="14595" w="14783">
                  <a:moveTo>
                    <a:pt x="4653" y="2262"/>
                  </a:moveTo>
                  <a:cubicBezTo>
                    <a:pt x="4913" y="2262"/>
                    <a:pt x="5125" y="2469"/>
                    <a:pt x="5125" y="2734"/>
                  </a:cubicBezTo>
                  <a:lnTo>
                    <a:pt x="5125" y="3186"/>
                  </a:lnTo>
                  <a:cubicBezTo>
                    <a:pt x="5125" y="3576"/>
                    <a:pt x="4812" y="3889"/>
                    <a:pt x="4422" y="3889"/>
                  </a:cubicBezTo>
                  <a:cubicBezTo>
                    <a:pt x="4037" y="3889"/>
                    <a:pt x="3724" y="3576"/>
                    <a:pt x="3724" y="3186"/>
                  </a:cubicBezTo>
                  <a:lnTo>
                    <a:pt x="3724" y="2734"/>
                  </a:lnTo>
                  <a:cubicBezTo>
                    <a:pt x="3724" y="2469"/>
                    <a:pt x="3936" y="2262"/>
                    <a:pt x="4196" y="2262"/>
                  </a:cubicBezTo>
                  <a:close/>
                  <a:moveTo>
                    <a:pt x="4668" y="4317"/>
                  </a:moveTo>
                  <a:lnTo>
                    <a:pt x="4668" y="4331"/>
                  </a:lnTo>
                  <a:cubicBezTo>
                    <a:pt x="4668" y="4432"/>
                    <a:pt x="4692" y="4538"/>
                    <a:pt x="4740" y="4630"/>
                  </a:cubicBezTo>
                  <a:lnTo>
                    <a:pt x="4437" y="4933"/>
                  </a:lnTo>
                  <a:cubicBezTo>
                    <a:pt x="4434" y="4935"/>
                    <a:pt x="4431" y="4936"/>
                    <a:pt x="4427" y="4936"/>
                  </a:cubicBezTo>
                  <a:cubicBezTo>
                    <a:pt x="4423" y="4936"/>
                    <a:pt x="4420" y="4935"/>
                    <a:pt x="4417" y="4933"/>
                  </a:cubicBezTo>
                  <a:lnTo>
                    <a:pt x="4124" y="4639"/>
                  </a:lnTo>
                  <a:cubicBezTo>
                    <a:pt x="4162" y="4572"/>
                    <a:pt x="4182" y="4495"/>
                    <a:pt x="4186" y="4418"/>
                  </a:cubicBezTo>
                  <a:lnTo>
                    <a:pt x="4186" y="4317"/>
                  </a:lnTo>
                  <a:close/>
                  <a:moveTo>
                    <a:pt x="7174" y="6497"/>
                  </a:moveTo>
                  <a:lnTo>
                    <a:pt x="7174" y="9239"/>
                  </a:lnTo>
                  <a:lnTo>
                    <a:pt x="7179" y="9244"/>
                  </a:lnTo>
                  <a:lnTo>
                    <a:pt x="5779" y="10235"/>
                  </a:lnTo>
                  <a:lnTo>
                    <a:pt x="5779" y="6805"/>
                  </a:lnTo>
                  <a:cubicBezTo>
                    <a:pt x="5899" y="6886"/>
                    <a:pt x="6039" y="6939"/>
                    <a:pt x="6183" y="6954"/>
                  </a:cubicBezTo>
                  <a:cubicBezTo>
                    <a:pt x="6212" y="6959"/>
                    <a:pt x="6241" y="6961"/>
                    <a:pt x="6270" y="6961"/>
                  </a:cubicBezTo>
                  <a:cubicBezTo>
                    <a:pt x="6300" y="6961"/>
                    <a:pt x="6330" y="6959"/>
                    <a:pt x="6361" y="6954"/>
                  </a:cubicBezTo>
                  <a:cubicBezTo>
                    <a:pt x="6539" y="6939"/>
                    <a:pt x="6708" y="6872"/>
                    <a:pt x="6847" y="6756"/>
                  </a:cubicBezTo>
                  <a:lnTo>
                    <a:pt x="7174" y="6497"/>
                  </a:lnTo>
                  <a:close/>
                  <a:moveTo>
                    <a:pt x="3773" y="4894"/>
                  </a:moveTo>
                  <a:lnTo>
                    <a:pt x="4114" y="5231"/>
                  </a:lnTo>
                  <a:cubicBezTo>
                    <a:pt x="4198" y="5318"/>
                    <a:pt x="4311" y="5361"/>
                    <a:pt x="4425" y="5361"/>
                  </a:cubicBezTo>
                  <a:cubicBezTo>
                    <a:pt x="4538" y="5361"/>
                    <a:pt x="4651" y="5318"/>
                    <a:pt x="4735" y="5231"/>
                  </a:cubicBezTo>
                  <a:lnTo>
                    <a:pt x="5038" y="4933"/>
                  </a:lnTo>
                  <a:cubicBezTo>
                    <a:pt x="5129" y="4976"/>
                    <a:pt x="5235" y="5000"/>
                    <a:pt x="5336" y="5000"/>
                  </a:cubicBezTo>
                  <a:cubicBezTo>
                    <a:pt x="5413" y="5000"/>
                    <a:pt x="5481" y="5034"/>
                    <a:pt x="5529" y="5092"/>
                  </a:cubicBezTo>
                  <a:lnTo>
                    <a:pt x="6154" y="5876"/>
                  </a:lnTo>
                  <a:cubicBezTo>
                    <a:pt x="6198" y="5928"/>
                    <a:pt x="6262" y="5955"/>
                    <a:pt x="6325" y="5955"/>
                  </a:cubicBezTo>
                  <a:cubicBezTo>
                    <a:pt x="6372" y="5955"/>
                    <a:pt x="6418" y="5940"/>
                    <a:pt x="6457" y="5910"/>
                  </a:cubicBezTo>
                  <a:lnTo>
                    <a:pt x="7223" y="5299"/>
                  </a:lnTo>
                  <a:cubicBezTo>
                    <a:pt x="7270" y="5256"/>
                    <a:pt x="7331" y="5234"/>
                    <a:pt x="7393" y="5234"/>
                  </a:cubicBezTo>
                  <a:cubicBezTo>
                    <a:pt x="7449" y="5234"/>
                    <a:pt x="7506" y="5252"/>
                    <a:pt x="7555" y="5289"/>
                  </a:cubicBezTo>
                  <a:cubicBezTo>
                    <a:pt x="7665" y="5385"/>
                    <a:pt x="7665" y="5568"/>
                    <a:pt x="7545" y="5659"/>
                  </a:cubicBezTo>
                  <a:lnTo>
                    <a:pt x="6583" y="6429"/>
                  </a:lnTo>
                  <a:cubicBezTo>
                    <a:pt x="6510" y="6487"/>
                    <a:pt x="6419" y="6526"/>
                    <a:pt x="6328" y="6530"/>
                  </a:cubicBezTo>
                  <a:cubicBezTo>
                    <a:pt x="6311" y="6533"/>
                    <a:pt x="6294" y="6534"/>
                    <a:pt x="6278" y="6534"/>
                  </a:cubicBezTo>
                  <a:cubicBezTo>
                    <a:pt x="6261" y="6534"/>
                    <a:pt x="6246" y="6533"/>
                    <a:pt x="6231" y="6530"/>
                  </a:cubicBezTo>
                  <a:cubicBezTo>
                    <a:pt x="6106" y="6521"/>
                    <a:pt x="5991" y="6458"/>
                    <a:pt x="5914" y="6357"/>
                  </a:cubicBezTo>
                  <a:lnTo>
                    <a:pt x="5731" y="6126"/>
                  </a:lnTo>
                  <a:cubicBezTo>
                    <a:pt x="5685" y="6070"/>
                    <a:pt x="5624" y="6045"/>
                    <a:pt x="5564" y="6045"/>
                  </a:cubicBezTo>
                  <a:cubicBezTo>
                    <a:pt x="5454" y="6045"/>
                    <a:pt x="5348" y="6130"/>
                    <a:pt x="5351" y="6261"/>
                  </a:cubicBezTo>
                  <a:lnTo>
                    <a:pt x="5351" y="10538"/>
                  </a:lnTo>
                  <a:lnTo>
                    <a:pt x="4865" y="10885"/>
                  </a:lnTo>
                  <a:lnTo>
                    <a:pt x="4865" y="8898"/>
                  </a:lnTo>
                  <a:cubicBezTo>
                    <a:pt x="4865" y="8756"/>
                    <a:pt x="4758" y="8685"/>
                    <a:pt x="4651" y="8685"/>
                  </a:cubicBezTo>
                  <a:cubicBezTo>
                    <a:pt x="4544" y="8685"/>
                    <a:pt x="4437" y="8756"/>
                    <a:pt x="4437" y="8898"/>
                  </a:cubicBezTo>
                  <a:lnTo>
                    <a:pt x="4437" y="11193"/>
                  </a:lnTo>
                  <a:lnTo>
                    <a:pt x="3720" y="11698"/>
                  </a:lnTo>
                  <a:lnTo>
                    <a:pt x="3720" y="8941"/>
                  </a:lnTo>
                  <a:cubicBezTo>
                    <a:pt x="3724" y="8729"/>
                    <a:pt x="3676" y="8522"/>
                    <a:pt x="3580" y="8330"/>
                  </a:cubicBezTo>
                  <a:lnTo>
                    <a:pt x="3368" y="7902"/>
                  </a:lnTo>
                  <a:cubicBezTo>
                    <a:pt x="3301" y="7772"/>
                    <a:pt x="3267" y="7627"/>
                    <a:pt x="3267" y="7488"/>
                  </a:cubicBezTo>
                  <a:lnTo>
                    <a:pt x="3267" y="5299"/>
                  </a:lnTo>
                  <a:cubicBezTo>
                    <a:pt x="3267" y="5202"/>
                    <a:pt x="3320" y="5120"/>
                    <a:pt x="3402" y="5077"/>
                  </a:cubicBezTo>
                  <a:lnTo>
                    <a:pt x="3773" y="4894"/>
                  </a:lnTo>
                  <a:close/>
                  <a:moveTo>
                    <a:pt x="7393" y="1"/>
                  </a:moveTo>
                  <a:cubicBezTo>
                    <a:pt x="7286" y="1"/>
                    <a:pt x="7179" y="73"/>
                    <a:pt x="7179" y="217"/>
                  </a:cubicBezTo>
                  <a:lnTo>
                    <a:pt x="7179" y="4837"/>
                  </a:lnTo>
                  <a:cubicBezTo>
                    <a:pt x="7097" y="4865"/>
                    <a:pt x="7020" y="4904"/>
                    <a:pt x="6958" y="4957"/>
                  </a:cubicBezTo>
                  <a:lnTo>
                    <a:pt x="6356" y="5438"/>
                  </a:lnTo>
                  <a:lnTo>
                    <a:pt x="5861" y="4822"/>
                  </a:lnTo>
                  <a:cubicBezTo>
                    <a:pt x="5731" y="4663"/>
                    <a:pt x="5538" y="4572"/>
                    <a:pt x="5336" y="4572"/>
                  </a:cubicBezTo>
                  <a:cubicBezTo>
                    <a:pt x="5202" y="4572"/>
                    <a:pt x="5096" y="4461"/>
                    <a:pt x="5096" y="4331"/>
                  </a:cubicBezTo>
                  <a:lnTo>
                    <a:pt x="5096" y="4096"/>
                  </a:lnTo>
                  <a:cubicBezTo>
                    <a:pt x="5384" y="3879"/>
                    <a:pt x="5553" y="3547"/>
                    <a:pt x="5553" y="3186"/>
                  </a:cubicBezTo>
                  <a:lnTo>
                    <a:pt x="5553" y="2734"/>
                  </a:lnTo>
                  <a:cubicBezTo>
                    <a:pt x="5548" y="2238"/>
                    <a:pt x="5149" y="1834"/>
                    <a:pt x="4653" y="1834"/>
                  </a:cubicBezTo>
                  <a:lnTo>
                    <a:pt x="4196" y="1834"/>
                  </a:lnTo>
                  <a:cubicBezTo>
                    <a:pt x="3700" y="1834"/>
                    <a:pt x="3301" y="2238"/>
                    <a:pt x="3301" y="2734"/>
                  </a:cubicBezTo>
                  <a:lnTo>
                    <a:pt x="3301" y="3186"/>
                  </a:lnTo>
                  <a:cubicBezTo>
                    <a:pt x="3301" y="3547"/>
                    <a:pt x="3469" y="3879"/>
                    <a:pt x="3753" y="4096"/>
                  </a:cubicBezTo>
                  <a:lnTo>
                    <a:pt x="3753" y="4418"/>
                  </a:lnTo>
                  <a:cubicBezTo>
                    <a:pt x="3753" y="4423"/>
                    <a:pt x="3753" y="4428"/>
                    <a:pt x="3748" y="4432"/>
                  </a:cubicBezTo>
                  <a:lnTo>
                    <a:pt x="3214" y="4697"/>
                  </a:lnTo>
                  <a:cubicBezTo>
                    <a:pt x="2983" y="4813"/>
                    <a:pt x="2839" y="5043"/>
                    <a:pt x="2844" y="5299"/>
                  </a:cubicBezTo>
                  <a:lnTo>
                    <a:pt x="2844" y="7488"/>
                  </a:lnTo>
                  <a:cubicBezTo>
                    <a:pt x="2844" y="7700"/>
                    <a:pt x="2892" y="7906"/>
                    <a:pt x="2983" y="8094"/>
                  </a:cubicBezTo>
                  <a:lnTo>
                    <a:pt x="3200" y="8527"/>
                  </a:lnTo>
                  <a:cubicBezTo>
                    <a:pt x="3262" y="8652"/>
                    <a:pt x="3296" y="8797"/>
                    <a:pt x="3301" y="8941"/>
                  </a:cubicBezTo>
                  <a:lnTo>
                    <a:pt x="3301" y="12001"/>
                  </a:lnTo>
                  <a:lnTo>
                    <a:pt x="193" y="14205"/>
                  </a:lnTo>
                  <a:cubicBezTo>
                    <a:pt x="0" y="14339"/>
                    <a:pt x="132" y="14594"/>
                    <a:pt x="312" y="14594"/>
                  </a:cubicBezTo>
                  <a:cubicBezTo>
                    <a:pt x="353" y="14594"/>
                    <a:pt x="396" y="14581"/>
                    <a:pt x="438" y="14551"/>
                  </a:cubicBezTo>
                  <a:lnTo>
                    <a:pt x="7391" y="9615"/>
                  </a:lnTo>
                  <a:lnTo>
                    <a:pt x="14349" y="14551"/>
                  </a:lnTo>
                  <a:cubicBezTo>
                    <a:pt x="14391" y="14581"/>
                    <a:pt x="14434" y="14594"/>
                    <a:pt x="14474" y="14594"/>
                  </a:cubicBezTo>
                  <a:cubicBezTo>
                    <a:pt x="14654" y="14594"/>
                    <a:pt x="14783" y="14339"/>
                    <a:pt x="14594" y="14205"/>
                  </a:cubicBezTo>
                  <a:lnTo>
                    <a:pt x="7607" y="9244"/>
                  </a:lnTo>
                  <a:lnTo>
                    <a:pt x="7607" y="6160"/>
                  </a:lnTo>
                  <a:lnTo>
                    <a:pt x="7810" y="5996"/>
                  </a:lnTo>
                  <a:cubicBezTo>
                    <a:pt x="8132" y="5736"/>
                    <a:pt x="8146" y="5246"/>
                    <a:pt x="7838" y="4971"/>
                  </a:cubicBezTo>
                  <a:cubicBezTo>
                    <a:pt x="7771" y="4909"/>
                    <a:pt x="7694" y="4865"/>
                    <a:pt x="7607" y="4841"/>
                  </a:cubicBezTo>
                  <a:lnTo>
                    <a:pt x="7607" y="891"/>
                  </a:lnTo>
                  <a:lnTo>
                    <a:pt x="10470" y="891"/>
                  </a:lnTo>
                  <a:lnTo>
                    <a:pt x="10172" y="1492"/>
                  </a:lnTo>
                  <a:cubicBezTo>
                    <a:pt x="10138" y="1550"/>
                    <a:pt x="10138" y="1622"/>
                    <a:pt x="10172" y="1680"/>
                  </a:cubicBezTo>
                  <a:lnTo>
                    <a:pt x="10470" y="2282"/>
                  </a:lnTo>
                  <a:lnTo>
                    <a:pt x="8305" y="2282"/>
                  </a:lnTo>
                  <a:cubicBezTo>
                    <a:pt x="8021" y="2282"/>
                    <a:pt x="8021" y="2710"/>
                    <a:pt x="8305" y="2710"/>
                  </a:cubicBezTo>
                  <a:lnTo>
                    <a:pt x="10817" y="2710"/>
                  </a:lnTo>
                  <a:cubicBezTo>
                    <a:pt x="10976" y="2710"/>
                    <a:pt x="11082" y="2541"/>
                    <a:pt x="11009" y="2402"/>
                  </a:cubicBezTo>
                  <a:lnTo>
                    <a:pt x="10600" y="1584"/>
                  </a:lnTo>
                  <a:lnTo>
                    <a:pt x="11009" y="766"/>
                  </a:lnTo>
                  <a:cubicBezTo>
                    <a:pt x="11082" y="622"/>
                    <a:pt x="10976" y="458"/>
                    <a:pt x="10817" y="458"/>
                  </a:cubicBezTo>
                  <a:lnTo>
                    <a:pt x="7607" y="458"/>
                  </a:lnTo>
                  <a:lnTo>
                    <a:pt x="7607" y="217"/>
                  </a:lnTo>
                  <a:cubicBezTo>
                    <a:pt x="7607" y="73"/>
                    <a:pt x="7500" y="1"/>
                    <a:pt x="7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7299368" y="3188453"/>
              <a:ext cx="70893" cy="50095"/>
            </a:xfrm>
            <a:custGeom>
              <a:rect b="b" l="l" r="r" t="t"/>
              <a:pathLst>
                <a:path extrusionOk="0" h="1910" w="2703">
                  <a:moveTo>
                    <a:pt x="309" y="1"/>
                  </a:moveTo>
                  <a:cubicBezTo>
                    <a:pt x="130" y="1"/>
                    <a:pt x="0" y="256"/>
                    <a:pt x="189" y="390"/>
                  </a:cubicBezTo>
                  <a:lnTo>
                    <a:pt x="2263" y="1867"/>
                  </a:lnTo>
                  <a:cubicBezTo>
                    <a:pt x="2305" y="1897"/>
                    <a:pt x="2347" y="1909"/>
                    <a:pt x="2387" y="1909"/>
                  </a:cubicBezTo>
                  <a:cubicBezTo>
                    <a:pt x="2569" y="1909"/>
                    <a:pt x="2702" y="1650"/>
                    <a:pt x="2513" y="1516"/>
                  </a:cubicBezTo>
                  <a:lnTo>
                    <a:pt x="434" y="43"/>
                  </a:lnTo>
                  <a:cubicBezTo>
                    <a:pt x="392" y="13"/>
                    <a:pt x="349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7269363" y="3167209"/>
              <a:ext cx="28431" cy="19854"/>
            </a:xfrm>
            <a:custGeom>
              <a:rect b="b" l="l" r="r" t="t"/>
              <a:pathLst>
                <a:path extrusionOk="0" h="757" w="1084">
                  <a:moveTo>
                    <a:pt x="311" y="0"/>
                  </a:moveTo>
                  <a:cubicBezTo>
                    <a:pt x="131" y="0"/>
                    <a:pt x="1" y="258"/>
                    <a:pt x="193" y="391"/>
                  </a:cubicBezTo>
                  <a:lnTo>
                    <a:pt x="645" y="714"/>
                  </a:lnTo>
                  <a:cubicBezTo>
                    <a:pt x="688" y="744"/>
                    <a:pt x="732" y="757"/>
                    <a:pt x="773" y="757"/>
                  </a:cubicBezTo>
                  <a:cubicBezTo>
                    <a:pt x="955" y="757"/>
                    <a:pt x="1084" y="501"/>
                    <a:pt x="895" y="367"/>
                  </a:cubicBezTo>
                  <a:lnTo>
                    <a:pt x="438" y="45"/>
                  </a:lnTo>
                  <a:cubicBezTo>
                    <a:pt x="395" y="14"/>
                    <a:pt x="352" y="0"/>
                    <a:pt x="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2" name="Google Shape;3492;p38"/>
          <p:cNvGrpSpPr/>
          <p:nvPr/>
        </p:nvGrpSpPr>
        <p:grpSpPr>
          <a:xfrm>
            <a:off x="10053235" y="3630888"/>
            <a:ext cx="468669" cy="483635"/>
            <a:chOff x="7539926" y="2907741"/>
            <a:chExt cx="351502" cy="362726"/>
          </a:xfrm>
        </p:grpSpPr>
        <p:sp>
          <p:nvSpPr>
            <p:cNvPr id="3493" name="Google Shape;3493;p38"/>
            <p:cNvSpPr/>
            <p:nvPr/>
          </p:nvSpPr>
          <p:spPr>
            <a:xfrm>
              <a:off x="7545618" y="3185411"/>
              <a:ext cx="68034" cy="53294"/>
            </a:xfrm>
            <a:custGeom>
              <a:rect b="b" l="l" r="r" t="t"/>
              <a:pathLst>
                <a:path extrusionOk="0" h="2032" w="2594">
                  <a:moveTo>
                    <a:pt x="866" y="1"/>
                  </a:moveTo>
                  <a:lnTo>
                    <a:pt x="866" y="434"/>
                  </a:lnTo>
                  <a:cubicBezTo>
                    <a:pt x="866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89" y="2031"/>
                  </a:lnTo>
                  <a:lnTo>
                    <a:pt x="2589" y="1266"/>
                  </a:lnTo>
                  <a:cubicBezTo>
                    <a:pt x="2594" y="1102"/>
                    <a:pt x="2502" y="953"/>
                    <a:pt x="2353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7545723" y="3203193"/>
              <a:ext cx="67929" cy="61635"/>
            </a:xfrm>
            <a:custGeom>
              <a:rect b="b" l="l" r="r" t="t"/>
              <a:pathLst>
                <a:path extrusionOk="0" h="2350" w="2590">
                  <a:moveTo>
                    <a:pt x="631" y="1"/>
                  </a:moveTo>
                  <a:lnTo>
                    <a:pt x="242" y="198"/>
                  </a:lnTo>
                  <a:cubicBezTo>
                    <a:pt x="92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0" y="2349"/>
                  </a:lnTo>
                  <a:lnTo>
                    <a:pt x="2590" y="588"/>
                  </a:lnTo>
                  <a:cubicBezTo>
                    <a:pt x="2590" y="424"/>
                    <a:pt x="2498" y="270"/>
                    <a:pt x="2349" y="198"/>
                  </a:cubicBezTo>
                  <a:lnTo>
                    <a:pt x="1954" y="1"/>
                  </a:lnTo>
                  <a:cubicBezTo>
                    <a:pt x="1796" y="193"/>
                    <a:pt x="1560" y="617"/>
                    <a:pt x="1295" y="617"/>
                  </a:cubicBezTo>
                  <a:cubicBezTo>
                    <a:pt x="1031" y="617"/>
                    <a:pt x="790" y="198"/>
                    <a:pt x="63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7556974" y="3140116"/>
              <a:ext cx="45321" cy="51012"/>
            </a:xfrm>
            <a:custGeom>
              <a:rect b="b" l="l" r="r" t="t"/>
              <a:pathLst>
                <a:path extrusionOk="0" h="1945" w="1728">
                  <a:moveTo>
                    <a:pt x="641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6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1" y="0"/>
                  </a:cubicBez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7556974" y="3140116"/>
              <a:ext cx="31316" cy="50986"/>
            </a:xfrm>
            <a:custGeom>
              <a:rect b="b" l="l" r="r" t="t"/>
              <a:pathLst>
                <a:path extrusionOk="0" h="1944" w="1194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1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7556974" y="3140116"/>
              <a:ext cx="45452" cy="22608"/>
            </a:xfrm>
            <a:custGeom>
              <a:rect b="b" l="l" r="r" t="t"/>
              <a:pathLst>
                <a:path extrusionOk="0" h="862" w="1733">
                  <a:moveTo>
                    <a:pt x="1091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5" y="645"/>
                  </a:cubicBezTo>
                  <a:cubicBezTo>
                    <a:pt x="5" y="645"/>
                    <a:pt x="650" y="861"/>
                    <a:pt x="1732" y="861"/>
                  </a:cubicBezTo>
                  <a:lnTo>
                    <a:pt x="1732" y="645"/>
                  </a:lnTo>
                  <a:cubicBezTo>
                    <a:pt x="1732" y="292"/>
                    <a:pt x="1444" y="0"/>
                    <a:pt x="109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7556974" y="3140116"/>
              <a:ext cx="31184" cy="20589"/>
            </a:xfrm>
            <a:custGeom>
              <a:rect b="b" l="l" r="r" t="t"/>
              <a:pathLst>
                <a:path extrusionOk="0" h="785" w="1189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cubicBezTo>
                    <a:pt x="217" y="707"/>
                    <a:pt x="433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7545723" y="3213291"/>
              <a:ext cx="16943" cy="51537"/>
            </a:xfrm>
            <a:custGeom>
              <a:rect b="b" l="l" r="r" t="t"/>
              <a:pathLst>
                <a:path extrusionOk="0" h="1965" w="646">
                  <a:moveTo>
                    <a:pt x="49" y="1"/>
                  </a:moveTo>
                  <a:cubicBezTo>
                    <a:pt x="15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7596709" y="3213291"/>
              <a:ext cx="16943" cy="51537"/>
            </a:xfrm>
            <a:custGeom>
              <a:rect b="b" l="l" r="r" t="t"/>
              <a:pathLst>
                <a:path extrusionOk="0" h="1965" w="646">
                  <a:moveTo>
                    <a:pt x="598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203"/>
                  </a:lnTo>
                  <a:cubicBezTo>
                    <a:pt x="646" y="131"/>
                    <a:pt x="626" y="63"/>
                    <a:pt x="598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7636207" y="3185411"/>
              <a:ext cx="68060" cy="53294"/>
            </a:xfrm>
            <a:custGeom>
              <a:rect b="b" l="l" r="r" t="t"/>
              <a:pathLst>
                <a:path extrusionOk="0" h="2032" w="2595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7" y="626"/>
                  </a:cubicBezTo>
                  <a:lnTo>
                    <a:pt x="242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9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7636339" y="3203193"/>
              <a:ext cx="68060" cy="61635"/>
            </a:xfrm>
            <a:custGeom>
              <a:rect b="b" l="l" r="r" t="t"/>
              <a:pathLst>
                <a:path extrusionOk="0" h="2350" w="2595">
                  <a:moveTo>
                    <a:pt x="636" y="1"/>
                  </a:moveTo>
                  <a:lnTo>
                    <a:pt x="241" y="198"/>
                  </a:lnTo>
                  <a:cubicBezTo>
                    <a:pt x="97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4" y="198"/>
                  </a:cubicBezTo>
                  <a:lnTo>
                    <a:pt x="1959" y="1"/>
                  </a:lnTo>
                  <a:cubicBezTo>
                    <a:pt x="1800" y="193"/>
                    <a:pt x="1565" y="617"/>
                    <a:pt x="1300" y="617"/>
                  </a:cubicBezTo>
                  <a:cubicBezTo>
                    <a:pt x="1030" y="617"/>
                    <a:pt x="795" y="198"/>
                    <a:pt x="636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7647695" y="3140116"/>
              <a:ext cx="45347" cy="51012"/>
            </a:xfrm>
            <a:custGeom>
              <a:rect b="b" l="l" r="r" t="t"/>
              <a:pathLst>
                <a:path extrusionOk="0" h="1945" w="1729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40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7647590" y="3140116"/>
              <a:ext cx="31316" cy="50986"/>
            </a:xfrm>
            <a:custGeom>
              <a:rect b="b" l="l" r="r" t="t"/>
              <a:pathLst>
                <a:path extrusionOk="0" h="1944" w="1194">
                  <a:moveTo>
                    <a:pt x="641" y="0"/>
                  </a:moveTo>
                  <a:cubicBezTo>
                    <a:pt x="289" y="0"/>
                    <a:pt x="5" y="292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6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81" y="58"/>
                    <a:pt x="1193" y="10"/>
                  </a:cubicBezTo>
                  <a:cubicBezTo>
                    <a:pt x="1155" y="0"/>
                    <a:pt x="1121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7647564" y="3140116"/>
              <a:ext cx="45478" cy="22608"/>
            </a:xfrm>
            <a:custGeom>
              <a:rect b="b" l="l" r="r" t="t"/>
              <a:pathLst>
                <a:path extrusionOk="0" h="862" w="1734">
                  <a:moveTo>
                    <a:pt x="642" y="0"/>
                  </a:moveTo>
                  <a:cubicBezTo>
                    <a:pt x="290" y="0"/>
                    <a:pt x="1" y="292"/>
                    <a:pt x="1" y="645"/>
                  </a:cubicBezTo>
                  <a:cubicBezTo>
                    <a:pt x="1" y="645"/>
                    <a:pt x="651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ubicBezTo>
                    <a:pt x="1089" y="0"/>
                    <a:pt x="1087" y="0"/>
                    <a:pt x="1084" y="0"/>
                  </a:cubicBezTo>
                  <a:lnTo>
                    <a:pt x="651" y="0"/>
                  </a:lnTo>
                  <a:cubicBezTo>
                    <a:pt x="648" y="0"/>
                    <a:pt x="645" y="0"/>
                    <a:pt x="64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7647695" y="3140116"/>
              <a:ext cx="31211" cy="20589"/>
            </a:xfrm>
            <a:custGeom>
              <a:rect b="b" l="l" r="r" t="t"/>
              <a:pathLst>
                <a:path extrusionOk="0" h="785" w="119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3" y="707"/>
                    <a:pt x="429" y="756"/>
                    <a:pt x="646" y="784"/>
                  </a:cubicBezTo>
                  <a:lnTo>
                    <a:pt x="646" y="645"/>
                  </a:lnTo>
                  <a:cubicBezTo>
                    <a:pt x="646" y="332"/>
                    <a:pt x="877" y="58"/>
                    <a:pt x="1189" y="10"/>
                  </a:cubicBezTo>
                  <a:cubicBezTo>
                    <a:pt x="1151" y="0"/>
                    <a:pt x="1117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7636339" y="3213291"/>
              <a:ext cx="16943" cy="51537"/>
            </a:xfrm>
            <a:custGeom>
              <a:rect b="b" l="l" r="r" t="t"/>
              <a:pathLst>
                <a:path extrusionOk="0" h="1965" w="646">
                  <a:moveTo>
                    <a:pt x="54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7687325" y="3213291"/>
              <a:ext cx="17074" cy="51537"/>
            </a:xfrm>
            <a:custGeom>
              <a:rect b="b" l="l" r="r" t="t"/>
              <a:pathLst>
                <a:path extrusionOk="0" h="1965" w="651">
                  <a:moveTo>
                    <a:pt x="597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7726955" y="3185411"/>
              <a:ext cx="68060" cy="53294"/>
            </a:xfrm>
            <a:custGeom>
              <a:rect b="b" l="l" r="r" t="t"/>
              <a:pathLst>
                <a:path extrusionOk="0" h="2032" w="2595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4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7727086" y="3203193"/>
              <a:ext cx="67929" cy="61635"/>
            </a:xfrm>
            <a:custGeom>
              <a:rect b="b" l="l" r="r" t="t"/>
              <a:pathLst>
                <a:path extrusionOk="0" h="2350" w="2590">
                  <a:moveTo>
                    <a:pt x="636" y="1"/>
                  </a:moveTo>
                  <a:lnTo>
                    <a:pt x="241" y="198"/>
                  </a:lnTo>
                  <a:cubicBezTo>
                    <a:pt x="92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89" y="2349"/>
                  </a:lnTo>
                  <a:lnTo>
                    <a:pt x="2589" y="588"/>
                  </a:lnTo>
                  <a:cubicBezTo>
                    <a:pt x="2589" y="424"/>
                    <a:pt x="2498" y="270"/>
                    <a:pt x="2349" y="198"/>
                  </a:cubicBezTo>
                  <a:lnTo>
                    <a:pt x="1959" y="1"/>
                  </a:lnTo>
                  <a:cubicBezTo>
                    <a:pt x="1795" y="193"/>
                    <a:pt x="1559" y="617"/>
                    <a:pt x="1295" y="617"/>
                  </a:cubicBezTo>
                  <a:cubicBezTo>
                    <a:pt x="1030" y="617"/>
                    <a:pt x="790" y="198"/>
                    <a:pt x="636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7738311" y="3140116"/>
              <a:ext cx="45347" cy="51012"/>
            </a:xfrm>
            <a:custGeom>
              <a:rect b="b" l="l" r="r" t="t"/>
              <a:pathLst>
                <a:path extrusionOk="0" h="1945" w="1729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7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39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7738311" y="3140116"/>
              <a:ext cx="31211" cy="50986"/>
            </a:xfrm>
            <a:custGeom>
              <a:rect b="b" l="l" r="r" t="t"/>
              <a:pathLst>
                <a:path extrusionOk="0" h="1944" w="119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75"/>
                    <a:pt x="405" y="1943"/>
                    <a:pt x="859" y="1943"/>
                  </a:cubicBezTo>
                  <a:cubicBezTo>
                    <a:pt x="968" y="1943"/>
                    <a:pt x="1079" y="1922"/>
                    <a:pt x="1189" y="1877"/>
                  </a:cubicBezTo>
                  <a:cubicBezTo>
                    <a:pt x="862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7738311" y="3140116"/>
              <a:ext cx="45347" cy="22608"/>
            </a:xfrm>
            <a:custGeom>
              <a:rect b="b" l="l" r="r" t="t"/>
              <a:pathLst>
                <a:path extrusionOk="0" h="862" w="1729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89" y="0"/>
                    <a:pt x="1" y="289"/>
                    <a:pt x="1" y="645"/>
                  </a:cubicBezTo>
                  <a:cubicBezTo>
                    <a:pt x="1" y="645"/>
                    <a:pt x="650" y="861"/>
                    <a:pt x="1728" y="861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7738311" y="3140116"/>
              <a:ext cx="31211" cy="20589"/>
            </a:xfrm>
            <a:custGeom>
              <a:rect b="b" l="l" r="r" t="t"/>
              <a:pathLst>
                <a:path extrusionOk="0" h="785" w="119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2" y="707"/>
                    <a:pt x="429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7727086" y="3213291"/>
              <a:ext cx="16943" cy="51537"/>
            </a:xfrm>
            <a:custGeom>
              <a:rect b="b" l="l" r="r" t="t"/>
              <a:pathLst>
                <a:path extrusionOk="0" h="1965" w="646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45" y="1964"/>
                  </a:lnTo>
                  <a:lnTo>
                    <a:pt x="645" y="665"/>
                  </a:lnTo>
                  <a:cubicBezTo>
                    <a:pt x="645" y="530"/>
                    <a:pt x="583" y="400"/>
                    <a:pt x="472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7777941" y="3213291"/>
              <a:ext cx="17074" cy="51537"/>
            </a:xfrm>
            <a:custGeom>
              <a:rect b="b" l="l" r="r" t="t"/>
              <a:pathLst>
                <a:path extrusionOk="0" h="1965" w="651">
                  <a:moveTo>
                    <a:pt x="597" y="1"/>
                  </a:moveTo>
                  <a:lnTo>
                    <a:pt x="174" y="319"/>
                  </a:lnTo>
                  <a:cubicBezTo>
                    <a:pt x="68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50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7817571" y="3185411"/>
              <a:ext cx="68034" cy="53294"/>
            </a:xfrm>
            <a:custGeom>
              <a:rect b="b" l="l" r="r" t="t"/>
              <a:pathLst>
                <a:path extrusionOk="0" h="2032" w="2594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8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7817702" y="3203193"/>
              <a:ext cx="68034" cy="61635"/>
            </a:xfrm>
            <a:custGeom>
              <a:rect b="b" l="l" r="r" t="t"/>
              <a:pathLst>
                <a:path extrusionOk="0" h="2350" w="2594">
                  <a:moveTo>
                    <a:pt x="635" y="1"/>
                  </a:moveTo>
                  <a:lnTo>
                    <a:pt x="241" y="198"/>
                  </a:lnTo>
                  <a:cubicBezTo>
                    <a:pt x="96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3" y="198"/>
                  </a:cubicBezTo>
                  <a:lnTo>
                    <a:pt x="1959" y="1"/>
                  </a:lnTo>
                  <a:cubicBezTo>
                    <a:pt x="1800" y="193"/>
                    <a:pt x="1564" y="617"/>
                    <a:pt x="1299" y="617"/>
                  </a:cubicBezTo>
                  <a:cubicBezTo>
                    <a:pt x="1030" y="617"/>
                    <a:pt x="794" y="198"/>
                    <a:pt x="63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7829058" y="3140116"/>
              <a:ext cx="45321" cy="51012"/>
            </a:xfrm>
            <a:custGeom>
              <a:rect b="b" l="l" r="r" t="t"/>
              <a:pathLst>
                <a:path extrusionOk="0" h="1945" w="1728">
                  <a:moveTo>
                    <a:pt x="636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87" y="0"/>
                  </a:cubicBezTo>
                  <a:cubicBezTo>
                    <a:pt x="1084" y="0"/>
                    <a:pt x="1081" y="0"/>
                    <a:pt x="1078" y="0"/>
                  </a:cubicBezTo>
                  <a:lnTo>
                    <a:pt x="645" y="0"/>
                  </a:lnTo>
                  <a:cubicBezTo>
                    <a:pt x="642" y="0"/>
                    <a:pt x="639" y="0"/>
                    <a:pt x="63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7828953" y="3140116"/>
              <a:ext cx="31289" cy="50986"/>
            </a:xfrm>
            <a:custGeom>
              <a:rect b="b" l="l" r="r" t="t"/>
              <a:pathLst>
                <a:path extrusionOk="0" h="1944" w="1193">
                  <a:moveTo>
                    <a:pt x="649" y="0"/>
                  </a:moveTo>
                  <a:cubicBezTo>
                    <a:pt x="293" y="0"/>
                    <a:pt x="4" y="289"/>
                    <a:pt x="4" y="645"/>
                  </a:cubicBezTo>
                  <a:lnTo>
                    <a:pt x="4" y="1078"/>
                  </a:lnTo>
                  <a:cubicBezTo>
                    <a:pt x="0" y="1575"/>
                    <a:pt x="407" y="1943"/>
                    <a:pt x="862" y="1943"/>
                  </a:cubicBezTo>
                  <a:cubicBezTo>
                    <a:pt x="971" y="1943"/>
                    <a:pt x="1083" y="1922"/>
                    <a:pt x="1193" y="1877"/>
                  </a:cubicBezTo>
                  <a:cubicBezTo>
                    <a:pt x="866" y="1747"/>
                    <a:pt x="649" y="1429"/>
                    <a:pt x="649" y="1078"/>
                  </a:cubicBezTo>
                  <a:lnTo>
                    <a:pt x="649" y="645"/>
                  </a:lnTo>
                  <a:cubicBezTo>
                    <a:pt x="649" y="332"/>
                    <a:pt x="880" y="58"/>
                    <a:pt x="1193" y="10"/>
                  </a:cubicBezTo>
                  <a:cubicBezTo>
                    <a:pt x="1154" y="0"/>
                    <a:pt x="1121" y="0"/>
                    <a:pt x="108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7828927" y="3140116"/>
              <a:ext cx="45452" cy="22608"/>
            </a:xfrm>
            <a:custGeom>
              <a:rect b="b" l="l" r="r" t="t"/>
              <a:pathLst>
                <a:path extrusionOk="0" h="862" w="1733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0" y="645"/>
                  </a:cubicBezTo>
                  <a:cubicBezTo>
                    <a:pt x="0" y="645"/>
                    <a:pt x="650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7829058" y="3140116"/>
              <a:ext cx="31184" cy="20589"/>
            </a:xfrm>
            <a:custGeom>
              <a:rect b="b" l="l" r="r" t="t"/>
              <a:pathLst>
                <a:path extrusionOk="0" h="785" w="1189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9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6" y="58"/>
                    <a:pt x="1189" y="10"/>
                  </a:cubicBezTo>
                  <a:cubicBezTo>
                    <a:pt x="1150" y="0"/>
                    <a:pt x="1117" y="0"/>
                    <a:pt x="10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7817702" y="3213291"/>
              <a:ext cx="17048" cy="51537"/>
            </a:xfrm>
            <a:custGeom>
              <a:rect b="b" l="l" r="r" t="t"/>
              <a:pathLst>
                <a:path extrusionOk="0" h="1965" w="650">
                  <a:moveTo>
                    <a:pt x="53" y="1"/>
                  </a:moveTo>
                  <a:cubicBezTo>
                    <a:pt x="19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665"/>
                  </a:lnTo>
                  <a:cubicBezTo>
                    <a:pt x="645" y="530"/>
                    <a:pt x="582" y="400"/>
                    <a:pt x="477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7868688" y="3213291"/>
              <a:ext cx="17048" cy="51537"/>
            </a:xfrm>
            <a:custGeom>
              <a:rect b="b" l="l" r="r" t="t"/>
              <a:pathLst>
                <a:path extrusionOk="0" h="1965" w="650">
                  <a:moveTo>
                    <a:pt x="597" y="1"/>
                  </a:moveTo>
                  <a:lnTo>
                    <a:pt x="173" y="319"/>
                  </a:lnTo>
                  <a:cubicBezTo>
                    <a:pt x="63" y="400"/>
                    <a:pt x="0" y="530"/>
                    <a:pt x="0" y="665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0" y="63"/>
                    <a:pt x="597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7630805" y="3134818"/>
              <a:ext cx="78892" cy="135544"/>
            </a:xfrm>
            <a:custGeom>
              <a:rect b="b" l="l" r="r" t="t"/>
              <a:pathLst>
                <a:path extrusionOk="0" h="5168" w="3008">
                  <a:moveTo>
                    <a:pt x="1718" y="409"/>
                  </a:moveTo>
                  <a:cubicBezTo>
                    <a:pt x="1968" y="409"/>
                    <a:pt x="2165" y="606"/>
                    <a:pt x="2165" y="852"/>
                  </a:cubicBezTo>
                  <a:lnTo>
                    <a:pt x="2165" y="1285"/>
                  </a:lnTo>
                  <a:cubicBezTo>
                    <a:pt x="2165" y="1655"/>
                    <a:pt x="1867" y="1949"/>
                    <a:pt x="1501" y="1949"/>
                  </a:cubicBezTo>
                  <a:cubicBezTo>
                    <a:pt x="1136" y="1949"/>
                    <a:pt x="837" y="1655"/>
                    <a:pt x="837" y="1285"/>
                  </a:cubicBezTo>
                  <a:lnTo>
                    <a:pt x="837" y="852"/>
                  </a:lnTo>
                  <a:cubicBezTo>
                    <a:pt x="837" y="606"/>
                    <a:pt x="1039" y="409"/>
                    <a:pt x="1285" y="409"/>
                  </a:cubicBezTo>
                  <a:close/>
                  <a:moveTo>
                    <a:pt x="1732" y="2358"/>
                  </a:moveTo>
                  <a:lnTo>
                    <a:pt x="1732" y="2454"/>
                  </a:lnTo>
                  <a:cubicBezTo>
                    <a:pt x="1732" y="2526"/>
                    <a:pt x="1751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1" y="2944"/>
                  </a:cubicBezTo>
                  <a:cubicBezTo>
                    <a:pt x="1498" y="2944"/>
                    <a:pt x="1494" y="2942"/>
                    <a:pt x="1492" y="2940"/>
                  </a:cubicBezTo>
                  <a:lnTo>
                    <a:pt x="1217" y="2661"/>
                  </a:lnTo>
                  <a:cubicBezTo>
                    <a:pt x="1251" y="2598"/>
                    <a:pt x="1270" y="2526"/>
                    <a:pt x="1270" y="2454"/>
                  </a:cubicBezTo>
                  <a:lnTo>
                    <a:pt x="1270" y="2358"/>
                  </a:lnTo>
                  <a:close/>
                  <a:moveTo>
                    <a:pt x="1285" y="0"/>
                  </a:moveTo>
                  <a:cubicBezTo>
                    <a:pt x="813" y="0"/>
                    <a:pt x="433" y="385"/>
                    <a:pt x="433" y="852"/>
                  </a:cubicBezTo>
                  <a:lnTo>
                    <a:pt x="433" y="1285"/>
                  </a:lnTo>
                  <a:cubicBezTo>
                    <a:pt x="433" y="1626"/>
                    <a:pt x="597" y="1944"/>
                    <a:pt x="866" y="2146"/>
                  </a:cubicBezTo>
                  <a:lnTo>
                    <a:pt x="866" y="2454"/>
                  </a:lnTo>
                  <a:cubicBezTo>
                    <a:pt x="866" y="2459"/>
                    <a:pt x="866" y="2464"/>
                    <a:pt x="857" y="2464"/>
                  </a:cubicBezTo>
                  <a:lnTo>
                    <a:pt x="351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0"/>
                    <a:pt x="101" y="5168"/>
                    <a:pt x="202" y="5168"/>
                  </a:cubicBezTo>
                  <a:cubicBezTo>
                    <a:pt x="303" y="5168"/>
                    <a:pt x="404" y="5100"/>
                    <a:pt x="404" y="4966"/>
                  </a:cubicBezTo>
                  <a:lnTo>
                    <a:pt x="404" y="3286"/>
                  </a:lnTo>
                  <a:cubicBezTo>
                    <a:pt x="404" y="3200"/>
                    <a:pt x="457" y="3118"/>
                    <a:pt x="534" y="3080"/>
                  </a:cubicBezTo>
                  <a:lnTo>
                    <a:pt x="885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3" y="3080"/>
                  </a:lnTo>
                  <a:cubicBezTo>
                    <a:pt x="2550" y="3118"/>
                    <a:pt x="2598" y="3200"/>
                    <a:pt x="2598" y="3286"/>
                  </a:cubicBezTo>
                  <a:lnTo>
                    <a:pt x="2598" y="4966"/>
                  </a:lnTo>
                  <a:cubicBezTo>
                    <a:pt x="2598" y="5100"/>
                    <a:pt x="2701" y="5168"/>
                    <a:pt x="2802" y="5168"/>
                  </a:cubicBezTo>
                  <a:cubicBezTo>
                    <a:pt x="2904" y="5168"/>
                    <a:pt x="3005" y="5100"/>
                    <a:pt x="3003" y="4966"/>
                  </a:cubicBezTo>
                  <a:lnTo>
                    <a:pt x="3003" y="3286"/>
                  </a:lnTo>
                  <a:cubicBezTo>
                    <a:pt x="3007" y="3046"/>
                    <a:pt x="2868" y="2825"/>
                    <a:pt x="2651" y="2719"/>
                  </a:cubicBezTo>
                  <a:lnTo>
                    <a:pt x="2146" y="2464"/>
                  </a:lnTo>
                  <a:cubicBezTo>
                    <a:pt x="2141" y="2464"/>
                    <a:pt x="2136" y="2459"/>
                    <a:pt x="2136" y="2454"/>
                  </a:cubicBezTo>
                  <a:lnTo>
                    <a:pt x="2136" y="2146"/>
                  </a:lnTo>
                  <a:cubicBezTo>
                    <a:pt x="2411" y="1944"/>
                    <a:pt x="2569" y="1626"/>
                    <a:pt x="2569" y="1285"/>
                  </a:cubicBezTo>
                  <a:lnTo>
                    <a:pt x="2569" y="852"/>
                  </a:lnTo>
                  <a:cubicBezTo>
                    <a:pt x="2569" y="385"/>
                    <a:pt x="2189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7721657" y="3134818"/>
              <a:ext cx="78892" cy="135649"/>
            </a:xfrm>
            <a:custGeom>
              <a:rect b="b" l="l" r="r" t="t"/>
              <a:pathLst>
                <a:path extrusionOk="0" h="5172" w="3008">
                  <a:moveTo>
                    <a:pt x="1718" y="409"/>
                  </a:moveTo>
                  <a:cubicBezTo>
                    <a:pt x="1968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7" y="1949"/>
                    <a:pt x="1502" y="1949"/>
                  </a:cubicBezTo>
                  <a:cubicBezTo>
                    <a:pt x="1136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5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2" y="2944"/>
                  </a:cubicBezTo>
                  <a:cubicBezTo>
                    <a:pt x="1498" y="2944"/>
                    <a:pt x="1495" y="2942"/>
                    <a:pt x="1492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5" y="0"/>
                  </a:moveTo>
                  <a:cubicBezTo>
                    <a:pt x="814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0" y="5171"/>
                    <a:pt x="2802" y="5171"/>
                  </a:cubicBezTo>
                  <a:cubicBezTo>
                    <a:pt x="2903" y="5171"/>
                    <a:pt x="3005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7812509" y="3134818"/>
              <a:ext cx="78919" cy="135544"/>
            </a:xfrm>
            <a:custGeom>
              <a:rect b="b" l="l" r="r" t="t"/>
              <a:pathLst>
                <a:path extrusionOk="0" h="5168" w="3009">
                  <a:moveTo>
                    <a:pt x="1719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8" y="1949"/>
                    <a:pt x="1502" y="1949"/>
                  </a:cubicBezTo>
                  <a:cubicBezTo>
                    <a:pt x="1137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6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1" y="2666"/>
                  </a:cubicBezTo>
                  <a:lnTo>
                    <a:pt x="1512" y="2940"/>
                  </a:lnTo>
                  <a:cubicBezTo>
                    <a:pt x="1509" y="2942"/>
                    <a:pt x="1506" y="2944"/>
                    <a:pt x="1502" y="2944"/>
                  </a:cubicBezTo>
                  <a:cubicBezTo>
                    <a:pt x="1499" y="2944"/>
                    <a:pt x="1495" y="2942"/>
                    <a:pt x="1493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6" y="0"/>
                  </a:moveTo>
                  <a:cubicBezTo>
                    <a:pt x="814" y="0"/>
                    <a:pt x="434" y="385"/>
                    <a:pt x="434" y="852"/>
                  </a:cubicBezTo>
                  <a:lnTo>
                    <a:pt x="434" y="1285"/>
                  </a:lnTo>
                  <a:cubicBezTo>
                    <a:pt x="434" y="1626"/>
                    <a:pt x="598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6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0"/>
                    <a:pt x="102" y="5168"/>
                    <a:pt x="203" y="5168"/>
                  </a:cubicBezTo>
                  <a:cubicBezTo>
                    <a:pt x="304" y="5168"/>
                    <a:pt x="405" y="5100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9" y="3224"/>
                  </a:lnTo>
                  <a:cubicBezTo>
                    <a:pt x="1290" y="3306"/>
                    <a:pt x="1398" y="3347"/>
                    <a:pt x="1505" y="3347"/>
                  </a:cubicBezTo>
                  <a:cubicBezTo>
                    <a:pt x="1612" y="3347"/>
                    <a:pt x="1719" y="3306"/>
                    <a:pt x="1801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0"/>
                    <a:pt x="2702" y="5168"/>
                    <a:pt x="2803" y="5168"/>
                  </a:cubicBezTo>
                  <a:cubicBezTo>
                    <a:pt x="2905" y="5168"/>
                    <a:pt x="3006" y="5100"/>
                    <a:pt x="3003" y="4966"/>
                  </a:cubicBezTo>
                  <a:lnTo>
                    <a:pt x="3003" y="3286"/>
                  </a:lnTo>
                  <a:cubicBezTo>
                    <a:pt x="3008" y="3046"/>
                    <a:pt x="2869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2" y="1944"/>
                    <a:pt x="2570" y="1626"/>
                    <a:pt x="2570" y="1285"/>
                  </a:cubicBezTo>
                  <a:lnTo>
                    <a:pt x="2570" y="852"/>
                  </a:lnTo>
                  <a:cubicBezTo>
                    <a:pt x="2570" y="385"/>
                    <a:pt x="2190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7539926" y="3134818"/>
              <a:ext cx="78892" cy="135649"/>
            </a:xfrm>
            <a:custGeom>
              <a:rect b="b" l="l" r="r" t="t"/>
              <a:pathLst>
                <a:path extrusionOk="0" h="5172" w="3008">
                  <a:moveTo>
                    <a:pt x="1718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72" y="1949"/>
                    <a:pt x="1502" y="1949"/>
                  </a:cubicBezTo>
                  <a:cubicBezTo>
                    <a:pt x="1136" y="1949"/>
                    <a:pt x="843" y="1655"/>
                    <a:pt x="843" y="1285"/>
                  </a:cubicBezTo>
                  <a:lnTo>
                    <a:pt x="843" y="852"/>
                  </a:lnTo>
                  <a:cubicBezTo>
                    <a:pt x="843" y="606"/>
                    <a:pt x="1040" y="409"/>
                    <a:pt x="1285" y="409"/>
                  </a:cubicBezTo>
                  <a:close/>
                  <a:moveTo>
                    <a:pt x="1738" y="2358"/>
                  </a:moveTo>
                  <a:lnTo>
                    <a:pt x="1738" y="2454"/>
                  </a:lnTo>
                  <a:cubicBezTo>
                    <a:pt x="1738" y="2526"/>
                    <a:pt x="1757" y="2598"/>
                    <a:pt x="1791" y="2666"/>
                  </a:cubicBezTo>
                  <a:lnTo>
                    <a:pt x="1516" y="2940"/>
                  </a:lnTo>
                  <a:cubicBezTo>
                    <a:pt x="1514" y="2942"/>
                    <a:pt x="1510" y="2944"/>
                    <a:pt x="1507" y="2944"/>
                  </a:cubicBezTo>
                  <a:cubicBezTo>
                    <a:pt x="1503" y="2944"/>
                    <a:pt x="1499" y="2942"/>
                    <a:pt x="1497" y="2940"/>
                  </a:cubicBezTo>
                  <a:lnTo>
                    <a:pt x="1492" y="2940"/>
                  </a:lnTo>
                  <a:lnTo>
                    <a:pt x="1218" y="2661"/>
                  </a:lnTo>
                  <a:cubicBezTo>
                    <a:pt x="1256" y="2598"/>
                    <a:pt x="1276" y="2526"/>
                    <a:pt x="1276" y="2454"/>
                  </a:cubicBezTo>
                  <a:lnTo>
                    <a:pt x="1276" y="2358"/>
                  </a:lnTo>
                  <a:close/>
                  <a:moveTo>
                    <a:pt x="1285" y="0"/>
                  </a:moveTo>
                  <a:cubicBezTo>
                    <a:pt x="819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62" y="2464"/>
                  </a:cubicBezTo>
                  <a:lnTo>
                    <a:pt x="352" y="2719"/>
                  </a:lnTo>
                  <a:cubicBezTo>
                    <a:pt x="135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1" y="5171"/>
                    <a:pt x="2803" y="5171"/>
                  </a:cubicBezTo>
                  <a:cubicBezTo>
                    <a:pt x="2906" y="5171"/>
                    <a:pt x="3008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7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7574127" y="2907741"/>
              <a:ext cx="283231" cy="215065"/>
            </a:xfrm>
            <a:custGeom>
              <a:rect b="b" l="l" r="r" t="t"/>
              <a:pathLst>
                <a:path extrusionOk="0" h="8200" w="10799">
                  <a:moveTo>
                    <a:pt x="5395" y="1"/>
                  </a:moveTo>
                  <a:cubicBezTo>
                    <a:pt x="5324" y="1"/>
                    <a:pt x="5253" y="38"/>
                    <a:pt x="5216" y="112"/>
                  </a:cubicBezTo>
                  <a:lnTo>
                    <a:pt x="4567" y="1412"/>
                  </a:lnTo>
                  <a:cubicBezTo>
                    <a:pt x="4462" y="1577"/>
                    <a:pt x="4605" y="1723"/>
                    <a:pt x="4746" y="1723"/>
                  </a:cubicBezTo>
                  <a:cubicBezTo>
                    <a:pt x="4818" y="1723"/>
                    <a:pt x="4890" y="1684"/>
                    <a:pt x="4928" y="1590"/>
                  </a:cubicBezTo>
                  <a:lnTo>
                    <a:pt x="5192" y="1060"/>
                  </a:lnTo>
                  <a:lnTo>
                    <a:pt x="5192" y="4977"/>
                  </a:lnTo>
                  <a:lnTo>
                    <a:pt x="852" y="4977"/>
                  </a:lnTo>
                  <a:cubicBezTo>
                    <a:pt x="381" y="4977"/>
                    <a:pt x="1" y="5357"/>
                    <a:pt x="1" y="5829"/>
                  </a:cubicBezTo>
                  <a:lnTo>
                    <a:pt x="1" y="7994"/>
                  </a:lnTo>
                  <a:cubicBezTo>
                    <a:pt x="1" y="8129"/>
                    <a:pt x="102" y="8196"/>
                    <a:pt x="203" y="8196"/>
                  </a:cubicBezTo>
                  <a:cubicBezTo>
                    <a:pt x="304" y="8196"/>
                    <a:pt x="405" y="8129"/>
                    <a:pt x="405" y="7994"/>
                  </a:cubicBezTo>
                  <a:lnTo>
                    <a:pt x="405" y="5829"/>
                  </a:lnTo>
                  <a:cubicBezTo>
                    <a:pt x="405" y="5583"/>
                    <a:pt x="607" y="5381"/>
                    <a:pt x="852" y="5381"/>
                  </a:cubicBezTo>
                  <a:lnTo>
                    <a:pt x="3465" y="5381"/>
                  </a:lnTo>
                  <a:lnTo>
                    <a:pt x="3465" y="7994"/>
                  </a:lnTo>
                  <a:cubicBezTo>
                    <a:pt x="3465" y="8129"/>
                    <a:pt x="3566" y="8196"/>
                    <a:pt x="3667" y="8196"/>
                  </a:cubicBezTo>
                  <a:cubicBezTo>
                    <a:pt x="3768" y="8196"/>
                    <a:pt x="3869" y="8129"/>
                    <a:pt x="3869" y="7994"/>
                  </a:cubicBezTo>
                  <a:lnTo>
                    <a:pt x="3869" y="5386"/>
                  </a:lnTo>
                  <a:lnTo>
                    <a:pt x="6929" y="5386"/>
                  </a:lnTo>
                  <a:lnTo>
                    <a:pt x="6929" y="7994"/>
                  </a:lnTo>
                  <a:cubicBezTo>
                    <a:pt x="6929" y="8131"/>
                    <a:pt x="7031" y="8200"/>
                    <a:pt x="7132" y="8200"/>
                  </a:cubicBezTo>
                  <a:cubicBezTo>
                    <a:pt x="7233" y="8200"/>
                    <a:pt x="7334" y="8131"/>
                    <a:pt x="7334" y="7994"/>
                  </a:cubicBezTo>
                  <a:lnTo>
                    <a:pt x="7334" y="5386"/>
                  </a:lnTo>
                  <a:lnTo>
                    <a:pt x="9946" y="5386"/>
                  </a:lnTo>
                  <a:cubicBezTo>
                    <a:pt x="10192" y="5386"/>
                    <a:pt x="10389" y="5583"/>
                    <a:pt x="10394" y="5829"/>
                  </a:cubicBezTo>
                  <a:lnTo>
                    <a:pt x="10394" y="7994"/>
                  </a:lnTo>
                  <a:cubicBezTo>
                    <a:pt x="10394" y="8131"/>
                    <a:pt x="10495" y="8200"/>
                    <a:pt x="10596" y="8200"/>
                  </a:cubicBezTo>
                  <a:cubicBezTo>
                    <a:pt x="10697" y="8200"/>
                    <a:pt x="10798" y="8131"/>
                    <a:pt x="10798" y="7994"/>
                  </a:cubicBezTo>
                  <a:lnTo>
                    <a:pt x="10798" y="5829"/>
                  </a:lnTo>
                  <a:cubicBezTo>
                    <a:pt x="10798" y="5357"/>
                    <a:pt x="10413" y="4977"/>
                    <a:pt x="9942" y="4977"/>
                  </a:cubicBezTo>
                  <a:lnTo>
                    <a:pt x="5597" y="4977"/>
                  </a:lnTo>
                  <a:lnTo>
                    <a:pt x="5597" y="1060"/>
                  </a:lnTo>
                  <a:lnTo>
                    <a:pt x="5866" y="1590"/>
                  </a:lnTo>
                  <a:cubicBezTo>
                    <a:pt x="5908" y="1659"/>
                    <a:pt x="5971" y="1688"/>
                    <a:pt x="6033" y="1688"/>
                  </a:cubicBezTo>
                  <a:cubicBezTo>
                    <a:pt x="6160" y="1688"/>
                    <a:pt x="6285" y="1564"/>
                    <a:pt x="6227" y="1412"/>
                  </a:cubicBezTo>
                  <a:lnTo>
                    <a:pt x="5577" y="112"/>
                  </a:lnTo>
                  <a:cubicBezTo>
                    <a:pt x="5539" y="38"/>
                    <a:pt x="5467" y="1"/>
                    <a:pt x="5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0" name="Google Shape;3530;p38"/>
          <p:cNvSpPr txBox="1"/>
          <p:nvPr/>
        </p:nvSpPr>
        <p:spPr>
          <a:xfrm>
            <a:off x="1132900" y="954633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Business Icons</a:t>
            </a:r>
            <a:endParaRPr sz="32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38"/>
          <p:cNvSpPr txBox="1"/>
          <p:nvPr/>
        </p:nvSpPr>
        <p:spPr>
          <a:xfrm>
            <a:off x="6477867" y="954633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Teamwork Icons</a:t>
            </a:r>
            <a:endParaRPr sz="32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descr="Fortnite Wiki | Fandom" id="305" name="Google Shape;3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1327" y="2261724"/>
            <a:ext cx="4493237" cy="4493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4"/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307" name="Google Shape;307;p4"/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 Presentation</a:t>
              </a:r>
              <a:endParaRPr/>
            </a:p>
          </p:txBody>
        </p:sp>
        <p:sp>
          <p:nvSpPr>
            <p:cNvPr id="308" name="Google Shape;308;p4"/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Portfolio Presentation</a:t>
              </a:r>
              <a:endParaRPr/>
            </a:p>
          </p:txBody>
        </p:sp>
        <p:sp>
          <p:nvSpPr>
            <p:cNvPr id="309" name="Google Shape;309;p4"/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</a:t>
              </a:r>
              <a:endParaRPr/>
            </a:p>
          </p:txBody>
        </p:sp>
        <p:sp>
          <p:nvSpPr>
            <p:cNvPr id="310" name="Google Shape;310;p4"/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"/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"/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4"/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314" name="Google Shape;314;p4"/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 Presentation</a:t>
              </a:r>
              <a:endParaRPr/>
            </a:p>
          </p:txBody>
        </p:sp>
        <p:sp>
          <p:nvSpPr>
            <p:cNvPr id="315" name="Google Shape;315;p4"/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Portfolio Presentation</a:t>
              </a:r>
              <a:endParaRPr/>
            </a:p>
          </p:txBody>
        </p:sp>
        <p:sp>
          <p:nvSpPr>
            <p:cNvPr id="316" name="Google Shape;316;p4"/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</a:t>
              </a:r>
              <a:endParaRPr/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"/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4"/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4"/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1" name="Google Shape;321;p4"/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22" name="Google Shape;322;p4"/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PHOTOS.  </a:t>
              </a:r>
              <a:endPara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4"/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24" name="Google Shape;324;p4"/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PHOTOS.  </a:t>
              </a:r>
              <a:endPara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4"/>
          <p:cNvSpPr/>
          <p:nvPr/>
        </p:nvSpPr>
        <p:spPr>
          <a:xfrm>
            <a:off x="4813300" y="1676400"/>
            <a:ext cx="2160588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4"/>
          <p:cNvCxnSpPr/>
          <p:nvPr/>
        </p:nvCxnSpPr>
        <p:spPr>
          <a:xfrm>
            <a:off x="4555077" y="1872343"/>
            <a:ext cx="914400" cy="914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8" name="Google Shape;328;p4"/>
          <p:cNvCxnSpPr/>
          <p:nvPr/>
        </p:nvCxnSpPr>
        <p:spPr>
          <a:xfrm>
            <a:off x="4354729" y="3248617"/>
            <a:ext cx="602146" cy="33015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9" name="Google Shape;329;p4"/>
          <p:cNvCxnSpPr/>
          <p:nvPr/>
        </p:nvCxnSpPr>
        <p:spPr>
          <a:xfrm>
            <a:off x="4354729" y="4451733"/>
            <a:ext cx="681728" cy="17832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0" name="Google Shape;330;p4"/>
          <p:cNvCxnSpPr>
            <a:stCxn id="322" idx="3"/>
          </p:cNvCxnSpPr>
          <p:nvPr/>
        </p:nvCxnSpPr>
        <p:spPr>
          <a:xfrm flipH="1" rot="10800000">
            <a:off x="4555077" y="5793734"/>
            <a:ext cx="466800" cy="169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1" name="Google Shape;331;p4"/>
          <p:cNvCxnSpPr/>
          <p:nvPr/>
        </p:nvCxnSpPr>
        <p:spPr>
          <a:xfrm flipH="1">
            <a:off x="6703653" y="2017696"/>
            <a:ext cx="810731" cy="75474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2" name="Google Shape;332;p4"/>
          <p:cNvCxnSpPr/>
          <p:nvPr/>
        </p:nvCxnSpPr>
        <p:spPr>
          <a:xfrm flipH="1">
            <a:off x="7255340" y="3269754"/>
            <a:ext cx="397146" cy="28721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3" name="Google Shape;333;p4"/>
          <p:cNvCxnSpPr/>
          <p:nvPr/>
        </p:nvCxnSpPr>
        <p:spPr>
          <a:xfrm flipH="1">
            <a:off x="7113520" y="4451733"/>
            <a:ext cx="568360" cy="15809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4" name="Google Shape;334;p4"/>
          <p:cNvCxnSpPr/>
          <p:nvPr/>
        </p:nvCxnSpPr>
        <p:spPr>
          <a:xfrm rot="10800000">
            <a:off x="7077008" y="5825143"/>
            <a:ext cx="332011" cy="10405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"/>
          <p:cNvSpPr/>
          <p:nvPr/>
        </p:nvSpPr>
        <p:spPr>
          <a:xfrm>
            <a:off x="6191272" y="1253403"/>
            <a:ext cx="2802117" cy="54781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7982049" y="1180633"/>
            <a:ext cx="2802117" cy="54781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"/>
          <p:cNvSpPr txBox="1"/>
          <p:nvPr>
            <p:ph type="title"/>
          </p:nvPr>
        </p:nvSpPr>
        <p:spPr>
          <a:xfrm>
            <a:off x="2008366" y="145491"/>
            <a:ext cx="7973276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4000"/>
              <a:buFont typeface="Arial Black"/>
              <a:buNone/>
            </a:pPr>
            <a:r>
              <a:rPr b="1" lang="en-US" sz="4000"/>
              <a:t>Real Estate Infographics</a:t>
            </a:r>
            <a:endParaRPr b="1" sz="4000"/>
          </a:p>
        </p:txBody>
      </p:sp>
      <p:sp>
        <p:nvSpPr>
          <p:cNvPr id="342" name="Google Shape;342;p5"/>
          <p:cNvSpPr txBox="1"/>
          <p:nvPr/>
        </p:nvSpPr>
        <p:spPr>
          <a:xfrm>
            <a:off x="1634933" y="203063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1634933" y="338604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5"/>
          <p:cNvSpPr txBox="1"/>
          <p:nvPr/>
        </p:nvSpPr>
        <p:spPr>
          <a:xfrm>
            <a:off x="1641783" y="406375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1634933" y="270834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"/>
          <p:cNvSpPr txBox="1"/>
          <p:nvPr/>
        </p:nvSpPr>
        <p:spPr>
          <a:xfrm>
            <a:off x="1641783" y="541916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5"/>
          <p:cNvSpPr txBox="1"/>
          <p:nvPr/>
        </p:nvSpPr>
        <p:spPr>
          <a:xfrm>
            <a:off x="1641783" y="474146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5"/>
          <p:cNvSpPr txBox="1"/>
          <p:nvPr/>
        </p:nvSpPr>
        <p:spPr>
          <a:xfrm>
            <a:off x="705767" y="4200384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sz="2400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705767" y="489165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sz="24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705767" y="5556991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sz="24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"/>
          <p:cNvSpPr txBox="1"/>
          <p:nvPr/>
        </p:nvSpPr>
        <p:spPr>
          <a:xfrm>
            <a:off x="675200" y="2156708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 txBox="1"/>
          <p:nvPr/>
        </p:nvSpPr>
        <p:spPr>
          <a:xfrm>
            <a:off x="675200" y="2847977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b="1" sz="2400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5"/>
          <p:cNvSpPr txBox="1"/>
          <p:nvPr/>
        </p:nvSpPr>
        <p:spPr>
          <a:xfrm>
            <a:off x="675200" y="351331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b="1"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ree Fire regalará personajes, fragmentos de cubo y más en Mundo Maravilloso" id="354" name="Google Shape;3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5004" y="1144276"/>
            <a:ext cx="4671162" cy="5838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360" name="Google Shape;360;p6"/>
          <p:cNvSpPr txBox="1"/>
          <p:nvPr/>
        </p:nvSpPr>
        <p:spPr>
          <a:xfrm>
            <a:off x="1144688" y="4409416"/>
            <a:ext cx="29624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MERCURY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"/>
          <p:cNvSpPr txBox="1"/>
          <p:nvPr/>
        </p:nvSpPr>
        <p:spPr>
          <a:xfrm>
            <a:off x="4652376" y="4362500"/>
            <a:ext cx="29712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MARS</a:t>
            </a:r>
            <a:endParaRPr/>
          </a:p>
        </p:txBody>
      </p:sp>
      <p:sp>
        <p:nvSpPr>
          <p:cNvPr id="362" name="Google Shape;362;p6"/>
          <p:cNvSpPr txBox="1"/>
          <p:nvPr/>
        </p:nvSpPr>
        <p:spPr>
          <a:xfrm>
            <a:off x="8342829" y="4419109"/>
            <a:ext cx="29664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1164368" y="4958849"/>
            <a:ext cx="29712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Mercury is the closest planet to the Sun</a:t>
            </a:r>
            <a:endParaRPr/>
          </a:p>
        </p:txBody>
      </p:sp>
      <p:sp>
        <p:nvSpPr>
          <p:cNvPr id="364" name="Google Shape;364;p6"/>
          <p:cNvSpPr txBox="1"/>
          <p:nvPr/>
        </p:nvSpPr>
        <p:spPr>
          <a:xfrm>
            <a:off x="4659892" y="4911933"/>
            <a:ext cx="29712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Despite being red, Mars is actually a cold place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8345645" y="4968543"/>
            <a:ext cx="29712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Venus has a beautiful name but it’s hot</a:t>
            </a:r>
            <a:endParaRPr/>
          </a:p>
        </p:txBody>
      </p:sp>
      <p:sp>
        <p:nvSpPr>
          <p:cNvPr id="366" name="Google Shape;366;p6"/>
          <p:cNvSpPr txBox="1"/>
          <p:nvPr/>
        </p:nvSpPr>
        <p:spPr>
          <a:xfrm>
            <a:off x="995312" y="4480950"/>
            <a:ext cx="29664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2133"/>
              </a:spcAft>
              <a:buClr>
                <a:srgbClr val="B6343C"/>
              </a:buClr>
              <a:buSzPts val="1400"/>
              <a:buFont typeface="Montserrat ExtraBold"/>
              <a:buNone/>
            </a:pPr>
            <a:r>
              <a:rPr lang="en-US" sz="2133">
                <a:solidFill>
                  <a:srgbClr val="B634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JUPITER</a:t>
            </a:r>
            <a:endParaRPr/>
          </a:p>
        </p:txBody>
      </p:sp>
      <p:sp>
        <p:nvSpPr>
          <p:cNvPr id="367" name="Google Shape;367;p6"/>
          <p:cNvSpPr txBox="1"/>
          <p:nvPr/>
        </p:nvSpPr>
        <p:spPr>
          <a:xfrm>
            <a:off x="4652376" y="4480950"/>
            <a:ext cx="29712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2133"/>
              </a:spcAft>
              <a:buClr>
                <a:srgbClr val="B6343C"/>
              </a:buClr>
              <a:buSzPts val="1400"/>
              <a:buFont typeface="Montserrat ExtraBold"/>
              <a:buNone/>
            </a:pPr>
            <a:r>
              <a:rPr lang="en-US" sz="2133">
                <a:solidFill>
                  <a:srgbClr val="B634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SATURN</a:t>
            </a:r>
            <a:endParaRPr/>
          </a:p>
        </p:txBody>
      </p:sp>
      <p:sp>
        <p:nvSpPr>
          <p:cNvPr id="368" name="Google Shape;368;p6"/>
          <p:cNvSpPr txBox="1"/>
          <p:nvPr/>
        </p:nvSpPr>
        <p:spPr>
          <a:xfrm>
            <a:off x="8299976" y="4480950"/>
            <a:ext cx="2966400" cy="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2133"/>
              </a:spcAft>
              <a:buClr>
                <a:srgbClr val="B6343C"/>
              </a:buClr>
              <a:buSzPts val="1400"/>
              <a:buFont typeface="Montserrat ExtraBold"/>
              <a:buNone/>
            </a:pPr>
            <a:r>
              <a:rPr lang="en-US" sz="2133">
                <a:solidFill>
                  <a:srgbClr val="B634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NEPTUNE</a:t>
            </a:r>
            <a:endParaRPr/>
          </a:p>
        </p:txBody>
      </p:sp>
      <p:pic>
        <p:nvPicPr>
          <p:cNvPr id="369" name="Google Shape;3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738" y="1974218"/>
            <a:ext cx="2855830" cy="238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303" y="1315921"/>
            <a:ext cx="2486789" cy="305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9807" y="1528525"/>
            <a:ext cx="2836569" cy="286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"/>
          <p:cNvSpPr txBox="1"/>
          <p:nvPr/>
        </p:nvSpPr>
        <p:spPr>
          <a:xfrm>
            <a:off x="1700720" y="1219906"/>
            <a:ext cx="22016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/>
          </a:p>
        </p:txBody>
      </p:sp>
      <p:sp>
        <p:nvSpPr>
          <p:cNvPr id="377" name="Google Shape;377;p7"/>
          <p:cNvSpPr txBox="1"/>
          <p:nvPr>
            <p:ph idx="4294967295" type="subTitle"/>
          </p:nvPr>
        </p:nvSpPr>
        <p:spPr>
          <a:xfrm>
            <a:off x="1616904" y="4962031"/>
            <a:ext cx="27088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Mercury is  the closest planet to the Sun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"/>
          <p:cNvSpPr txBox="1"/>
          <p:nvPr/>
        </p:nvSpPr>
        <p:spPr>
          <a:xfrm>
            <a:off x="4981553" y="1219906"/>
            <a:ext cx="22016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</p:txBody>
      </p:sp>
      <p:sp>
        <p:nvSpPr>
          <p:cNvPr id="379" name="Google Shape;379;p7"/>
          <p:cNvSpPr txBox="1"/>
          <p:nvPr/>
        </p:nvSpPr>
        <p:spPr>
          <a:xfrm>
            <a:off x="4897737" y="4962031"/>
            <a:ext cx="27088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Venus is the second planet from the Sun</a:t>
            </a:r>
            <a:endParaRPr/>
          </a:p>
        </p:txBody>
      </p:sp>
      <p:sp>
        <p:nvSpPr>
          <p:cNvPr id="380" name="Google Shape;380;p7"/>
          <p:cNvSpPr txBox="1"/>
          <p:nvPr/>
        </p:nvSpPr>
        <p:spPr>
          <a:xfrm>
            <a:off x="8262353" y="1219906"/>
            <a:ext cx="22016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/>
          </a:p>
        </p:txBody>
      </p:sp>
      <p:sp>
        <p:nvSpPr>
          <p:cNvPr id="381" name="Google Shape;381;p7"/>
          <p:cNvSpPr txBox="1"/>
          <p:nvPr/>
        </p:nvSpPr>
        <p:spPr>
          <a:xfrm>
            <a:off x="8178537" y="4962031"/>
            <a:ext cx="27088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 being red, Mars is actually</a:t>
            </a:r>
            <a:endParaRPr/>
          </a:p>
        </p:txBody>
      </p:sp>
      <p:sp>
        <p:nvSpPr>
          <p:cNvPr id="382" name="Google Shape;382;p7"/>
          <p:cNvSpPr txBox="1"/>
          <p:nvPr/>
        </p:nvSpPr>
        <p:spPr>
          <a:xfrm>
            <a:off x="1616904" y="4387664"/>
            <a:ext cx="2708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Mercury</a:t>
            </a:r>
            <a:endParaRPr/>
          </a:p>
        </p:txBody>
      </p:sp>
      <p:sp>
        <p:nvSpPr>
          <p:cNvPr id="383" name="Google Shape;383;p7"/>
          <p:cNvSpPr txBox="1"/>
          <p:nvPr/>
        </p:nvSpPr>
        <p:spPr>
          <a:xfrm>
            <a:off x="4897737" y="4387664"/>
            <a:ext cx="2708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Venus</a:t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8178537" y="4387664"/>
            <a:ext cx="2708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</a:t>
            </a:r>
            <a:endParaRPr/>
          </a:p>
        </p:txBody>
      </p:sp>
      <p:pic>
        <p:nvPicPr>
          <p:cNvPr id="385" name="Google Shape;3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24004">
            <a:off x="1535886" y="1306151"/>
            <a:ext cx="8759963" cy="35991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7"/>
          <p:cNvCxnSpPr>
            <a:stCxn id="380" idx="2"/>
          </p:cNvCxnSpPr>
          <p:nvPr/>
        </p:nvCxnSpPr>
        <p:spPr>
          <a:xfrm>
            <a:off x="9363153" y="1843906"/>
            <a:ext cx="579900" cy="485400"/>
          </a:xfrm>
          <a:prstGeom prst="straightConnector1">
            <a:avLst/>
          </a:prstGeom>
          <a:noFill/>
          <a:ln cap="flat" cmpd="sng" w="57150">
            <a:solidFill>
              <a:srgbClr val="8860E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7" name="Google Shape;387;p7"/>
          <p:cNvCxnSpPr/>
          <p:nvPr/>
        </p:nvCxnSpPr>
        <p:spPr>
          <a:xfrm flipH="1">
            <a:off x="4981520" y="1843906"/>
            <a:ext cx="1100833" cy="1029114"/>
          </a:xfrm>
          <a:prstGeom prst="straightConnector1">
            <a:avLst/>
          </a:prstGeom>
          <a:noFill/>
          <a:ln cap="flat" cmpd="sng" w="57150">
            <a:solidFill>
              <a:srgbClr val="8860E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8" name="Google Shape;388;p7"/>
          <p:cNvCxnSpPr/>
          <p:nvPr/>
        </p:nvCxnSpPr>
        <p:spPr>
          <a:xfrm>
            <a:off x="2656982" y="1843906"/>
            <a:ext cx="508000" cy="485529"/>
          </a:xfrm>
          <a:prstGeom prst="straightConnector1">
            <a:avLst/>
          </a:prstGeom>
          <a:noFill/>
          <a:ln cap="flat" cmpd="sng" w="57150">
            <a:solidFill>
              <a:srgbClr val="8860E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 txBox="1"/>
          <p:nvPr>
            <p:ph type="title"/>
          </p:nvPr>
        </p:nvSpPr>
        <p:spPr>
          <a:xfrm>
            <a:off x="2240181" y="157403"/>
            <a:ext cx="7556869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b="1" lang="en-US"/>
              <a:t>Real Estate Infographics</a:t>
            </a:r>
            <a:endParaRPr b="1"/>
          </a:p>
        </p:txBody>
      </p:sp>
      <p:sp>
        <p:nvSpPr>
          <p:cNvPr id="394" name="Google Shape;394;p8"/>
          <p:cNvSpPr txBox="1"/>
          <p:nvPr/>
        </p:nvSpPr>
        <p:spPr>
          <a:xfrm>
            <a:off x="865833" y="2598971"/>
            <a:ext cx="2532000" cy="4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sz="21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8"/>
          <p:cNvSpPr txBox="1"/>
          <p:nvPr/>
        </p:nvSpPr>
        <p:spPr>
          <a:xfrm>
            <a:off x="865833" y="306857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8"/>
          <p:cNvSpPr txBox="1"/>
          <p:nvPr/>
        </p:nvSpPr>
        <p:spPr>
          <a:xfrm>
            <a:off x="865800" y="4301335"/>
            <a:ext cx="2532000" cy="4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sz="21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863033" y="4779145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8791400" y="4909067"/>
            <a:ext cx="2532000" cy="46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 sz="21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8"/>
          <p:cNvSpPr txBox="1"/>
          <p:nvPr/>
        </p:nvSpPr>
        <p:spPr>
          <a:xfrm>
            <a:off x="8791400" y="3466301"/>
            <a:ext cx="2532000" cy="4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21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8935033" y="538686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8"/>
          <p:cNvSpPr txBox="1"/>
          <p:nvPr/>
        </p:nvSpPr>
        <p:spPr>
          <a:xfrm>
            <a:off x="8937800" y="3944100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8791400" y="2031767"/>
            <a:ext cx="2532000" cy="4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21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8"/>
          <p:cNvSpPr txBox="1"/>
          <p:nvPr/>
        </p:nvSpPr>
        <p:spPr>
          <a:xfrm>
            <a:off x="8937800" y="2501352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21 ideas de Imágenes PNG de Fortnite | imágenes png, fortnite, png" id="404" name="Google Shape;4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5954" y="3177066"/>
            <a:ext cx="4505325" cy="2209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8"/>
          <p:cNvCxnSpPr/>
          <p:nvPr/>
        </p:nvCxnSpPr>
        <p:spPr>
          <a:xfrm flipH="1">
            <a:off x="7112000" y="2266567"/>
            <a:ext cx="1498600" cy="80200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6" name="Google Shape;406;p8"/>
          <p:cNvCxnSpPr/>
          <p:nvPr/>
        </p:nvCxnSpPr>
        <p:spPr>
          <a:xfrm>
            <a:off x="3544233" y="2833771"/>
            <a:ext cx="1874283" cy="612606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7" name="Google Shape;407;p8"/>
          <p:cNvCxnSpPr/>
          <p:nvPr/>
        </p:nvCxnSpPr>
        <p:spPr>
          <a:xfrm flipH="1" rot="10800000">
            <a:off x="3619587" y="4536135"/>
            <a:ext cx="1257213" cy="163565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8" name="Google Shape;408;p8"/>
          <p:cNvCxnSpPr/>
          <p:nvPr/>
        </p:nvCxnSpPr>
        <p:spPr>
          <a:xfrm rot="10800000">
            <a:off x="7974550" y="5143867"/>
            <a:ext cx="636050" cy="190311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9" name="Google Shape;409;p8"/>
          <p:cNvCxnSpPr/>
          <p:nvPr/>
        </p:nvCxnSpPr>
        <p:spPr>
          <a:xfrm rot="10800000">
            <a:off x="8285131" y="3701101"/>
            <a:ext cx="325469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 txBox="1"/>
          <p:nvPr>
            <p:ph type="title"/>
          </p:nvPr>
        </p:nvSpPr>
        <p:spPr>
          <a:xfrm>
            <a:off x="2500772" y="200055"/>
            <a:ext cx="7190456" cy="512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01"/>
              </a:buClr>
              <a:buSzPts val="36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id="415" name="Google Shape;4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0612" y="2429311"/>
            <a:ext cx="4175025" cy="3724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9"/>
          <p:cNvGrpSpPr/>
          <p:nvPr/>
        </p:nvGrpSpPr>
        <p:grpSpPr>
          <a:xfrm>
            <a:off x="3532863" y="2913066"/>
            <a:ext cx="5128896" cy="2237737"/>
            <a:chOff x="2812947" y="2184794"/>
            <a:chExt cx="3519693" cy="1678303"/>
          </a:xfrm>
        </p:grpSpPr>
        <p:sp>
          <p:nvSpPr>
            <p:cNvPr id="417" name="Google Shape;417;p9"/>
            <p:cNvSpPr/>
            <p:nvPr/>
          </p:nvSpPr>
          <p:spPr>
            <a:xfrm>
              <a:off x="2827571" y="2205870"/>
              <a:ext cx="1424072" cy="190989"/>
            </a:xfrm>
            <a:custGeom>
              <a:rect b="b" l="l" r="r" t="t"/>
              <a:pathLst>
                <a:path extrusionOk="0" fill="none" h="11476" w="65815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rgbClr val="F29424"/>
            </a:solidFill>
            <a:ln cap="rnd" cmpd="sng" w="20850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812947" y="218479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rgbClr val="F29424"/>
            </a:solidFill>
            <a:ln cap="flat" cmpd="sng" w="9525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5151712" y="2208475"/>
              <a:ext cx="1148670" cy="190973"/>
            </a:xfrm>
            <a:custGeom>
              <a:rect b="b" l="l" r="r" t="t"/>
              <a:pathLst>
                <a:path extrusionOk="0" fill="none" h="11475" w="73187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rgbClr val="F29424"/>
            </a:solidFill>
            <a:ln cap="rnd" cmpd="sng" w="20850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6289606" y="218853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rgbClr val="F29424"/>
            </a:solidFill>
            <a:ln cap="flat" cmpd="sng" w="9525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824681" y="3008826"/>
              <a:ext cx="1197514" cy="832175"/>
            </a:xfrm>
            <a:custGeom>
              <a:rect b="b" l="l" r="r" t="t"/>
              <a:pathLst>
                <a:path extrusionOk="0" fill="none" h="50003" w="97004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rgbClr val="F29424"/>
            </a:solidFill>
            <a:ln cap="rnd" cmpd="sng" w="20850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819748" y="3819295"/>
              <a:ext cx="42755" cy="42771"/>
            </a:xfrm>
            <a:custGeom>
              <a:rect b="b" l="l" r="r" t="t"/>
              <a:pathLst>
                <a:path extrusionOk="0" h="2570" w="2569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rgbClr val="F29424"/>
            </a:solidFill>
            <a:ln cap="flat" cmpd="sng" w="9525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5625216" y="3841988"/>
              <a:ext cx="682457" cy="17"/>
            </a:xfrm>
            <a:custGeom>
              <a:rect b="b" l="l" r="r" t="t"/>
              <a:pathLst>
                <a:path extrusionOk="0" fill="none" h="1" w="7362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rgbClr val="F29424"/>
            </a:solidFill>
            <a:ln cap="rnd" cmpd="sng" w="20850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289320" y="3820326"/>
              <a:ext cx="43320" cy="42771"/>
            </a:xfrm>
            <a:custGeom>
              <a:rect b="b" l="l" r="r" t="t"/>
              <a:pathLst>
                <a:path extrusionOk="0" h="2570" w="2603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rgbClr val="F29424"/>
            </a:solidFill>
            <a:ln cap="flat" cmpd="sng" w="9525">
              <a:solidFill>
                <a:srgbClr val="F294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9"/>
          <p:cNvSpPr txBox="1"/>
          <p:nvPr/>
        </p:nvSpPr>
        <p:spPr>
          <a:xfrm>
            <a:off x="9195712" y="460541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9195712" y="242931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9"/>
          <p:cNvSpPr txBox="1"/>
          <p:nvPr/>
        </p:nvSpPr>
        <p:spPr>
          <a:xfrm>
            <a:off x="1867413" y="234353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9"/>
          <p:cNvSpPr txBox="1"/>
          <p:nvPr/>
        </p:nvSpPr>
        <p:spPr>
          <a:xfrm>
            <a:off x="1861680" y="452068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b="1" sz="3333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591647" y="293770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595447" y="512134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9191912" y="302238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9195713" y="520606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2021-08-30T06:28:59Z</dcterms:created>
  <dc:creator>grym</dc:creator>
</cp:coreProperties>
</file>