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EE4"/>
    <a:srgbClr val="D33393"/>
    <a:srgbClr val="DA006D"/>
    <a:srgbClr val="FF0080"/>
    <a:srgbClr val="FF3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D8153-5761-3602-0E9E-42B772756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13412-67BD-7E04-68EE-04C85DDA0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1190A-74D6-A204-9AE8-0C9E81A7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216E93-5824-C923-479E-81FFE495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D8305E-51E3-B353-FC76-7749562D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335352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0EBB7-0112-0E1C-EF8C-E54A98CAC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9F661E-43F1-88D0-552B-937ACAAFA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DBA449-65EA-8220-A0FE-2C796A20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E27A-C251-7A47-15BE-DD44CD2F4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AFE3EA-C27E-81B6-0B19-33C72849A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115589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C6FE23-9178-BB8C-B81E-89DD54B2B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C06FD1-B45D-B6F7-CEDE-14D5EC94C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C2CBA-B534-E944-A79C-418E8F40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28E1BB-ECB7-8E22-18DC-006A293BF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21908F-68DC-F958-25DD-A7DAA0DD5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557538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23290-685B-DAD8-9CE6-184C2A293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1D97F7-4B25-B3BF-47C0-65F5382BD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B0FB13-C98A-1C21-D8F3-FF71F467B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CAF57-106E-D72C-1A0E-7904452DF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43A360-E1E8-19B1-4CDA-F893315A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61296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DA09E-6477-5399-660B-786C36CE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43ADDB-9C55-0722-DFFC-EC1661BA3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1B1DCA-4915-2721-CBF8-FFE54648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F6F77E-F8A7-6741-9649-04F3CA16F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04EB06-555D-0DAD-867A-56D03C7E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316439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4D1210-04DB-28C2-4D0F-4A9D8E907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E7CE2D-BA00-0FB8-4BEB-22ABD3C5E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C86D8A-0E77-4B22-BA49-EB479AF44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D909CC-D363-146C-208D-C87E5340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DBFE06-2F59-AA4F-45D1-BA36C418C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19A2DC-C5C2-99CA-FB1C-F717D090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378728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85691-84E0-0485-410D-A813839A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E9C365-7575-EE4E-FA21-01E52F0AC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AD0AAB-E64C-7BD3-069B-5F5825161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7F96FC-1D94-449C-2AD0-9D29EB657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B2028B1-9E62-85FA-D856-E0E51FDC4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8A7D48-A11C-6305-8EF8-5F85B603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3B506-8A07-FD17-C9EA-E809E527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BFD961-3277-8AC6-DBD4-1E8C4921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33314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DB9EE-85B2-0F4D-E290-430D98A6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ED61AE-BBE4-2E41-55F5-7A4C4761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08792F-D5B5-4414-3CF0-22E74B16F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70CADE-7601-ED83-23DC-6BEE94DE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581613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B2B42F-18B6-9994-F310-9B7DFEB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070F4B-F5E3-E355-F753-7C378387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8E1EE7-399C-4E57-8C00-B9CC8D419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436778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165B7C-4BE4-92E8-6BD8-6A4FC3A0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D4AA62-9BAB-D394-5A33-A012B6ACC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B695E4-5151-CD4F-A312-A685AA8FE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FC9DA4-C046-715E-2E51-606648DD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C5F949-F73B-B2FE-95CB-0DCAC403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653DFF-14AD-FA1E-C0CE-823F2FB4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374614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0AA0B-C033-AB5E-363E-1EE86A87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7037A3A-974B-3C65-D343-79A395076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E933F9-58E2-F75B-D171-37BB2528C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474AA7-CE14-6B15-3CE3-34E76B490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11F932-51CF-05BC-AABB-50ADC66E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CCE714-4BB1-A213-23AE-BA2034F7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417365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4FE68-35CE-FE2E-B065-78D1C0CFD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7DD7F2-DE90-6658-9051-A2FF9A008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F6A9F-CACF-F9DD-82DC-9A7C3ECB2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E5AF0-0046-4A55-831C-1F6D19344242}" type="datetimeFigureOut">
              <a:rPr lang="ru-KZ" smtClean="0"/>
              <a:t>12/05/2023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946D29-15C0-68D4-F599-4E0B9DC0F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6E3758-A8E8-C32D-6649-C684AABE4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7360B-6D62-4479-8715-2DF258098433}" type="slidenum">
              <a:rPr lang="ru-KZ" smtClean="0"/>
              <a:t>‹Nº›</a:t>
            </a:fld>
            <a:endParaRPr lang="ru-KZ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0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image" Target="../media/image9.jpe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18" Type="http://schemas.microsoft.com/office/2007/relationships/hdphoto" Target="../media/hdphoto9.wdp"/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12" Type="http://schemas.microsoft.com/office/2007/relationships/hdphoto" Target="../media/hdphoto6.wdp"/><Relationship Id="rId17" Type="http://schemas.openxmlformats.org/officeDocument/2006/relationships/image" Target="../media/image15.png"/><Relationship Id="rId2" Type="http://schemas.openxmlformats.org/officeDocument/2006/relationships/image" Target="../media/image6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jpeg"/><Relationship Id="rId15" Type="http://schemas.openxmlformats.org/officeDocument/2006/relationships/image" Target="../media/image14.png"/><Relationship Id="rId10" Type="http://schemas.microsoft.com/office/2007/relationships/hdphoto" Target="../media/hdphoto5.wdp"/><Relationship Id="rId19" Type="http://schemas.openxmlformats.org/officeDocument/2006/relationships/image" Target="../media/image16.png"/><Relationship Id="rId4" Type="http://schemas.microsoft.com/office/2007/relationships/hdphoto" Target="../media/hdphoto4.wdp"/><Relationship Id="rId9" Type="http://schemas.openxmlformats.org/officeDocument/2006/relationships/image" Target="../media/image11.png"/><Relationship Id="rId1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7.wdp"/><Relationship Id="rId1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microsoft.com/office/2007/relationships/hdphoto" Target="../media/hdphoto11.wdp"/><Relationship Id="rId12" Type="http://schemas.openxmlformats.org/officeDocument/2006/relationships/image" Target="../media/image13.png"/><Relationship Id="rId17" Type="http://schemas.microsoft.com/office/2007/relationships/hdphoto" Target="../media/hdphoto9.wdp"/><Relationship Id="rId2" Type="http://schemas.openxmlformats.org/officeDocument/2006/relationships/image" Target="../media/image7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6.wdp"/><Relationship Id="rId5" Type="http://schemas.openxmlformats.org/officeDocument/2006/relationships/image" Target="../media/image9.jpeg"/><Relationship Id="rId15" Type="http://schemas.microsoft.com/office/2007/relationships/hdphoto" Target="../media/hdphoto8.wdp"/><Relationship Id="rId10" Type="http://schemas.openxmlformats.org/officeDocument/2006/relationships/image" Target="../media/image12.png"/><Relationship Id="rId19" Type="http://schemas.microsoft.com/office/2007/relationships/hdphoto" Target="../media/hdphoto10.wdp"/><Relationship Id="rId4" Type="http://schemas.microsoft.com/office/2007/relationships/hdphoto" Target="../media/hdphoto3.wdp"/><Relationship Id="rId9" Type="http://schemas.microsoft.com/office/2007/relationships/hdphoto" Target="../media/hdphoto5.wdp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8.wdp"/><Relationship Id="rId3" Type="http://schemas.microsoft.com/office/2007/relationships/hdphoto" Target="../media/hdphoto11.wdp"/><Relationship Id="rId7" Type="http://schemas.microsoft.com/office/2007/relationships/hdphoto" Target="../media/hdphoto5.wdp"/><Relationship Id="rId12" Type="http://schemas.openxmlformats.org/officeDocument/2006/relationships/image" Target="../media/image14.png"/><Relationship Id="rId17" Type="http://schemas.microsoft.com/office/2007/relationships/hdphoto" Target="../media/hdphoto10.wdp"/><Relationship Id="rId2" Type="http://schemas.openxmlformats.org/officeDocument/2006/relationships/image" Target="../media/image1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7.wdp"/><Relationship Id="rId5" Type="http://schemas.microsoft.com/office/2007/relationships/hdphoto" Target="../media/hdphoto12.wdp"/><Relationship Id="rId15" Type="http://schemas.microsoft.com/office/2007/relationships/hdphoto" Target="../media/hdphoto9.wdp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microsoft.com/office/2007/relationships/hdphoto" Target="../media/hdphoto6.wdp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91A196-890C-F8B4-48D3-139D4D088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</a:extLst>
          </a:blip>
          <a:srcRect l="6027" t="6061" r="6027" b="5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979F2C1-CBD0-C43D-7AFE-AFAF1885B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12" y="246907"/>
            <a:ext cx="8354836" cy="49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79B5D9-B2A5-D897-5C19-77153DFD7CFC}"/>
              </a:ext>
            </a:extLst>
          </p:cNvPr>
          <p:cNvSpPr txBox="1"/>
          <p:nvPr/>
        </p:nvSpPr>
        <p:spPr>
          <a:xfrm rot="20546602">
            <a:off x="1254120" y="5009661"/>
            <a:ext cx="37802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>
                  <a:solidFill>
                    <a:srgbClr val="FF0080"/>
                  </a:solidFill>
                </a:ln>
                <a:solidFill>
                  <a:srgbClr val="F9CE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PowerPoint</a:t>
            </a:r>
            <a:endParaRPr lang="ru-KZ" sz="4400" b="1" dirty="0">
              <a:ln>
                <a:solidFill>
                  <a:srgbClr val="FF0080"/>
                </a:solidFill>
              </a:ln>
              <a:solidFill>
                <a:srgbClr val="F9CE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71F3F1-D149-0FBE-7B79-A3A170D1B104}"/>
              </a:ext>
            </a:extLst>
          </p:cNvPr>
          <p:cNvSpPr txBox="1"/>
          <p:nvPr/>
        </p:nvSpPr>
        <p:spPr>
          <a:xfrm rot="20546602">
            <a:off x="2968487" y="5173907"/>
            <a:ext cx="3488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>
                  <a:solidFill>
                    <a:srgbClr val="FF0080"/>
                  </a:solidFill>
                </a:ln>
                <a:solidFill>
                  <a:srgbClr val="F9CE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presentation</a:t>
            </a:r>
            <a:endParaRPr lang="ru-KZ" sz="3600" b="1" dirty="0">
              <a:ln>
                <a:solidFill>
                  <a:srgbClr val="FF0080"/>
                </a:solidFill>
              </a:ln>
              <a:solidFill>
                <a:srgbClr val="F9CE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85880D6-6015-10D6-3378-9185E0B93A1F}"/>
              </a:ext>
            </a:extLst>
          </p:cNvPr>
          <p:cNvGrpSpPr/>
          <p:nvPr/>
        </p:nvGrpSpPr>
        <p:grpSpPr>
          <a:xfrm>
            <a:off x="4719246" y="0"/>
            <a:ext cx="7122361" cy="9748732"/>
            <a:chOff x="4719246" y="0"/>
            <a:chExt cx="7122361" cy="9748732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5D6A832A-2903-5C22-5008-F1E9D35B0A9D}"/>
                </a:ext>
              </a:extLst>
            </p:cNvPr>
            <p:cNvSpPr/>
            <p:nvPr/>
          </p:nvSpPr>
          <p:spPr>
            <a:xfrm>
              <a:off x="5755363" y="380257"/>
              <a:ext cx="5600202" cy="8943536"/>
            </a:xfrm>
            <a:prstGeom prst="ellipse">
              <a:avLst/>
            </a:prstGeom>
            <a:solidFill>
              <a:srgbClr val="FF0080"/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221D531C-CC3C-8946-11A8-B8B254107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246" y="0"/>
              <a:ext cx="7122361" cy="974873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" name="Овал 6">
            <a:extLst>
              <a:ext uri="{FF2B5EF4-FFF2-40B4-BE49-F238E27FC236}">
                <a16:creationId xmlns:a16="http://schemas.microsoft.com/office/drawing/2014/main" id="{F64CA4C7-519A-53C8-260C-FE7410516DEA}"/>
              </a:ext>
            </a:extLst>
          </p:cNvPr>
          <p:cNvSpPr/>
          <p:nvPr/>
        </p:nvSpPr>
        <p:spPr>
          <a:xfrm>
            <a:off x="15675941" y="9672980"/>
            <a:ext cx="1175687" cy="1175373"/>
          </a:xfrm>
          <a:prstGeom prst="ellipse">
            <a:avLst/>
          </a:prstGeom>
          <a:solidFill>
            <a:srgbClr val="DA006D"/>
          </a:solidFill>
          <a:ln>
            <a:noFill/>
          </a:ln>
          <a:effectLst>
            <a:outerShdw blurRad="254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60DB56-13FF-7386-8A27-029A2E2E72EB}"/>
              </a:ext>
            </a:extLst>
          </p:cNvPr>
          <p:cNvSpPr txBox="1"/>
          <p:nvPr/>
        </p:nvSpPr>
        <p:spPr>
          <a:xfrm>
            <a:off x="22122598" y="1536174"/>
            <a:ext cx="52226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upcoming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American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fantasy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comedy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Greta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Gerwig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wrote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screenplay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with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Noah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Baumbach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Based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fashion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Mattel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inspired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1994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non-fiction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book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Reviving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Ophelia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Mary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Pipher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first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live-action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several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computer-animated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direct-to-video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streaming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television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C175DCE5-D667-DB4F-5A51-B6C7EF6FE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6" y="-1590578"/>
            <a:ext cx="1063906" cy="106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22E5AF-27DC-1314-B3F4-D1C00B3FF3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270" y="7875956"/>
            <a:ext cx="9053383" cy="11316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978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0324 L 3.33333E-6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93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232 0.98125 L -4.16667E-6 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-4907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4 0.37639 L -1.66667E-6 -4.0740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-185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44 0.35139 L 6.25E-7 -2.5925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-1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400">
              <a:srgbClr val="FA9ECD"/>
            </a:gs>
            <a:gs pos="0">
              <a:srgbClr val="F9CEE4"/>
            </a:gs>
            <a:gs pos="100000">
              <a:srgbClr val="FF3F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7467214-36E9-CA42-E7D1-DB5BF153C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3810" y="246907"/>
            <a:ext cx="8354836" cy="49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F62271-EB5A-BB92-8449-8A8062DF810B}"/>
              </a:ext>
            </a:extLst>
          </p:cNvPr>
          <p:cNvSpPr txBox="1"/>
          <p:nvPr/>
        </p:nvSpPr>
        <p:spPr>
          <a:xfrm rot="20546602">
            <a:off x="-12528033" y="5730742"/>
            <a:ext cx="37802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>
                  <a:solidFill>
                    <a:srgbClr val="FF0080"/>
                  </a:solidFill>
                </a:ln>
                <a:solidFill>
                  <a:srgbClr val="F9CE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PowerPoint</a:t>
            </a:r>
            <a:endParaRPr lang="ru-KZ" sz="4400" b="1" dirty="0">
              <a:ln>
                <a:solidFill>
                  <a:srgbClr val="FF0080"/>
                </a:solidFill>
              </a:ln>
              <a:solidFill>
                <a:srgbClr val="F9CE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1CE871-0C9A-446B-FDE7-4FFEEC9707CB}"/>
              </a:ext>
            </a:extLst>
          </p:cNvPr>
          <p:cNvSpPr txBox="1"/>
          <p:nvPr/>
        </p:nvSpPr>
        <p:spPr>
          <a:xfrm rot="20546602">
            <a:off x="-12061548" y="6729243"/>
            <a:ext cx="3488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>
                  <a:solidFill>
                    <a:srgbClr val="FF0080"/>
                  </a:solidFill>
                </a:ln>
                <a:solidFill>
                  <a:srgbClr val="F9CE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presentation</a:t>
            </a:r>
            <a:endParaRPr lang="ru-KZ" sz="3600" b="1" dirty="0">
              <a:ln>
                <a:solidFill>
                  <a:srgbClr val="FF0080"/>
                </a:solidFill>
              </a:ln>
              <a:solidFill>
                <a:srgbClr val="F9CE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66A82EE-F381-41FC-5CDC-FA7C28CCA6B1}"/>
              </a:ext>
            </a:extLst>
          </p:cNvPr>
          <p:cNvGrpSpPr/>
          <p:nvPr/>
        </p:nvGrpSpPr>
        <p:grpSpPr>
          <a:xfrm>
            <a:off x="14798911" y="0"/>
            <a:ext cx="7122361" cy="9748732"/>
            <a:chOff x="4719246" y="0"/>
            <a:chExt cx="7122361" cy="9748732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EE8E808-0B74-DDE4-DED0-932F0E485BDD}"/>
                </a:ext>
              </a:extLst>
            </p:cNvPr>
            <p:cNvSpPr/>
            <p:nvPr/>
          </p:nvSpPr>
          <p:spPr>
            <a:xfrm>
              <a:off x="5755363" y="380257"/>
              <a:ext cx="5600202" cy="8943536"/>
            </a:xfrm>
            <a:prstGeom prst="ellipse">
              <a:avLst/>
            </a:prstGeom>
            <a:solidFill>
              <a:srgbClr val="FF0080"/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2C56BC44-A260-1EA0-C119-92FE004B5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246" y="0"/>
              <a:ext cx="7122361" cy="974873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id="{4B2B15CD-EBFB-0F6B-C14C-A028BD991952}"/>
              </a:ext>
            </a:extLst>
          </p:cNvPr>
          <p:cNvSpPr/>
          <p:nvPr/>
        </p:nvSpPr>
        <p:spPr>
          <a:xfrm>
            <a:off x="3037482" y="-1622181"/>
            <a:ext cx="11460183" cy="11457121"/>
          </a:xfrm>
          <a:prstGeom prst="ellipse">
            <a:avLst/>
          </a:prstGeom>
          <a:solidFill>
            <a:srgbClr val="DA006D"/>
          </a:solidFill>
          <a:ln>
            <a:noFill/>
          </a:ln>
          <a:effectLst>
            <a:outerShdw blurRad="254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90219C-2814-2F94-431D-6A01494E2C9B}"/>
              </a:ext>
            </a:extLst>
          </p:cNvPr>
          <p:cNvSpPr txBox="1"/>
          <p:nvPr/>
        </p:nvSpPr>
        <p:spPr>
          <a:xfrm>
            <a:off x="6392736" y="1536174"/>
            <a:ext cx="52226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upcoming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American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fantasy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comedy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Greta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Gerwig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wrote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screenplay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with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Noah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Baumbach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Based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fashion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Mattel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inspired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1994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non-fiction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book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Reviving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Ophelia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Mary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Pipher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first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live-action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several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computer-animated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direct-to-video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streaming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television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053443-ACE6-2BC5-E329-846071432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270" y="0"/>
            <a:ext cx="9053383" cy="11316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27C809E-1683-F624-6FE4-2A07192DB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53" y="180372"/>
            <a:ext cx="1063906" cy="106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ADA1160-B1D1-9F2B-DE07-54DDF2FD7D5D}"/>
              </a:ext>
            </a:extLst>
          </p:cNvPr>
          <p:cNvGrpSpPr/>
          <p:nvPr/>
        </p:nvGrpSpPr>
        <p:grpSpPr>
          <a:xfrm>
            <a:off x="2067327" y="7634816"/>
            <a:ext cx="4338382" cy="5938470"/>
            <a:chOff x="2067327" y="1273492"/>
            <a:chExt cx="4338382" cy="5938470"/>
          </a:xfrm>
        </p:grpSpPr>
        <p:pic>
          <p:nvPicPr>
            <p:cNvPr id="12" name="Picture 2" descr="MADE TO MEASURE The films look is “a mad fantasy of gorgeousness” says Barbie set designer Sarah Greenwood. Robbie wears...">
              <a:extLst>
                <a:ext uri="{FF2B5EF4-FFF2-40B4-BE49-F238E27FC236}">
                  <a16:creationId xmlns:a16="http://schemas.microsoft.com/office/drawing/2014/main" id="{B6668B6E-DA41-CDB7-30AB-69B85E78A1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327" y="1273492"/>
              <a:ext cx="4338382" cy="5938470"/>
            </a:xfrm>
            <a:prstGeom prst="roundRect">
              <a:avLst>
                <a:gd name="adj" fmla="val 7413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35B18736-FC7A-0CB5-9F92-C0AE17B02AD9}"/>
                </a:ext>
              </a:extLst>
            </p:cNvPr>
            <p:cNvSpPr/>
            <p:nvPr/>
          </p:nvSpPr>
          <p:spPr>
            <a:xfrm>
              <a:off x="2067327" y="1273492"/>
              <a:ext cx="4338382" cy="5938470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D5E1A04-D55B-93E7-1F4E-D9BE23E8AD31}"/>
              </a:ext>
            </a:extLst>
          </p:cNvPr>
          <p:cNvGrpSpPr/>
          <p:nvPr/>
        </p:nvGrpSpPr>
        <p:grpSpPr>
          <a:xfrm>
            <a:off x="-4120596" y="2450611"/>
            <a:ext cx="2713703" cy="3579799"/>
            <a:chOff x="426114" y="2450611"/>
            <a:chExt cx="2713703" cy="3579799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B35EF5A4-A588-82AF-9F32-DC23F0FA7F2C}"/>
                </a:ext>
              </a:extLst>
            </p:cNvPr>
            <p:cNvSpPr/>
            <p:nvPr/>
          </p:nvSpPr>
          <p:spPr>
            <a:xfrm>
              <a:off x="426114" y="2450611"/>
              <a:ext cx="2713703" cy="3579799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F149DB-29C8-D2BC-44F9-81B57EBC966F}"/>
                </a:ext>
              </a:extLst>
            </p:cNvPr>
            <p:cNvSpPr txBox="1"/>
            <p:nvPr/>
          </p:nvSpPr>
          <p:spPr>
            <a:xfrm>
              <a:off x="741024" y="3015130"/>
              <a:ext cx="2083881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KZ" sz="1600" dirty="0" err="1">
                  <a:latin typeface="Century Gothic" panose="020B0502020202020204" pitchFamily="34" charset="0"/>
                </a:rPr>
                <a:t>Barbie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scheduled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to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be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released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the</a:t>
              </a:r>
              <a:r>
                <a:rPr lang="ru-KZ" sz="1600" dirty="0">
                  <a:latin typeface="Century Gothic" panose="020B0502020202020204" pitchFamily="34" charset="0"/>
                </a:rPr>
                <a:t> United </a:t>
              </a:r>
              <a:r>
                <a:rPr lang="ru-KZ" sz="1600" dirty="0" err="1">
                  <a:latin typeface="Century Gothic" panose="020B0502020202020204" pitchFamily="34" charset="0"/>
                </a:rPr>
                <a:t>States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on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July</a:t>
              </a:r>
              <a:r>
                <a:rPr lang="ru-KZ" sz="1600" dirty="0">
                  <a:latin typeface="Century Gothic" panose="020B0502020202020204" pitchFamily="34" charset="0"/>
                </a:rPr>
                <a:t> 21, 2023, </a:t>
              </a:r>
              <a:r>
                <a:rPr lang="ru-KZ" sz="1600" dirty="0" err="1">
                  <a:latin typeface="Century Gothic" panose="020B0502020202020204" pitchFamily="34" charset="0"/>
                </a:rPr>
                <a:t>by</a:t>
              </a:r>
              <a:r>
                <a:rPr lang="ru-KZ" sz="1600" dirty="0">
                  <a:latin typeface="Century Gothic" panose="020B0502020202020204" pitchFamily="34" charset="0"/>
                </a:rPr>
                <a:t> Warner Bros. Pictures.</a:t>
              </a:r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71527A82-BEA6-B399-528B-A6C6C4841A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6296" b="74444" l="38750" r="60469">
                          <a14:foregroundMark x1="42760" y1="33704" x2="41250" y2="46574"/>
                          <a14:foregroundMark x1="40052" y1="40093" x2="45938" y2="63611"/>
                          <a14:foregroundMark x1="48438" y1="70833" x2="57500" y2="40648"/>
                          <a14:foregroundMark x1="56250" y1="35185" x2="52240" y2="61389"/>
                          <a14:foregroundMark x1="52240" y1="61389" x2="52240" y2="61389"/>
                          <a14:foregroundMark x1="53281" y1="65926" x2="59219" y2="47685"/>
                          <a14:foregroundMark x1="59219" y1="47685" x2="59219" y2="47685"/>
                          <a14:foregroundMark x1="50417" y1="36667" x2="50469" y2="66667"/>
                          <a14:foregroundMark x1="40781" y1="50833" x2="47708" y2="70741"/>
                          <a14:foregroundMark x1="47708" y1="70741" x2="47708" y2="70741"/>
                          <a14:foregroundMark x1="50469" y1="71019" x2="56979" y2="58519"/>
                          <a14:foregroundMark x1="52396" y1="70926" x2="56354" y2="59259"/>
                          <a14:foregroundMark x1="59427" y1="38981" x2="59010" y2="48889"/>
                          <a14:foregroundMark x1="59010" y1="48889" x2="55937" y2="57315"/>
                          <a14:foregroundMark x1="47500" y1="29907" x2="56302" y2="29444"/>
                          <a14:foregroundMark x1="57656" y1="32222" x2="60469" y2="45093"/>
                          <a14:foregroundMark x1="60469" y1="45093" x2="60365" y2="46296"/>
                          <a14:foregroundMark x1="47135" y1="27130" x2="49792" y2="27593"/>
                          <a14:foregroundMark x1="38802" y1="36481" x2="38958" y2="42037"/>
                          <a14:foregroundMark x1="50156" y1="74537" x2="50156" y2="74537"/>
                          <a14:foregroundMark x1="50625" y1="74167" x2="52812" y2="71111"/>
                          <a14:foregroundMark x1="46198" y1="69444" x2="48333" y2="71574"/>
                          <a14:foregroundMark x1="48177" y1="72037" x2="49844" y2="73889"/>
                          <a14:foregroundMark x1="43802" y1="28333" x2="43594" y2="30370"/>
                          <a14:foregroundMark x1="45365" y1="27130" x2="49531" y2="26296"/>
                          <a14:foregroundMark x1="49531" y1="26296" x2="49531" y2="26296"/>
                          <a14:foregroundMark x1="53646" y1="26574" x2="53646" y2="26574"/>
                          <a14:foregroundMark x1="53646" y1="26481" x2="53646" y2="26481"/>
                        </a14:backgroundRemoval>
                      </a14:imgEffect>
                    </a14:imgLayer>
                  </a14:imgProps>
                </a:ext>
              </a:extLst>
            </a:blip>
            <a:srcRect l="37406" t="24304" r="37816" b="23497"/>
            <a:stretch/>
          </p:blipFill>
          <p:spPr>
            <a:xfrm>
              <a:off x="2067327" y="4831012"/>
              <a:ext cx="835074" cy="989541"/>
            </a:xfrm>
            <a:prstGeom prst="rect">
              <a:avLst/>
            </a:prstGeom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2CE296D-9A7E-1EEA-B1B5-15A89FC495AE}"/>
              </a:ext>
            </a:extLst>
          </p:cNvPr>
          <p:cNvGrpSpPr/>
          <p:nvPr/>
        </p:nvGrpSpPr>
        <p:grpSpPr>
          <a:xfrm>
            <a:off x="6723243" y="-6135295"/>
            <a:ext cx="6084393" cy="4129548"/>
            <a:chOff x="6579550" y="-206477"/>
            <a:chExt cx="6084393" cy="4129548"/>
          </a:xfrm>
        </p:grpSpPr>
        <p:pic>
          <p:nvPicPr>
            <p:cNvPr id="19" name="Picture 4" descr="TOY STORY Robbie wears a Valentino Haute Couture dress gloves and shoes. Alessandra Rich necklace.">
              <a:extLst>
                <a:ext uri="{FF2B5EF4-FFF2-40B4-BE49-F238E27FC236}">
                  <a16:creationId xmlns:a16="http://schemas.microsoft.com/office/drawing/2014/main" id="{8B516CEF-BE45-AE9D-C9FB-9FF8C7136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9551" y="-206477"/>
              <a:ext cx="6084392" cy="4129548"/>
            </a:xfrm>
            <a:prstGeom prst="roundRect">
              <a:avLst>
                <a:gd name="adj" fmla="val 6310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2571EAE9-BFFD-4D3E-2F88-59B132167159}"/>
                </a:ext>
              </a:extLst>
            </p:cNvPr>
            <p:cNvSpPr/>
            <p:nvPr/>
          </p:nvSpPr>
          <p:spPr>
            <a:xfrm>
              <a:off x="6579550" y="-206477"/>
              <a:ext cx="6084391" cy="4129548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0AA7422-342F-7E73-A5F5-C0DC55577783}"/>
              </a:ext>
            </a:extLst>
          </p:cNvPr>
          <p:cNvSpPr txBox="1"/>
          <p:nvPr/>
        </p:nvSpPr>
        <p:spPr>
          <a:xfrm>
            <a:off x="15238775" y="4831012"/>
            <a:ext cx="4693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expelled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from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less-than-perfect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sets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off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real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world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true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happiness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02393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9ABB5C1C-4FCC-A18C-BCAB-F35041E336A8}"/>
              </a:ext>
            </a:extLst>
          </p:cNvPr>
          <p:cNvSpPr/>
          <p:nvPr/>
        </p:nvSpPr>
        <p:spPr>
          <a:xfrm>
            <a:off x="15296120" y="-1622181"/>
            <a:ext cx="11460183" cy="11457121"/>
          </a:xfrm>
          <a:prstGeom prst="ellipse">
            <a:avLst/>
          </a:prstGeom>
          <a:solidFill>
            <a:srgbClr val="DA006D"/>
          </a:solidFill>
          <a:ln>
            <a:noFill/>
          </a:ln>
          <a:effectLst>
            <a:outerShdw blurRad="254000" sx="101000" sy="101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DA7BD6-39E5-50CB-E082-39C57693497A}"/>
              </a:ext>
            </a:extLst>
          </p:cNvPr>
          <p:cNvSpPr txBox="1"/>
          <p:nvPr/>
        </p:nvSpPr>
        <p:spPr>
          <a:xfrm>
            <a:off x="24783432" y="1536174"/>
            <a:ext cx="52226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upcoming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American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fantasy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comedy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Greta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Gerwig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wrote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screenplay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with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Noah</a:t>
            </a:r>
            <a:r>
              <a:rPr lang="ru-KZ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Baumbach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Based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fashion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Mattel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inspired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1994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non-fiction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book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Reviving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Ophelia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Mary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Pipher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first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live-action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several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computer-animated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direct-to-video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streaming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television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films</a:t>
            </a:r>
            <a:r>
              <a:rPr lang="ru-K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098333-2A54-E176-969C-BFCABB9F0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0843" y="0"/>
            <a:ext cx="9053383" cy="11316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EA6C7F5-F92A-DDC0-8FCD-0863768D71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5000"/>
                    </a14:imgEffect>
                  </a14:imgLayer>
                </a14:imgProps>
              </a:ext>
            </a:extLst>
          </a:blip>
          <a:srcRect l="6047" t="6047" r="6047" b="604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20BF933-378B-CF7B-C369-437A22527C69}"/>
              </a:ext>
            </a:extLst>
          </p:cNvPr>
          <p:cNvGrpSpPr/>
          <p:nvPr/>
        </p:nvGrpSpPr>
        <p:grpSpPr>
          <a:xfrm>
            <a:off x="2067327" y="1116736"/>
            <a:ext cx="4338382" cy="5938470"/>
            <a:chOff x="2067327" y="1273492"/>
            <a:chExt cx="4338382" cy="5938470"/>
          </a:xfrm>
        </p:grpSpPr>
        <p:pic>
          <p:nvPicPr>
            <p:cNvPr id="4098" name="Picture 2" descr="MADE TO MEASURE The films look is “a mad fantasy of gorgeousness” says Barbie set designer Sarah Greenwood. Robbie wears...">
              <a:extLst>
                <a:ext uri="{FF2B5EF4-FFF2-40B4-BE49-F238E27FC236}">
                  <a16:creationId xmlns:a16="http://schemas.microsoft.com/office/drawing/2014/main" id="{E58326A4-DA10-3219-0068-585CC4F9E7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327" y="1273492"/>
              <a:ext cx="4338382" cy="5938470"/>
            </a:xfrm>
            <a:prstGeom prst="roundRect">
              <a:avLst>
                <a:gd name="adj" fmla="val 7413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B9A05356-1E67-1B51-6319-8BD3B9113FBC}"/>
                </a:ext>
              </a:extLst>
            </p:cNvPr>
            <p:cNvSpPr/>
            <p:nvPr/>
          </p:nvSpPr>
          <p:spPr>
            <a:xfrm>
              <a:off x="2067327" y="1273492"/>
              <a:ext cx="4338382" cy="5938470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D207DE8-3E8C-025E-90A8-8F2FDCAAED16}"/>
              </a:ext>
            </a:extLst>
          </p:cNvPr>
          <p:cNvGrpSpPr/>
          <p:nvPr/>
        </p:nvGrpSpPr>
        <p:grpSpPr>
          <a:xfrm>
            <a:off x="426114" y="2450611"/>
            <a:ext cx="2713703" cy="3579799"/>
            <a:chOff x="426114" y="2450611"/>
            <a:chExt cx="2713703" cy="3579799"/>
          </a:xfrm>
        </p:grpSpPr>
        <p:sp>
          <p:nvSpPr>
            <p:cNvPr id="2" name="Прямоугольник: скругленные углы 1">
              <a:extLst>
                <a:ext uri="{FF2B5EF4-FFF2-40B4-BE49-F238E27FC236}">
                  <a16:creationId xmlns:a16="http://schemas.microsoft.com/office/drawing/2014/main" id="{A02AA59C-05FE-EC0E-B47F-B985B8B02684}"/>
                </a:ext>
              </a:extLst>
            </p:cNvPr>
            <p:cNvSpPr/>
            <p:nvPr/>
          </p:nvSpPr>
          <p:spPr>
            <a:xfrm>
              <a:off x="426114" y="2450611"/>
              <a:ext cx="2713703" cy="3579799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89882AE-8DFC-B8D0-277B-E8FC4767C89F}"/>
                </a:ext>
              </a:extLst>
            </p:cNvPr>
            <p:cNvSpPr txBox="1"/>
            <p:nvPr/>
          </p:nvSpPr>
          <p:spPr>
            <a:xfrm>
              <a:off x="741024" y="3015130"/>
              <a:ext cx="2083881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KZ" sz="1600" dirty="0" err="1">
                  <a:latin typeface="Century Gothic" panose="020B0502020202020204" pitchFamily="34" charset="0"/>
                </a:rPr>
                <a:t>Barbie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scheduled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to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be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released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the</a:t>
              </a:r>
              <a:r>
                <a:rPr lang="ru-KZ" sz="1600" dirty="0">
                  <a:latin typeface="Century Gothic" panose="020B0502020202020204" pitchFamily="34" charset="0"/>
                </a:rPr>
                <a:t> United </a:t>
              </a:r>
              <a:r>
                <a:rPr lang="ru-KZ" sz="1600" dirty="0" err="1">
                  <a:latin typeface="Century Gothic" panose="020B0502020202020204" pitchFamily="34" charset="0"/>
                </a:rPr>
                <a:t>States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on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July</a:t>
              </a:r>
              <a:r>
                <a:rPr lang="ru-KZ" sz="1600" dirty="0">
                  <a:latin typeface="Century Gothic" panose="020B0502020202020204" pitchFamily="34" charset="0"/>
                </a:rPr>
                <a:t> 21, 2023, </a:t>
              </a:r>
              <a:r>
                <a:rPr lang="ru-KZ" sz="1600" dirty="0" err="1">
                  <a:latin typeface="Century Gothic" panose="020B0502020202020204" pitchFamily="34" charset="0"/>
                </a:rPr>
                <a:t>by</a:t>
              </a:r>
              <a:r>
                <a:rPr lang="ru-KZ" sz="1600" dirty="0">
                  <a:latin typeface="Century Gothic" panose="020B0502020202020204" pitchFamily="34" charset="0"/>
                </a:rPr>
                <a:t> Warner Bros. Pictures.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2167325C-D468-5869-EF85-86E3889287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296" b="74444" l="38750" r="60469">
                          <a14:foregroundMark x1="42760" y1="33704" x2="41250" y2="46574"/>
                          <a14:foregroundMark x1="40052" y1="40093" x2="45938" y2="63611"/>
                          <a14:foregroundMark x1="48438" y1="70833" x2="57500" y2="40648"/>
                          <a14:foregroundMark x1="56250" y1="35185" x2="52240" y2="61389"/>
                          <a14:foregroundMark x1="52240" y1="61389" x2="52240" y2="61389"/>
                          <a14:foregroundMark x1="53281" y1="65926" x2="59219" y2="47685"/>
                          <a14:foregroundMark x1="59219" y1="47685" x2="59219" y2="47685"/>
                          <a14:foregroundMark x1="50417" y1="36667" x2="50469" y2="66667"/>
                          <a14:foregroundMark x1="40781" y1="50833" x2="47708" y2="70741"/>
                          <a14:foregroundMark x1="47708" y1="70741" x2="47708" y2="70741"/>
                          <a14:foregroundMark x1="50469" y1="71019" x2="56979" y2="58519"/>
                          <a14:foregroundMark x1="52396" y1="70926" x2="56354" y2="59259"/>
                          <a14:foregroundMark x1="59427" y1="38981" x2="59010" y2="48889"/>
                          <a14:foregroundMark x1="59010" y1="48889" x2="55937" y2="57315"/>
                          <a14:foregroundMark x1="47500" y1="29907" x2="56302" y2="29444"/>
                          <a14:foregroundMark x1="57656" y1="32222" x2="60469" y2="45093"/>
                          <a14:foregroundMark x1="60469" y1="45093" x2="60365" y2="46296"/>
                          <a14:foregroundMark x1="47135" y1="27130" x2="49792" y2="27593"/>
                          <a14:foregroundMark x1="38802" y1="36481" x2="38958" y2="42037"/>
                          <a14:foregroundMark x1="50156" y1="74537" x2="50156" y2="74537"/>
                          <a14:foregroundMark x1="50625" y1="74167" x2="52812" y2="71111"/>
                          <a14:foregroundMark x1="46198" y1="69444" x2="48333" y2="71574"/>
                          <a14:foregroundMark x1="48177" y1="72037" x2="49844" y2="73889"/>
                          <a14:foregroundMark x1="43802" y1="28333" x2="43594" y2="30370"/>
                          <a14:foregroundMark x1="45365" y1="27130" x2="49531" y2="26296"/>
                          <a14:foregroundMark x1="49531" y1="26296" x2="49531" y2="26296"/>
                          <a14:foregroundMark x1="53646" y1="26574" x2="53646" y2="26574"/>
                          <a14:foregroundMark x1="53646" y1="26481" x2="53646" y2="26481"/>
                        </a14:backgroundRemoval>
                      </a14:imgEffect>
                    </a14:imgLayer>
                  </a14:imgProps>
                </a:ext>
              </a:extLst>
            </a:blip>
            <a:srcRect l="37406" t="24304" r="37816" b="23497"/>
            <a:stretch/>
          </p:blipFill>
          <p:spPr>
            <a:xfrm>
              <a:off x="2067327" y="4831012"/>
              <a:ext cx="835074" cy="989541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5B90C6A-A70E-ADC7-386E-8F15EB11F657}"/>
              </a:ext>
            </a:extLst>
          </p:cNvPr>
          <p:cNvGrpSpPr/>
          <p:nvPr/>
        </p:nvGrpSpPr>
        <p:grpSpPr>
          <a:xfrm>
            <a:off x="6723243" y="-206477"/>
            <a:ext cx="6084393" cy="4129548"/>
            <a:chOff x="6579550" y="-206477"/>
            <a:chExt cx="6084393" cy="4129548"/>
          </a:xfrm>
        </p:grpSpPr>
        <p:pic>
          <p:nvPicPr>
            <p:cNvPr id="4100" name="Picture 4" descr="TOY STORY Robbie wears a Valentino Haute Couture dress gloves and shoes. Alessandra Rich necklace.">
              <a:extLst>
                <a:ext uri="{FF2B5EF4-FFF2-40B4-BE49-F238E27FC236}">
                  <a16:creationId xmlns:a16="http://schemas.microsoft.com/office/drawing/2014/main" id="{195B2F4B-DE7C-841B-4209-0495C40D1C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9551" y="-206477"/>
              <a:ext cx="6084392" cy="4129548"/>
            </a:xfrm>
            <a:prstGeom prst="roundRect">
              <a:avLst>
                <a:gd name="adj" fmla="val 6310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D37D6931-339A-6202-B333-D2A54A80D7EB}"/>
                </a:ext>
              </a:extLst>
            </p:cNvPr>
            <p:cNvSpPr/>
            <p:nvPr/>
          </p:nvSpPr>
          <p:spPr>
            <a:xfrm>
              <a:off x="6579550" y="-206477"/>
              <a:ext cx="6084391" cy="4129548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F55908-389C-0EFD-6EE2-A633CDEF32BC}"/>
              </a:ext>
            </a:extLst>
          </p:cNvPr>
          <p:cNvSpPr txBox="1"/>
          <p:nvPr/>
        </p:nvSpPr>
        <p:spPr>
          <a:xfrm>
            <a:off x="6958375" y="4831012"/>
            <a:ext cx="4693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expelled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from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less-than-perfect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sets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off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real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world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true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happiness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0B21AE4-461E-9E8E-D0E0-76252C9B6E92}"/>
              </a:ext>
            </a:extLst>
          </p:cNvPr>
          <p:cNvSpPr/>
          <p:nvPr/>
        </p:nvSpPr>
        <p:spPr>
          <a:xfrm>
            <a:off x="4685211" y="-4802539"/>
            <a:ext cx="2821577" cy="3762102"/>
          </a:xfrm>
          <a:prstGeom prst="roundRect">
            <a:avLst>
              <a:gd name="adj" fmla="val 1026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981CAC-B3EA-FC3C-EC0A-A26C61E73009}"/>
              </a:ext>
            </a:extLst>
          </p:cNvPr>
          <p:cNvSpPr txBox="1"/>
          <p:nvPr/>
        </p:nvSpPr>
        <p:spPr>
          <a:xfrm>
            <a:off x="5018623" y="-3397996"/>
            <a:ext cx="2154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spc="300" dirty="0">
                <a:solidFill>
                  <a:srgbClr val="D33393"/>
                </a:solidFill>
                <a:latin typeface="Century Gothic" panose="020B0502020202020204" pitchFamily="34" charset="0"/>
              </a:rPr>
              <a:t>c a s t</a:t>
            </a:r>
            <a:endParaRPr lang="ru-KZ" sz="4400" b="1" spc="300" dirty="0">
              <a:solidFill>
                <a:srgbClr val="D3339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749726B4-BB65-B02B-38D6-A560BA4F9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884" y="-4802539"/>
            <a:ext cx="1808673" cy="180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E4C7BE9-A978-416F-59E9-078009E3EDAF}"/>
              </a:ext>
            </a:extLst>
          </p:cNvPr>
          <p:cNvGrpSpPr/>
          <p:nvPr/>
        </p:nvGrpSpPr>
        <p:grpSpPr>
          <a:xfrm rot="10473702">
            <a:off x="-6384370" y="-3841300"/>
            <a:ext cx="2235476" cy="2232000"/>
            <a:chOff x="667858" y="1287564"/>
            <a:chExt cx="2235476" cy="2232000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CE033632-F928-E9C4-9E80-E357F12F5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5625" t="6095" r="25625" b="7239"/>
            <a:stretch/>
          </p:blipFill>
          <p:spPr>
            <a:xfrm>
              <a:off x="676571" y="1297803"/>
              <a:ext cx="2211523" cy="2211523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6090819F-8F86-F9EF-6D87-C24FC424E242}"/>
                </a:ext>
              </a:extLst>
            </p:cNvPr>
            <p:cNvSpPr/>
            <p:nvPr/>
          </p:nvSpPr>
          <p:spPr>
            <a:xfrm>
              <a:off x="667858" y="1287564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32A85FB-AE1C-5258-B36A-200B1330DC80}"/>
              </a:ext>
            </a:extLst>
          </p:cNvPr>
          <p:cNvGrpSpPr/>
          <p:nvPr/>
        </p:nvGrpSpPr>
        <p:grpSpPr>
          <a:xfrm rot="11819888">
            <a:off x="-2601194" y="-734526"/>
            <a:ext cx="2235476" cy="2232000"/>
            <a:chOff x="2769365" y="2865633"/>
            <a:chExt cx="2235476" cy="2232000"/>
          </a:xfrm>
        </p:grpSpPr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851C4EBF-A44C-70FA-FFE9-D8AA1953F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34089" t="6095" r="17161" b="7239"/>
            <a:stretch/>
          </p:blipFill>
          <p:spPr>
            <a:xfrm>
              <a:off x="2784274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2A66E969-80EF-BBCD-767E-73528DB2CE74}"/>
                </a:ext>
              </a:extLst>
            </p:cNvPr>
            <p:cNvSpPr/>
            <p:nvPr/>
          </p:nvSpPr>
          <p:spPr>
            <a:xfrm>
              <a:off x="2769365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26005FCE-8A65-7791-DCA9-D76149DC56B1}"/>
              </a:ext>
            </a:extLst>
          </p:cNvPr>
          <p:cNvGrpSpPr/>
          <p:nvPr/>
        </p:nvGrpSpPr>
        <p:grpSpPr>
          <a:xfrm rot="9514719">
            <a:off x="4977199" y="8433614"/>
            <a:ext cx="2235476" cy="2245905"/>
            <a:chOff x="4977199" y="4244386"/>
            <a:chExt cx="2235476" cy="2245905"/>
          </a:xfrm>
        </p:grpSpPr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B577A075-1861-8EA6-4228-5A544463C7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8518" t="6666" r="22732" b="6666"/>
            <a:stretch/>
          </p:blipFill>
          <p:spPr>
            <a:xfrm>
              <a:off x="4984677" y="4278767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C2B07308-85DD-0370-06C0-F56510807DDF}"/>
                </a:ext>
              </a:extLst>
            </p:cNvPr>
            <p:cNvSpPr/>
            <p:nvPr/>
          </p:nvSpPr>
          <p:spPr>
            <a:xfrm>
              <a:off x="4977199" y="4244386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4096" name="Группа 4095">
            <a:extLst>
              <a:ext uri="{FF2B5EF4-FFF2-40B4-BE49-F238E27FC236}">
                <a16:creationId xmlns:a16="http://schemas.microsoft.com/office/drawing/2014/main" id="{5990BEB5-7244-A534-2ED2-CF1198616CD1}"/>
              </a:ext>
            </a:extLst>
          </p:cNvPr>
          <p:cNvGrpSpPr/>
          <p:nvPr/>
        </p:nvGrpSpPr>
        <p:grpSpPr>
          <a:xfrm rot="11493683">
            <a:off x="13000648" y="-744764"/>
            <a:ext cx="2239166" cy="2232000"/>
            <a:chOff x="7168559" y="2865633"/>
            <a:chExt cx="2239166" cy="2232000"/>
          </a:xfrm>
        </p:grpSpPr>
        <p:pic>
          <p:nvPicPr>
            <p:cNvPr id="4097" name="Рисунок 4096">
              <a:extLst>
                <a:ext uri="{FF2B5EF4-FFF2-40B4-BE49-F238E27FC236}">
                  <a16:creationId xmlns:a16="http://schemas.microsoft.com/office/drawing/2014/main" id="{8F5A8287-B9EE-0EC9-6F46-0B2F37798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19304" t="6666" r="31946" b="6666"/>
            <a:stretch/>
          </p:blipFill>
          <p:spPr>
            <a:xfrm>
              <a:off x="7196201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99" name="Овал 4098">
              <a:extLst>
                <a:ext uri="{FF2B5EF4-FFF2-40B4-BE49-F238E27FC236}">
                  <a16:creationId xmlns:a16="http://schemas.microsoft.com/office/drawing/2014/main" id="{4DB99663-8A41-9141-668F-F8E8F35A2107}"/>
                </a:ext>
              </a:extLst>
            </p:cNvPr>
            <p:cNvSpPr/>
            <p:nvPr/>
          </p:nvSpPr>
          <p:spPr>
            <a:xfrm>
              <a:off x="7168559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4101" name="Группа 4100">
            <a:extLst>
              <a:ext uri="{FF2B5EF4-FFF2-40B4-BE49-F238E27FC236}">
                <a16:creationId xmlns:a16="http://schemas.microsoft.com/office/drawing/2014/main" id="{4A35F807-DDA3-AACE-6597-D53A5EAAF61C}"/>
              </a:ext>
            </a:extLst>
          </p:cNvPr>
          <p:cNvGrpSpPr/>
          <p:nvPr/>
        </p:nvGrpSpPr>
        <p:grpSpPr>
          <a:xfrm rot="10473702">
            <a:off x="17210618" y="-3854181"/>
            <a:ext cx="2235476" cy="2232000"/>
            <a:chOff x="9294547" y="1297803"/>
            <a:chExt cx="2235476" cy="2232000"/>
          </a:xfrm>
        </p:grpSpPr>
        <p:pic>
          <p:nvPicPr>
            <p:cNvPr id="4102" name="Рисунок 4101">
              <a:extLst>
                <a:ext uri="{FF2B5EF4-FFF2-40B4-BE49-F238E27FC236}">
                  <a16:creationId xmlns:a16="http://schemas.microsoft.com/office/drawing/2014/main" id="{3EB291DD-DD25-F59A-D3D9-51D34ADAE0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rcRect l="14172" t="5833" r="43172" b="18333"/>
            <a:stretch/>
          </p:blipFill>
          <p:spPr>
            <a:xfrm>
              <a:off x="9303904" y="1297803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03" name="Овал 4102">
              <a:extLst>
                <a:ext uri="{FF2B5EF4-FFF2-40B4-BE49-F238E27FC236}">
                  <a16:creationId xmlns:a16="http://schemas.microsoft.com/office/drawing/2014/main" id="{1E010159-74B4-43BB-9B6F-F6DA49BE363C}"/>
                </a:ext>
              </a:extLst>
            </p:cNvPr>
            <p:cNvSpPr/>
            <p:nvPr/>
          </p:nvSpPr>
          <p:spPr>
            <a:xfrm>
              <a:off x="9294547" y="129780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</p:spTree>
    <p:extLst>
      <p:ext uri="{BB962C8B-B14F-4D97-AF65-F5344CB8AC3E}">
        <p14:creationId xmlns:p14="http://schemas.microsoft.com/office/powerpoint/2010/main" val="1614739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CEED917-2E2F-CB13-5904-AA64A877BD72}"/>
              </a:ext>
            </a:extLst>
          </p:cNvPr>
          <p:cNvGrpSpPr/>
          <p:nvPr/>
        </p:nvGrpSpPr>
        <p:grpSpPr>
          <a:xfrm>
            <a:off x="2067327" y="7634816"/>
            <a:ext cx="4338382" cy="5938470"/>
            <a:chOff x="2067327" y="1273492"/>
            <a:chExt cx="4338382" cy="5938470"/>
          </a:xfrm>
        </p:grpSpPr>
        <p:pic>
          <p:nvPicPr>
            <p:cNvPr id="5" name="Picture 2" descr="MADE TO MEASURE The films look is “a mad fantasy of gorgeousness” says Barbie set designer Sarah Greenwood. Robbie wears...">
              <a:extLst>
                <a:ext uri="{FF2B5EF4-FFF2-40B4-BE49-F238E27FC236}">
                  <a16:creationId xmlns:a16="http://schemas.microsoft.com/office/drawing/2014/main" id="{E013A9B3-8E8F-43DB-1865-772D253A8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327" y="1273492"/>
              <a:ext cx="4338382" cy="5938470"/>
            </a:xfrm>
            <a:prstGeom prst="roundRect">
              <a:avLst>
                <a:gd name="adj" fmla="val 7413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A075CD8F-59EB-1C4A-513D-9218D5EE707F}"/>
                </a:ext>
              </a:extLst>
            </p:cNvPr>
            <p:cNvSpPr/>
            <p:nvPr/>
          </p:nvSpPr>
          <p:spPr>
            <a:xfrm>
              <a:off x="2067327" y="1273492"/>
              <a:ext cx="4338382" cy="5938470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2D82AF2-A4ED-BC68-75A9-A1C0F3A0DB4D}"/>
              </a:ext>
            </a:extLst>
          </p:cNvPr>
          <p:cNvGrpSpPr/>
          <p:nvPr/>
        </p:nvGrpSpPr>
        <p:grpSpPr>
          <a:xfrm>
            <a:off x="-4120596" y="2450611"/>
            <a:ext cx="2713703" cy="3579799"/>
            <a:chOff x="426114" y="2450611"/>
            <a:chExt cx="2713703" cy="3579799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D95969B0-F9B6-716C-4404-B7489D23242F}"/>
                </a:ext>
              </a:extLst>
            </p:cNvPr>
            <p:cNvSpPr/>
            <p:nvPr/>
          </p:nvSpPr>
          <p:spPr>
            <a:xfrm>
              <a:off x="426114" y="2450611"/>
              <a:ext cx="2713703" cy="3579799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C7AD29-7FEE-434B-D101-F1F496726886}"/>
                </a:ext>
              </a:extLst>
            </p:cNvPr>
            <p:cNvSpPr txBox="1"/>
            <p:nvPr/>
          </p:nvSpPr>
          <p:spPr>
            <a:xfrm>
              <a:off x="741024" y="3015130"/>
              <a:ext cx="2083881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KZ" sz="1600" dirty="0" err="1">
                  <a:latin typeface="Century Gothic" panose="020B0502020202020204" pitchFamily="34" charset="0"/>
                </a:rPr>
                <a:t>Barbie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scheduled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to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be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released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in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the</a:t>
              </a:r>
              <a:r>
                <a:rPr lang="ru-KZ" sz="1600" dirty="0">
                  <a:latin typeface="Century Gothic" panose="020B0502020202020204" pitchFamily="34" charset="0"/>
                </a:rPr>
                <a:t> United </a:t>
              </a:r>
              <a:r>
                <a:rPr lang="ru-KZ" sz="1600" dirty="0" err="1">
                  <a:latin typeface="Century Gothic" panose="020B0502020202020204" pitchFamily="34" charset="0"/>
                </a:rPr>
                <a:t>States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on</a:t>
              </a:r>
              <a:r>
                <a:rPr lang="ru-KZ" sz="1600" dirty="0">
                  <a:latin typeface="Century Gothic" panose="020B0502020202020204" pitchFamily="34" charset="0"/>
                </a:rPr>
                <a:t> </a:t>
              </a:r>
              <a:r>
                <a:rPr lang="ru-KZ" sz="1600" dirty="0" err="1">
                  <a:latin typeface="Century Gothic" panose="020B0502020202020204" pitchFamily="34" charset="0"/>
                </a:rPr>
                <a:t>July</a:t>
              </a:r>
              <a:r>
                <a:rPr lang="ru-KZ" sz="1600" dirty="0">
                  <a:latin typeface="Century Gothic" panose="020B0502020202020204" pitchFamily="34" charset="0"/>
                </a:rPr>
                <a:t> 21, 2023, </a:t>
              </a:r>
              <a:r>
                <a:rPr lang="ru-KZ" sz="1600" dirty="0" err="1">
                  <a:latin typeface="Century Gothic" panose="020B0502020202020204" pitchFamily="34" charset="0"/>
                </a:rPr>
                <a:t>by</a:t>
              </a:r>
              <a:r>
                <a:rPr lang="ru-KZ" sz="1600" dirty="0">
                  <a:latin typeface="Century Gothic" panose="020B0502020202020204" pitchFamily="34" charset="0"/>
                </a:rPr>
                <a:t> Warner Bros. Pictures.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9262142-8F98-A0AB-CCF8-4A1D310AB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296" b="74444" l="38750" r="60469">
                          <a14:foregroundMark x1="42760" y1="33704" x2="41250" y2="46574"/>
                          <a14:foregroundMark x1="40052" y1="40093" x2="45938" y2="63611"/>
                          <a14:foregroundMark x1="48438" y1="70833" x2="57500" y2="40648"/>
                          <a14:foregroundMark x1="56250" y1="35185" x2="52240" y2="61389"/>
                          <a14:foregroundMark x1="52240" y1="61389" x2="52240" y2="61389"/>
                          <a14:foregroundMark x1="53281" y1="65926" x2="59219" y2="47685"/>
                          <a14:foregroundMark x1="59219" y1="47685" x2="59219" y2="47685"/>
                          <a14:foregroundMark x1="50417" y1="36667" x2="50469" y2="66667"/>
                          <a14:foregroundMark x1="40781" y1="50833" x2="47708" y2="70741"/>
                          <a14:foregroundMark x1="47708" y1="70741" x2="47708" y2="70741"/>
                          <a14:foregroundMark x1="50469" y1="71019" x2="56979" y2="58519"/>
                          <a14:foregroundMark x1="52396" y1="70926" x2="56354" y2="59259"/>
                          <a14:foregroundMark x1="59427" y1="38981" x2="59010" y2="48889"/>
                          <a14:foregroundMark x1="59010" y1="48889" x2="55937" y2="57315"/>
                          <a14:foregroundMark x1="47500" y1="29907" x2="56302" y2="29444"/>
                          <a14:foregroundMark x1="57656" y1="32222" x2="60469" y2="45093"/>
                          <a14:foregroundMark x1="60469" y1="45093" x2="60365" y2="46296"/>
                          <a14:foregroundMark x1="47135" y1="27130" x2="49792" y2="27593"/>
                          <a14:foregroundMark x1="38802" y1="36481" x2="38958" y2="42037"/>
                          <a14:foregroundMark x1="50156" y1="74537" x2="50156" y2="74537"/>
                          <a14:foregroundMark x1="50625" y1="74167" x2="52812" y2="71111"/>
                          <a14:foregroundMark x1="46198" y1="69444" x2="48333" y2="71574"/>
                          <a14:foregroundMark x1="48177" y1="72037" x2="49844" y2="73889"/>
                          <a14:foregroundMark x1="43802" y1="28333" x2="43594" y2="30370"/>
                          <a14:foregroundMark x1="45365" y1="27130" x2="49531" y2="26296"/>
                          <a14:foregroundMark x1="49531" y1="26296" x2="49531" y2="26296"/>
                          <a14:foregroundMark x1="53646" y1="26574" x2="53646" y2="26574"/>
                          <a14:foregroundMark x1="53646" y1="26481" x2="53646" y2="26481"/>
                        </a14:backgroundRemoval>
                      </a14:imgEffect>
                    </a14:imgLayer>
                  </a14:imgProps>
                </a:ext>
              </a:extLst>
            </a:blip>
            <a:srcRect l="37406" t="24304" r="37816" b="23497"/>
            <a:stretch/>
          </p:blipFill>
          <p:spPr>
            <a:xfrm>
              <a:off x="2067327" y="4831012"/>
              <a:ext cx="835074" cy="989541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57E59F4-54F7-E7EA-D4DD-CD3D8357BB49}"/>
              </a:ext>
            </a:extLst>
          </p:cNvPr>
          <p:cNvGrpSpPr/>
          <p:nvPr/>
        </p:nvGrpSpPr>
        <p:grpSpPr>
          <a:xfrm>
            <a:off x="6723243" y="-6135295"/>
            <a:ext cx="6084393" cy="4129548"/>
            <a:chOff x="6579550" y="-206477"/>
            <a:chExt cx="6084393" cy="4129548"/>
          </a:xfrm>
        </p:grpSpPr>
        <p:pic>
          <p:nvPicPr>
            <p:cNvPr id="14" name="Picture 4" descr="TOY STORY Robbie wears a Valentino Haute Couture dress gloves and shoes. Alessandra Rich necklace.">
              <a:extLst>
                <a:ext uri="{FF2B5EF4-FFF2-40B4-BE49-F238E27FC236}">
                  <a16:creationId xmlns:a16="http://schemas.microsoft.com/office/drawing/2014/main" id="{2F45096A-2FE7-1908-85BC-7DB1066032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9551" y="-206477"/>
              <a:ext cx="6084392" cy="4129548"/>
            </a:xfrm>
            <a:prstGeom prst="roundRect">
              <a:avLst>
                <a:gd name="adj" fmla="val 6310"/>
              </a:avLst>
            </a:prstGeom>
            <a:noFill/>
            <a:effectLst>
              <a:outerShdw blurRad="63500" sx="101000" sy="101000" algn="ctr" rotWithShape="0">
                <a:prstClr val="black">
                  <a:alpha val="23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F2846330-CFB8-6FEF-5F2C-5F9006EB7FB9}"/>
                </a:ext>
              </a:extLst>
            </p:cNvPr>
            <p:cNvSpPr/>
            <p:nvPr/>
          </p:nvSpPr>
          <p:spPr>
            <a:xfrm>
              <a:off x="6579550" y="-206477"/>
              <a:ext cx="6084391" cy="4129548"/>
            </a:xfrm>
            <a:prstGeom prst="roundRect">
              <a:avLst>
                <a:gd name="adj" fmla="val 6430"/>
              </a:avLst>
            </a:prstGeom>
            <a:solidFill>
              <a:srgbClr val="FF008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FF2C7E-6B71-9659-E45F-4C83468DBEC5}"/>
              </a:ext>
            </a:extLst>
          </p:cNvPr>
          <p:cNvSpPr txBox="1"/>
          <p:nvPr/>
        </p:nvSpPr>
        <p:spPr>
          <a:xfrm>
            <a:off x="15238775" y="4831012"/>
            <a:ext cx="4693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After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expelled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from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for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being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less-than-perfect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doll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Barbie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sets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off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real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world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find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true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K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happiness</a:t>
            </a:r>
            <a:r>
              <a:rPr lang="ru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14AF968-89A1-2101-23C1-D1E7744283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87000"/>
                    </a14:imgEffect>
                  </a14:imgLayer>
                </a14:imgProps>
              </a:ext>
            </a:extLst>
          </a:blip>
          <a:srcRect l="6667" t="6822" r="6667" b="65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58AAD5D-26AC-AE3F-7357-A89A72C7E82C}"/>
              </a:ext>
            </a:extLst>
          </p:cNvPr>
          <p:cNvSpPr/>
          <p:nvPr/>
        </p:nvSpPr>
        <p:spPr>
          <a:xfrm>
            <a:off x="4685211" y="1547949"/>
            <a:ext cx="2821577" cy="3762102"/>
          </a:xfrm>
          <a:prstGeom prst="roundRect">
            <a:avLst>
              <a:gd name="adj" fmla="val 1026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09C72B-6E11-64AA-9265-7EDF5F8AC1BC}"/>
              </a:ext>
            </a:extLst>
          </p:cNvPr>
          <p:cNvSpPr txBox="1"/>
          <p:nvPr/>
        </p:nvSpPr>
        <p:spPr>
          <a:xfrm>
            <a:off x="5018623" y="2952492"/>
            <a:ext cx="2154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spc="300" dirty="0">
                <a:solidFill>
                  <a:srgbClr val="D33393"/>
                </a:solidFill>
                <a:latin typeface="Century Gothic" panose="020B0502020202020204" pitchFamily="34" charset="0"/>
              </a:rPr>
              <a:t>c a s t</a:t>
            </a:r>
            <a:endParaRPr lang="ru-KZ" sz="4400" b="1" spc="300" dirty="0">
              <a:solidFill>
                <a:srgbClr val="D3339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3B4A3712-CBCC-F57A-858C-7C5B4E3DD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884" y="1547949"/>
            <a:ext cx="1808673" cy="180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4F6ADFF-25F0-6728-ACBD-F0779CD3F6F6}"/>
              </a:ext>
            </a:extLst>
          </p:cNvPr>
          <p:cNvGrpSpPr/>
          <p:nvPr/>
        </p:nvGrpSpPr>
        <p:grpSpPr>
          <a:xfrm>
            <a:off x="667858" y="1287564"/>
            <a:ext cx="2235476" cy="2232000"/>
            <a:chOff x="667858" y="1287564"/>
            <a:chExt cx="2235476" cy="223200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6802224-471F-F148-23A7-AA6B9D1D7F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5625" t="6095" r="25625" b="7239"/>
            <a:stretch/>
          </p:blipFill>
          <p:spPr>
            <a:xfrm>
              <a:off x="676571" y="1297803"/>
              <a:ext cx="2211523" cy="2211523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41BCE78B-259E-BA21-79D3-F976CD2524F2}"/>
                </a:ext>
              </a:extLst>
            </p:cNvPr>
            <p:cNvSpPr/>
            <p:nvPr/>
          </p:nvSpPr>
          <p:spPr>
            <a:xfrm>
              <a:off x="667858" y="1287564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1EB08458-458D-8869-6E10-8A9348C0DA95}"/>
              </a:ext>
            </a:extLst>
          </p:cNvPr>
          <p:cNvGrpSpPr/>
          <p:nvPr/>
        </p:nvGrpSpPr>
        <p:grpSpPr>
          <a:xfrm>
            <a:off x="2769365" y="2865633"/>
            <a:ext cx="2235476" cy="2232000"/>
            <a:chOff x="2769365" y="2865633"/>
            <a:chExt cx="2235476" cy="2232000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E9D937BC-A938-59D5-2A02-46C5377C8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34089" t="6095" r="17161" b="7239"/>
            <a:stretch/>
          </p:blipFill>
          <p:spPr>
            <a:xfrm>
              <a:off x="2784274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D650DC9A-5DC2-CB26-6622-1F9866141BA5}"/>
                </a:ext>
              </a:extLst>
            </p:cNvPr>
            <p:cNvSpPr/>
            <p:nvPr/>
          </p:nvSpPr>
          <p:spPr>
            <a:xfrm>
              <a:off x="2769365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0041ACD-F4BC-8765-7248-93E0CF4D3845}"/>
              </a:ext>
            </a:extLst>
          </p:cNvPr>
          <p:cNvGrpSpPr/>
          <p:nvPr/>
        </p:nvGrpSpPr>
        <p:grpSpPr>
          <a:xfrm>
            <a:off x="4977199" y="4244386"/>
            <a:ext cx="2235476" cy="2245905"/>
            <a:chOff x="4977199" y="4244386"/>
            <a:chExt cx="2235476" cy="2245905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7B0CC5EB-4A04-D012-D589-A11CCDFB3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8518" t="6666" r="22732" b="6666"/>
            <a:stretch/>
          </p:blipFill>
          <p:spPr>
            <a:xfrm>
              <a:off x="4984677" y="4278767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576F4074-0D3C-1972-D694-AB35F9B7AC12}"/>
                </a:ext>
              </a:extLst>
            </p:cNvPr>
            <p:cNvSpPr/>
            <p:nvPr/>
          </p:nvSpPr>
          <p:spPr>
            <a:xfrm>
              <a:off x="4977199" y="4244386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41B0A75-724E-C022-F5D3-A9D49A85459D}"/>
              </a:ext>
            </a:extLst>
          </p:cNvPr>
          <p:cNvGrpSpPr/>
          <p:nvPr/>
        </p:nvGrpSpPr>
        <p:grpSpPr>
          <a:xfrm>
            <a:off x="7168559" y="2865633"/>
            <a:ext cx="2239166" cy="2232000"/>
            <a:chOff x="7168559" y="2865633"/>
            <a:chExt cx="2239166" cy="2232000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3274313-304F-A4EF-5016-B9329FF919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19304" t="6666" r="31946" b="6666"/>
            <a:stretch/>
          </p:blipFill>
          <p:spPr>
            <a:xfrm>
              <a:off x="7196201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907AFADE-5659-DEBE-82EA-ACA1D66DFBE1}"/>
                </a:ext>
              </a:extLst>
            </p:cNvPr>
            <p:cNvSpPr/>
            <p:nvPr/>
          </p:nvSpPr>
          <p:spPr>
            <a:xfrm>
              <a:off x="7168559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4C5E7A26-7C59-4787-B74A-FA5A8F53C0BE}"/>
              </a:ext>
            </a:extLst>
          </p:cNvPr>
          <p:cNvGrpSpPr/>
          <p:nvPr/>
        </p:nvGrpSpPr>
        <p:grpSpPr>
          <a:xfrm>
            <a:off x="9294547" y="1297803"/>
            <a:ext cx="2235476" cy="2232000"/>
            <a:chOff x="9294547" y="1297803"/>
            <a:chExt cx="2235476" cy="2232000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4FCDD205-98A5-8627-C4CD-78A6DEE926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rcRect l="14172" t="5833" r="43172" b="18333"/>
            <a:stretch/>
          </p:blipFill>
          <p:spPr>
            <a:xfrm>
              <a:off x="9303904" y="1297803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CADB8566-E17A-0A40-4712-F2DA1D70EA7E}"/>
                </a:ext>
              </a:extLst>
            </p:cNvPr>
            <p:cNvSpPr/>
            <p:nvPr/>
          </p:nvSpPr>
          <p:spPr>
            <a:xfrm>
              <a:off x="9294547" y="129780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</p:spTree>
    <p:extLst>
      <p:ext uri="{BB962C8B-B14F-4D97-AF65-F5344CB8AC3E}">
        <p14:creationId xmlns:p14="http://schemas.microsoft.com/office/powerpoint/2010/main" val="16963110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19348A-B0FE-8867-6E21-B9EAC3BBD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</a:extLst>
          </a:blip>
          <a:srcRect l="6667" t="6822" r="6667" b="6511"/>
          <a:stretch/>
        </p:blipFill>
        <p:spPr>
          <a:xfrm>
            <a:off x="-2800350" y="-1040437"/>
            <a:ext cx="16394430" cy="9221867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530C90A0-84B4-286E-14A7-1B0C75993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001" y="676001"/>
            <a:ext cx="5505999" cy="550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78F2347-0542-52D8-752A-2B7A2063CF18}"/>
              </a:ext>
            </a:extLst>
          </p:cNvPr>
          <p:cNvSpPr/>
          <p:nvPr/>
        </p:nvSpPr>
        <p:spPr>
          <a:xfrm>
            <a:off x="4685211" y="-4802539"/>
            <a:ext cx="2821577" cy="3762102"/>
          </a:xfrm>
          <a:prstGeom prst="roundRect">
            <a:avLst>
              <a:gd name="adj" fmla="val 1026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44CEE2-6E57-2AD7-D4EE-6EDD9D781F57}"/>
              </a:ext>
            </a:extLst>
          </p:cNvPr>
          <p:cNvSpPr txBox="1"/>
          <p:nvPr/>
        </p:nvSpPr>
        <p:spPr>
          <a:xfrm>
            <a:off x="5018623" y="-3397996"/>
            <a:ext cx="2154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spc="300" dirty="0">
                <a:solidFill>
                  <a:srgbClr val="D33393"/>
                </a:solidFill>
                <a:latin typeface="Century Gothic" panose="020B0502020202020204" pitchFamily="34" charset="0"/>
              </a:rPr>
              <a:t>c a s t</a:t>
            </a:r>
            <a:endParaRPr lang="ru-KZ" sz="4400" b="1" spc="300" dirty="0">
              <a:solidFill>
                <a:srgbClr val="D3339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E76653E7-1F77-EF79-B187-35969759B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9733" y1="26833" x2="49033" y2="37467"/>
                        <a14:foregroundMark x1="72667" y1="55700" x2="72667" y2="55700"/>
                        <a14:backgroundMark x1="76733" y1="64800" x2="76733" y2="6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884" y="-4802539"/>
            <a:ext cx="1808673" cy="180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946C2C-E3DC-0374-D198-3789F2388A45}"/>
              </a:ext>
            </a:extLst>
          </p:cNvPr>
          <p:cNvGrpSpPr/>
          <p:nvPr/>
        </p:nvGrpSpPr>
        <p:grpSpPr>
          <a:xfrm rot="10473702">
            <a:off x="-6384370" y="-3841300"/>
            <a:ext cx="2235476" cy="2232000"/>
            <a:chOff x="667858" y="1287564"/>
            <a:chExt cx="2235476" cy="22320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3162E5A-9028-372D-50BB-2E24F4024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5625" t="6095" r="25625" b="7239"/>
            <a:stretch/>
          </p:blipFill>
          <p:spPr>
            <a:xfrm>
              <a:off x="676571" y="1297803"/>
              <a:ext cx="2211523" cy="2211523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EE908309-C2F7-5DF9-0BFA-9BBEC1DD738D}"/>
                </a:ext>
              </a:extLst>
            </p:cNvPr>
            <p:cNvSpPr/>
            <p:nvPr/>
          </p:nvSpPr>
          <p:spPr>
            <a:xfrm>
              <a:off x="667858" y="1287564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CB8C4BA-BFF1-BF3C-AFF6-EFB6E512BA3B}"/>
              </a:ext>
            </a:extLst>
          </p:cNvPr>
          <p:cNvGrpSpPr/>
          <p:nvPr/>
        </p:nvGrpSpPr>
        <p:grpSpPr>
          <a:xfrm rot="11819888">
            <a:off x="-2601194" y="-734526"/>
            <a:ext cx="2235476" cy="2232000"/>
            <a:chOff x="2769365" y="2865633"/>
            <a:chExt cx="2235476" cy="2232000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E9A268BC-95CA-5F6D-BE62-B2684708E5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34089" t="6095" r="17161" b="7239"/>
            <a:stretch/>
          </p:blipFill>
          <p:spPr>
            <a:xfrm>
              <a:off x="2784274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6291677A-EBD4-905F-7BC9-EBBB21FCAA2C}"/>
                </a:ext>
              </a:extLst>
            </p:cNvPr>
            <p:cNvSpPr/>
            <p:nvPr/>
          </p:nvSpPr>
          <p:spPr>
            <a:xfrm>
              <a:off x="2769365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E0DF9B0-E821-C53E-5D45-B7720A59D69F}"/>
              </a:ext>
            </a:extLst>
          </p:cNvPr>
          <p:cNvGrpSpPr/>
          <p:nvPr/>
        </p:nvGrpSpPr>
        <p:grpSpPr>
          <a:xfrm rot="9514719">
            <a:off x="4977199" y="8433614"/>
            <a:ext cx="2235476" cy="2245905"/>
            <a:chOff x="4977199" y="4244386"/>
            <a:chExt cx="2235476" cy="224590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B3A6E7F1-5F4B-0FBA-65C6-5CEB781F1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28518" t="6666" r="22732" b="6666"/>
            <a:stretch/>
          </p:blipFill>
          <p:spPr>
            <a:xfrm>
              <a:off x="4984677" y="4278767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2DC94349-B329-1AB3-508F-2F9417C16F5B}"/>
                </a:ext>
              </a:extLst>
            </p:cNvPr>
            <p:cNvSpPr/>
            <p:nvPr/>
          </p:nvSpPr>
          <p:spPr>
            <a:xfrm>
              <a:off x="4977199" y="4244386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E3F1065F-2D84-5D2C-F0FD-9A3193B683CF}"/>
              </a:ext>
            </a:extLst>
          </p:cNvPr>
          <p:cNvGrpSpPr/>
          <p:nvPr/>
        </p:nvGrpSpPr>
        <p:grpSpPr>
          <a:xfrm rot="11493683">
            <a:off x="13000648" y="-744764"/>
            <a:ext cx="2239166" cy="2232000"/>
            <a:chOff x="7168559" y="2865633"/>
            <a:chExt cx="2239166" cy="2232000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FB5AC12-CCA8-0423-126B-7DA2B19E4E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5000"/>
                      </a14:imgEffect>
                    </a14:imgLayer>
                  </a14:imgProps>
                </a:ext>
              </a:extLst>
            </a:blip>
            <a:srcRect l="19304" t="6666" r="31946" b="6666"/>
            <a:stretch/>
          </p:blipFill>
          <p:spPr>
            <a:xfrm>
              <a:off x="7196201" y="2875871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B549BE09-EEE2-6FCF-B732-AE419DDBFF86}"/>
                </a:ext>
              </a:extLst>
            </p:cNvPr>
            <p:cNvSpPr/>
            <p:nvPr/>
          </p:nvSpPr>
          <p:spPr>
            <a:xfrm>
              <a:off x="7168559" y="286563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E1C6BDA-1372-802B-C27E-46A9770BC4D3}"/>
              </a:ext>
            </a:extLst>
          </p:cNvPr>
          <p:cNvGrpSpPr/>
          <p:nvPr/>
        </p:nvGrpSpPr>
        <p:grpSpPr>
          <a:xfrm rot="10473702">
            <a:off x="17210618" y="-3854181"/>
            <a:ext cx="2235476" cy="2232000"/>
            <a:chOff x="9294547" y="1297803"/>
            <a:chExt cx="2235476" cy="2232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A051F0C0-0ACF-7903-A8A2-20D8A6E317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rcRect l="14172" t="5833" r="43172" b="18333"/>
            <a:stretch/>
          </p:blipFill>
          <p:spPr>
            <a:xfrm>
              <a:off x="9303904" y="1297803"/>
              <a:ext cx="2211524" cy="2211524"/>
            </a:xfrm>
            <a:custGeom>
              <a:avLst/>
              <a:gdLst>
                <a:gd name="connsiteX0" fmla="*/ 2971800 w 5943600"/>
                <a:gd name="connsiteY0" fmla="*/ 0 h 5943600"/>
                <a:gd name="connsiteX1" fmla="*/ 5943600 w 5943600"/>
                <a:gd name="connsiteY1" fmla="*/ 2971800 h 5943600"/>
                <a:gd name="connsiteX2" fmla="*/ 2971800 w 5943600"/>
                <a:gd name="connsiteY2" fmla="*/ 5943600 h 5943600"/>
                <a:gd name="connsiteX3" fmla="*/ 0 w 5943600"/>
                <a:gd name="connsiteY3" fmla="*/ 2971800 h 5943600"/>
                <a:gd name="connsiteX4" fmla="*/ 2971800 w 5943600"/>
                <a:gd name="connsiteY4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3600" h="5943600">
                  <a:moveTo>
                    <a:pt x="2971800" y="0"/>
                  </a:moveTo>
                  <a:cubicBezTo>
                    <a:pt x="4613080" y="0"/>
                    <a:pt x="5943600" y="1330520"/>
                    <a:pt x="5943600" y="2971800"/>
                  </a:cubicBezTo>
                  <a:cubicBezTo>
                    <a:pt x="5943600" y="4613080"/>
                    <a:pt x="4613080" y="5943600"/>
                    <a:pt x="2971800" y="5943600"/>
                  </a:cubicBezTo>
                  <a:cubicBezTo>
                    <a:pt x="1330520" y="5943600"/>
                    <a:pt x="0" y="4613080"/>
                    <a:pt x="0" y="2971800"/>
                  </a:cubicBezTo>
                  <a:cubicBezTo>
                    <a:pt x="0" y="1330520"/>
                    <a:pt x="1330520" y="0"/>
                    <a:pt x="2971800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DDA577E6-6933-1DD4-A8A4-FEB12BA29CFD}"/>
                </a:ext>
              </a:extLst>
            </p:cNvPr>
            <p:cNvSpPr/>
            <p:nvPr/>
          </p:nvSpPr>
          <p:spPr>
            <a:xfrm>
              <a:off x="9294547" y="1297803"/>
              <a:ext cx="2235476" cy="2232000"/>
            </a:xfrm>
            <a:prstGeom prst="ellipse">
              <a:avLst/>
            </a:prstGeom>
            <a:noFill/>
            <a:ln w="38100">
              <a:solidFill>
                <a:srgbClr val="F9CE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</p:grpSp>
    </p:spTree>
    <p:extLst>
      <p:ext uri="{BB962C8B-B14F-4D97-AF65-F5344CB8AC3E}">
        <p14:creationId xmlns:p14="http://schemas.microsoft.com/office/powerpoint/2010/main" val="22428693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25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Personalizado 60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33CC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331</Words>
  <Application>Microsoft Office PowerPoint</Application>
  <PresentationFormat>Panorámica</PresentationFormat>
  <Paragraphs>25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Lucida Handwriting</vt:lpstr>
      <vt:lpstr>Тема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Дильназ Хабсихова</dc:creator>
  <cp:lastModifiedBy>eduardo</cp:lastModifiedBy>
  <cp:revision>9</cp:revision>
  <dcterms:created xsi:type="dcterms:W3CDTF">2023-05-30T13:38:50Z</dcterms:created>
  <dcterms:modified xsi:type="dcterms:W3CDTF">2023-12-05T08:01:33Z</dcterms:modified>
</cp:coreProperties>
</file>