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" roundtripDataSignature="AMtx7mjEJ1aqWSLIRjXnP/6Lq13LkH3+8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"/>
          <p:cNvSpPr txBox="1"/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Arial"/>
              <a:buNone/>
              <a:defRPr b="1" sz="4800">
                <a:solidFill>
                  <a:srgbClr val="5959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" name="Google Shape;9;p3"/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3"/>
          <p:cNvSpPr txBox="1"/>
          <p:nvPr>
            <p:ph idx="1" type="body"/>
          </p:nvPr>
        </p:nvSpPr>
        <p:spPr>
          <a:xfrm>
            <a:off x="0" y="1005381"/>
            <a:ext cx="12192000" cy="4193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"/>
          <p:cNvSpPr txBox="1"/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4800"/>
              <a:buFont typeface="Arial"/>
              <a:buNone/>
            </a:pPr>
            <a:r>
              <a:rPr lang="en-US"/>
              <a:t>P</a:t>
            </a:r>
            <a:r>
              <a:rPr lang="en-US"/>
              <a:t>lantillaspowerpoint.org</a:t>
            </a:r>
            <a:endParaRPr/>
          </a:p>
        </p:txBody>
      </p:sp>
      <p:sp>
        <p:nvSpPr>
          <p:cNvPr id="16" name="Google Shape;16;p1"/>
          <p:cNvSpPr txBox="1"/>
          <p:nvPr>
            <p:ph idx="1" type="body"/>
          </p:nvPr>
        </p:nvSpPr>
        <p:spPr>
          <a:xfrm>
            <a:off x="0" y="1005381"/>
            <a:ext cx="12192000" cy="41937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400"/>
              <a:buFont typeface="Arial"/>
              <a:buNone/>
            </a:pPr>
            <a:r>
              <a:rPr lang="en-US"/>
              <a:t>You can download professional PowerPoint diagrams for free</a:t>
            </a:r>
            <a:endParaRPr/>
          </a:p>
        </p:txBody>
      </p:sp>
      <p:sp>
        <p:nvSpPr>
          <p:cNvPr id="17" name="Google Shape;17;p1"/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sng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www.free-powerpoint-templates-design.com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oogle Shape;18;p1"/>
          <p:cNvGrpSpPr/>
          <p:nvPr/>
        </p:nvGrpSpPr>
        <p:grpSpPr>
          <a:xfrm>
            <a:off x="1370589" y="2313672"/>
            <a:ext cx="1538611" cy="2561666"/>
            <a:chOff x="1010876" y="2091238"/>
            <a:chExt cx="1538611" cy="2561666"/>
          </a:xfrm>
        </p:grpSpPr>
        <p:sp>
          <p:nvSpPr>
            <p:cNvPr id="19" name="Google Shape;19;p1"/>
            <p:cNvSpPr txBox="1"/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/>
            </a:p>
            <a:p>
              <a:pPr indent="0" lvl="0" marL="0" marR="0" rtl="0" algn="ctr">
                <a:spcBef>
                  <a:spcPts val="22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22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1"/>
            <p:cNvSpPr txBox="1"/>
            <p:nvPr/>
          </p:nvSpPr>
          <p:spPr>
            <a:xfrm>
              <a:off x="1010876" y="2091238"/>
              <a:ext cx="15386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4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" name="Google Shape;21;p1"/>
          <p:cNvGrpSpPr/>
          <p:nvPr/>
        </p:nvGrpSpPr>
        <p:grpSpPr>
          <a:xfrm>
            <a:off x="3349602" y="2313672"/>
            <a:ext cx="1538611" cy="2561666"/>
            <a:chOff x="2853815" y="2091238"/>
            <a:chExt cx="1538611" cy="2561666"/>
          </a:xfrm>
        </p:grpSpPr>
        <p:sp>
          <p:nvSpPr>
            <p:cNvPr id="22" name="Google Shape;22;p1"/>
            <p:cNvSpPr txBox="1"/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/>
            </a:p>
            <a:p>
              <a:pPr indent="0" lvl="0" marL="0" marR="0" rtl="0" algn="ctr">
                <a:spcBef>
                  <a:spcPts val="24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</a:t>
              </a:r>
              <a:r>
                <a:rPr b="0" i="0" lang="en-US" sz="12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1"/>
            <p:cNvSpPr txBox="1"/>
            <p:nvPr/>
          </p:nvSpPr>
          <p:spPr>
            <a:xfrm>
              <a:off x="2853815" y="2091238"/>
              <a:ext cx="15386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4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24;p1"/>
          <p:cNvGrpSpPr/>
          <p:nvPr/>
        </p:nvGrpSpPr>
        <p:grpSpPr>
          <a:xfrm>
            <a:off x="5332024" y="2313672"/>
            <a:ext cx="1538611" cy="2527980"/>
            <a:chOff x="4696755" y="2091238"/>
            <a:chExt cx="1538611" cy="2527980"/>
          </a:xfrm>
        </p:grpSpPr>
        <p:sp>
          <p:nvSpPr>
            <p:cNvPr id="25" name="Google Shape;25;p1"/>
            <p:cNvSpPr txBox="1"/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/>
            </a:p>
            <a:p>
              <a:pPr indent="0" lvl="0" marL="0" marR="0" rtl="0" algn="ctr">
                <a:spcBef>
                  <a:spcPts val="22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1"/>
            <p:cNvSpPr txBox="1"/>
            <p:nvPr/>
          </p:nvSpPr>
          <p:spPr>
            <a:xfrm>
              <a:off x="4696755" y="2091238"/>
              <a:ext cx="15386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4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27;p1"/>
          <p:cNvGrpSpPr/>
          <p:nvPr/>
        </p:nvGrpSpPr>
        <p:grpSpPr>
          <a:xfrm>
            <a:off x="7312858" y="2313672"/>
            <a:ext cx="1538611" cy="2561666"/>
            <a:chOff x="6539695" y="2091238"/>
            <a:chExt cx="1538611" cy="2561666"/>
          </a:xfrm>
        </p:grpSpPr>
        <p:sp>
          <p:nvSpPr>
            <p:cNvPr id="28" name="Google Shape;28;p1"/>
            <p:cNvSpPr txBox="1"/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/>
            </a:p>
            <a:p>
              <a:pPr indent="0" lvl="0" marL="0" marR="0" rtl="0" algn="ctr">
                <a:spcBef>
                  <a:spcPts val="22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1"/>
            <p:cNvSpPr txBox="1"/>
            <p:nvPr/>
          </p:nvSpPr>
          <p:spPr>
            <a:xfrm>
              <a:off x="6539695" y="2091238"/>
              <a:ext cx="15386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400" u="none" cap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30;p1"/>
          <p:cNvGrpSpPr/>
          <p:nvPr/>
        </p:nvGrpSpPr>
        <p:grpSpPr>
          <a:xfrm>
            <a:off x="9295710" y="2313672"/>
            <a:ext cx="1538611" cy="2561666"/>
            <a:chOff x="6539695" y="2091238"/>
            <a:chExt cx="1538611" cy="2561666"/>
          </a:xfrm>
        </p:grpSpPr>
        <p:sp>
          <p:nvSpPr>
            <p:cNvPr id="31" name="Google Shape;31;p1"/>
            <p:cNvSpPr txBox="1"/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Reports and Presentations with our Templates.</a:t>
              </a:r>
              <a:endParaRPr/>
            </a:p>
            <a:p>
              <a:pPr indent="0" lvl="0" marL="0" marR="0" rtl="0" algn="ctr">
                <a:spcBef>
                  <a:spcPts val="220"/>
                </a:spcBef>
                <a:spcAft>
                  <a:spcPts val="0"/>
                </a:spcAft>
                <a:buClr>
                  <a:srgbClr val="595959"/>
                </a:buClr>
                <a:buSzPts val="1100"/>
                <a:buFont typeface="Arial"/>
                <a:buNone/>
              </a:pPr>
              <a:r>
                <a:rPr b="0" i="0" lang="en-US" sz="1100" u="none" cap="none" strike="noStrik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b="0" i="0" sz="11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2;p1"/>
            <p:cNvSpPr txBox="1"/>
            <p:nvPr/>
          </p:nvSpPr>
          <p:spPr>
            <a:xfrm>
              <a:off x="6539695" y="2091238"/>
              <a:ext cx="153861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400" u="none" cap="none" strike="noStrik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i="0" sz="14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33;p1"/>
          <p:cNvGrpSpPr/>
          <p:nvPr/>
        </p:nvGrpSpPr>
        <p:grpSpPr>
          <a:xfrm>
            <a:off x="1095894" y="1839297"/>
            <a:ext cx="2088000" cy="3207061"/>
            <a:chOff x="10186395" y="2180322"/>
            <a:chExt cx="2088000" cy="3207061"/>
          </a:xfrm>
        </p:grpSpPr>
        <p:sp>
          <p:nvSpPr>
            <p:cNvPr id="34" name="Google Shape;34;p1"/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fmla="val 10800000" name="adj1"/>
                <a:gd fmla="val 21525883" name="adj2"/>
                <a:gd fmla="val 5006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"/>
            <p:cNvSpPr/>
            <p:nvPr/>
          </p:nvSpPr>
          <p:spPr>
            <a:xfrm>
              <a:off x="10186395" y="3155383"/>
              <a:ext cx="108000" cy="118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1"/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1"/>
          <p:cNvGrpSpPr/>
          <p:nvPr/>
        </p:nvGrpSpPr>
        <p:grpSpPr>
          <a:xfrm flipH="1" rot="10800000">
            <a:off x="3074908" y="2844926"/>
            <a:ext cx="2088000" cy="3207061"/>
            <a:chOff x="10186395" y="2180322"/>
            <a:chExt cx="2088000" cy="3207061"/>
          </a:xfrm>
        </p:grpSpPr>
        <p:sp>
          <p:nvSpPr>
            <p:cNvPr id="38" name="Google Shape;38;p1"/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fmla="val 10800000" name="adj1"/>
                <a:gd fmla="val 21525883" name="adj2"/>
                <a:gd fmla="val 5006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;p1"/>
          <p:cNvGrpSpPr/>
          <p:nvPr/>
        </p:nvGrpSpPr>
        <p:grpSpPr>
          <a:xfrm>
            <a:off x="5057329" y="1839297"/>
            <a:ext cx="2088000" cy="3207061"/>
            <a:chOff x="10186395" y="2180322"/>
            <a:chExt cx="2088000" cy="3207061"/>
          </a:xfrm>
        </p:grpSpPr>
        <p:sp>
          <p:nvSpPr>
            <p:cNvPr id="41" name="Google Shape;41;p1"/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fmla="val 10800000" name="adj1"/>
                <a:gd fmla="val 21525883" name="adj2"/>
                <a:gd fmla="val 5006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1"/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" name="Google Shape;43;p1"/>
          <p:cNvGrpSpPr/>
          <p:nvPr/>
        </p:nvGrpSpPr>
        <p:grpSpPr>
          <a:xfrm flipH="1" rot="10800000">
            <a:off x="7038163" y="2844925"/>
            <a:ext cx="2088000" cy="3207061"/>
            <a:chOff x="10186395" y="2180322"/>
            <a:chExt cx="2088000" cy="3207061"/>
          </a:xfrm>
        </p:grpSpPr>
        <p:sp>
          <p:nvSpPr>
            <p:cNvPr id="44" name="Google Shape;44;p1"/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fmla="val 10800000" name="adj1"/>
                <a:gd fmla="val 21525883" name="adj2"/>
                <a:gd fmla="val 5006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1"/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" name="Google Shape;46;p1"/>
          <p:cNvGrpSpPr/>
          <p:nvPr/>
        </p:nvGrpSpPr>
        <p:grpSpPr>
          <a:xfrm>
            <a:off x="9021015" y="1831364"/>
            <a:ext cx="2088000" cy="2163061"/>
            <a:chOff x="10186395" y="2180322"/>
            <a:chExt cx="2088000" cy="2163061"/>
          </a:xfrm>
        </p:grpSpPr>
        <p:sp>
          <p:nvSpPr>
            <p:cNvPr id="47" name="Google Shape;47;p1"/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fmla="val 10800000" name="adj1"/>
                <a:gd fmla="val 21525883" name="adj2"/>
                <a:gd fmla="val 5006" name="adj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1"/>
            <p:cNvSpPr/>
            <p:nvPr/>
          </p:nvSpPr>
          <p:spPr>
            <a:xfrm>
              <a:off x="12166395" y="3155383"/>
              <a:ext cx="108000" cy="1188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1"/>
          <p:cNvSpPr/>
          <p:nvPr/>
        </p:nvSpPr>
        <p:spPr>
          <a:xfrm>
            <a:off x="7817037" y="5031158"/>
            <a:ext cx="466445" cy="463199"/>
          </a:xfrm>
          <a:custGeom>
            <a:rect b="b" l="l" r="r" t="t"/>
            <a:pathLst>
              <a:path extrusionOk="0" h="3795110" w="3821708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1"/>
          <p:cNvSpPr/>
          <p:nvPr/>
        </p:nvSpPr>
        <p:spPr>
          <a:xfrm>
            <a:off x="5978779" y="5014690"/>
            <a:ext cx="386842" cy="508142"/>
          </a:xfrm>
          <a:custGeom>
            <a:rect b="b" l="l" r="r" t="t"/>
            <a:pathLst>
              <a:path extrusionOk="0" h="3973870" w="3025265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1"/>
          <p:cNvSpPr/>
          <p:nvPr/>
        </p:nvSpPr>
        <p:spPr>
          <a:xfrm rot="-900000">
            <a:off x="9795274" y="5045593"/>
            <a:ext cx="495566" cy="434329"/>
          </a:xfrm>
          <a:custGeom>
            <a:rect b="b" l="l" r="r" t="t"/>
            <a:pathLst>
              <a:path extrusionOk="0" h="3321003" w="4088377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"/>
          <p:cNvSpPr/>
          <p:nvPr/>
        </p:nvSpPr>
        <p:spPr>
          <a:xfrm>
            <a:off x="1876425" y="5076224"/>
            <a:ext cx="438779" cy="339503"/>
          </a:xfrm>
          <a:custGeom>
            <a:rect b="b" l="l" r="r" t="t"/>
            <a:pathLst>
              <a:path extrusionOk="0" h="3064028" w="3960000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"/>
          <p:cNvSpPr/>
          <p:nvPr/>
        </p:nvSpPr>
        <p:spPr>
          <a:xfrm>
            <a:off x="3902240" y="5124150"/>
            <a:ext cx="407879" cy="289223"/>
          </a:xfrm>
          <a:custGeom>
            <a:rect b="b" l="l" r="r" t="t"/>
            <a:pathLst>
              <a:path extrusionOk="0" h="2808000" w="3960000">
                <a:moveTo>
                  <a:pt x="2137982" y="2165237"/>
                </a:moveTo>
                <a:lnTo>
                  <a:pt x="2111402" y="2204211"/>
                </a:lnTo>
                <a:lnTo>
                  <a:pt x="2137982" y="2204211"/>
                </a:lnTo>
                <a:close/>
                <a:moveTo>
                  <a:pt x="2635730" y="2101964"/>
                </a:moveTo>
                <a:cubicBezTo>
                  <a:pt x="2615812" y="2101964"/>
                  <a:pt x="2599666" y="2142287"/>
                  <a:pt x="2599666" y="2192028"/>
                </a:cubicBezTo>
                <a:cubicBezTo>
                  <a:pt x="2599666" y="2241769"/>
                  <a:pt x="2615812" y="2282092"/>
                  <a:pt x="2635730" y="2282092"/>
                </a:cubicBezTo>
                <a:cubicBezTo>
                  <a:pt x="2655648" y="2282092"/>
                  <a:pt x="2671794" y="2241769"/>
                  <a:pt x="2671794" y="2192028"/>
                </a:cubicBezTo>
                <a:cubicBezTo>
                  <a:pt x="2671794" y="2142287"/>
                  <a:pt x="2655648" y="2101964"/>
                  <a:pt x="2635730" y="2101964"/>
                </a:cubicBezTo>
                <a:close/>
                <a:moveTo>
                  <a:pt x="1280012" y="2101964"/>
                </a:moveTo>
                <a:cubicBezTo>
                  <a:pt x="1260094" y="2101964"/>
                  <a:pt x="1243948" y="2142287"/>
                  <a:pt x="1243948" y="2192028"/>
                </a:cubicBezTo>
                <a:cubicBezTo>
                  <a:pt x="1243948" y="2241769"/>
                  <a:pt x="1260094" y="2282092"/>
                  <a:pt x="1280012" y="2282092"/>
                </a:cubicBezTo>
                <a:cubicBezTo>
                  <a:pt x="1299930" y="2282092"/>
                  <a:pt x="1316076" y="2241769"/>
                  <a:pt x="1316076" y="2192028"/>
                </a:cubicBezTo>
                <a:cubicBezTo>
                  <a:pt x="1316076" y="2142287"/>
                  <a:pt x="1299930" y="2101964"/>
                  <a:pt x="1280012" y="2101964"/>
                </a:cubicBezTo>
                <a:close/>
                <a:moveTo>
                  <a:pt x="2138296" y="2025749"/>
                </a:moveTo>
                <a:lnTo>
                  <a:pt x="2139137" y="2026323"/>
                </a:lnTo>
                <a:lnTo>
                  <a:pt x="2216315" y="2026323"/>
                </a:lnTo>
                <a:lnTo>
                  <a:pt x="2216315" y="2204211"/>
                </a:lnTo>
                <a:lnTo>
                  <a:pt x="2256063" y="2204211"/>
                </a:lnTo>
                <a:lnTo>
                  <a:pt x="2256063" y="2282544"/>
                </a:lnTo>
                <a:lnTo>
                  <a:pt x="2216315" y="2282544"/>
                </a:lnTo>
                <a:lnTo>
                  <a:pt x="2216315" y="2357732"/>
                </a:lnTo>
                <a:lnTo>
                  <a:pt x="2137982" y="2357732"/>
                </a:lnTo>
                <a:lnTo>
                  <a:pt x="2137982" y="2282544"/>
                </a:lnTo>
                <a:lnTo>
                  <a:pt x="2015039" y="2282544"/>
                </a:lnTo>
                <a:lnTo>
                  <a:pt x="2015039" y="2208059"/>
                </a:lnTo>
                <a:lnTo>
                  <a:pt x="2014304" y="2207558"/>
                </a:lnTo>
                <a:lnTo>
                  <a:pt x="2015039" y="2206481"/>
                </a:lnTo>
                <a:lnTo>
                  <a:pt x="2015039" y="2204211"/>
                </a:lnTo>
                <a:lnTo>
                  <a:pt x="2016587" y="2204211"/>
                </a:lnTo>
                <a:close/>
                <a:moveTo>
                  <a:pt x="1855876" y="2017651"/>
                </a:moveTo>
                <a:cubicBezTo>
                  <a:pt x="1914135" y="2017257"/>
                  <a:pt x="1961791" y="2063958"/>
                  <a:pt x="1962577" y="2122214"/>
                </a:cubicBezTo>
                <a:cubicBezTo>
                  <a:pt x="1962954" y="2150145"/>
                  <a:pt x="1952489" y="2175712"/>
                  <a:pt x="1934995" y="2194820"/>
                </a:cubicBezTo>
                <a:cubicBezTo>
                  <a:pt x="1952694" y="2214184"/>
                  <a:pt x="1963194" y="2240138"/>
                  <a:pt x="1962560" y="2268406"/>
                </a:cubicBezTo>
                <a:cubicBezTo>
                  <a:pt x="1961260" y="2326468"/>
                  <a:pt x="1913477" y="2372672"/>
                  <a:pt x="1855404" y="2372021"/>
                </a:cubicBezTo>
                <a:cubicBezTo>
                  <a:pt x="1797331" y="2371371"/>
                  <a:pt x="1750595" y="2324109"/>
                  <a:pt x="1750595" y="2266032"/>
                </a:cubicBezTo>
                <a:lnTo>
                  <a:pt x="1826499" y="2266032"/>
                </a:lnTo>
                <a:cubicBezTo>
                  <a:pt x="1826499" y="2282520"/>
                  <a:pt x="1839767" y="2295938"/>
                  <a:pt x="1856254" y="2296122"/>
                </a:cubicBezTo>
                <a:cubicBezTo>
                  <a:pt x="1872741" y="2296307"/>
                  <a:pt x="1886306" y="2283190"/>
                  <a:pt x="1886676" y="2266706"/>
                </a:cubicBezTo>
                <a:cubicBezTo>
                  <a:pt x="1887039" y="2250493"/>
                  <a:pt x="1874503" y="2236962"/>
                  <a:pt x="1858407" y="2236065"/>
                </a:cubicBezTo>
                <a:lnTo>
                  <a:pt x="1814193" y="2236065"/>
                </a:lnTo>
                <a:lnTo>
                  <a:pt x="1814193" y="2152552"/>
                </a:lnTo>
                <a:lnTo>
                  <a:pt x="1857384" y="2152552"/>
                </a:lnTo>
                <a:cubicBezTo>
                  <a:pt x="1873190" y="2152141"/>
                  <a:pt x="1885741" y="2139089"/>
                  <a:pt x="1885527" y="2123254"/>
                </a:cubicBezTo>
                <a:cubicBezTo>
                  <a:pt x="1885313" y="2107349"/>
                  <a:pt x="1872302" y="2094598"/>
                  <a:pt x="1856396" y="2094706"/>
                </a:cubicBezTo>
                <a:cubicBezTo>
                  <a:pt x="1840490" y="2094813"/>
                  <a:pt x="1827652" y="2107738"/>
                  <a:pt x="1827652" y="2123644"/>
                </a:cubicBezTo>
                <a:lnTo>
                  <a:pt x="1750595" y="2123644"/>
                </a:lnTo>
                <a:cubicBezTo>
                  <a:pt x="1750595" y="2065383"/>
                  <a:pt x="1797616" y="2018044"/>
                  <a:pt x="1855876" y="2017651"/>
                </a:cubicBezTo>
                <a:close/>
                <a:moveTo>
                  <a:pt x="2930344" y="2012028"/>
                </a:moveTo>
                <a:cubicBezTo>
                  <a:pt x="2996416" y="2014229"/>
                  <a:pt x="3045968" y="2074602"/>
                  <a:pt x="3038901" y="2136479"/>
                </a:cubicBezTo>
                <a:cubicBezTo>
                  <a:pt x="3029916" y="2202312"/>
                  <a:pt x="2982346" y="2231435"/>
                  <a:pt x="2939412" y="2275597"/>
                </a:cubicBezTo>
                <a:lnTo>
                  <a:pt x="3031192" y="2275597"/>
                </a:lnTo>
                <a:lnTo>
                  <a:pt x="3031192" y="2357732"/>
                </a:lnTo>
                <a:lnTo>
                  <a:pt x="2819358" y="2357732"/>
                </a:lnTo>
                <a:cubicBezTo>
                  <a:pt x="2819409" y="2335416"/>
                  <a:pt x="2820521" y="2314113"/>
                  <a:pt x="2820571" y="2291797"/>
                </a:cubicBezTo>
                <a:cubicBezTo>
                  <a:pt x="2870625" y="2240158"/>
                  <a:pt x="2905662" y="2213324"/>
                  <a:pt x="2965770" y="2143601"/>
                </a:cubicBezTo>
                <a:cubicBezTo>
                  <a:pt x="2980233" y="2116927"/>
                  <a:pt x="2957264" y="2092452"/>
                  <a:pt x="2931831" y="2093607"/>
                </a:cubicBezTo>
                <a:cubicBezTo>
                  <a:pt x="2910102" y="2094595"/>
                  <a:pt x="2891536" y="2110969"/>
                  <a:pt x="2889885" y="2139461"/>
                </a:cubicBezTo>
                <a:lnTo>
                  <a:pt x="2818945" y="2139461"/>
                </a:lnTo>
                <a:cubicBezTo>
                  <a:pt x="2821421" y="2064364"/>
                  <a:pt x="2869776" y="2012037"/>
                  <a:pt x="2930344" y="2012028"/>
                </a:cubicBezTo>
                <a:close/>
                <a:moveTo>
                  <a:pt x="2635730" y="2012028"/>
                </a:moveTo>
                <a:cubicBezTo>
                  <a:pt x="2705318" y="2012028"/>
                  <a:pt x="2761730" y="2092617"/>
                  <a:pt x="2761730" y="2192028"/>
                </a:cubicBezTo>
                <a:cubicBezTo>
                  <a:pt x="2761730" y="2291439"/>
                  <a:pt x="2705318" y="2372028"/>
                  <a:pt x="2635730" y="2372028"/>
                </a:cubicBezTo>
                <a:cubicBezTo>
                  <a:pt x="2566142" y="2372028"/>
                  <a:pt x="2509730" y="2291439"/>
                  <a:pt x="2509730" y="2192028"/>
                </a:cubicBezTo>
                <a:cubicBezTo>
                  <a:pt x="2509730" y="2092617"/>
                  <a:pt x="2566142" y="2012028"/>
                  <a:pt x="2635730" y="2012028"/>
                </a:cubicBezTo>
                <a:close/>
                <a:moveTo>
                  <a:pt x="2436237" y="2012028"/>
                </a:moveTo>
                <a:lnTo>
                  <a:pt x="2436206" y="2012510"/>
                </a:lnTo>
                <a:lnTo>
                  <a:pt x="2452515" y="2012510"/>
                </a:lnTo>
                <a:lnTo>
                  <a:pt x="2452515" y="2372028"/>
                </a:lnTo>
                <a:lnTo>
                  <a:pt x="2364870" y="2372028"/>
                </a:lnTo>
                <a:lnTo>
                  <a:pt x="2364870" y="2101874"/>
                </a:lnTo>
                <a:cubicBezTo>
                  <a:pt x="2347394" y="2108434"/>
                  <a:pt x="2328091" y="2111607"/>
                  <a:pt x="2308515" y="2111039"/>
                </a:cubicBezTo>
                <a:lnTo>
                  <a:pt x="2311564" y="2043892"/>
                </a:lnTo>
                <a:cubicBezTo>
                  <a:pt x="2321741" y="2044066"/>
                  <a:pt x="2331771" y="2042373"/>
                  <a:pt x="2340372" y="2039030"/>
                </a:cubicBezTo>
                <a:cubicBezTo>
                  <a:pt x="2355279" y="2033236"/>
                  <a:pt x="2364268" y="2023137"/>
                  <a:pt x="2364156" y="2012310"/>
                </a:cubicBezTo>
                <a:cubicBezTo>
                  <a:pt x="2388183" y="2012216"/>
                  <a:pt x="2412210" y="2012122"/>
                  <a:pt x="2436237" y="2012028"/>
                </a:cubicBezTo>
                <a:close/>
                <a:moveTo>
                  <a:pt x="1574625" y="2012028"/>
                </a:moveTo>
                <a:cubicBezTo>
                  <a:pt x="1640698" y="2014229"/>
                  <a:pt x="1690250" y="2074602"/>
                  <a:pt x="1683183" y="2136479"/>
                </a:cubicBezTo>
                <a:cubicBezTo>
                  <a:pt x="1674198" y="2202312"/>
                  <a:pt x="1626628" y="2231435"/>
                  <a:pt x="1583694" y="2275597"/>
                </a:cubicBezTo>
                <a:lnTo>
                  <a:pt x="1675474" y="2275597"/>
                </a:lnTo>
                <a:lnTo>
                  <a:pt x="1675474" y="2357732"/>
                </a:lnTo>
                <a:lnTo>
                  <a:pt x="1463640" y="2357732"/>
                </a:lnTo>
                <a:cubicBezTo>
                  <a:pt x="1463691" y="2335416"/>
                  <a:pt x="1464802" y="2314113"/>
                  <a:pt x="1464853" y="2291797"/>
                </a:cubicBezTo>
                <a:cubicBezTo>
                  <a:pt x="1514907" y="2240158"/>
                  <a:pt x="1549943" y="2213324"/>
                  <a:pt x="1610052" y="2143601"/>
                </a:cubicBezTo>
                <a:cubicBezTo>
                  <a:pt x="1624515" y="2116927"/>
                  <a:pt x="1601546" y="2092452"/>
                  <a:pt x="1576112" y="2093607"/>
                </a:cubicBezTo>
                <a:cubicBezTo>
                  <a:pt x="1554383" y="2094595"/>
                  <a:pt x="1535817" y="2110969"/>
                  <a:pt x="1534167" y="2139461"/>
                </a:cubicBezTo>
                <a:lnTo>
                  <a:pt x="1463227" y="2139461"/>
                </a:lnTo>
                <a:cubicBezTo>
                  <a:pt x="1465703" y="2064364"/>
                  <a:pt x="1514058" y="2012037"/>
                  <a:pt x="1574625" y="2012028"/>
                </a:cubicBezTo>
                <a:close/>
                <a:moveTo>
                  <a:pt x="1280012" y="2012028"/>
                </a:moveTo>
                <a:cubicBezTo>
                  <a:pt x="1349600" y="2012028"/>
                  <a:pt x="1406012" y="2092617"/>
                  <a:pt x="1406012" y="2192028"/>
                </a:cubicBezTo>
                <a:cubicBezTo>
                  <a:pt x="1406012" y="2291439"/>
                  <a:pt x="1349600" y="2372028"/>
                  <a:pt x="1280012" y="2372028"/>
                </a:cubicBezTo>
                <a:cubicBezTo>
                  <a:pt x="1210424" y="2372028"/>
                  <a:pt x="1154012" y="2291439"/>
                  <a:pt x="1154012" y="2192028"/>
                </a:cubicBezTo>
                <a:cubicBezTo>
                  <a:pt x="1154012" y="2092617"/>
                  <a:pt x="1210424" y="2012028"/>
                  <a:pt x="1280012" y="2012028"/>
                </a:cubicBezTo>
                <a:close/>
                <a:moveTo>
                  <a:pt x="1080519" y="2012028"/>
                </a:moveTo>
                <a:lnTo>
                  <a:pt x="1080488" y="2012510"/>
                </a:lnTo>
                <a:lnTo>
                  <a:pt x="1096797" y="2012510"/>
                </a:lnTo>
                <a:lnTo>
                  <a:pt x="1096797" y="2372028"/>
                </a:lnTo>
                <a:lnTo>
                  <a:pt x="1009152" y="2372028"/>
                </a:lnTo>
                <a:lnTo>
                  <a:pt x="1009152" y="2101874"/>
                </a:lnTo>
                <a:cubicBezTo>
                  <a:pt x="991676" y="2108434"/>
                  <a:pt x="972373" y="2111607"/>
                  <a:pt x="952797" y="2111039"/>
                </a:cubicBezTo>
                <a:lnTo>
                  <a:pt x="955846" y="2043892"/>
                </a:lnTo>
                <a:cubicBezTo>
                  <a:pt x="966023" y="2044066"/>
                  <a:pt x="976053" y="2042373"/>
                  <a:pt x="984654" y="2039030"/>
                </a:cubicBezTo>
                <a:cubicBezTo>
                  <a:pt x="999561" y="2033236"/>
                  <a:pt x="1008550" y="2023137"/>
                  <a:pt x="1008438" y="2012310"/>
                </a:cubicBezTo>
                <a:cubicBezTo>
                  <a:pt x="1032465" y="2012216"/>
                  <a:pt x="1056492" y="2012122"/>
                  <a:pt x="1080519" y="2012028"/>
                </a:cubicBezTo>
                <a:close/>
                <a:moveTo>
                  <a:pt x="3373743" y="362438"/>
                </a:moveTo>
                <a:lnTo>
                  <a:pt x="3553743" y="362438"/>
                </a:lnTo>
                <a:lnTo>
                  <a:pt x="3553743" y="2414438"/>
                </a:lnTo>
                <a:lnTo>
                  <a:pt x="3373743" y="2414438"/>
                </a:lnTo>
                <a:close/>
                <a:moveTo>
                  <a:pt x="3129580" y="362438"/>
                </a:moveTo>
                <a:lnTo>
                  <a:pt x="3273580" y="362438"/>
                </a:lnTo>
                <a:lnTo>
                  <a:pt x="3273580" y="2414438"/>
                </a:lnTo>
                <a:lnTo>
                  <a:pt x="3129580" y="2414438"/>
                </a:lnTo>
                <a:close/>
                <a:moveTo>
                  <a:pt x="2939411" y="362438"/>
                </a:moveTo>
                <a:lnTo>
                  <a:pt x="3029411" y="362438"/>
                </a:lnTo>
                <a:lnTo>
                  <a:pt x="3029411" y="1957238"/>
                </a:lnTo>
                <a:lnTo>
                  <a:pt x="2939411" y="1957238"/>
                </a:lnTo>
                <a:close/>
                <a:moveTo>
                  <a:pt x="2731242" y="362438"/>
                </a:moveTo>
                <a:lnTo>
                  <a:pt x="2839242" y="362438"/>
                </a:lnTo>
                <a:lnTo>
                  <a:pt x="2839242" y="1957238"/>
                </a:lnTo>
                <a:lnTo>
                  <a:pt x="2731242" y="1957238"/>
                </a:lnTo>
                <a:close/>
                <a:moveTo>
                  <a:pt x="2487073" y="362438"/>
                </a:moveTo>
                <a:lnTo>
                  <a:pt x="2631073" y="362438"/>
                </a:lnTo>
                <a:lnTo>
                  <a:pt x="2631073" y="1957238"/>
                </a:lnTo>
                <a:lnTo>
                  <a:pt x="2487073" y="1957238"/>
                </a:lnTo>
                <a:close/>
                <a:moveTo>
                  <a:pt x="2296904" y="362438"/>
                </a:moveTo>
                <a:lnTo>
                  <a:pt x="2386904" y="362438"/>
                </a:lnTo>
                <a:lnTo>
                  <a:pt x="2386904" y="1957238"/>
                </a:lnTo>
                <a:lnTo>
                  <a:pt x="2296904" y="1957238"/>
                </a:lnTo>
                <a:close/>
                <a:moveTo>
                  <a:pt x="2016735" y="362438"/>
                </a:moveTo>
                <a:lnTo>
                  <a:pt x="2196735" y="362438"/>
                </a:lnTo>
                <a:lnTo>
                  <a:pt x="2196735" y="1957238"/>
                </a:lnTo>
                <a:lnTo>
                  <a:pt x="2016735" y="1957238"/>
                </a:lnTo>
                <a:close/>
                <a:moveTo>
                  <a:pt x="1826566" y="362438"/>
                </a:moveTo>
                <a:lnTo>
                  <a:pt x="1916566" y="362438"/>
                </a:lnTo>
                <a:lnTo>
                  <a:pt x="1916566" y="1957238"/>
                </a:lnTo>
                <a:lnTo>
                  <a:pt x="1826566" y="1957238"/>
                </a:lnTo>
                <a:close/>
                <a:moveTo>
                  <a:pt x="1582397" y="362438"/>
                </a:moveTo>
                <a:lnTo>
                  <a:pt x="1726397" y="362438"/>
                </a:lnTo>
                <a:lnTo>
                  <a:pt x="1726397" y="1957238"/>
                </a:lnTo>
                <a:lnTo>
                  <a:pt x="1582397" y="1957238"/>
                </a:lnTo>
                <a:close/>
                <a:moveTo>
                  <a:pt x="1302228" y="362438"/>
                </a:moveTo>
                <a:lnTo>
                  <a:pt x="1482228" y="362438"/>
                </a:lnTo>
                <a:lnTo>
                  <a:pt x="1482228" y="1957238"/>
                </a:lnTo>
                <a:lnTo>
                  <a:pt x="1302228" y="1957238"/>
                </a:lnTo>
                <a:close/>
                <a:moveTo>
                  <a:pt x="1094059" y="362438"/>
                </a:moveTo>
                <a:lnTo>
                  <a:pt x="1202059" y="362438"/>
                </a:lnTo>
                <a:lnTo>
                  <a:pt x="1202059" y="1957238"/>
                </a:lnTo>
                <a:lnTo>
                  <a:pt x="1094059" y="1957238"/>
                </a:lnTo>
                <a:close/>
                <a:moveTo>
                  <a:pt x="903890" y="362438"/>
                </a:moveTo>
                <a:lnTo>
                  <a:pt x="993890" y="362438"/>
                </a:lnTo>
                <a:lnTo>
                  <a:pt x="993890" y="1957238"/>
                </a:lnTo>
                <a:lnTo>
                  <a:pt x="903890" y="1957238"/>
                </a:lnTo>
                <a:close/>
                <a:moveTo>
                  <a:pt x="623721" y="362438"/>
                </a:moveTo>
                <a:lnTo>
                  <a:pt x="803721" y="362438"/>
                </a:lnTo>
                <a:lnTo>
                  <a:pt x="803721" y="2414438"/>
                </a:lnTo>
                <a:lnTo>
                  <a:pt x="623721" y="2414438"/>
                </a:lnTo>
                <a:close/>
                <a:moveTo>
                  <a:pt x="433552" y="362438"/>
                </a:moveTo>
                <a:lnTo>
                  <a:pt x="523552" y="362438"/>
                </a:lnTo>
                <a:lnTo>
                  <a:pt x="523552" y="2414438"/>
                </a:lnTo>
                <a:lnTo>
                  <a:pt x="433552" y="2414438"/>
                </a:lnTo>
                <a:close/>
                <a:moveTo>
                  <a:pt x="303674" y="216000"/>
                </a:moveTo>
                <a:cubicBezTo>
                  <a:pt x="255253" y="216000"/>
                  <a:pt x="216000" y="255253"/>
                  <a:pt x="216000" y="303674"/>
                </a:cubicBezTo>
                <a:lnTo>
                  <a:pt x="216000" y="2504326"/>
                </a:lnTo>
                <a:cubicBezTo>
                  <a:pt x="216000" y="2552747"/>
                  <a:pt x="255253" y="2592000"/>
                  <a:pt x="303674" y="2592000"/>
                </a:cubicBezTo>
                <a:lnTo>
                  <a:pt x="3656326" y="2592000"/>
                </a:lnTo>
                <a:cubicBezTo>
                  <a:pt x="3704747" y="2592000"/>
                  <a:pt x="3744000" y="2552747"/>
                  <a:pt x="3744000" y="2504326"/>
                </a:cubicBezTo>
                <a:lnTo>
                  <a:pt x="3744000" y="303674"/>
                </a:lnTo>
                <a:cubicBezTo>
                  <a:pt x="3744000" y="255253"/>
                  <a:pt x="3704747" y="216000"/>
                  <a:pt x="3656326" y="216000"/>
                </a:cubicBezTo>
                <a:close/>
                <a:moveTo>
                  <a:pt x="149021" y="0"/>
                </a:moveTo>
                <a:lnTo>
                  <a:pt x="3810979" y="0"/>
                </a:lnTo>
                <a:cubicBezTo>
                  <a:pt x="3893281" y="0"/>
                  <a:pt x="3960000" y="66719"/>
                  <a:pt x="3960000" y="149021"/>
                </a:cubicBezTo>
                <a:lnTo>
                  <a:pt x="3960000" y="2658979"/>
                </a:lnTo>
                <a:cubicBezTo>
                  <a:pt x="3960000" y="2741281"/>
                  <a:pt x="3893281" y="2808000"/>
                  <a:pt x="3810979" y="2808000"/>
                </a:cubicBezTo>
                <a:lnTo>
                  <a:pt x="149021" y="2808000"/>
                </a:lnTo>
                <a:cubicBezTo>
                  <a:pt x="66719" y="2808000"/>
                  <a:pt x="0" y="2741281"/>
                  <a:pt x="0" y="2658979"/>
                </a:cubicBezTo>
                <a:lnTo>
                  <a:pt x="0" y="149021"/>
                </a:lnTo>
                <a:cubicBezTo>
                  <a:pt x="0" y="66719"/>
                  <a:pt x="66719" y="0"/>
                  <a:pt x="14902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Allppt-Diagram-Theme-Color-0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2018-02-18T19:39:47Z</dcterms:created>
  <dc:creator>Admin</dc:creator>
</cp:coreProperties>
</file>