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65a5c374d8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65a5c374d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65a5c374d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65a5c374d8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65a5c374d8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65a5c374d8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65a5c374d8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65a5c374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65a5c374d8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65a5c374d8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65a5c374d8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65a5c374d8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6eea5dc1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6eea5dc1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65a5c374d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5a5c374d8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65a5c374d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65a5c374d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65a5c374d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65a5c374d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65a5c374d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65a5c374d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65a5c374d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65a5c374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6.png"/><Relationship Id="rId12" Type="http://schemas.openxmlformats.org/officeDocument/2006/relationships/image" Target="../media/image7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2"/>
          <p:cNvCxnSpPr>
            <a:endCxn id="76" idx="7"/>
          </p:cNvCxnSpPr>
          <p:nvPr/>
        </p:nvCxnSpPr>
        <p:spPr>
          <a:xfrm>
            <a:off x="4473118" y="73"/>
            <a:ext cx="21300" cy="12753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7" name="Google Shape;77;p2"/>
          <p:cNvGrpSpPr/>
          <p:nvPr/>
        </p:nvGrpSpPr>
        <p:grpSpPr>
          <a:xfrm>
            <a:off x="2770521" y="972819"/>
            <a:ext cx="3405184" cy="3909512"/>
            <a:chOff x="3832741" y="1697007"/>
            <a:chExt cx="3881436" cy="4457824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" name="Google Shape;83;p2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2"/>
          <p:cNvSpPr/>
          <p:nvPr/>
        </p:nvSpPr>
        <p:spPr>
          <a:xfrm>
            <a:off x="0" y="-17413"/>
            <a:ext cx="9144000" cy="51483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 txBox="1"/>
          <p:nvPr>
            <p:ph type="ctrTitle"/>
          </p:nvPr>
        </p:nvSpPr>
        <p:spPr>
          <a:xfrm>
            <a:off x="212821" y="1968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" name="Google Shape;16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2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1" name="Google Shape;881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2" name="Google Shape;882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83" name="Google Shape;88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6" name="Google Shape;88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4"/>
          <p:cNvSpPr/>
          <p:nvPr/>
        </p:nvSpPr>
        <p:spPr>
          <a:xfrm>
            <a:off x="238250" y="208250"/>
            <a:ext cx="8658600" cy="46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4"/>
          <p:cNvSpPr txBox="1"/>
          <p:nvPr>
            <p:ph idx="12" type="sldNum"/>
          </p:nvPr>
        </p:nvSpPr>
        <p:spPr>
          <a:xfrm>
            <a:off x="8110206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2" name="Google Shape;89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3" name="Google Shape;893;p14"/>
          <p:cNvSpPr txBox="1"/>
          <p:nvPr>
            <p:ph idx="1" type="body"/>
          </p:nvPr>
        </p:nvSpPr>
        <p:spPr>
          <a:xfrm>
            <a:off x="306550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4" name="Google Shape;894;p14"/>
          <p:cNvSpPr txBox="1"/>
          <p:nvPr>
            <p:ph idx="2" type="subTitle"/>
          </p:nvPr>
        </p:nvSpPr>
        <p:spPr>
          <a:xfrm>
            <a:off x="306550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895" name="Google Shape;895;p14"/>
          <p:cNvSpPr txBox="1"/>
          <p:nvPr>
            <p:ph idx="3" type="body"/>
          </p:nvPr>
        </p:nvSpPr>
        <p:spPr>
          <a:xfrm>
            <a:off x="2045455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6" name="Google Shape;896;p14"/>
          <p:cNvSpPr txBox="1"/>
          <p:nvPr>
            <p:ph idx="4" type="subTitle"/>
          </p:nvPr>
        </p:nvSpPr>
        <p:spPr>
          <a:xfrm>
            <a:off x="2045455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897" name="Google Shape;897;p14"/>
          <p:cNvSpPr txBox="1"/>
          <p:nvPr>
            <p:ph idx="5" type="body"/>
          </p:nvPr>
        </p:nvSpPr>
        <p:spPr>
          <a:xfrm>
            <a:off x="378435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8" name="Google Shape;898;p14"/>
          <p:cNvSpPr txBox="1"/>
          <p:nvPr>
            <p:ph idx="6" type="subTitle"/>
          </p:nvPr>
        </p:nvSpPr>
        <p:spPr>
          <a:xfrm>
            <a:off x="378435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899" name="Google Shape;899;p14"/>
          <p:cNvSpPr txBox="1"/>
          <p:nvPr>
            <p:ph idx="7" type="body"/>
          </p:nvPr>
        </p:nvSpPr>
        <p:spPr>
          <a:xfrm>
            <a:off x="5523264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00" name="Google Shape;900;p14"/>
          <p:cNvSpPr txBox="1"/>
          <p:nvPr>
            <p:ph idx="8" type="subTitle"/>
          </p:nvPr>
        </p:nvSpPr>
        <p:spPr>
          <a:xfrm>
            <a:off x="5523264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901" name="Google Shape;901;p14"/>
          <p:cNvSpPr txBox="1"/>
          <p:nvPr>
            <p:ph idx="9" type="body"/>
          </p:nvPr>
        </p:nvSpPr>
        <p:spPr>
          <a:xfrm>
            <a:off x="726216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02" name="Google Shape;902;p14"/>
          <p:cNvSpPr txBox="1"/>
          <p:nvPr>
            <p:ph idx="13" type="subTitle"/>
          </p:nvPr>
        </p:nvSpPr>
        <p:spPr>
          <a:xfrm>
            <a:off x="726216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903" name="Google Shape;903;p14"/>
          <p:cNvSpPr/>
          <p:nvPr/>
        </p:nvSpPr>
        <p:spPr>
          <a:xfrm>
            <a:off x="-67225" y="1080439"/>
            <a:ext cx="9222425" cy="1443450"/>
          </a:xfrm>
          <a:custGeom>
            <a:rect b="b" l="l" r="r" t="t"/>
            <a:pathLst>
              <a:path extrusionOk="0" h="57738" w="368897">
                <a:moveTo>
                  <a:pt x="0" y="7433"/>
                </a:moveTo>
                <a:cubicBezTo>
                  <a:pt x="6350" y="6238"/>
                  <a:pt x="28015" y="-785"/>
                  <a:pt x="38100" y="261"/>
                </a:cubicBezTo>
                <a:cubicBezTo>
                  <a:pt x="48185" y="1307"/>
                  <a:pt x="48484" y="7508"/>
                  <a:pt x="60511" y="13708"/>
                </a:cubicBezTo>
                <a:cubicBezTo>
                  <a:pt x="72539" y="19909"/>
                  <a:pt x="90244" y="35596"/>
                  <a:pt x="110265" y="37464"/>
                </a:cubicBezTo>
                <a:cubicBezTo>
                  <a:pt x="130286" y="39332"/>
                  <a:pt x="159646" y="27603"/>
                  <a:pt x="180638" y="24914"/>
                </a:cubicBezTo>
                <a:cubicBezTo>
                  <a:pt x="201631" y="22225"/>
                  <a:pt x="222773" y="19012"/>
                  <a:pt x="236220" y="21328"/>
                </a:cubicBezTo>
                <a:cubicBezTo>
                  <a:pt x="249667" y="23644"/>
                  <a:pt x="251684" y="32758"/>
                  <a:pt x="261321" y="38809"/>
                </a:cubicBezTo>
                <a:cubicBezTo>
                  <a:pt x="270958" y="44860"/>
                  <a:pt x="284181" y="56813"/>
                  <a:pt x="294042" y="57635"/>
                </a:cubicBezTo>
                <a:cubicBezTo>
                  <a:pt x="303903" y="58457"/>
                  <a:pt x="312495" y="50762"/>
                  <a:pt x="320488" y="43740"/>
                </a:cubicBezTo>
                <a:cubicBezTo>
                  <a:pt x="328482" y="36718"/>
                  <a:pt x="333935" y="22598"/>
                  <a:pt x="342003" y="15501"/>
                </a:cubicBezTo>
                <a:cubicBezTo>
                  <a:pt x="350071" y="8404"/>
                  <a:pt x="364415" y="3548"/>
                  <a:pt x="368897" y="1157"/>
                </a:cubicBezTo>
              </a:path>
            </a:pathLst>
          </a:custGeom>
          <a:noFill/>
          <a:ln cap="flat" cmpd="sng" w="9525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sp>
      <p:grpSp>
        <p:nvGrpSpPr>
          <p:cNvPr id="904" name="Google Shape;904;p14"/>
          <p:cNvGrpSpPr/>
          <p:nvPr/>
        </p:nvGrpSpPr>
        <p:grpSpPr>
          <a:xfrm>
            <a:off x="507226" y="1118512"/>
            <a:ext cx="1361996" cy="1541516"/>
            <a:chOff x="3832741" y="1697007"/>
            <a:chExt cx="3881436" cy="4457824"/>
          </a:xfrm>
        </p:grpSpPr>
        <p:grpSp>
          <p:nvGrpSpPr>
            <p:cNvPr id="905" name="Google Shape;905;p1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906" name="Google Shape;906;p1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0" name="Google Shape;910;p1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14"/>
          <p:cNvGrpSpPr/>
          <p:nvPr/>
        </p:nvGrpSpPr>
        <p:grpSpPr>
          <a:xfrm>
            <a:off x="2181801" y="1371787"/>
            <a:ext cx="1361996" cy="1541516"/>
            <a:chOff x="3832741" y="1697007"/>
            <a:chExt cx="3881436" cy="4457824"/>
          </a:xfrm>
        </p:grpSpPr>
        <p:grpSp>
          <p:nvGrpSpPr>
            <p:cNvPr id="987" name="Google Shape;987;p1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988" name="Google Shape;988;p1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2" name="Google Shape;992;p1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14"/>
          <p:cNvGrpSpPr/>
          <p:nvPr/>
        </p:nvGrpSpPr>
        <p:grpSpPr>
          <a:xfrm>
            <a:off x="3920713" y="1176787"/>
            <a:ext cx="1361996" cy="1541516"/>
            <a:chOff x="3832741" y="1697007"/>
            <a:chExt cx="3881436" cy="4457824"/>
          </a:xfrm>
        </p:grpSpPr>
        <p:grpSp>
          <p:nvGrpSpPr>
            <p:cNvPr id="1069" name="Google Shape;1069;p1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070" name="Google Shape;1070;p1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4" name="Google Shape;1074;p1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14"/>
          <p:cNvGrpSpPr/>
          <p:nvPr/>
        </p:nvGrpSpPr>
        <p:grpSpPr>
          <a:xfrm>
            <a:off x="5591438" y="1371787"/>
            <a:ext cx="1361996" cy="1541516"/>
            <a:chOff x="3832741" y="1697007"/>
            <a:chExt cx="3881436" cy="4457824"/>
          </a:xfrm>
        </p:grpSpPr>
        <p:grpSp>
          <p:nvGrpSpPr>
            <p:cNvPr id="1151" name="Google Shape;1151;p1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152" name="Google Shape;1152;p1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6" name="Google Shape;1156;p1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4"/>
          <p:cNvGrpSpPr/>
          <p:nvPr/>
        </p:nvGrpSpPr>
        <p:grpSpPr>
          <a:xfrm>
            <a:off x="7398538" y="1176787"/>
            <a:ext cx="1361996" cy="1541516"/>
            <a:chOff x="3832741" y="1697007"/>
            <a:chExt cx="3881436" cy="4457824"/>
          </a:xfrm>
        </p:grpSpPr>
        <p:grpSp>
          <p:nvGrpSpPr>
            <p:cNvPr id="1233" name="Google Shape;1233;p1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234" name="Google Shape;1234;p1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8" name="Google Shape;1238;p1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5" name="Google Shape;1315;p15"/>
          <p:cNvCxnSpPr/>
          <p:nvPr/>
        </p:nvCxnSpPr>
        <p:spPr>
          <a:xfrm>
            <a:off x="4552599" y="180839"/>
            <a:ext cx="0" cy="765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16" name="Google Shape;1316;p15"/>
          <p:cNvGrpSpPr/>
          <p:nvPr/>
        </p:nvGrpSpPr>
        <p:grpSpPr>
          <a:xfrm>
            <a:off x="2543175" y="418550"/>
            <a:ext cx="3950526" cy="4446601"/>
            <a:chOff x="3832741" y="1738701"/>
            <a:chExt cx="3881436" cy="4416130"/>
          </a:xfrm>
        </p:grpSpPr>
        <p:grpSp>
          <p:nvGrpSpPr>
            <p:cNvPr id="1317" name="Google Shape;1317;p15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318" name="Google Shape;1318;p15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5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5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5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2" name="Google Shape;1322;p15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7" name="Google Shape;1397;p15"/>
          <p:cNvSpPr/>
          <p:nvPr/>
        </p:nvSpPr>
        <p:spPr>
          <a:xfrm>
            <a:off x="0" y="-11313"/>
            <a:ext cx="9144000" cy="51315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9" name="Google Shape;1399;p15"/>
          <p:cNvSpPr txBox="1"/>
          <p:nvPr>
            <p:ph type="title"/>
          </p:nvPr>
        </p:nvSpPr>
        <p:spPr>
          <a:xfrm>
            <a:off x="2240250" y="924325"/>
            <a:ext cx="43626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1400" name="Google Shape;1400;p15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6"/>
          <p:cNvSpPr/>
          <p:nvPr/>
        </p:nvSpPr>
        <p:spPr>
          <a:xfrm>
            <a:off x="0" y="-4500"/>
            <a:ext cx="469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4" name="Google Shape;1404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05" name="Google Shape;1405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06" name="Google Shape;1406;p16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7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9" name="Google Shape;1409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7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11" name="Google Shape;1411;p17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12" name="Google Shape;1412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17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0" y="-11313"/>
            <a:ext cx="9144000" cy="51666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569825" y="732138"/>
            <a:ext cx="6192600" cy="357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3"/>
          <p:cNvSpPr txBox="1"/>
          <p:nvPr>
            <p:ph type="title"/>
          </p:nvPr>
        </p:nvSpPr>
        <p:spPr>
          <a:xfrm>
            <a:off x="1659525" y="2150850"/>
            <a:ext cx="5962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167" name="Google Shape;167;p3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4"/>
          <p:cNvCxnSpPr/>
          <p:nvPr/>
        </p:nvCxnSpPr>
        <p:spPr>
          <a:xfrm>
            <a:off x="8552793" y="-1531"/>
            <a:ext cx="0" cy="24369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0" name="Google Shape;170;p4"/>
          <p:cNvGrpSpPr/>
          <p:nvPr/>
        </p:nvGrpSpPr>
        <p:grpSpPr>
          <a:xfrm flipH="1">
            <a:off x="8154568" y="2467523"/>
            <a:ext cx="794142" cy="913854"/>
            <a:chOff x="3832741" y="1697007"/>
            <a:chExt cx="3881436" cy="4457824"/>
          </a:xfrm>
        </p:grpSpPr>
        <p:grpSp>
          <p:nvGrpSpPr>
            <p:cNvPr id="171" name="Google Shape;171;p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" name="Google Shape;176;p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2" name="Google Shape;252;p4"/>
          <p:cNvCxnSpPr>
            <a:endCxn id="253" idx="0"/>
          </p:cNvCxnSpPr>
          <p:nvPr/>
        </p:nvCxnSpPr>
        <p:spPr>
          <a:xfrm flipH="1">
            <a:off x="7976537" y="-6153"/>
            <a:ext cx="12900" cy="32577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4" name="Google Shape;254;p4"/>
          <p:cNvGrpSpPr/>
          <p:nvPr/>
        </p:nvGrpSpPr>
        <p:grpSpPr>
          <a:xfrm flipH="1">
            <a:off x="7546562" y="3242409"/>
            <a:ext cx="794142" cy="913854"/>
            <a:chOff x="3832741" y="1697007"/>
            <a:chExt cx="3881436" cy="4457824"/>
          </a:xfrm>
        </p:grpSpPr>
        <p:grpSp>
          <p:nvGrpSpPr>
            <p:cNvPr id="255" name="Google Shape;255;p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256" name="Google Shape;256;p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5" name="Google Shape;335;p4"/>
          <p:cNvCxnSpPr/>
          <p:nvPr/>
        </p:nvCxnSpPr>
        <p:spPr>
          <a:xfrm flipH="1">
            <a:off x="7443016" y="-6153"/>
            <a:ext cx="12900" cy="20958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6" name="Google Shape;336;p4"/>
          <p:cNvGrpSpPr/>
          <p:nvPr/>
        </p:nvGrpSpPr>
        <p:grpSpPr>
          <a:xfrm flipH="1">
            <a:off x="7043512" y="2121719"/>
            <a:ext cx="794142" cy="913854"/>
            <a:chOff x="3832741" y="1697007"/>
            <a:chExt cx="3881436" cy="4457824"/>
          </a:xfrm>
        </p:grpSpPr>
        <p:grpSp>
          <p:nvGrpSpPr>
            <p:cNvPr id="337" name="Google Shape;337;p4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338" name="Google Shape;338;p4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2" name="Google Shape;342;p4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4"/>
          <p:cNvSpPr/>
          <p:nvPr/>
        </p:nvSpPr>
        <p:spPr>
          <a:xfrm flipH="1">
            <a:off x="57189" y="188278"/>
            <a:ext cx="6743100" cy="47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"/>
          <p:cNvSpPr txBox="1"/>
          <p:nvPr>
            <p:ph type="title"/>
          </p:nvPr>
        </p:nvSpPr>
        <p:spPr>
          <a:xfrm>
            <a:off x="311700" y="445025"/>
            <a:ext cx="61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0" name="Google Shape;420;p4"/>
          <p:cNvSpPr txBox="1"/>
          <p:nvPr>
            <p:ph idx="1" type="body"/>
          </p:nvPr>
        </p:nvSpPr>
        <p:spPr>
          <a:xfrm>
            <a:off x="311700" y="1152475"/>
            <a:ext cx="612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1" name="Google Shape;4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2" name="Google Shape;422;p4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"/>
          <p:cNvSpPr/>
          <p:nvPr/>
        </p:nvSpPr>
        <p:spPr>
          <a:xfrm>
            <a:off x="0" y="-11313"/>
            <a:ext cx="9144000" cy="51666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721011" y="749624"/>
            <a:ext cx="7729800" cy="3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"/>
          <p:cNvSpPr txBox="1"/>
          <p:nvPr>
            <p:ph type="title"/>
          </p:nvPr>
        </p:nvSpPr>
        <p:spPr>
          <a:xfrm>
            <a:off x="927925" y="870775"/>
            <a:ext cx="7389000" cy="4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7" name="Google Shape;427;p5"/>
          <p:cNvSpPr txBox="1"/>
          <p:nvPr>
            <p:ph idx="1" type="body"/>
          </p:nvPr>
        </p:nvSpPr>
        <p:spPr>
          <a:xfrm>
            <a:off x="927925" y="1445779"/>
            <a:ext cx="3468600" cy="27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8" name="Google Shape;428;p5"/>
          <p:cNvSpPr txBox="1"/>
          <p:nvPr>
            <p:ph idx="2" type="body"/>
          </p:nvPr>
        </p:nvSpPr>
        <p:spPr>
          <a:xfrm>
            <a:off x="4848176" y="1445779"/>
            <a:ext cx="3468600" cy="27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9" name="Google Shape;4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0" name="Google Shape;430;p5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"/>
          <p:cNvSpPr/>
          <p:nvPr/>
        </p:nvSpPr>
        <p:spPr>
          <a:xfrm>
            <a:off x="0" y="-11313"/>
            <a:ext cx="9144000" cy="51666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1011" y="749624"/>
            <a:ext cx="7729800" cy="3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"/>
          <p:cNvSpPr txBox="1"/>
          <p:nvPr>
            <p:ph type="title"/>
          </p:nvPr>
        </p:nvSpPr>
        <p:spPr>
          <a:xfrm>
            <a:off x="807000" y="920100"/>
            <a:ext cx="74838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5" name="Google Shape;435;p6"/>
          <p:cNvSpPr txBox="1"/>
          <p:nvPr>
            <p:ph idx="1" type="body"/>
          </p:nvPr>
        </p:nvSpPr>
        <p:spPr>
          <a:xfrm>
            <a:off x="807000" y="1489652"/>
            <a:ext cx="22821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6" name="Google Shape;436;p6"/>
          <p:cNvSpPr txBox="1"/>
          <p:nvPr>
            <p:ph idx="2" type="body"/>
          </p:nvPr>
        </p:nvSpPr>
        <p:spPr>
          <a:xfrm>
            <a:off x="3385951" y="1489652"/>
            <a:ext cx="22821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7" name="Google Shape;437;p6"/>
          <p:cNvSpPr txBox="1"/>
          <p:nvPr>
            <p:ph idx="3" type="body"/>
          </p:nvPr>
        </p:nvSpPr>
        <p:spPr>
          <a:xfrm>
            <a:off x="5964914" y="1489652"/>
            <a:ext cx="22821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8" name="Google Shape;438;p6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1" name="Google Shape;4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2" name="Google Shape;442;p7"/>
          <p:cNvSpPr/>
          <p:nvPr/>
        </p:nvSpPr>
        <p:spPr>
          <a:xfrm>
            <a:off x="0" y="-17413"/>
            <a:ext cx="9144000" cy="51483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7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446499" y="352075"/>
            <a:ext cx="8250600" cy="43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/>
          <p:nvPr/>
        </p:nvSpPr>
        <p:spPr>
          <a:xfrm>
            <a:off x="0" y="-11313"/>
            <a:ext cx="9144000" cy="51666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8"/>
          <p:cNvSpPr/>
          <p:nvPr/>
        </p:nvSpPr>
        <p:spPr>
          <a:xfrm>
            <a:off x="721011" y="749624"/>
            <a:ext cx="7729800" cy="3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8"/>
          <p:cNvSpPr txBox="1"/>
          <p:nvPr>
            <p:ph type="title"/>
          </p:nvPr>
        </p:nvSpPr>
        <p:spPr>
          <a:xfrm>
            <a:off x="1046775" y="909775"/>
            <a:ext cx="7270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9" name="Google Shape;449;p8"/>
          <p:cNvSpPr txBox="1"/>
          <p:nvPr>
            <p:ph idx="1" type="body"/>
          </p:nvPr>
        </p:nvSpPr>
        <p:spPr>
          <a:xfrm>
            <a:off x="927925" y="1734025"/>
            <a:ext cx="7320600" cy="25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0" name="Google Shape;45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1" name="Google Shape;451;p8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9"/>
          <p:cNvCxnSpPr/>
          <p:nvPr/>
        </p:nvCxnSpPr>
        <p:spPr>
          <a:xfrm>
            <a:off x="453106" y="-1531"/>
            <a:ext cx="0" cy="24369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54" name="Google Shape;454;p9"/>
          <p:cNvGrpSpPr/>
          <p:nvPr/>
        </p:nvGrpSpPr>
        <p:grpSpPr>
          <a:xfrm>
            <a:off x="57189" y="2467523"/>
            <a:ext cx="794142" cy="913854"/>
            <a:chOff x="3832741" y="1697007"/>
            <a:chExt cx="3881436" cy="4457824"/>
          </a:xfrm>
        </p:grpSpPr>
        <p:grpSp>
          <p:nvGrpSpPr>
            <p:cNvPr id="455" name="Google Shape;455;p9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456" name="Google Shape;456;p9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0" name="Google Shape;460;p9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36" name="Google Shape;536;p9"/>
          <p:cNvCxnSpPr>
            <a:endCxn id="537" idx="0"/>
          </p:cNvCxnSpPr>
          <p:nvPr/>
        </p:nvCxnSpPr>
        <p:spPr>
          <a:xfrm>
            <a:off x="1016462" y="-6153"/>
            <a:ext cx="12900" cy="32577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38" name="Google Shape;538;p9"/>
          <p:cNvGrpSpPr/>
          <p:nvPr/>
        </p:nvGrpSpPr>
        <p:grpSpPr>
          <a:xfrm>
            <a:off x="665196" y="3242409"/>
            <a:ext cx="794142" cy="913854"/>
            <a:chOff x="3832741" y="1697007"/>
            <a:chExt cx="3881436" cy="4457824"/>
          </a:xfrm>
        </p:grpSpPr>
        <p:grpSp>
          <p:nvGrpSpPr>
            <p:cNvPr id="539" name="Google Shape;539;p9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540" name="Google Shape;540;p9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4" name="Google Shape;544;p9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9" name="Google Shape;619;p9"/>
          <p:cNvCxnSpPr/>
          <p:nvPr/>
        </p:nvCxnSpPr>
        <p:spPr>
          <a:xfrm>
            <a:off x="1549984" y="-6153"/>
            <a:ext cx="12900" cy="20958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20" name="Google Shape;620;p9"/>
          <p:cNvGrpSpPr/>
          <p:nvPr/>
        </p:nvGrpSpPr>
        <p:grpSpPr>
          <a:xfrm>
            <a:off x="1168246" y="2121719"/>
            <a:ext cx="794142" cy="913854"/>
            <a:chOff x="3832741" y="1697007"/>
            <a:chExt cx="3881436" cy="4457824"/>
          </a:xfrm>
        </p:grpSpPr>
        <p:grpSp>
          <p:nvGrpSpPr>
            <p:cNvPr id="621" name="Google Shape;621;p9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622" name="Google Shape;622;p9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6" name="Google Shape;626;p9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9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9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9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9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9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9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9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9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9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9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9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9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2" name="Google Shape;702;p9"/>
          <p:cNvSpPr/>
          <p:nvPr/>
        </p:nvSpPr>
        <p:spPr>
          <a:xfrm>
            <a:off x="2205610" y="188278"/>
            <a:ext cx="6743100" cy="47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9"/>
          <p:cNvSpPr txBox="1"/>
          <p:nvPr>
            <p:ph type="title"/>
          </p:nvPr>
        </p:nvSpPr>
        <p:spPr>
          <a:xfrm>
            <a:off x="2597700" y="555600"/>
            <a:ext cx="620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4" name="Google Shape;704;p9"/>
          <p:cNvSpPr txBox="1"/>
          <p:nvPr>
            <p:ph idx="1" type="body"/>
          </p:nvPr>
        </p:nvSpPr>
        <p:spPr>
          <a:xfrm>
            <a:off x="2597700" y="1389600"/>
            <a:ext cx="6204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5" name="Google Shape;70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"/>
          <p:cNvSpPr/>
          <p:nvPr/>
        </p:nvSpPr>
        <p:spPr>
          <a:xfrm>
            <a:off x="2029425" y="732150"/>
            <a:ext cx="6017400" cy="357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0"/>
          <p:cNvSpPr txBox="1"/>
          <p:nvPr>
            <p:ph type="title"/>
          </p:nvPr>
        </p:nvSpPr>
        <p:spPr>
          <a:xfrm>
            <a:off x="2188545" y="827363"/>
            <a:ext cx="5721900" cy="3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9" name="Google Shape;70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10" name="Google Shape;710;p10"/>
          <p:cNvCxnSpPr/>
          <p:nvPr/>
        </p:nvCxnSpPr>
        <p:spPr>
          <a:xfrm>
            <a:off x="681706" y="-1531"/>
            <a:ext cx="0" cy="24369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11" name="Google Shape;711;p10"/>
          <p:cNvGrpSpPr/>
          <p:nvPr/>
        </p:nvGrpSpPr>
        <p:grpSpPr>
          <a:xfrm>
            <a:off x="263277" y="2388236"/>
            <a:ext cx="794142" cy="913854"/>
            <a:chOff x="3832741" y="1697007"/>
            <a:chExt cx="3881436" cy="4457824"/>
          </a:xfrm>
        </p:grpSpPr>
        <p:grpSp>
          <p:nvGrpSpPr>
            <p:cNvPr id="712" name="Google Shape;712;p10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713" name="Google Shape;713;p10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0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0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7" name="Google Shape;717;p10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0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0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0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0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0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0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0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0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0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0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0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0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0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0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0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0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0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0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0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0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0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0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0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0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0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93" name="Google Shape;793;p10"/>
          <p:cNvCxnSpPr>
            <a:endCxn id="794" idx="0"/>
          </p:cNvCxnSpPr>
          <p:nvPr/>
        </p:nvCxnSpPr>
        <p:spPr>
          <a:xfrm>
            <a:off x="1510414" y="-43458"/>
            <a:ext cx="9900" cy="2097300"/>
          </a:xfrm>
          <a:prstGeom prst="straightConnector1">
            <a:avLst/>
          </a:pr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95" name="Google Shape;795;p10"/>
          <p:cNvGrpSpPr/>
          <p:nvPr/>
        </p:nvGrpSpPr>
        <p:grpSpPr>
          <a:xfrm>
            <a:off x="1120971" y="2039082"/>
            <a:ext cx="794142" cy="913854"/>
            <a:chOff x="3832741" y="1697007"/>
            <a:chExt cx="3881436" cy="4457824"/>
          </a:xfrm>
        </p:grpSpPr>
        <p:grpSp>
          <p:nvGrpSpPr>
            <p:cNvPr id="796" name="Google Shape;796;p10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797" name="Google Shape;797;p10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0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0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0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1" name="Google Shape;801;p10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0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0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0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10"/>
          <p:cNvSpPr/>
          <p:nvPr/>
        </p:nvSpPr>
        <p:spPr>
          <a:xfrm>
            <a:off x="0" y="-11313"/>
            <a:ext cx="9144000" cy="5166600"/>
          </a:xfrm>
          <a:prstGeom prst="frame">
            <a:avLst>
              <a:gd fmla="val 388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10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●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29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○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■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●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429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○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■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429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●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429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arlow"/>
              <a:buChar char="○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429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Barlow"/>
              <a:buChar char="■"/>
              <a:defRPr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7519553" y="1042438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 rot="-2397349">
            <a:off x="7194118" y="3418573"/>
            <a:ext cx="205077" cy="192939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6746765" y="342267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 rot="-891517">
            <a:off x="7401941" y="2176953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7929852" y="2891740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 rot="-8625040">
            <a:off x="229344" y="750400"/>
            <a:ext cx="204972" cy="192553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367172" y="163952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746765" y="4474878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2046646" y="106690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18313" y="2856928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225038" y="4519268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5517997" y="858516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8376103" y="1517026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1759323" y="2377777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2128173" y="1421121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6687755" y="3124744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6692765" y="1105441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/>
          <p:nvPr/>
        </p:nvSpPr>
        <p:spPr>
          <a:xfrm rot="-1380025">
            <a:off x="517090" y="1794635"/>
            <a:ext cx="204997" cy="19290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/>
          <p:nvPr/>
        </p:nvSpPr>
        <p:spPr>
          <a:xfrm rot="-2128755">
            <a:off x="1416917" y="193432"/>
            <a:ext cx="205200" cy="192715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 rot="-8577754">
            <a:off x="1096963" y="4482089"/>
            <a:ext cx="205201" cy="192781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 rot="-8577754">
            <a:off x="1278498" y="2933964"/>
            <a:ext cx="205201" cy="192781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"/>
          <p:cNvSpPr/>
          <p:nvPr/>
        </p:nvSpPr>
        <p:spPr>
          <a:xfrm rot="-3815096">
            <a:off x="2710656" y="4431955"/>
            <a:ext cx="205003" cy="19266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"/>
          <p:cNvSpPr/>
          <p:nvPr/>
        </p:nvSpPr>
        <p:spPr>
          <a:xfrm rot="-5097895">
            <a:off x="2347341" y="3600614"/>
            <a:ext cx="205091" cy="19273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 rot="-1195121">
            <a:off x="4316177" y="4836318"/>
            <a:ext cx="205174" cy="192743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 rot="-3574109">
            <a:off x="6167027" y="4244064"/>
            <a:ext cx="204933" cy="1926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 rot="-9091398">
            <a:off x="6963475" y="1644518"/>
            <a:ext cx="205117" cy="1929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"/>
          <p:cNvSpPr/>
          <p:nvPr/>
        </p:nvSpPr>
        <p:spPr>
          <a:xfrm rot="-4890144">
            <a:off x="5850770" y="1432718"/>
            <a:ext cx="205051" cy="19262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"/>
          <p:cNvSpPr/>
          <p:nvPr/>
        </p:nvSpPr>
        <p:spPr>
          <a:xfrm rot="-353159">
            <a:off x="5849493" y="116710"/>
            <a:ext cx="204780" cy="19272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1645429" y="1644690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259209" y="2358946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1425016" y="3384526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2029558" y="4354062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6291671" y="741907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3729576" y="1172037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2702290" y="1413479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/>
          <p:nvPr/>
        </p:nvSpPr>
        <p:spPr>
          <a:xfrm rot="-487806">
            <a:off x="940126" y="858162"/>
            <a:ext cx="165321" cy="160955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/>
          <p:nvPr/>
        </p:nvSpPr>
        <p:spPr>
          <a:xfrm rot="410566">
            <a:off x="263489" y="3922801"/>
            <a:ext cx="168198" cy="163257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/>
          <p:nvPr/>
        </p:nvSpPr>
        <p:spPr>
          <a:xfrm rot="-891517">
            <a:off x="3803286" y="171919"/>
            <a:ext cx="169321" cy="164347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/>
          <p:nvPr/>
        </p:nvSpPr>
        <p:spPr>
          <a:xfrm rot="-891517">
            <a:off x="5179480" y="236359"/>
            <a:ext cx="169321" cy="164347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6467763" y="2250709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 rot="-891517">
            <a:off x="7642263" y="4447758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 rot="-891517">
            <a:off x="7851345" y="137386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 rot="-891517">
            <a:off x="8667020" y="674470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 rot="-4890144">
            <a:off x="8319574" y="2323987"/>
            <a:ext cx="205051" cy="19262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8188864" y="3629782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 rot="-891517">
            <a:off x="8832328" y="3222053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8566322" y="4732239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 rot="-891517">
            <a:off x="3146985" y="168993"/>
            <a:ext cx="169321" cy="164347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3144486" y="913890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2568104" y="2304792"/>
            <a:ext cx="271200" cy="24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 rot="-891517">
            <a:off x="2071686" y="852471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927988" y="412226"/>
            <a:ext cx="108000" cy="1080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/>
          <p:nvPr/>
        </p:nvSpPr>
        <p:spPr>
          <a:xfrm rot="-10589593">
            <a:off x="4218638" y="3013492"/>
            <a:ext cx="107902" cy="107902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/>
          <p:nvPr/>
        </p:nvSpPr>
        <p:spPr>
          <a:xfrm rot="2436623">
            <a:off x="5171931" y="2247946"/>
            <a:ext cx="205097" cy="1927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/>
          <p:nvPr/>
        </p:nvSpPr>
        <p:spPr>
          <a:xfrm rot="-10586000">
            <a:off x="4175715" y="3663648"/>
            <a:ext cx="221830" cy="19297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 rot="-10586000">
            <a:off x="4605507" y="2974731"/>
            <a:ext cx="221830" cy="19297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/>
          <p:nvPr/>
        </p:nvSpPr>
        <p:spPr>
          <a:xfrm rot="-10586000">
            <a:off x="4503652" y="1940839"/>
            <a:ext cx="221830" cy="19297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 rot="-10586844">
            <a:off x="3248177" y="2891420"/>
            <a:ext cx="271121" cy="24767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 rot="-891517">
            <a:off x="5675778" y="2988615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 rot="-2397349">
            <a:off x="5181168" y="4243923"/>
            <a:ext cx="205077" cy="192939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 rot="-891517">
            <a:off x="3546566" y="2159053"/>
            <a:ext cx="169321" cy="165208"/>
          </a:xfrm>
          <a:custGeom>
            <a:rect b="b" l="l" r="r" t="t"/>
            <a:pathLst>
              <a:path extrusionOk="0" h="1296750" w="1335997">
                <a:moveTo>
                  <a:pt x="52901" y="447661"/>
                </a:moveTo>
                <a:cubicBezTo>
                  <a:pt x="123436" y="385230"/>
                  <a:pt x="405575" y="513981"/>
                  <a:pt x="476110" y="447661"/>
                </a:cubicBezTo>
                <a:cubicBezTo>
                  <a:pt x="546645" y="381341"/>
                  <a:pt x="413678" y="116060"/>
                  <a:pt x="476110" y="49740"/>
                </a:cubicBezTo>
                <a:cubicBezTo>
                  <a:pt x="538542" y="-16580"/>
                  <a:pt x="788267" y="-16580"/>
                  <a:pt x="850699" y="49740"/>
                </a:cubicBezTo>
                <a:cubicBezTo>
                  <a:pt x="913131" y="116060"/>
                  <a:pt x="780164" y="381341"/>
                  <a:pt x="850699" y="447661"/>
                </a:cubicBezTo>
                <a:lnTo>
                  <a:pt x="1273908" y="447661"/>
                </a:lnTo>
                <a:cubicBezTo>
                  <a:pt x="1344443" y="510092"/>
                  <a:pt x="1368104" y="822250"/>
                  <a:pt x="1273908" y="822250"/>
                </a:cubicBezTo>
                <a:lnTo>
                  <a:pt x="850699" y="822250"/>
                </a:lnTo>
                <a:cubicBezTo>
                  <a:pt x="780164" y="888570"/>
                  <a:pt x="913131" y="1153851"/>
                  <a:pt x="850699" y="1220171"/>
                </a:cubicBezTo>
                <a:cubicBezTo>
                  <a:pt x="788267" y="1286491"/>
                  <a:pt x="476110" y="1352811"/>
                  <a:pt x="476110" y="1220171"/>
                </a:cubicBezTo>
                <a:lnTo>
                  <a:pt x="476110" y="822250"/>
                </a:lnTo>
                <a:cubicBezTo>
                  <a:pt x="405575" y="755930"/>
                  <a:pt x="123436" y="884681"/>
                  <a:pt x="52901" y="822250"/>
                </a:cubicBezTo>
                <a:cubicBezTo>
                  <a:pt x="-17634" y="759819"/>
                  <a:pt x="-17634" y="510092"/>
                  <a:pt x="52901" y="447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 rot="-9091398">
            <a:off x="4472525" y="3918843"/>
            <a:ext cx="205117" cy="19290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 rot="-4890144">
            <a:off x="3359820" y="3707043"/>
            <a:ext cx="205051" cy="19262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3976813" y="4525034"/>
            <a:ext cx="221700" cy="192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8"/>
          <p:cNvSpPr txBox="1"/>
          <p:nvPr>
            <p:ph type="ctrTitle"/>
          </p:nvPr>
        </p:nvSpPr>
        <p:spPr>
          <a:xfrm>
            <a:off x="2633375" y="2343175"/>
            <a:ext cx="3642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27"/>
          <p:cNvSpPr txBox="1"/>
          <p:nvPr>
            <p:ph type="title"/>
          </p:nvPr>
        </p:nvSpPr>
        <p:spPr>
          <a:xfrm>
            <a:off x="1886875" y="1179075"/>
            <a:ext cx="2968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Add images!</a:t>
            </a:r>
            <a:endParaRPr sz="2800"/>
          </a:p>
        </p:txBody>
      </p:sp>
      <p:sp>
        <p:nvSpPr>
          <p:cNvPr id="1476" name="Google Shape;1476;p27"/>
          <p:cNvSpPr txBox="1"/>
          <p:nvPr>
            <p:ph idx="1" type="body"/>
          </p:nvPr>
        </p:nvSpPr>
        <p:spPr>
          <a:xfrm>
            <a:off x="1886875" y="2003325"/>
            <a:ext cx="2968800" cy="13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Images are a big part of any slideshow presentation. They help your audience connect with your ideas on a more emotional level.</a:t>
            </a:r>
            <a:endParaRPr/>
          </a:p>
        </p:txBody>
      </p:sp>
      <p:pic>
        <p:nvPicPr>
          <p:cNvPr id="1477" name="Google Shape;1477;p27"/>
          <p:cNvPicPr preferRelativeResize="0"/>
          <p:nvPr/>
        </p:nvPicPr>
        <p:blipFill rotWithShape="1">
          <a:blip r:embed="rId3">
            <a:alphaModFix/>
          </a:blip>
          <a:srcRect b="31027" l="0" r="0" t="3334"/>
          <a:stretch/>
        </p:blipFill>
        <p:spPr>
          <a:xfrm>
            <a:off x="4901550" y="852150"/>
            <a:ext cx="3494100" cy="34401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478" name="Google Shape;1478;p27"/>
          <p:cNvCxnSpPr/>
          <p:nvPr/>
        </p:nvCxnSpPr>
        <p:spPr>
          <a:xfrm>
            <a:off x="681706" y="-1531"/>
            <a:ext cx="0" cy="2436900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79" name="Google Shape;1479;p27"/>
          <p:cNvGrpSpPr/>
          <p:nvPr/>
        </p:nvGrpSpPr>
        <p:grpSpPr>
          <a:xfrm>
            <a:off x="263277" y="2388236"/>
            <a:ext cx="794142" cy="913854"/>
            <a:chOff x="3832741" y="1697007"/>
            <a:chExt cx="3881436" cy="4457824"/>
          </a:xfrm>
        </p:grpSpPr>
        <p:grpSp>
          <p:nvGrpSpPr>
            <p:cNvPr id="1480" name="Google Shape;1480;p27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481" name="Google Shape;1481;p27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rgbClr val="E7AC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7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7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7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5" name="Google Shape;1485;p27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7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7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7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7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7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7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7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7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7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7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7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7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7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7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7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7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7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7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7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7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7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7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7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7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7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7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7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7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7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7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7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7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7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7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7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7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7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7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7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7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7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7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7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7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7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7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7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7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7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7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7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7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7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7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7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7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7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7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7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7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7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61" name="Google Shape;1561;p27"/>
          <p:cNvCxnSpPr>
            <a:endCxn id="1562" idx="0"/>
          </p:cNvCxnSpPr>
          <p:nvPr/>
        </p:nvCxnSpPr>
        <p:spPr>
          <a:xfrm>
            <a:off x="1352864" y="-1533"/>
            <a:ext cx="9900" cy="2097300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63" name="Google Shape;1563;p27"/>
          <p:cNvGrpSpPr/>
          <p:nvPr/>
        </p:nvGrpSpPr>
        <p:grpSpPr>
          <a:xfrm>
            <a:off x="963421" y="2081007"/>
            <a:ext cx="794142" cy="913854"/>
            <a:chOff x="3832741" y="1697007"/>
            <a:chExt cx="3881436" cy="4457824"/>
          </a:xfrm>
        </p:grpSpPr>
        <p:grpSp>
          <p:nvGrpSpPr>
            <p:cNvPr id="1564" name="Google Shape;1564;p27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565" name="Google Shape;1565;p27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rect b="b" l="l" r="r" t="t"/>
                <a:pathLst>
                  <a:path extrusionOk="0" h="591897" w="3518099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rgbClr val="E7AC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7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rect b="b" l="l" r="r" t="t"/>
                <a:pathLst>
                  <a:path extrusionOk="0" h="798937" w="3818122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7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rect b="b" l="l" r="r" t="t"/>
                <a:pathLst>
                  <a:path extrusionOk="0" h="877526" w="3881436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7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rect b="b" l="l" r="r" t="t"/>
                <a:pathLst>
                  <a:path extrusionOk="0" h="672686" w="2860738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9" name="Google Shape;1569;p27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4563321" y="1738701"/>
              <a:ext cx="2483844" cy="1025840"/>
            </a:xfrm>
            <a:custGeom>
              <a:rect b="b" l="l" r="r" t="t"/>
              <a:pathLst>
                <a:path extrusionOk="0" h="1025840" w="2483844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7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7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7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7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7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7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7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7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7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7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7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7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7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7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7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7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7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7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7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7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7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7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7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7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7"/>
            <p:cNvSpPr/>
            <p:nvPr/>
          </p:nvSpPr>
          <p:spPr>
            <a:xfrm rot="10800000">
              <a:off x="5748564" y="169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28"/>
          <p:cNvSpPr txBox="1"/>
          <p:nvPr>
            <p:ph type="title"/>
          </p:nvPr>
        </p:nvSpPr>
        <p:spPr>
          <a:xfrm>
            <a:off x="525100" y="639525"/>
            <a:ext cx="800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Here goes your map title.</a:t>
            </a:r>
            <a:endParaRPr>
              <a:highlight>
                <a:srgbClr val="FFFFFF"/>
              </a:highlight>
            </a:endParaRPr>
          </a:p>
        </p:txBody>
      </p:sp>
      <p:grpSp>
        <p:nvGrpSpPr>
          <p:cNvPr id="1649" name="Google Shape;1649;p28"/>
          <p:cNvGrpSpPr/>
          <p:nvPr/>
        </p:nvGrpSpPr>
        <p:grpSpPr>
          <a:xfrm>
            <a:off x="1192317" y="1373767"/>
            <a:ext cx="6353800" cy="3146788"/>
            <a:chOff x="275475" y="1342375"/>
            <a:chExt cx="7012250" cy="3021400"/>
          </a:xfrm>
        </p:grpSpPr>
        <p:sp>
          <p:nvSpPr>
            <p:cNvPr id="1650" name="Google Shape;1650;p28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8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8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8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8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8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8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8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8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8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28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8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28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8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28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8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8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8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8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rgbClr val="262626"/>
            </a:solidFill>
            <a:ln cap="flat" cmpd="sng" w="9525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timeline or process.</a:t>
            </a:r>
            <a:endParaRPr/>
          </a:p>
        </p:txBody>
      </p:sp>
      <p:sp>
        <p:nvSpPr>
          <p:cNvPr id="1866" name="Google Shape;1866;p29"/>
          <p:cNvSpPr txBox="1"/>
          <p:nvPr>
            <p:ph idx="1" type="body"/>
          </p:nvPr>
        </p:nvSpPr>
        <p:spPr>
          <a:xfrm>
            <a:off x="306550" y="3016652"/>
            <a:ext cx="16347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1867" name="Google Shape;1867;p29"/>
          <p:cNvSpPr txBox="1"/>
          <p:nvPr>
            <p:ph idx="2" type="subTitle"/>
          </p:nvPr>
        </p:nvSpPr>
        <p:spPr>
          <a:xfrm>
            <a:off x="306550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Barrio"/>
                <a:ea typeface="Barrio"/>
                <a:cs typeface="Barrio"/>
                <a:sym typeface="Barrio"/>
              </a:rPr>
              <a:t>2000</a:t>
            </a:r>
            <a:endParaRPr>
              <a:solidFill>
                <a:srgbClr val="000000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868" name="Google Shape;1868;p29"/>
          <p:cNvSpPr txBox="1"/>
          <p:nvPr>
            <p:ph idx="3" type="body"/>
          </p:nvPr>
        </p:nvSpPr>
        <p:spPr>
          <a:xfrm>
            <a:off x="2045456" y="3016652"/>
            <a:ext cx="16347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1869" name="Google Shape;1869;p29"/>
          <p:cNvSpPr txBox="1"/>
          <p:nvPr>
            <p:ph idx="4" type="subTitle"/>
          </p:nvPr>
        </p:nvSpPr>
        <p:spPr>
          <a:xfrm>
            <a:off x="2045455" y="20176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Barrio"/>
                <a:ea typeface="Barrio"/>
                <a:cs typeface="Barrio"/>
                <a:sym typeface="Barrio"/>
              </a:rPr>
              <a:t>2005</a:t>
            </a:r>
            <a:endParaRPr>
              <a:solidFill>
                <a:srgbClr val="000000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870" name="Google Shape;1870;p29"/>
          <p:cNvSpPr txBox="1"/>
          <p:nvPr>
            <p:ph idx="5" type="body"/>
          </p:nvPr>
        </p:nvSpPr>
        <p:spPr>
          <a:xfrm>
            <a:off x="3784362" y="3016652"/>
            <a:ext cx="16347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1871" name="Google Shape;1871;p29"/>
          <p:cNvSpPr txBox="1"/>
          <p:nvPr>
            <p:ph idx="6" type="subTitle"/>
          </p:nvPr>
        </p:nvSpPr>
        <p:spPr>
          <a:xfrm>
            <a:off x="3784359" y="18652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Barrio"/>
                <a:ea typeface="Barrio"/>
                <a:cs typeface="Barrio"/>
                <a:sym typeface="Barrio"/>
              </a:rPr>
              <a:t>2010</a:t>
            </a:r>
            <a:endParaRPr>
              <a:solidFill>
                <a:srgbClr val="000000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872" name="Google Shape;1872;p29"/>
          <p:cNvSpPr txBox="1"/>
          <p:nvPr>
            <p:ph idx="7" type="body"/>
          </p:nvPr>
        </p:nvSpPr>
        <p:spPr>
          <a:xfrm>
            <a:off x="5523268" y="3016652"/>
            <a:ext cx="16347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1873" name="Google Shape;1873;p29"/>
          <p:cNvSpPr txBox="1"/>
          <p:nvPr>
            <p:ph idx="8" type="subTitle"/>
          </p:nvPr>
        </p:nvSpPr>
        <p:spPr>
          <a:xfrm>
            <a:off x="5523264" y="20176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Barrio"/>
                <a:ea typeface="Barrio"/>
                <a:cs typeface="Barrio"/>
                <a:sym typeface="Barrio"/>
              </a:rPr>
              <a:t>2015</a:t>
            </a:r>
            <a:endParaRPr>
              <a:solidFill>
                <a:srgbClr val="000000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874" name="Google Shape;1874;p29"/>
          <p:cNvSpPr txBox="1"/>
          <p:nvPr>
            <p:ph idx="9" type="body"/>
          </p:nvPr>
        </p:nvSpPr>
        <p:spPr>
          <a:xfrm>
            <a:off x="7262174" y="3016652"/>
            <a:ext cx="16347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1875" name="Google Shape;1875;p29"/>
          <p:cNvSpPr txBox="1"/>
          <p:nvPr>
            <p:ph idx="13" type="subTitle"/>
          </p:nvPr>
        </p:nvSpPr>
        <p:spPr>
          <a:xfrm>
            <a:off x="7262169" y="18652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Barrio"/>
                <a:ea typeface="Barrio"/>
                <a:cs typeface="Barrio"/>
                <a:sym typeface="Barrio"/>
              </a:rPr>
              <a:t>2020</a:t>
            </a:r>
            <a:endParaRPr>
              <a:solidFill>
                <a:srgbClr val="000000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30"/>
          <p:cNvSpPr txBox="1"/>
          <p:nvPr>
            <p:ph type="title"/>
          </p:nvPr>
        </p:nvSpPr>
        <p:spPr>
          <a:xfrm>
            <a:off x="265500" y="108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881" name="Google Shape;1881;p30"/>
          <p:cNvSpPr txBox="1"/>
          <p:nvPr>
            <p:ph idx="1" type="subTitle"/>
          </p:nvPr>
        </p:nvSpPr>
        <p:spPr>
          <a:xfrm>
            <a:off x="265500" y="2650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1882" name="Google Shape;1882;p30"/>
          <p:cNvGrpSpPr/>
          <p:nvPr/>
        </p:nvGrpSpPr>
        <p:grpSpPr>
          <a:xfrm>
            <a:off x="5117012" y="1107269"/>
            <a:ext cx="3502880" cy="2928967"/>
            <a:chOff x="1295330" y="1868507"/>
            <a:chExt cx="4365503" cy="3647530"/>
          </a:xfrm>
        </p:grpSpPr>
        <p:grpSp>
          <p:nvGrpSpPr>
            <p:cNvPr id="1883" name="Google Shape;1883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1884" name="Google Shape;1884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885" name="Google Shape;1885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7" name="Google Shape;1887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8" name="Google Shape;1888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889" name="Google Shape;1889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0" name="Google Shape;1890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91" name="Google Shape;1891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31"/>
          <p:cNvSpPr txBox="1"/>
          <p:nvPr>
            <p:ph type="title"/>
          </p:nvPr>
        </p:nvSpPr>
        <p:spPr>
          <a:xfrm>
            <a:off x="265500" y="108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897" name="Google Shape;1897;p31"/>
          <p:cNvSpPr txBox="1"/>
          <p:nvPr>
            <p:ph idx="1" type="subTitle"/>
          </p:nvPr>
        </p:nvSpPr>
        <p:spPr>
          <a:xfrm>
            <a:off x="265500" y="2650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1898" name="Google Shape;1898;p31"/>
          <p:cNvGrpSpPr/>
          <p:nvPr/>
        </p:nvGrpSpPr>
        <p:grpSpPr>
          <a:xfrm>
            <a:off x="4573387" y="1363045"/>
            <a:ext cx="4291168" cy="2201037"/>
            <a:chOff x="3289100" y="2648488"/>
            <a:chExt cx="5622600" cy="2876421"/>
          </a:xfrm>
        </p:grpSpPr>
        <p:grpSp>
          <p:nvGrpSpPr>
            <p:cNvPr id="1899" name="Google Shape;1899;p31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1900" name="Google Shape;1900;p31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01" name="Google Shape;1901;p31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1902" name="Google Shape;1902;p31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31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04" name="Google Shape;1904;p31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32"/>
          <p:cNvSpPr txBox="1"/>
          <p:nvPr>
            <p:ph type="title"/>
          </p:nvPr>
        </p:nvSpPr>
        <p:spPr>
          <a:xfrm>
            <a:off x="265500" y="108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910" name="Google Shape;1910;p32"/>
          <p:cNvSpPr txBox="1"/>
          <p:nvPr>
            <p:ph idx="1" type="subTitle"/>
          </p:nvPr>
        </p:nvSpPr>
        <p:spPr>
          <a:xfrm>
            <a:off x="265500" y="2650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1911" name="Google Shape;1911;p32"/>
          <p:cNvGrpSpPr/>
          <p:nvPr/>
        </p:nvGrpSpPr>
        <p:grpSpPr>
          <a:xfrm>
            <a:off x="5861988" y="637516"/>
            <a:ext cx="2098813" cy="3868480"/>
            <a:chOff x="8625436" y="1258061"/>
            <a:chExt cx="2388000" cy="4396500"/>
          </a:xfrm>
        </p:grpSpPr>
        <p:sp>
          <p:nvSpPr>
            <p:cNvPr id="1912" name="Google Shape;1912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3"/>
          <p:cNvSpPr txBox="1"/>
          <p:nvPr>
            <p:ph type="title"/>
          </p:nvPr>
        </p:nvSpPr>
        <p:spPr>
          <a:xfrm>
            <a:off x="265500" y="108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920" name="Google Shape;1920;p33"/>
          <p:cNvSpPr txBox="1"/>
          <p:nvPr>
            <p:ph idx="1" type="subTitle"/>
          </p:nvPr>
        </p:nvSpPr>
        <p:spPr>
          <a:xfrm>
            <a:off x="265500" y="2650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1921" name="Google Shape;1921;p33"/>
          <p:cNvGrpSpPr/>
          <p:nvPr/>
        </p:nvGrpSpPr>
        <p:grpSpPr>
          <a:xfrm>
            <a:off x="5598883" y="740371"/>
            <a:ext cx="2518370" cy="3688797"/>
            <a:chOff x="6953045" y="1252870"/>
            <a:chExt cx="3186600" cy="4559700"/>
          </a:xfrm>
        </p:grpSpPr>
        <p:sp>
          <p:nvSpPr>
            <p:cNvPr id="1922" name="Google Shape;1922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 txBox="1"/>
          <p:nvPr>
            <p:ph type="title"/>
          </p:nvPr>
        </p:nvSpPr>
        <p:spPr>
          <a:xfrm>
            <a:off x="2420475" y="918825"/>
            <a:ext cx="42099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35"/>
          <p:cNvSpPr txBox="1"/>
          <p:nvPr>
            <p:ph type="title"/>
          </p:nvPr>
        </p:nvSpPr>
        <p:spPr>
          <a:xfrm>
            <a:off x="434075" y="1735025"/>
            <a:ext cx="263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highlight>
                  <a:srgbClr val="FFFFFF"/>
                </a:highlight>
              </a:rPr>
              <a:t>Editable Icons</a:t>
            </a:r>
            <a:endParaRPr sz="4800">
              <a:highlight>
                <a:srgbClr val="FFFFFF"/>
              </a:highlight>
            </a:endParaRPr>
          </a:p>
        </p:txBody>
      </p:sp>
      <p:grpSp>
        <p:nvGrpSpPr>
          <p:cNvPr id="1935" name="Google Shape;1935;p35"/>
          <p:cNvGrpSpPr/>
          <p:nvPr/>
        </p:nvGrpSpPr>
        <p:grpSpPr>
          <a:xfrm>
            <a:off x="3858964" y="758873"/>
            <a:ext cx="303870" cy="199233"/>
            <a:chOff x="4797800" y="1994125"/>
            <a:chExt cx="306475" cy="186025"/>
          </a:xfrm>
        </p:grpSpPr>
        <p:sp>
          <p:nvSpPr>
            <p:cNvPr id="1936" name="Google Shape;1936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8" name="Google Shape;1938;p35"/>
          <p:cNvSpPr/>
          <p:nvPr/>
        </p:nvSpPr>
        <p:spPr>
          <a:xfrm>
            <a:off x="3441015" y="771481"/>
            <a:ext cx="263615" cy="242233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35"/>
          <p:cNvSpPr/>
          <p:nvPr/>
        </p:nvSpPr>
        <p:spPr>
          <a:xfrm>
            <a:off x="3129703" y="705950"/>
            <a:ext cx="158367" cy="31294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35"/>
          <p:cNvSpPr/>
          <p:nvPr/>
        </p:nvSpPr>
        <p:spPr>
          <a:xfrm>
            <a:off x="4274964" y="759283"/>
            <a:ext cx="264061" cy="19923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35"/>
          <p:cNvSpPr/>
          <p:nvPr/>
        </p:nvSpPr>
        <p:spPr>
          <a:xfrm>
            <a:off x="4652588" y="725607"/>
            <a:ext cx="250354" cy="266599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35"/>
          <p:cNvSpPr/>
          <p:nvPr/>
        </p:nvSpPr>
        <p:spPr>
          <a:xfrm>
            <a:off x="5394566" y="752066"/>
            <a:ext cx="224253" cy="220733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3" name="Google Shape;1943;p35"/>
          <p:cNvGrpSpPr/>
          <p:nvPr/>
        </p:nvGrpSpPr>
        <p:grpSpPr>
          <a:xfrm>
            <a:off x="5803903" y="761985"/>
            <a:ext cx="264061" cy="199715"/>
            <a:chOff x="4250025" y="2848800"/>
            <a:chExt cx="266325" cy="186475"/>
          </a:xfrm>
        </p:grpSpPr>
        <p:sp>
          <p:nvSpPr>
            <p:cNvPr id="1944" name="Google Shape;1944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6" name="Google Shape;1946;p35"/>
          <p:cNvGrpSpPr/>
          <p:nvPr/>
        </p:nvGrpSpPr>
        <p:grpSpPr>
          <a:xfrm>
            <a:off x="6251914" y="733791"/>
            <a:ext cx="257418" cy="256558"/>
            <a:chOff x="4707700" y="2822475"/>
            <a:chExt cx="259625" cy="239550"/>
          </a:xfrm>
        </p:grpSpPr>
        <p:sp>
          <p:nvSpPr>
            <p:cNvPr id="1947" name="Google Shape;1947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6607329" y="736774"/>
            <a:ext cx="255658" cy="25144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35"/>
          <p:cNvSpPr/>
          <p:nvPr/>
        </p:nvSpPr>
        <p:spPr>
          <a:xfrm>
            <a:off x="6999945" y="762590"/>
            <a:ext cx="264061" cy="19971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2" name="Google Shape;1952;p35"/>
          <p:cNvGrpSpPr/>
          <p:nvPr/>
        </p:nvGrpSpPr>
        <p:grpSpPr>
          <a:xfrm>
            <a:off x="7478295" y="705115"/>
            <a:ext cx="263615" cy="313428"/>
            <a:chOff x="6425500" y="2795700"/>
            <a:chExt cx="265875" cy="292650"/>
          </a:xfrm>
        </p:grpSpPr>
        <p:sp>
          <p:nvSpPr>
            <p:cNvPr id="1953" name="Google Shape;1953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5" name="Google Shape;1955;p35"/>
          <p:cNvSpPr/>
          <p:nvPr/>
        </p:nvSpPr>
        <p:spPr>
          <a:xfrm>
            <a:off x="7851488" y="730815"/>
            <a:ext cx="264507" cy="263707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6" name="Google Shape;1956;p35"/>
          <p:cNvGrpSpPr/>
          <p:nvPr/>
        </p:nvGrpSpPr>
        <p:grpSpPr>
          <a:xfrm>
            <a:off x="8286808" y="748070"/>
            <a:ext cx="262723" cy="228203"/>
            <a:chOff x="5549875" y="2418425"/>
            <a:chExt cx="264975" cy="213075"/>
          </a:xfrm>
        </p:grpSpPr>
        <p:sp>
          <p:nvSpPr>
            <p:cNvPr id="1957" name="Google Shape;1957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9" name="Google Shape;1959;p35"/>
          <p:cNvSpPr/>
          <p:nvPr/>
        </p:nvSpPr>
        <p:spPr>
          <a:xfrm>
            <a:off x="3146281" y="1226573"/>
            <a:ext cx="125202" cy="299077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0" name="Google Shape;1960;p35"/>
          <p:cNvGrpSpPr/>
          <p:nvPr/>
        </p:nvGrpSpPr>
        <p:grpSpPr>
          <a:xfrm>
            <a:off x="3858899" y="1254450"/>
            <a:ext cx="224699" cy="242233"/>
            <a:chOff x="3739275" y="2525850"/>
            <a:chExt cx="226625" cy="226175"/>
          </a:xfrm>
        </p:grpSpPr>
        <p:sp>
          <p:nvSpPr>
            <p:cNvPr id="1961" name="Google Shape;1961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5" name="Google Shape;1965;p35"/>
          <p:cNvGrpSpPr/>
          <p:nvPr/>
        </p:nvGrpSpPr>
        <p:grpSpPr>
          <a:xfrm>
            <a:off x="3463800" y="1233418"/>
            <a:ext cx="204348" cy="284297"/>
            <a:chOff x="4518575" y="2506200"/>
            <a:chExt cx="206100" cy="265450"/>
          </a:xfrm>
        </p:grpSpPr>
        <p:sp>
          <p:nvSpPr>
            <p:cNvPr id="1966" name="Google Shape;1966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5" name="Google Shape;1975;p35"/>
          <p:cNvGrpSpPr/>
          <p:nvPr/>
        </p:nvGrpSpPr>
        <p:grpSpPr>
          <a:xfrm>
            <a:off x="4274686" y="1254657"/>
            <a:ext cx="224723" cy="242233"/>
            <a:chOff x="4164375" y="1677425"/>
            <a:chExt cx="226650" cy="226175"/>
          </a:xfrm>
        </p:grpSpPr>
        <p:sp>
          <p:nvSpPr>
            <p:cNvPr id="1976" name="Google Shape;1976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1" name="Google Shape;1981;p35"/>
          <p:cNvGrpSpPr/>
          <p:nvPr/>
        </p:nvGrpSpPr>
        <p:grpSpPr>
          <a:xfrm>
            <a:off x="5065163" y="1247734"/>
            <a:ext cx="224253" cy="242233"/>
            <a:chOff x="5226025" y="1677425"/>
            <a:chExt cx="226175" cy="226175"/>
          </a:xfrm>
        </p:grpSpPr>
        <p:sp>
          <p:nvSpPr>
            <p:cNvPr id="1982" name="Google Shape;1982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4" name="Google Shape;1984;p35"/>
          <p:cNvGrpSpPr/>
          <p:nvPr/>
        </p:nvGrpSpPr>
        <p:grpSpPr>
          <a:xfrm>
            <a:off x="4670201" y="1247836"/>
            <a:ext cx="224253" cy="242233"/>
            <a:chOff x="4835275" y="1198350"/>
            <a:chExt cx="226175" cy="226175"/>
          </a:xfrm>
        </p:grpSpPr>
        <p:sp>
          <p:nvSpPr>
            <p:cNvPr id="1985" name="Google Shape;1985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7" name="Google Shape;1987;p35"/>
          <p:cNvGrpSpPr/>
          <p:nvPr/>
        </p:nvGrpSpPr>
        <p:grpSpPr>
          <a:xfrm>
            <a:off x="5935270" y="1235186"/>
            <a:ext cx="260517" cy="281432"/>
            <a:chOff x="968775" y="1180050"/>
            <a:chExt cx="262750" cy="262775"/>
          </a:xfrm>
        </p:grpSpPr>
        <p:sp>
          <p:nvSpPr>
            <p:cNvPr id="1988" name="Google Shape;1988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1" name="Google Shape;1991;p35"/>
          <p:cNvGrpSpPr/>
          <p:nvPr/>
        </p:nvGrpSpPr>
        <p:grpSpPr>
          <a:xfrm>
            <a:off x="5458959" y="1287879"/>
            <a:ext cx="289716" cy="176019"/>
            <a:chOff x="1678900" y="1231350"/>
            <a:chExt cx="292200" cy="164350"/>
          </a:xfrm>
        </p:grpSpPr>
        <p:sp>
          <p:nvSpPr>
            <p:cNvPr id="1992" name="Google Shape;1992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5" name="Google Shape;1995;p35"/>
          <p:cNvSpPr/>
          <p:nvPr/>
        </p:nvSpPr>
        <p:spPr>
          <a:xfrm>
            <a:off x="6448167" y="1226586"/>
            <a:ext cx="184469" cy="28523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6" name="Google Shape;1996;p35"/>
          <p:cNvGrpSpPr/>
          <p:nvPr/>
        </p:nvGrpSpPr>
        <p:grpSpPr>
          <a:xfrm>
            <a:off x="6781378" y="1230164"/>
            <a:ext cx="241505" cy="277496"/>
            <a:chOff x="2405550" y="1181850"/>
            <a:chExt cx="243575" cy="259100"/>
          </a:xfrm>
        </p:grpSpPr>
        <p:sp>
          <p:nvSpPr>
            <p:cNvPr id="1997" name="Google Shape;1997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3" name="Google Shape;2003;p35"/>
          <p:cNvSpPr/>
          <p:nvPr/>
        </p:nvSpPr>
        <p:spPr>
          <a:xfrm>
            <a:off x="7237450" y="1248291"/>
            <a:ext cx="224253" cy="242233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4" name="Google Shape;2004;p35"/>
          <p:cNvGrpSpPr/>
          <p:nvPr/>
        </p:nvGrpSpPr>
        <p:grpSpPr>
          <a:xfrm>
            <a:off x="7556268" y="1228438"/>
            <a:ext cx="214957" cy="280950"/>
            <a:chOff x="3086700" y="1180050"/>
            <a:chExt cx="216800" cy="262325"/>
          </a:xfrm>
        </p:grpSpPr>
        <p:sp>
          <p:nvSpPr>
            <p:cNvPr id="2005" name="Google Shape;2005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7" name="Google Shape;2007;p35"/>
          <p:cNvGrpSpPr/>
          <p:nvPr/>
        </p:nvGrpSpPr>
        <p:grpSpPr>
          <a:xfrm>
            <a:off x="7936216" y="1219120"/>
            <a:ext cx="171182" cy="299585"/>
            <a:chOff x="3741075" y="1171575"/>
            <a:chExt cx="172650" cy="279725"/>
          </a:xfrm>
        </p:grpSpPr>
        <p:sp>
          <p:nvSpPr>
            <p:cNvPr id="2008" name="Google Shape;2008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2" name="Google Shape;2012;p35"/>
          <p:cNvSpPr/>
          <p:nvPr/>
        </p:nvSpPr>
        <p:spPr>
          <a:xfrm>
            <a:off x="8279973" y="1228929"/>
            <a:ext cx="262748" cy="281405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3" name="Google Shape;2013;p35"/>
          <p:cNvGrpSpPr/>
          <p:nvPr/>
        </p:nvGrpSpPr>
        <p:grpSpPr>
          <a:xfrm>
            <a:off x="3077364" y="1803762"/>
            <a:ext cx="263640" cy="199260"/>
            <a:chOff x="952700" y="1101100"/>
            <a:chExt cx="265900" cy="186050"/>
          </a:xfrm>
        </p:grpSpPr>
        <p:sp>
          <p:nvSpPr>
            <p:cNvPr id="2014" name="Google Shape;2014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7" name="Google Shape;2017;p35"/>
          <p:cNvSpPr/>
          <p:nvPr/>
        </p:nvSpPr>
        <p:spPr>
          <a:xfrm>
            <a:off x="3472201" y="1738492"/>
            <a:ext cx="184890" cy="284779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35"/>
          <p:cNvSpPr/>
          <p:nvPr/>
        </p:nvSpPr>
        <p:spPr>
          <a:xfrm>
            <a:off x="3788593" y="1760023"/>
            <a:ext cx="297227" cy="31369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35"/>
          <p:cNvSpPr/>
          <p:nvPr/>
        </p:nvSpPr>
        <p:spPr>
          <a:xfrm>
            <a:off x="4217301" y="1760077"/>
            <a:ext cx="270704" cy="236530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35"/>
          <p:cNvSpPr/>
          <p:nvPr/>
        </p:nvSpPr>
        <p:spPr>
          <a:xfrm>
            <a:off x="4674321" y="1790044"/>
            <a:ext cx="233548" cy="264698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1" name="Google Shape;2021;p35"/>
          <p:cNvGrpSpPr/>
          <p:nvPr/>
        </p:nvGrpSpPr>
        <p:grpSpPr>
          <a:xfrm>
            <a:off x="5095848" y="1786950"/>
            <a:ext cx="238406" cy="270427"/>
            <a:chOff x="5583325" y="1073450"/>
            <a:chExt cx="240450" cy="252500"/>
          </a:xfrm>
        </p:grpSpPr>
        <p:sp>
          <p:nvSpPr>
            <p:cNvPr id="2022" name="Google Shape;2022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6" name="Google Shape;2026;p35"/>
          <p:cNvGrpSpPr/>
          <p:nvPr/>
        </p:nvGrpSpPr>
        <p:grpSpPr>
          <a:xfrm>
            <a:off x="5458696" y="1778746"/>
            <a:ext cx="290138" cy="231738"/>
            <a:chOff x="1502275" y="3638775"/>
            <a:chExt cx="292625" cy="216375"/>
          </a:xfrm>
        </p:grpSpPr>
        <p:sp>
          <p:nvSpPr>
            <p:cNvPr id="2027" name="Google Shape;2027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2" name="Google Shape;2032;p35"/>
          <p:cNvGrpSpPr/>
          <p:nvPr/>
        </p:nvGrpSpPr>
        <p:grpSpPr>
          <a:xfrm>
            <a:off x="5874988" y="1735106"/>
            <a:ext cx="265821" cy="284752"/>
            <a:chOff x="3171000" y="4021950"/>
            <a:chExt cx="268100" cy="265875"/>
          </a:xfrm>
        </p:grpSpPr>
        <p:sp>
          <p:nvSpPr>
            <p:cNvPr id="2033" name="Google Shape;2033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5" name="Google Shape;2035;p35"/>
          <p:cNvSpPr/>
          <p:nvPr/>
        </p:nvSpPr>
        <p:spPr>
          <a:xfrm>
            <a:off x="6265525" y="1762326"/>
            <a:ext cx="295888" cy="320122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35"/>
          <p:cNvSpPr/>
          <p:nvPr/>
        </p:nvSpPr>
        <p:spPr>
          <a:xfrm>
            <a:off x="6681310" y="1750114"/>
            <a:ext cx="264061" cy="285341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7" name="Google Shape;2037;p35"/>
          <p:cNvGrpSpPr/>
          <p:nvPr/>
        </p:nvGrpSpPr>
        <p:grpSpPr>
          <a:xfrm>
            <a:off x="7066961" y="1775689"/>
            <a:ext cx="250800" cy="270909"/>
            <a:chOff x="5684575" y="4038000"/>
            <a:chExt cx="252950" cy="252950"/>
          </a:xfrm>
        </p:grpSpPr>
        <p:sp>
          <p:nvSpPr>
            <p:cNvPr id="2038" name="Google Shape;2038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4" name="Google Shape;2044;p35"/>
          <p:cNvGrpSpPr/>
          <p:nvPr/>
        </p:nvGrpSpPr>
        <p:grpSpPr>
          <a:xfrm>
            <a:off x="7512105" y="1743056"/>
            <a:ext cx="185336" cy="313883"/>
            <a:chOff x="1982675" y="3599525"/>
            <a:chExt cx="186925" cy="293075"/>
          </a:xfrm>
        </p:grpSpPr>
        <p:sp>
          <p:nvSpPr>
            <p:cNvPr id="2045" name="Google Shape;2045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0" name="Google Shape;2050;p35"/>
          <p:cNvGrpSpPr/>
          <p:nvPr/>
        </p:nvGrpSpPr>
        <p:grpSpPr>
          <a:xfrm>
            <a:off x="7891611" y="1743056"/>
            <a:ext cx="133580" cy="313428"/>
            <a:chOff x="2397075" y="3602200"/>
            <a:chExt cx="134725" cy="292650"/>
          </a:xfrm>
        </p:grpSpPr>
        <p:sp>
          <p:nvSpPr>
            <p:cNvPr id="2051" name="Google Shape;2051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6" name="Google Shape;2056;p35"/>
          <p:cNvGrpSpPr/>
          <p:nvPr/>
        </p:nvGrpSpPr>
        <p:grpSpPr>
          <a:xfrm>
            <a:off x="3117262" y="2280804"/>
            <a:ext cx="184890" cy="301486"/>
            <a:chOff x="2717350" y="3603525"/>
            <a:chExt cx="186475" cy="281500"/>
          </a:xfrm>
        </p:grpSpPr>
        <p:sp>
          <p:nvSpPr>
            <p:cNvPr id="2057" name="Google Shape;2057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1" name="Google Shape;2061;p35"/>
          <p:cNvSpPr/>
          <p:nvPr/>
        </p:nvSpPr>
        <p:spPr>
          <a:xfrm>
            <a:off x="8218544" y="1762514"/>
            <a:ext cx="290609" cy="26330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2" name="Google Shape;2062;p35"/>
          <p:cNvGrpSpPr/>
          <p:nvPr/>
        </p:nvGrpSpPr>
        <p:grpSpPr>
          <a:xfrm>
            <a:off x="3449463" y="2288930"/>
            <a:ext cx="249040" cy="285234"/>
            <a:chOff x="3927075" y="3612900"/>
            <a:chExt cx="251175" cy="266325"/>
          </a:xfrm>
        </p:grpSpPr>
        <p:sp>
          <p:nvSpPr>
            <p:cNvPr id="2063" name="Google Shape;2063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35"/>
          <p:cNvGrpSpPr/>
          <p:nvPr/>
        </p:nvGrpSpPr>
        <p:grpSpPr>
          <a:xfrm>
            <a:off x="3845542" y="2335754"/>
            <a:ext cx="252114" cy="272810"/>
            <a:chOff x="4324975" y="3617800"/>
            <a:chExt cx="254275" cy="254725"/>
          </a:xfrm>
        </p:grpSpPr>
        <p:sp>
          <p:nvSpPr>
            <p:cNvPr id="2066" name="Google Shape;2066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35"/>
          <p:cNvGrpSpPr/>
          <p:nvPr/>
        </p:nvGrpSpPr>
        <p:grpSpPr>
          <a:xfrm>
            <a:off x="4245786" y="2387350"/>
            <a:ext cx="299904" cy="171065"/>
            <a:chOff x="4728650" y="3665975"/>
            <a:chExt cx="302475" cy="159725"/>
          </a:xfrm>
        </p:grpSpPr>
        <p:sp>
          <p:nvSpPr>
            <p:cNvPr id="2070" name="Google Shape;2070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2" name="Google Shape;2072;p35"/>
          <p:cNvGrpSpPr/>
          <p:nvPr/>
        </p:nvGrpSpPr>
        <p:grpSpPr>
          <a:xfrm>
            <a:off x="4640786" y="2353692"/>
            <a:ext cx="287039" cy="222179"/>
            <a:chOff x="5164925" y="3642775"/>
            <a:chExt cx="289500" cy="207450"/>
          </a:xfrm>
        </p:grpSpPr>
        <p:sp>
          <p:nvSpPr>
            <p:cNvPr id="2073" name="Google Shape;2073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8" name="Google Shape;2078;p35"/>
          <p:cNvSpPr/>
          <p:nvPr/>
        </p:nvSpPr>
        <p:spPr>
          <a:xfrm>
            <a:off x="5091308" y="2286122"/>
            <a:ext cx="270704" cy="292383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35"/>
          <p:cNvSpPr/>
          <p:nvPr/>
        </p:nvSpPr>
        <p:spPr>
          <a:xfrm>
            <a:off x="5469167" y="2311202"/>
            <a:ext cx="250775" cy="242233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35"/>
          <p:cNvSpPr/>
          <p:nvPr/>
        </p:nvSpPr>
        <p:spPr>
          <a:xfrm>
            <a:off x="5827078" y="2302753"/>
            <a:ext cx="238852" cy="259128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35"/>
          <p:cNvSpPr/>
          <p:nvPr/>
        </p:nvSpPr>
        <p:spPr>
          <a:xfrm>
            <a:off x="6262824" y="2244827"/>
            <a:ext cx="263615" cy="284779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35"/>
          <p:cNvSpPr/>
          <p:nvPr/>
        </p:nvSpPr>
        <p:spPr>
          <a:xfrm>
            <a:off x="6644834" y="2244599"/>
            <a:ext cx="263615" cy="28523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35"/>
          <p:cNvSpPr/>
          <p:nvPr/>
        </p:nvSpPr>
        <p:spPr>
          <a:xfrm>
            <a:off x="7026844" y="2238667"/>
            <a:ext cx="255212" cy="330136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35"/>
          <p:cNvSpPr/>
          <p:nvPr/>
        </p:nvSpPr>
        <p:spPr>
          <a:xfrm>
            <a:off x="7487332" y="2283029"/>
            <a:ext cx="223831" cy="270535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5" name="Google Shape;2085;p35"/>
          <p:cNvGrpSpPr/>
          <p:nvPr/>
        </p:nvGrpSpPr>
        <p:grpSpPr>
          <a:xfrm>
            <a:off x="7881220" y="2286386"/>
            <a:ext cx="245471" cy="262904"/>
            <a:chOff x="5717150" y="2098500"/>
            <a:chExt cx="247575" cy="245475"/>
          </a:xfrm>
        </p:grpSpPr>
        <p:sp>
          <p:nvSpPr>
            <p:cNvPr id="2086" name="Google Shape;2086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9" name="Google Shape;2089;p35"/>
          <p:cNvSpPr/>
          <p:nvPr/>
        </p:nvSpPr>
        <p:spPr>
          <a:xfrm>
            <a:off x="8293355" y="2233847"/>
            <a:ext cx="212330" cy="306734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35"/>
          <p:cNvSpPr/>
          <p:nvPr/>
        </p:nvSpPr>
        <p:spPr>
          <a:xfrm>
            <a:off x="3070466" y="2861390"/>
            <a:ext cx="276876" cy="199260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35"/>
          <p:cNvSpPr/>
          <p:nvPr/>
        </p:nvSpPr>
        <p:spPr>
          <a:xfrm>
            <a:off x="3460678" y="2846340"/>
            <a:ext cx="224277" cy="229355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2" name="Google Shape;2092;p35"/>
          <p:cNvGrpSpPr/>
          <p:nvPr/>
        </p:nvGrpSpPr>
        <p:grpSpPr>
          <a:xfrm>
            <a:off x="3814387" y="2789920"/>
            <a:ext cx="264061" cy="249409"/>
            <a:chOff x="6435300" y="2742175"/>
            <a:chExt cx="266325" cy="232875"/>
          </a:xfrm>
        </p:grpSpPr>
        <p:sp>
          <p:nvSpPr>
            <p:cNvPr id="2093" name="Google Shape;2093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5" name="Google Shape;2095;p35"/>
          <p:cNvGrpSpPr/>
          <p:nvPr/>
        </p:nvGrpSpPr>
        <p:grpSpPr>
          <a:xfrm>
            <a:off x="4599523" y="2852123"/>
            <a:ext cx="250354" cy="270428"/>
            <a:chOff x="674800" y="2146225"/>
            <a:chExt cx="252500" cy="252500"/>
          </a:xfrm>
        </p:grpSpPr>
        <p:sp>
          <p:nvSpPr>
            <p:cNvPr id="2096" name="Google Shape;2096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0" name="Google Shape;2100;p35"/>
          <p:cNvGrpSpPr/>
          <p:nvPr/>
        </p:nvGrpSpPr>
        <p:grpSpPr>
          <a:xfrm>
            <a:off x="4994823" y="2861148"/>
            <a:ext cx="250354" cy="270428"/>
            <a:chOff x="2164225" y="2146225"/>
            <a:chExt cx="252500" cy="252500"/>
          </a:xfrm>
        </p:grpSpPr>
        <p:sp>
          <p:nvSpPr>
            <p:cNvPr id="2101" name="Google Shape;2101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5" name="Google Shape;2105;p35"/>
          <p:cNvGrpSpPr/>
          <p:nvPr/>
        </p:nvGrpSpPr>
        <p:grpSpPr>
          <a:xfrm>
            <a:off x="4204248" y="2860994"/>
            <a:ext cx="250800" cy="270909"/>
            <a:chOff x="689975" y="1737200"/>
            <a:chExt cx="252950" cy="252950"/>
          </a:xfrm>
        </p:grpSpPr>
        <p:sp>
          <p:nvSpPr>
            <p:cNvPr id="2106" name="Google Shape;2106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2" name="Google Shape;2112;p35"/>
          <p:cNvGrpSpPr/>
          <p:nvPr/>
        </p:nvGrpSpPr>
        <p:grpSpPr>
          <a:xfrm>
            <a:off x="5389905" y="2853040"/>
            <a:ext cx="250800" cy="270428"/>
            <a:chOff x="2961350" y="1740750"/>
            <a:chExt cx="252950" cy="252500"/>
          </a:xfrm>
        </p:grpSpPr>
        <p:sp>
          <p:nvSpPr>
            <p:cNvPr id="2113" name="Google Shape;2113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9" name="Google Shape;2119;p35"/>
          <p:cNvSpPr/>
          <p:nvPr/>
        </p:nvSpPr>
        <p:spPr>
          <a:xfrm>
            <a:off x="5808122" y="2876025"/>
            <a:ext cx="249769" cy="269947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0" name="Google Shape;2120;p35"/>
          <p:cNvGrpSpPr/>
          <p:nvPr/>
        </p:nvGrpSpPr>
        <p:grpSpPr>
          <a:xfrm>
            <a:off x="6202933" y="2812359"/>
            <a:ext cx="203927" cy="295757"/>
            <a:chOff x="4026550" y="3640100"/>
            <a:chExt cx="205675" cy="276150"/>
          </a:xfrm>
        </p:grpSpPr>
        <p:sp>
          <p:nvSpPr>
            <p:cNvPr id="2121" name="Google Shape;2121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7" name="Google Shape;2127;p35"/>
          <p:cNvSpPr/>
          <p:nvPr/>
        </p:nvSpPr>
        <p:spPr>
          <a:xfrm>
            <a:off x="6573244" y="2864363"/>
            <a:ext cx="239274" cy="28523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8" name="Google Shape;2128;p35"/>
          <p:cNvGrpSpPr/>
          <p:nvPr/>
        </p:nvGrpSpPr>
        <p:grpSpPr>
          <a:xfrm>
            <a:off x="6980336" y="2890305"/>
            <a:ext cx="263615" cy="231631"/>
            <a:chOff x="853250" y="4006875"/>
            <a:chExt cx="265875" cy="216275"/>
          </a:xfrm>
        </p:grpSpPr>
        <p:sp>
          <p:nvSpPr>
            <p:cNvPr id="2129" name="Google Shape;2129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1" name="Google Shape;2131;p35"/>
          <p:cNvGrpSpPr/>
          <p:nvPr/>
        </p:nvGrpSpPr>
        <p:grpSpPr>
          <a:xfrm>
            <a:off x="7863514" y="2863262"/>
            <a:ext cx="184444" cy="285716"/>
            <a:chOff x="1978675" y="3981800"/>
            <a:chExt cx="186025" cy="266775"/>
          </a:xfrm>
        </p:grpSpPr>
        <p:sp>
          <p:nvSpPr>
            <p:cNvPr id="2132" name="Google Shape;2132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4" name="Google Shape;2134;p35"/>
          <p:cNvSpPr/>
          <p:nvPr/>
        </p:nvSpPr>
        <p:spPr>
          <a:xfrm>
            <a:off x="7411258" y="2880337"/>
            <a:ext cx="238406" cy="25326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5" name="Google Shape;2135;p35"/>
          <p:cNvGrpSpPr/>
          <p:nvPr/>
        </p:nvGrpSpPr>
        <p:grpSpPr>
          <a:xfrm>
            <a:off x="8260795" y="2870683"/>
            <a:ext cx="250354" cy="270909"/>
            <a:chOff x="480325" y="3970200"/>
            <a:chExt cx="252500" cy="252950"/>
          </a:xfrm>
        </p:grpSpPr>
        <p:sp>
          <p:nvSpPr>
            <p:cNvPr id="2136" name="Google Shape;2136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1" name="Google Shape;2141;p35"/>
          <p:cNvSpPr/>
          <p:nvPr/>
        </p:nvSpPr>
        <p:spPr>
          <a:xfrm>
            <a:off x="3136369" y="3350854"/>
            <a:ext cx="145081" cy="242233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2" name="Google Shape;2142;p35"/>
          <p:cNvGrpSpPr/>
          <p:nvPr/>
        </p:nvGrpSpPr>
        <p:grpSpPr>
          <a:xfrm>
            <a:off x="3442716" y="3333909"/>
            <a:ext cx="250800" cy="270427"/>
            <a:chOff x="5745250" y="4378350"/>
            <a:chExt cx="252950" cy="252500"/>
          </a:xfrm>
        </p:grpSpPr>
        <p:sp>
          <p:nvSpPr>
            <p:cNvPr id="2143" name="Google Shape;2143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5" name="Google Shape;2145;p35"/>
          <p:cNvGrpSpPr/>
          <p:nvPr/>
        </p:nvGrpSpPr>
        <p:grpSpPr>
          <a:xfrm>
            <a:off x="3824840" y="3337256"/>
            <a:ext cx="250800" cy="270909"/>
            <a:chOff x="6130650" y="4381475"/>
            <a:chExt cx="252950" cy="252950"/>
          </a:xfrm>
        </p:grpSpPr>
        <p:sp>
          <p:nvSpPr>
            <p:cNvPr id="2146" name="Google Shape;2146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8" name="Google Shape;2148;p35"/>
          <p:cNvSpPr/>
          <p:nvPr/>
        </p:nvSpPr>
        <p:spPr>
          <a:xfrm>
            <a:off x="4205035" y="3349220"/>
            <a:ext cx="242397" cy="248847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9" name="Google Shape;2149;p35"/>
          <p:cNvGrpSpPr/>
          <p:nvPr/>
        </p:nvGrpSpPr>
        <p:grpSpPr>
          <a:xfrm>
            <a:off x="4580693" y="3355564"/>
            <a:ext cx="264061" cy="235540"/>
            <a:chOff x="6919750" y="1464650"/>
            <a:chExt cx="266325" cy="219925"/>
          </a:xfrm>
        </p:grpSpPr>
        <p:sp>
          <p:nvSpPr>
            <p:cNvPr id="2150" name="Google Shape;2150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2" name="Google Shape;2152;p35"/>
          <p:cNvGrpSpPr/>
          <p:nvPr/>
        </p:nvGrpSpPr>
        <p:grpSpPr>
          <a:xfrm>
            <a:off x="4975309" y="3336295"/>
            <a:ext cx="275141" cy="267081"/>
            <a:chOff x="4759875" y="1027050"/>
            <a:chExt cx="277500" cy="249375"/>
          </a:xfrm>
        </p:grpSpPr>
        <p:sp>
          <p:nvSpPr>
            <p:cNvPr id="2153" name="Google Shape;2153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8" name="Google Shape;2158;p35"/>
          <p:cNvGrpSpPr/>
          <p:nvPr/>
        </p:nvGrpSpPr>
        <p:grpSpPr>
          <a:xfrm>
            <a:off x="5381250" y="3323702"/>
            <a:ext cx="279553" cy="269624"/>
            <a:chOff x="3357900" y="1057675"/>
            <a:chExt cx="281950" cy="251750"/>
          </a:xfrm>
        </p:grpSpPr>
        <p:sp>
          <p:nvSpPr>
            <p:cNvPr id="2159" name="Google Shape;2159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2" name="Google Shape;2162;p35"/>
          <p:cNvGrpSpPr/>
          <p:nvPr/>
        </p:nvGrpSpPr>
        <p:grpSpPr>
          <a:xfrm>
            <a:off x="5803629" y="3311921"/>
            <a:ext cx="143321" cy="315811"/>
            <a:chOff x="3783900" y="1046675"/>
            <a:chExt cx="144550" cy="294875"/>
          </a:xfrm>
        </p:grpSpPr>
        <p:sp>
          <p:nvSpPr>
            <p:cNvPr id="2163" name="Google Shape;2163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5" name="Google Shape;2165;p35"/>
          <p:cNvSpPr/>
          <p:nvPr/>
        </p:nvSpPr>
        <p:spPr>
          <a:xfrm>
            <a:off x="6197355" y="3331023"/>
            <a:ext cx="192872" cy="28523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6" name="Google Shape;2166;p35"/>
          <p:cNvGrpSpPr/>
          <p:nvPr/>
        </p:nvGrpSpPr>
        <p:grpSpPr>
          <a:xfrm>
            <a:off x="6478035" y="3121272"/>
            <a:ext cx="414447" cy="529850"/>
            <a:chOff x="238550" y="1487175"/>
            <a:chExt cx="418000" cy="494725"/>
          </a:xfrm>
        </p:grpSpPr>
        <p:sp>
          <p:nvSpPr>
            <p:cNvPr id="2167" name="Google Shape;2167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6" name="Google Shape;2176;p35"/>
          <p:cNvSpPr/>
          <p:nvPr/>
        </p:nvSpPr>
        <p:spPr>
          <a:xfrm>
            <a:off x="6980071" y="3436216"/>
            <a:ext cx="280867" cy="170798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35"/>
          <p:cNvSpPr/>
          <p:nvPr/>
        </p:nvSpPr>
        <p:spPr>
          <a:xfrm>
            <a:off x="7348663" y="3366105"/>
            <a:ext cx="264061" cy="295757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8" name="Google Shape;2178;p35"/>
          <p:cNvGrpSpPr/>
          <p:nvPr/>
        </p:nvGrpSpPr>
        <p:grpSpPr>
          <a:xfrm>
            <a:off x="7792375" y="3377856"/>
            <a:ext cx="273530" cy="285823"/>
            <a:chOff x="6010925" y="3998175"/>
            <a:chExt cx="275875" cy="266875"/>
          </a:xfrm>
        </p:grpSpPr>
        <p:sp>
          <p:nvSpPr>
            <p:cNvPr id="2179" name="Google Shape;2179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35"/>
          <p:cNvGrpSpPr/>
          <p:nvPr/>
        </p:nvGrpSpPr>
        <p:grpSpPr>
          <a:xfrm>
            <a:off x="8244027" y="3392665"/>
            <a:ext cx="264061" cy="242233"/>
            <a:chOff x="6866650" y="1038650"/>
            <a:chExt cx="266325" cy="226175"/>
          </a:xfrm>
        </p:grpSpPr>
        <p:sp>
          <p:nvSpPr>
            <p:cNvPr id="2185" name="Google Shape;2185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8" name="Google Shape;2188;p35"/>
          <p:cNvGrpSpPr/>
          <p:nvPr/>
        </p:nvGrpSpPr>
        <p:grpSpPr>
          <a:xfrm>
            <a:off x="5047157" y="749593"/>
            <a:ext cx="204373" cy="284752"/>
            <a:chOff x="2033075" y="2942475"/>
            <a:chExt cx="206125" cy="265875"/>
          </a:xfrm>
        </p:grpSpPr>
        <p:sp>
          <p:nvSpPr>
            <p:cNvPr id="2189" name="Google Shape;2189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5" name="Google Shape;2195;p35"/>
          <p:cNvSpPr/>
          <p:nvPr/>
        </p:nvSpPr>
        <p:spPr>
          <a:xfrm>
            <a:off x="3070478" y="3845727"/>
            <a:ext cx="211437" cy="31294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6" name="Google Shape;2196;p35"/>
          <p:cNvGrpSpPr/>
          <p:nvPr/>
        </p:nvGrpSpPr>
        <p:grpSpPr>
          <a:xfrm>
            <a:off x="3443476" y="3873942"/>
            <a:ext cx="244182" cy="284752"/>
            <a:chOff x="3081775" y="1061400"/>
            <a:chExt cx="246275" cy="265875"/>
          </a:xfrm>
        </p:grpSpPr>
        <p:sp>
          <p:nvSpPr>
            <p:cNvPr id="2197" name="Google Shape;2197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0" name="Google Shape;2200;p35"/>
          <p:cNvGrpSpPr/>
          <p:nvPr/>
        </p:nvGrpSpPr>
        <p:grpSpPr>
          <a:xfrm>
            <a:off x="3848252" y="3906992"/>
            <a:ext cx="276901" cy="256076"/>
            <a:chOff x="2847150" y="1805000"/>
            <a:chExt cx="279275" cy="239100"/>
          </a:xfrm>
        </p:grpSpPr>
        <p:sp>
          <p:nvSpPr>
            <p:cNvPr id="2201" name="Google Shape;2201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3" name="Google Shape;2203;p35"/>
          <p:cNvSpPr/>
          <p:nvPr/>
        </p:nvSpPr>
        <p:spPr>
          <a:xfrm>
            <a:off x="4284951" y="3946207"/>
            <a:ext cx="290138" cy="149565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4" name="Google Shape;2204;p35"/>
          <p:cNvGrpSpPr/>
          <p:nvPr/>
        </p:nvGrpSpPr>
        <p:grpSpPr>
          <a:xfrm>
            <a:off x="4737631" y="3863236"/>
            <a:ext cx="264061" cy="285234"/>
            <a:chOff x="6435300" y="1095300"/>
            <a:chExt cx="266325" cy="266325"/>
          </a:xfrm>
        </p:grpSpPr>
        <p:sp>
          <p:nvSpPr>
            <p:cNvPr id="2205" name="Google Shape;2205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8" name="Google Shape;2208;p35"/>
          <p:cNvSpPr/>
          <p:nvPr/>
        </p:nvSpPr>
        <p:spPr>
          <a:xfrm>
            <a:off x="5160432" y="3874449"/>
            <a:ext cx="184890" cy="260387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35"/>
          <p:cNvSpPr/>
          <p:nvPr/>
        </p:nvSpPr>
        <p:spPr>
          <a:xfrm>
            <a:off x="5505990" y="3852208"/>
            <a:ext cx="234415" cy="24271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0" name="Google Shape;2210;p35"/>
          <p:cNvGrpSpPr/>
          <p:nvPr/>
        </p:nvGrpSpPr>
        <p:grpSpPr>
          <a:xfrm>
            <a:off x="5902394" y="3859361"/>
            <a:ext cx="226012" cy="285234"/>
            <a:chOff x="4506525" y="1060950"/>
            <a:chExt cx="227950" cy="266325"/>
          </a:xfrm>
        </p:grpSpPr>
        <p:sp>
          <p:nvSpPr>
            <p:cNvPr id="2211" name="Google Shape;2211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8" name="Google Shape;2218;p35"/>
          <p:cNvSpPr/>
          <p:nvPr/>
        </p:nvSpPr>
        <p:spPr>
          <a:xfrm>
            <a:off x="6246618" y="3956290"/>
            <a:ext cx="290162" cy="99657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35"/>
          <p:cNvSpPr/>
          <p:nvPr/>
        </p:nvSpPr>
        <p:spPr>
          <a:xfrm>
            <a:off x="6994147" y="3920431"/>
            <a:ext cx="230449" cy="281405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0" name="Google Shape;2220;p35"/>
          <p:cNvGrpSpPr/>
          <p:nvPr/>
        </p:nvGrpSpPr>
        <p:grpSpPr>
          <a:xfrm>
            <a:off x="6656564" y="3920379"/>
            <a:ext cx="188435" cy="279959"/>
            <a:chOff x="867500" y="3647700"/>
            <a:chExt cx="190050" cy="261400"/>
          </a:xfrm>
        </p:grpSpPr>
        <p:sp>
          <p:nvSpPr>
            <p:cNvPr id="2221" name="Google Shape;2221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6" name="Google Shape;2226;p35"/>
          <p:cNvSpPr/>
          <p:nvPr/>
        </p:nvSpPr>
        <p:spPr>
          <a:xfrm>
            <a:off x="7373976" y="3894387"/>
            <a:ext cx="267581" cy="24226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35"/>
          <p:cNvSpPr/>
          <p:nvPr/>
        </p:nvSpPr>
        <p:spPr>
          <a:xfrm>
            <a:off x="7825325" y="3893396"/>
            <a:ext cx="230003" cy="284511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8" name="Google Shape;2228;p35"/>
          <p:cNvGrpSpPr/>
          <p:nvPr/>
        </p:nvGrpSpPr>
        <p:grpSpPr>
          <a:xfrm>
            <a:off x="8263287" y="3885295"/>
            <a:ext cx="224699" cy="312946"/>
            <a:chOff x="3707175" y="1322350"/>
            <a:chExt cx="226625" cy="292200"/>
          </a:xfrm>
        </p:grpSpPr>
        <p:sp>
          <p:nvSpPr>
            <p:cNvPr id="2229" name="Google Shape;2229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36"/>
          <p:cNvSpPr txBox="1"/>
          <p:nvPr>
            <p:ph type="title"/>
          </p:nvPr>
        </p:nvSpPr>
        <p:spPr>
          <a:xfrm>
            <a:off x="311700" y="1054625"/>
            <a:ext cx="61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2236" name="Google Shape;2236;p36"/>
          <p:cNvSpPr txBox="1"/>
          <p:nvPr>
            <p:ph idx="1" type="body"/>
          </p:nvPr>
        </p:nvSpPr>
        <p:spPr>
          <a:xfrm>
            <a:off x="311700" y="1762075"/>
            <a:ext cx="6128400" cy="23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9"/>
          <p:cNvSpPr txBox="1"/>
          <p:nvPr>
            <p:ph type="title"/>
          </p:nvPr>
        </p:nvSpPr>
        <p:spPr>
          <a:xfrm>
            <a:off x="952975" y="1203375"/>
            <a:ext cx="7270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yourself or the company that you represent.</a:t>
            </a:r>
            <a:endParaRPr/>
          </a:p>
        </p:txBody>
      </p:sp>
      <p:sp>
        <p:nvSpPr>
          <p:cNvPr id="1427" name="Google Shape;1427;p19"/>
          <p:cNvSpPr txBox="1"/>
          <p:nvPr>
            <p:ph idx="1" type="body"/>
          </p:nvPr>
        </p:nvSpPr>
        <p:spPr>
          <a:xfrm>
            <a:off x="927925" y="2191225"/>
            <a:ext cx="37674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8" name="Google Shape;14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65875" y="1651888"/>
            <a:ext cx="4143875" cy="276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0"/>
          <p:cNvSpPr txBox="1"/>
          <p:nvPr>
            <p:ph type="title"/>
          </p:nvPr>
        </p:nvSpPr>
        <p:spPr>
          <a:xfrm>
            <a:off x="2597700" y="555600"/>
            <a:ext cx="6204900" cy="13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here or a summary of your presentation.</a:t>
            </a:r>
            <a:endParaRPr/>
          </a:p>
        </p:txBody>
      </p:sp>
      <p:sp>
        <p:nvSpPr>
          <p:cNvPr id="1434" name="Google Shape;1434;p20"/>
          <p:cNvSpPr txBox="1"/>
          <p:nvPr>
            <p:ph idx="1" type="body"/>
          </p:nvPr>
        </p:nvSpPr>
        <p:spPr>
          <a:xfrm>
            <a:off x="2597700" y="2241250"/>
            <a:ext cx="6204900" cy="18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talk about this first.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We will talk about this second.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1"/>
          <p:cNvSpPr txBox="1"/>
          <p:nvPr>
            <p:ph type="title"/>
          </p:nvPr>
        </p:nvSpPr>
        <p:spPr>
          <a:xfrm>
            <a:off x="1659525" y="2150850"/>
            <a:ext cx="5962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talk about this first.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22"/>
          <p:cNvSpPr txBox="1"/>
          <p:nvPr>
            <p:ph type="title"/>
          </p:nvPr>
        </p:nvSpPr>
        <p:spPr>
          <a:xfrm>
            <a:off x="311700" y="1359425"/>
            <a:ext cx="61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445" name="Google Shape;1445;p22"/>
          <p:cNvSpPr txBox="1"/>
          <p:nvPr>
            <p:ph idx="1" type="body"/>
          </p:nvPr>
        </p:nvSpPr>
        <p:spPr>
          <a:xfrm>
            <a:off x="311700" y="2066875"/>
            <a:ext cx="6128400" cy="18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3"/>
          <p:cNvSpPr txBox="1"/>
          <p:nvPr>
            <p:ph type="title"/>
          </p:nvPr>
        </p:nvSpPr>
        <p:spPr>
          <a:xfrm>
            <a:off x="2188545" y="827363"/>
            <a:ext cx="5721900" cy="3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4"/>
          <p:cNvSpPr txBox="1"/>
          <p:nvPr>
            <p:ph type="title"/>
          </p:nvPr>
        </p:nvSpPr>
        <p:spPr>
          <a:xfrm>
            <a:off x="2240250" y="924325"/>
            <a:ext cx="43626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25"/>
          <p:cNvSpPr txBox="1"/>
          <p:nvPr>
            <p:ph type="title"/>
          </p:nvPr>
        </p:nvSpPr>
        <p:spPr>
          <a:xfrm>
            <a:off x="927925" y="1175575"/>
            <a:ext cx="7389000" cy="4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1461" name="Google Shape;1461;p25"/>
          <p:cNvSpPr txBox="1"/>
          <p:nvPr>
            <p:ph idx="1" type="body"/>
          </p:nvPr>
        </p:nvSpPr>
        <p:spPr>
          <a:xfrm>
            <a:off x="927925" y="1902976"/>
            <a:ext cx="34686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Remember that most of our presentation templates allow you to change the colors by going into the master – this works both in PowerPoint and Google Slides – , so you can adapt them to your needs.</a:t>
            </a:r>
            <a:endParaRPr/>
          </a:p>
        </p:txBody>
      </p:sp>
      <p:sp>
        <p:nvSpPr>
          <p:cNvPr id="1462" name="Google Shape;1462;p25"/>
          <p:cNvSpPr txBox="1"/>
          <p:nvPr>
            <p:ph idx="2" type="body"/>
          </p:nvPr>
        </p:nvSpPr>
        <p:spPr>
          <a:xfrm>
            <a:off x="4848175" y="1902976"/>
            <a:ext cx="34686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26"/>
          <p:cNvSpPr txBox="1"/>
          <p:nvPr>
            <p:ph type="title"/>
          </p:nvPr>
        </p:nvSpPr>
        <p:spPr>
          <a:xfrm>
            <a:off x="807000" y="843900"/>
            <a:ext cx="74838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468" name="Google Shape;1468;p26"/>
          <p:cNvSpPr txBox="1"/>
          <p:nvPr>
            <p:ph idx="1" type="body"/>
          </p:nvPr>
        </p:nvSpPr>
        <p:spPr>
          <a:xfrm>
            <a:off x="807000" y="1489652"/>
            <a:ext cx="22821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Did you know that pandas don’t hibernate?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When winter approaches, they head lower down their mountain homes to warmer temperatures, where they continue to chomp away on bamboo!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469" name="Google Shape;1469;p26"/>
          <p:cNvSpPr txBox="1"/>
          <p:nvPr>
            <p:ph idx="2" type="body"/>
          </p:nvPr>
        </p:nvSpPr>
        <p:spPr>
          <a:xfrm>
            <a:off x="3385951" y="1489652"/>
            <a:ext cx="22821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Did you know that a cat uses its whiskers as feelers to determine if a space is too small to squeeze through?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Also, cats love to sleep. A fifteen-year-old cat has probably spent ten years of its life sleeping.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470" name="Google Shape;1470;p26"/>
          <p:cNvSpPr txBox="1"/>
          <p:nvPr>
            <p:ph idx="3" type="body"/>
          </p:nvPr>
        </p:nvSpPr>
        <p:spPr>
          <a:xfrm>
            <a:off x="5964914" y="1489652"/>
            <a:ext cx="22821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Did you know that elephants can sense storms?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500"/>
              <a:t>Elephants may be able to detect a thunderstorm from hundreds of miles away, and will head towards it, looking for water.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49_NewYear19-20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7B0AF"/>
      </a:accent1>
      <a:accent2>
        <a:srgbClr val="848484"/>
      </a:accent2>
      <a:accent3>
        <a:srgbClr val="000202"/>
      </a:accent3>
      <a:accent4>
        <a:srgbClr val="C4C4C4"/>
      </a:accent4>
      <a:accent5>
        <a:srgbClr val="FFE599"/>
      </a:accent5>
      <a:accent6>
        <a:srgbClr val="FFFFFF"/>
      </a:accent6>
      <a:hlink>
        <a:srgbClr val="F1C2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