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9" name="Google Shape;141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g65a5c374d8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3" name="Google Shape;1473;g65a5c374d8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65a5c374d8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6" name="Google Shape;1646;g65a5c374d8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g65a5c374d8_0_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3" name="Google Shape;1863;g65a5c374d8_0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7" name="Google Shape;1877;g65a5c374d8_0_4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8" name="Google Shape;1878;g65a5c374d8_0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2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g65a5c374d8_0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4" name="Google Shape;1894;g65a5c374d8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6" name="Google Shape;1906;g65a5c374d8_0_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7" name="Google Shape;1907;g65a5c374d8_0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5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g65a5c374d8_0_4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7" name="Google Shape;1917;g65a5c374d8_0_4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5" name="Shape 1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6" name="Google Shape;1926;g65a5c374d8_0_5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7" name="Google Shape;1927;g65a5c374d8_0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g65a5c374d8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2" name="Google Shape;1932;g65a5c374d8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1" name="Shape 2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" name="Google Shape;2232;g6eea5dc1e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3" name="Google Shape;2233;g6eea5dc1e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2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g65a5c374d8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4" name="Google Shape;1424;g65a5c374d8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7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8" name="Google Shape;2238;g65a5c374d8_0_8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9" name="Google Shape;2239;g65a5c374d8_0_8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9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g65a5c374d8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1" name="Google Shape;1431;g65a5c374d8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5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g65a5c374d8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7" name="Google Shape;1437;g65a5c374d8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65a5c374d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2" name="Google Shape;1442;g65a5c374d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65a5c374d8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8" name="Google Shape;1448;g65a5c374d8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g65a5c374d8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3" name="Google Shape;1453;g65a5c374d8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6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g65a5c374d8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8" name="Google Shape;1458;g65a5c374d8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3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g65a5c374d8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5" name="Google Shape;1465;g65a5c374d8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3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7.png"/><Relationship Id="rId12" Type="http://schemas.openxmlformats.org/officeDocument/2006/relationships/image" Target="../media/image9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6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Google Shape;75;p2"/>
          <p:cNvCxnSpPr>
            <a:endCxn id="76" idx="7"/>
          </p:cNvCxnSpPr>
          <p:nvPr/>
        </p:nvCxnSpPr>
        <p:spPr>
          <a:xfrm>
            <a:off x="4473118" y="73"/>
            <a:ext cx="21300" cy="127530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77" name="Google Shape;77;p2"/>
          <p:cNvGrpSpPr/>
          <p:nvPr/>
        </p:nvGrpSpPr>
        <p:grpSpPr>
          <a:xfrm>
            <a:off x="2770521" y="972819"/>
            <a:ext cx="3405184" cy="3909512"/>
            <a:chOff x="3832741" y="1697007"/>
            <a:chExt cx="3881436" cy="4457824"/>
          </a:xfrm>
        </p:grpSpPr>
        <p:grpSp>
          <p:nvGrpSpPr>
            <p:cNvPr id="78" name="Google Shape;78;p2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79" name="Google Shape;79;p2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3" name="Google Shape;83;p2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8" name="Google Shape;158;p2"/>
          <p:cNvSpPr/>
          <p:nvPr/>
        </p:nvSpPr>
        <p:spPr>
          <a:xfrm>
            <a:off x="0" y="-17413"/>
            <a:ext cx="9144000" cy="51483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"/>
          <p:cNvSpPr txBox="1"/>
          <p:nvPr>
            <p:ph type="ctrTitle"/>
          </p:nvPr>
        </p:nvSpPr>
        <p:spPr>
          <a:xfrm>
            <a:off x="212821" y="196822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0" name="Google Shape;16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1" name="Google Shape;161;p2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0" name="Google Shape;880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81" name="Google Shape;881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2" name="Google Shape;882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83" name="Google Shape;883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6" name="Google Shape;886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or process">
  <p:cSld name="BLANK_4"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14"/>
          <p:cNvSpPr/>
          <p:nvPr/>
        </p:nvSpPr>
        <p:spPr>
          <a:xfrm>
            <a:off x="238250" y="208250"/>
            <a:ext cx="8658600" cy="468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14"/>
          <p:cNvSpPr txBox="1"/>
          <p:nvPr>
            <p:ph idx="12" type="sldNum"/>
          </p:nvPr>
        </p:nvSpPr>
        <p:spPr>
          <a:xfrm>
            <a:off x="8110206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92" name="Google Shape;89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93" name="Google Shape;893;p14"/>
          <p:cNvSpPr txBox="1"/>
          <p:nvPr>
            <p:ph idx="1" type="body"/>
          </p:nvPr>
        </p:nvSpPr>
        <p:spPr>
          <a:xfrm>
            <a:off x="306550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94" name="Google Shape;894;p14"/>
          <p:cNvSpPr txBox="1"/>
          <p:nvPr>
            <p:ph idx="2" type="subTitle"/>
          </p:nvPr>
        </p:nvSpPr>
        <p:spPr>
          <a:xfrm>
            <a:off x="306550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895" name="Google Shape;895;p14"/>
          <p:cNvSpPr txBox="1"/>
          <p:nvPr>
            <p:ph idx="3" type="body"/>
          </p:nvPr>
        </p:nvSpPr>
        <p:spPr>
          <a:xfrm>
            <a:off x="2045455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96" name="Google Shape;896;p14"/>
          <p:cNvSpPr txBox="1"/>
          <p:nvPr>
            <p:ph idx="4" type="subTitle"/>
          </p:nvPr>
        </p:nvSpPr>
        <p:spPr>
          <a:xfrm>
            <a:off x="2045455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897" name="Google Shape;897;p14"/>
          <p:cNvSpPr txBox="1"/>
          <p:nvPr>
            <p:ph idx="5" type="body"/>
          </p:nvPr>
        </p:nvSpPr>
        <p:spPr>
          <a:xfrm>
            <a:off x="3784359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98" name="Google Shape;898;p14"/>
          <p:cNvSpPr txBox="1"/>
          <p:nvPr>
            <p:ph idx="6" type="subTitle"/>
          </p:nvPr>
        </p:nvSpPr>
        <p:spPr>
          <a:xfrm>
            <a:off x="378435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899" name="Google Shape;899;p14"/>
          <p:cNvSpPr txBox="1"/>
          <p:nvPr>
            <p:ph idx="7" type="body"/>
          </p:nvPr>
        </p:nvSpPr>
        <p:spPr>
          <a:xfrm>
            <a:off x="5523264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900" name="Google Shape;900;p14"/>
          <p:cNvSpPr txBox="1"/>
          <p:nvPr>
            <p:ph idx="8" type="subTitle"/>
          </p:nvPr>
        </p:nvSpPr>
        <p:spPr>
          <a:xfrm>
            <a:off x="5523264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901" name="Google Shape;901;p14"/>
          <p:cNvSpPr txBox="1"/>
          <p:nvPr>
            <p:ph idx="9" type="body"/>
          </p:nvPr>
        </p:nvSpPr>
        <p:spPr>
          <a:xfrm>
            <a:off x="7262169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902" name="Google Shape;902;p14"/>
          <p:cNvSpPr txBox="1"/>
          <p:nvPr>
            <p:ph idx="13" type="subTitle"/>
          </p:nvPr>
        </p:nvSpPr>
        <p:spPr>
          <a:xfrm>
            <a:off x="726216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903" name="Google Shape;903;p14"/>
          <p:cNvSpPr/>
          <p:nvPr/>
        </p:nvSpPr>
        <p:spPr>
          <a:xfrm>
            <a:off x="-67225" y="1080439"/>
            <a:ext cx="9222425" cy="1443450"/>
          </a:xfrm>
          <a:custGeom>
            <a:rect b="b" l="l" r="r" t="t"/>
            <a:pathLst>
              <a:path extrusionOk="0" h="57738" w="368897">
                <a:moveTo>
                  <a:pt x="0" y="7433"/>
                </a:moveTo>
                <a:cubicBezTo>
                  <a:pt x="6350" y="6238"/>
                  <a:pt x="28015" y="-785"/>
                  <a:pt x="38100" y="261"/>
                </a:cubicBezTo>
                <a:cubicBezTo>
                  <a:pt x="48185" y="1307"/>
                  <a:pt x="48484" y="7508"/>
                  <a:pt x="60511" y="13708"/>
                </a:cubicBezTo>
                <a:cubicBezTo>
                  <a:pt x="72539" y="19909"/>
                  <a:pt x="90244" y="35596"/>
                  <a:pt x="110265" y="37464"/>
                </a:cubicBezTo>
                <a:cubicBezTo>
                  <a:pt x="130286" y="39332"/>
                  <a:pt x="159646" y="27603"/>
                  <a:pt x="180638" y="24914"/>
                </a:cubicBezTo>
                <a:cubicBezTo>
                  <a:pt x="201631" y="22225"/>
                  <a:pt x="222773" y="19012"/>
                  <a:pt x="236220" y="21328"/>
                </a:cubicBezTo>
                <a:cubicBezTo>
                  <a:pt x="249667" y="23644"/>
                  <a:pt x="251684" y="32758"/>
                  <a:pt x="261321" y="38809"/>
                </a:cubicBezTo>
                <a:cubicBezTo>
                  <a:pt x="270958" y="44860"/>
                  <a:pt x="284181" y="56813"/>
                  <a:pt x="294042" y="57635"/>
                </a:cubicBezTo>
                <a:cubicBezTo>
                  <a:pt x="303903" y="58457"/>
                  <a:pt x="312495" y="50762"/>
                  <a:pt x="320488" y="43740"/>
                </a:cubicBezTo>
                <a:cubicBezTo>
                  <a:pt x="328482" y="36718"/>
                  <a:pt x="333935" y="22598"/>
                  <a:pt x="342003" y="15501"/>
                </a:cubicBezTo>
                <a:cubicBezTo>
                  <a:pt x="350071" y="8404"/>
                  <a:pt x="364415" y="3548"/>
                  <a:pt x="368897" y="1157"/>
                </a:cubicBezTo>
              </a:path>
            </a:pathLst>
          </a:custGeom>
          <a:noFill/>
          <a:ln cap="flat" cmpd="sng" w="9525">
            <a:solidFill>
              <a:schemeClr val="accent3"/>
            </a:solidFill>
            <a:prstDash val="dash"/>
            <a:round/>
            <a:headEnd len="med" w="med" type="none"/>
            <a:tailEnd len="med" w="med" type="none"/>
          </a:ln>
        </p:spPr>
      </p:sp>
      <p:grpSp>
        <p:nvGrpSpPr>
          <p:cNvPr id="904" name="Google Shape;904;p14"/>
          <p:cNvGrpSpPr/>
          <p:nvPr/>
        </p:nvGrpSpPr>
        <p:grpSpPr>
          <a:xfrm>
            <a:off x="507226" y="1118512"/>
            <a:ext cx="1361996" cy="1541516"/>
            <a:chOff x="3832741" y="1697007"/>
            <a:chExt cx="3881436" cy="4457824"/>
          </a:xfrm>
        </p:grpSpPr>
        <p:grpSp>
          <p:nvGrpSpPr>
            <p:cNvPr id="905" name="Google Shape;905;p1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906" name="Google Shape;906;p1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1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8" name="Google Shape;908;p1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1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10" name="Google Shape;910;p1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1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1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1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1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1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1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1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1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1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1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1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1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1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1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1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1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1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1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1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1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1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1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1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1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1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1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1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1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1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1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1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1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1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1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1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1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1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1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1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1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1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1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1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1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1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1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1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1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1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1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1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1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1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1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1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1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1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1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1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1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1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1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1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1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6" name="Google Shape;986;p14"/>
          <p:cNvGrpSpPr/>
          <p:nvPr/>
        </p:nvGrpSpPr>
        <p:grpSpPr>
          <a:xfrm>
            <a:off x="2181801" y="1371787"/>
            <a:ext cx="1361996" cy="1541516"/>
            <a:chOff x="3832741" y="1697007"/>
            <a:chExt cx="3881436" cy="4457824"/>
          </a:xfrm>
        </p:grpSpPr>
        <p:grpSp>
          <p:nvGrpSpPr>
            <p:cNvPr id="987" name="Google Shape;987;p1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988" name="Google Shape;988;p1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1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1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1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2" name="Google Shape;992;p1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1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1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1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1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1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1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1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1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1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1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1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1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1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1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1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1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1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1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1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1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1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1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1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1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1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1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1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1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1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1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1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1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1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1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1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1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1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1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1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1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1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1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1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1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1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1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1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1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1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1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1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1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1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8" name="Google Shape;1068;p14"/>
          <p:cNvGrpSpPr/>
          <p:nvPr/>
        </p:nvGrpSpPr>
        <p:grpSpPr>
          <a:xfrm>
            <a:off x="3920713" y="1176787"/>
            <a:ext cx="1361996" cy="1541516"/>
            <a:chOff x="3832741" y="1697007"/>
            <a:chExt cx="3881436" cy="4457824"/>
          </a:xfrm>
        </p:grpSpPr>
        <p:grpSp>
          <p:nvGrpSpPr>
            <p:cNvPr id="1069" name="Google Shape;1069;p1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070" name="Google Shape;1070;p1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1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1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1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74" name="Google Shape;1074;p1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1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1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1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1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1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1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1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1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1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1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1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1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1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1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1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1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1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1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1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1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1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1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1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1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1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1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1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1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1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1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1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1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1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1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1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1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1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1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1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1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1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1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1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1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1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1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1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1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1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1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1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1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1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1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1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1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1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1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1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1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1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1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1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1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1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1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1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1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1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1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1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1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1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1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1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0" name="Google Shape;1150;p14"/>
          <p:cNvGrpSpPr/>
          <p:nvPr/>
        </p:nvGrpSpPr>
        <p:grpSpPr>
          <a:xfrm>
            <a:off x="5591438" y="1371787"/>
            <a:ext cx="1361996" cy="1541516"/>
            <a:chOff x="3832741" y="1697007"/>
            <a:chExt cx="3881436" cy="4457824"/>
          </a:xfrm>
        </p:grpSpPr>
        <p:grpSp>
          <p:nvGrpSpPr>
            <p:cNvPr id="1151" name="Google Shape;1151;p1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152" name="Google Shape;1152;p1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3" name="Google Shape;1153;p1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4" name="Google Shape;1154;p1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5" name="Google Shape;1155;p1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56" name="Google Shape;1156;p1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1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1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1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1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1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1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1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1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1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1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1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1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1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1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1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1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1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1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1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1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1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1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1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1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1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1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1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1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1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1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1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1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1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1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1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1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1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1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1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1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1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1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1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1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1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1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1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1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1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1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1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1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1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1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1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1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1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1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1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1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1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1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1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1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1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1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1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1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1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1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1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1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1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1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1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2" name="Google Shape;1232;p14"/>
          <p:cNvGrpSpPr/>
          <p:nvPr/>
        </p:nvGrpSpPr>
        <p:grpSpPr>
          <a:xfrm>
            <a:off x="7398538" y="1176787"/>
            <a:ext cx="1361996" cy="1541516"/>
            <a:chOff x="3832741" y="1697007"/>
            <a:chExt cx="3881436" cy="4457824"/>
          </a:xfrm>
        </p:grpSpPr>
        <p:grpSp>
          <p:nvGrpSpPr>
            <p:cNvPr id="1233" name="Google Shape;1233;p1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234" name="Google Shape;1234;p1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5" name="Google Shape;1235;p1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6" name="Google Shape;1236;p1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7" name="Google Shape;1237;p1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38" name="Google Shape;1238;p1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1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1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1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1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1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1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1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1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1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1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1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1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1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1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1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1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1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1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1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1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1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1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1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1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1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1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1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1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1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1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1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1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1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1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1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1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1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1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1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1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1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1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1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1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1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1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1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1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1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1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1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1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1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1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1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1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1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1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1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1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1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1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1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1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1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1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1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1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1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1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1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1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1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1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1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BLANK_3">
    <p:spTree>
      <p:nvGrpSpPr>
        <p:cNvPr id="1314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5" name="Google Shape;1315;p15"/>
          <p:cNvCxnSpPr/>
          <p:nvPr/>
        </p:nvCxnSpPr>
        <p:spPr>
          <a:xfrm>
            <a:off x="4552599" y="180839"/>
            <a:ext cx="0" cy="76560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316" name="Google Shape;1316;p15"/>
          <p:cNvGrpSpPr/>
          <p:nvPr/>
        </p:nvGrpSpPr>
        <p:grpSpPr>
          <a:xfrm>
            <a:off x="2543175" y="418550"/>
            <a:ext cx="3950526" cy="4446601"/>
            <a:chOff x="3832741" y="1738701"/>
            <a:chExt cx="3881436" cy="4416130"/>
          </a:xfrm>
        </p:grpSpPr>
        <p:grpSp>
          <p:nvGrpSpPr>
            <p:cNvPr id="1317" name="Google Shape;1317;p15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318" name="Google Shape;1318;p15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9" name="Google Shape;1319;p15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0" name="Google Shape;1320;p15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15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2" name="Google Shape;1322;p15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15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15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15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15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15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15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15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15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15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15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15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15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15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15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15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15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15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15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15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15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15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15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15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15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15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15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15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15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15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15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15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4" name="Google Shape;1354;p15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5" name="Google Shape;1355;p15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15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15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15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15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15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15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15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15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15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15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15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15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15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15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0" name="Google Shape;1370;p15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15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15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15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15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15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15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7" name="Google Shape;1377;p15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8" name="Google Shape;1378;p15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15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15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15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2" name="Google Shape;1382;p15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15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15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15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15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p15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15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15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15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15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15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15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15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15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15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7" name="Google Shape;1397;p15"/>
          <p:cNvSpPr/>
          <p:nvPr/>
        </p:nvSpPr>
        <p:spPr>
          <a:xfrm>
            <a:off x="0" y="-11313"/>
            <a:ext cx="9144000" cy="51315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8" name="Google Shape;1398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99" name="Google Shape;1399;p15"/>
          <p:cNvSpPr txBox="1"/>
          <p:nvPr>
            <p:ph type="title"/>
          </p:nvPr>
        </p:nvSpPr>
        <p:spPr>
          <a:xfrm>
            <a:off x="2240250" y="924325"/>
            <a:ext cx="43626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9600"/>
            </a:lvl9pPr>
          </a:lstStyle>
          <a:p/>
        </p:txBody>
      </p:sp>
      <p:sp>
        <p:nvSpPr>
          <p:cNvPr id="1400" name="Google Shape;1400;p15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2"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6"/>
          <p:cNvSpPr/>
          <p:nvPr/>
        </p:nvSpPr>
        <p:spPr>
          <a:xfrm>
            <a:off x="0" y="-4500"/>
            <a:ext cx="4698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04" name="Google Shape;1404;p1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405" name="Google Shape;1405;p1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06" name="Google Shape;1406;p16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BLANK_1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7"/>
          <p:cNvSpPr/>
          <p:nvPr/>
        </p:nvSpPr>
        <p:spPr>
          <a:xfrm>
            <a:off x="0" y="0"/>
            <a:ext cx="9132900" cy="513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09" name="Google Shape;1409;p1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0" name="Google Shape;1410;p17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-GB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411" name="Google Shape;1411;p17"/>
          <p:cNvCxnSpPr/>
          <p:nvPr/>
        </p:nvCxnSpPr>
        <p:spPr>
          <a:xfrm>
            <a:off x="7808144" y="42615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412" name="Google Shape;1412;p17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1050" y="44188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3" name="Google Shape;1413;p17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332" y="44221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4" name="Google Shape;1414;p17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25360" y="44238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5" name="Google Shape;1415;p17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04190" y="44322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1416" name="Google Shape;1416;p17"/>
          <p:cNvSpPr txBox="1"/>
          <p:nvPr/>
        </p:nvSpPr>
        <p:spPr>
          <a:xfrm>
            <a:off x="5298010" y="36056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"/>
          <p:cNvSpPr/>
          <p:nvPr/>
        </p:nvSpPr>
        <p:spPr>
          <a:xfrm>
            <a:off x="0" y="-11313"/>
            <a:ext cx="9144000" cy="51666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1569825" y="732138"/>
            <a:ext cx="6192600" cy="357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6" name="Google Shape;166;p3"/>
          <p:cNvSpPr txBox="1"/>
          <p:nvPr>
            <p:ph type="title"/>
          </p:nvPr>
        </p:nvSpPr>
        <p:spPr>
          <a:xfrm>
            <a:off x="1659525" y="2150850"/>
            <a:ext cx="59622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167" name="Google Shape;167;p3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9" name="Google Shape;169;p4"/>
          <p:cNvCxnSpPr/>
          <p:nvPr/>
        </p:nvCxnSpPr>
        <p:spPr>
          <a:xfrm>
            <a:off x="8552793" y="-1531"/>
            <a:ext cx="0" cy="24369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70" name="Google Shape;170;p4"/>
          <p:cNvGrpSpPr/>
          <p:nvPr/>
        </p:nvGrpSpPr>
        <p:grpSpPr>
          <a:xfrm flipH="1">
            <a:off x="8154568" y="2467523"/>
            <a:ext cx="794142" cy="913854"/>
            <a:chOff x="3832741" y="1697007"/>
            <a:chExt cx="3881436" cy="4457824"/>
          </a:xfrm>
        </p:grpSpPr>
        <p:grpSp>
          <p:nvGrpSpPr>
            <p:cNvPr id="171" name="Google Shape;171;p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72" name="Google Shape;172;p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6" name="Google Shape;176;p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52" name="Google Shape;252;p4"/>
          <p:cNvCxnSpPr>
            <a:endCxn id="253" idx="0"/>
          </p:cNvCxnSpPr>
          <p:nvPr/>
        </p:nvCxnSpPr>
        <p:spPr>
          <a:xfrm flipH="1">
            <a:off x="7976537" y="-6153"/>
            <a:ext cx="12900" cy="32577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54" name="Google Shape;254;p4"/>
          <p:cNvGrpSpPr/>
          <p:nvPr/>
        </p:nvGrpSpPr>
        <p:grpSpPr>
          <a:xfrm flipH="1">
            <a:off x="7546562" y="3242409"/>
            <a:ext cx="794142" cy="913854"/>
            <a:chOff x="3832741" y="1697007"/>
            <a:chExt cx="3881436" cy="4457824"/>
          </a:xfrm>
        </p:grpSpPr>
        <p:grpSp>
          <p:nvGrpSpPr>
            <p:cNvPr id="255" name="Google Shape;255;p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256" name="Google Shape;256;p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p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0" name="Google Shape;260;p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35" name="Google Shape;335;p4"/>
          <p:cNvCxnSpPr/>
          <p:nvPr/>
        </p:nvCxnSpPr>
        <p:spPr>
          <a:xfrm flipH="1">
            <a:off x="7443016" y="-6153"/>
            <a:ext cx="12900" cy="20958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36" name="Google Shape;336;p4"/>
          <p:cNvGrpSpPr/>
          <p:nvPr/>
        </p:nvGrpSpPr>
        <p:grpSpPr>
          <a:xfrm flipH="1">
            <a:off x="7043512" y="2121719"/>
            <a:ext cx="794142" cy="913854"/>
            <a:chOff x="3832741" y="1697007"/>
            <a:chExt cx="3881436" cy="4457824"/>
          </a:xfrm>
        </p:grpSpPr>
        <p:grpSp>
          <p:nvGrpSpPr>
            <p:cNvPr id="337" name="Google Shape;337;p4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338" name="Google Shape;338;p4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4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4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4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2" name="Google Shape;342;p4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4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4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4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4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4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4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4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4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4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4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4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4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4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4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4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4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4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4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4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4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4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4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4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4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4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4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4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4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4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4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4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4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4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4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4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4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4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4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4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4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4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4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4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4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4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4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4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4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4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4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4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4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4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4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4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4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4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4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8" name="Google Shape;418;p4"/>
          <p:cNvSpPr/>
          <p:nvPr/>
        </p:nvSpPr>
        <p:spPr>
          <a:xfrm flipH="1">
            <a:off x="57189" y="188278"/>
            <a:ext cx="6743100" cy="4770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4"/>
          <p:cNvSpPr txBox="1"/>
          <p:nvPr>
            <p:ph type="title"/>
          </p:nvPr>
        </p:nvSpPr>
        <p:spPr>
          <a:xfrm>
            <a:off x="311700" y="445025"/>
            <a:ext cx="612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0" name="Google Shape;420;p4"/>
          <p:cNvSpPr txBox="1"/>
          <p:nvPr>
            <p:ph idx="1" type="body"/>
          </p:nvPr>
        </p:nvSpPr>
        <p:spPr>
          <a:xfrm>
            <a:off x="311700" y="1152475"/>
            <a:ext cx="6128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21" name="Google Shape;42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22" name="Google Shape;422;p4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"/>
          <p:cNvSpPr/>
          <p:nvPr/>
        </p:nvSpPr>
        <p:spPr>
          <a:xfrm>
            <a:off x="0" y="-11313"/>
            <a:ext cx="9144000" cy="51666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5"/>
          <p:cNvSpPr/>
          <p:nvPr/>
        </p:nvSpPr>
        <p:spPr>
          <a:xfrm>
            <a:off x="721011" y="749624"/>
            <a:ext cx="7729800" cy="362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5"/>
          <p:cNvSpPr txBox="1"/>
          <p:nvPr>
            <p:ph type="title"/>
          </p:nvPr>
        </p:nvSpPr>
        <p:spPr>
          <a:xfrm>
            <a:off x="927925" y="870775"/>
            <a:ext cx="7389000" cy="4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7" name="Google Shape;427;p5"/>
          <p:cNvSpPr txBox="1"/>
          <p:nvPr>
            <p:ph idx="1" type="body"/>
          </p:nvPr>
        </p:nvSpPr>
        <p:spPr>
          <a:xfrm>
            <a:off x="927925" y="1445779"/>
            <a:ext cx="3468600" cy="277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28" name="Google Shape;428;p5"/>
          <p:cNvSpPr txBox="1"/>
          <p:nvPr>
            <p:ph idx="2" type="body"/>
          </p:nvPr>
        </p:nvSpPr>
        <p:spPr>
          <a:xfrm>
            <a:off x="4848176" y="1445779"/>
            <a:ext cx="3468600" cy="277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29" name="Google Shape;4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30" name="Google Shape;430;p5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TITLE_AND_TWO_COLUMNS_1"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"/>
          <p:cNvSpPr/>
          <p:nvPr/>
        </p:nvSpPr>
        <p:spPr>
          <a:xfrm>
            <a:off x="0" y="-11313"/>
            <a:ext cx="9144000" cy="51666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6"/>
          <p:cNvSpPr/>
          <p:nvPr/>
        </p:nvSpPr>
        <p:spPr>
          <a:xfrm>
            <a:off x="721011" y="749624"/>
            <a:ext cx="7729800" cy="362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"/>
          <p:cNvSpPr txBox="1"/>
          <p:nvPr>
            <p:ph type="title"/>
          </p:nvPr>
        </p:nvSpPr>
        <p:spPr>
          <a:xfrm>
            <a:off x="807000" y="920100"/>
            <a:ext cx="7483800" cy="4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35" name="Google Shape;435;p6"/>
          <p:cNvSpPr txBox="1"/>
          <p:nvPr>
            <p:ph idx="1" type="body"/>
          </p:nvPr>
        </p:nvSpPr>
        <p:spPr>
          <a:xfrm>
            <a:off x="807000" y="1489652"/>
            <a:ext cx="22821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36" name="Google Shape;436;p6"/>
          <p:cNvSpPr txBox="1"/>
          <p:nvPr>
            <p:ph idx="2" type="body"/>
          </p:nvPr>
        </p:nvSpPr>
        <p:spPr>
          <a:xfrm>
            <a:off x="3385951" y="1489652"/>
            <a:ext cx="22821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37" name="Google Shape;437;p6"/>
          <p:cNvSpPr txBox="1"/>
          <p:nvPr>
            <p:ph idx="3" type="body"/>
          </p:nvPr>
        </p:nvSpPr>
        <p:spPr>
          <a:xfrm>
            <a:off x="5964914" y="1489652"/>
            <a:ext cx="22821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38" name="Google Shape;438;p6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41" name="Google Shape;4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42" name="Google Shape;442;p7"/>
          <p:cNvSpPr/>
          <p:nvPr/>
        </p:nvSpPr>
        <p:spPr>
          <a:xfrm>
            <a:off x="0" y="-17413"/>
            <a:ext cx="9144000" cy="51483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7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444" name="Google Shape;444;p7"/>
          <p:cNvSpPr/>
          <p:nvPr/>
        </p:nvSpPr>
        <p:spPr>
          <a:xfrm>
            <a:off x="446499" y="352075"/>
            <a:ext cx="8250600" cy="431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8"/>
          <p:cNvSpPr/>
          <p:nvPr/>
        </p:nvSpPr>
        <p:spPr>
          <a:xfrm>
            <a:off x="0" y="-11313"/>
            <a:ext cx="9144000" cy="51666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8"/>
          <p:cNvSpPr/>
          <p:nvPr/>
        </p:nvSpPr>
        <p:spPr>
          <a:xfrm>
            <a:off x="721011" y="749624"/>
            <a:ext cx="7729800" cy="362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8"/>
          <p:cNvSpPr txBox="1"/>
          <p:nvPr>
            <p:ph type="title"/>
          </p:nvPr>
        </p:nvSpPr>
        <p:spPr>
          <a:xfrm>
            <a:off x="1046775" y="909775"/>
            <a:ext cx="7270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49" name="Google Shape;449;p8"/>
          <p:cNvSpPr txBox="1"/>
          <p:nvPr>
            <p:ph idx="1" type="body"/>
          </p:nvPr>
        </p:nvSpPr>
        <p:spPr>
          <a:xfrm>
            <a:off x="927925" y="1734025"/>
            <a:ext cx="7320600" cy="25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50" name="Google Shape;45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1" name="Google Shape;451;p8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ONE_COLUMN_TEXT_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3" name="Google Shape;453;p9"/>
          <p:cNvCxnSpPr/>
          <p:nvPr/>
        </p:nvCxnSpPr>
        <p:spPr>
          <a:xfrm>
            <a:off x="453106" y="-1531"/>
            <a:ext cx="0" cy="24369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454" name="Google Shape;454;p9"/>
          <p:cNvGrpSpPr/>
          <p:nvPr/>
        </p:nvGrpSpPr>
        <p:grpSpPr>
          <a:xfrm>
            <a:off x="57189" y="2467523"/>
            <a:ext cx="794142" cy="913854"/>
            <a:chOff x="3832741" y="1697007"/>
            <a:chExt cx="3881436" cy="4457824"/>
          </a:xfrm>
        </p:grpSpPr>
        <p:grpSp>
          <p:nvGrpSpPr>
            <p:cNvPr id="455" name="Google Shape;455;p9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456" name="Google Shape;456;p9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9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9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9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0" name="Google Shape;460;p9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9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9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9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9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9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9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9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9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9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9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9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9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9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9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9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9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9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9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9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9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9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9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9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9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9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9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9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9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9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9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9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9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9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9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9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9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9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9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9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9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9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9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9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9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9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9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9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9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9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9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9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9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9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9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9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9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9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9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9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9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9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9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9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9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9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9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9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9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9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9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9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9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9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9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536" name="Google Shape;536;p9"/>
          <p:cNvCxnSpPr>
            <a:endCxn id="537" idx="0"/>
          </p:cNvCxnSpPr>
          <p:nvPr/>
        </p:nvCxnSpPr>
        <p:spPr>
          <a:xfrm>
            <a:off x="1016462" y="-6153"/>
            <a:ext cx="12900" cy="32577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38" name="Google Shape;538;p9"/>
          <p:cNvGrpSpPr/>
          <p:nvPr/>
        </p:nvGrpSpPr>
        <p:grpSpPr>
          <a:xfrm>
            <a:off x="665196" y="3242409"/>
            <a:ext cx="794142" cy="913854"/>
            <a:chOff x="3832741" y="1697007"/>
            <a:chExt cx="3881436" cy="4457824"/>
          </a:xfrm>
        </p:grpSpPr>
        <p:grpSp>
          <p:nvGrpSpPr>
            <p:cNvPr id="539" name="Google Shape;539;p9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540" name="Google Shape;540;p9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9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9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9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4" name="Google Shape;544;p9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9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9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9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9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9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9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9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9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9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9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9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9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9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9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9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9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9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9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9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9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9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9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9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9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9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9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9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9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9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9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9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9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9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9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9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9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9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9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9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9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9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9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9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9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9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9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9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9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9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9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9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9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9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9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9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9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9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9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9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619" name="Google Shape;619;p9"/>
          <p:cNvCxnSpPr/>
          <p:nvPr/>
        </p:nvCxnSpPr>
        <p:spPr>
          <a:xfrm>
            <a:off x="1549984" y="-6153"/>
            <a:ext cx="12900" cy="20958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620" name="Google Shape;620;p9"/>
          <p:cNvGrpSpPr/>
          <p:nvPr/>
        </p:nvGrpSpPr>
        <p:grpSpPr>
          <a:xfrm>
            <a:off x="1168246" y="2121719"/>
            <a:ext cx="794142" cy="913854"/>
            <a:chOff x="3832741" y="1697007"/>
            <a:chExt cx="3881436" cy="4457824"/>
          </a:xfrm>
        </p:grpSpPr>
        <p:grpSp>
          <p:nvGrpSpPr>
            <p:cNvPr id="621" name="Google Shape;621;p9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622" name="Google Shape;622;p9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3" name="Google Shape;623;p9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4" name="Google Shape;624;p9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5" name="Google Shape;625;p9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6" name="Google Shape;626;p9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9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9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9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9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9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9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9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9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9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9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9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9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9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9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9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9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9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9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9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9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9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9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9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9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9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9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9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9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9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9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9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9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9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9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9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9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9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9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9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9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9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2" name="Google Shape;702;p9"/>
          <p:cNvSpPr/>
          <p:nvPr/>
        </p:nvSpPr>
        <p:spPr>
          <a:xfrm>
            <a:off x="2205610" y="188278"/>
            <a:ext cx="6743100" cy="4770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9"/>
          <p:cNvSpPr txBox="1"/>
          <p:nvPr>
            <p:ph type="title"/>
          </p:nvPr>
        </p:nvSpPr>
        <p:spPr>
          <a:xfrm>
            <a:off x="2597700" y="555600"/>
            <a:ext cx="6204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04" name="Google Shape;704;p9"/>
          <p:cNvSpPr txBox="1"/>
          <p:nvPr>
            <p:ph idx="1" type="body"/>
          </p:nvPr>
        </p:nvSpPr>
        <p:spPr>
          <a:xfrm>
            <a:off x="2597700" y="1389600"/>
            <a:ext cx="6204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705" name="Google Shape;70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0"/>
          <p:cNvSpPr/>
          <p:nvPr/>
        </p:nvSpPr>
        <p:spPr>
          <a:xfrm>
            <a:off x="2029425" y="732150"/>
            <a:ext cx="6017400" cy="357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10"/>
          <p:cNvSpPr txBox="1"/>
          <p:nvPr>
            <p:ph type="title"/>
          </p:nvPr>
        </p:nvSpPr>
        <p:spPr>
          <a:xfrm>
            <a:off x="2188545" y="827363"/>
            <a:ext cx="5721900" cy="34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09" name="Google Shape;70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710" name="Google Shape;710;p10"/>
          <p:cNvCxnSpPr/>
          <p:nvPr/>
        </p:nvCxnSpPr>
        <p:spPr>
          <a:xfrm>
            <a:off x="681706" y="-1531"/>
            <a:ext cx="0" cy="24369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711" name="Google Shape;711;p10"/>
          <p:cNvGrpSpPr/>
          <p:nvPr/>
        </p:nvGrpSpPr>
        <p:grpSpPr>
          <a:xfrm>
            <a:off x="263277" y="2388236"/>
            <a:ext cx="794142" cy="913854"/>
            <a:chOff x="3832741" y="1697007"/>
            <a:chExt cx="3881436" cy="4457824"/>
          </a:xfrm>
        </p:grpSpPr>
        <p:grpSp>
          <p:nvGrpSpPr>
            <p:cNvPr id="712" name="Google Shape;712;p10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713" name="Google Shape;713;p10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10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10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10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7" name="Google Shape;717;p10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10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10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10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10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10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10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10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10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10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10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10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10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10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10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10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10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10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10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10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10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10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10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10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10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10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10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10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10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10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10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10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10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10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10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10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10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10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10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10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10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10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10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10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10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10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10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10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10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10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10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10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10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10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10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10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10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10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10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10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10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10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10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10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10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10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10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10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10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10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10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10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10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10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10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10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793" name="Google Shape;793;p10"/>
          <p:cNvCxnSpPr>
            <a:endCxn id="794" idx="0"/>
          </p:cNvCxnSpPr>
          <p:nvPr/>
        </p:nvCxnSpPr>
        <p:spPr>
          <a:xfrm>
            <a:off x="1510414" y="-43458"/>
            <a:ext cx="9900" cy="2097300"/>
          </a:xfrm>
          <a:prstGeom prst="straightConnector1">
            <a:avLst/>
          </a:prstGeom>
          <a:noFill/>
          <a:ln cap="flat" cmpd="sng" w="158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795" name="Google Shape;795;p10"/>
          <p:cNvGrpSpPr/>
          <p:nvPr/>
        </p:nvGrpSpPr>
        <p:grpSpPr>
          <a:xfrm>
            <a:off x="1120971" y="2039082"/>
            <a:ext cx="794142" cy="913854"/>
            <a:chOff x="3832741" y="1697007"/>
            <a:chExt cx="3881436" cy="4457824"/>
          </a:xfrm>
        </p:grpSpPr>
        <p:grpSp>
          <p:nvGrpSpPr>
            <p:cNvPr id="796" name="Google Shape;796;p10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797" name="Google Shape;797;p10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10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10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10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01" name="Google Shape;801;p10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10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10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10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10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10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10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10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10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10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10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10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10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10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10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10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10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10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10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10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10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10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10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10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10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10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10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10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10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10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10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10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10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10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10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10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10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10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10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10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10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10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10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10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10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10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10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10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10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10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10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10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10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10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10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10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10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10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10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10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10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10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10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10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10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10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10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10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10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10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10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10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10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10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10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10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6" name="Google Shape;876;p10"/>
          <p:cNvSpPr/>
          <p:nvPr/>
        </p:nvSpPr>
        <p:spPr>
          <a:xfrm>
            <a:off x="0" y="-11313"/>
            <a:ext cx="9144000" cy="5166600"/>
          </a:xfrm>
          <a:prstGeom prst="frame">
            <a:avLst>
              <a:gd fmla="val 3883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10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3F3F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rio"/>
              <a:buNone/>
              <a:defRPr sz="2800">
                <a:solidFill>
                  <a:schemeClr val="dk1"/>
                </a:solidFill>
                <a:latin typeface="Barrio"/>
                <a:ea typeface="Barrio"/>
                <a:cs typeface="Barrio"/>
                <a:sym typeface="Barri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●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indent="-3429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○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indent="-3429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■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indent="-3429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●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indent="-3429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○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indent="-3429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■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indent="-3429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●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indent="-3429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Barlow"/>
              <a:buChar char="○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indent="-3429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800"/>
              <a:buFont typeface="Barlow"/>
              <a:buChar char="■"/>
              <a:defRPr sz="1800">
                <a:solidFill>
                  <a:srgbClr val="434343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9595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59595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7519553" y="1042438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/>
          <p:nvPr/>
        </p:nvSpPr>
        <p:spPr>
          <a:xfrm rot="-2397349">
            <a:off x="7194118" y="3418573"/>
            <a:ext cx="205077" cy="192939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6746765" y="342267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/>
          <p:nvPr/>
        </p:nvSpPr>
        <p:spPr>
          <a:xfrm rot="-891517">
            <a:off x="7401941" y="2176953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7929852" y="2891740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 rot="-8625040">
            <a:off x="229344" y="750400"/>
            <a:ext cx="204972" cy="192553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367172" y="163952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6746765" y="4474878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2046646" y="106690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118313" y="2856928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225038" y="4519268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5517997" y="858516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8376103" y="1517026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1759323" y="2377777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2128173" y="1421121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6687755" y="3124744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6692765" y="1105441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"/>
          <p:cNvSpPr/>
          <p:nvPr/>
        </p:nvSpPr>
        <p:spPr>
          <a:xfrm rot="-1380025">
            <a:off x="517090" y="1794635"/>
            <a:ext cx="204997" cy="192904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1"/>
          <p:cNvSpPr/>
          <p:nvPr/>
        </p:nvSpPr>
        <p:spPr>
          <a:xfrm rot="-2128755">
            <a:off x="1416917" y="193432"/>
            <a:ext cx="205200" cy="192715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"/>
          <p:cNvSpPr/>
          <p:nvPr/>
        </p:nvSpPr>
        <p:spPr>
          <a:xfrm rot="-8577754">
            <a:off x="1096963" y="4482089"/>
            <a:ext cx="205201" cy="192781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1"/>
          <p:cNvSpPr/>
          <p:nvPr/>
        </p:nvSpPr>
        <p:spPr>
          <a:xfrm rot="-8577754">
            <a:off x="1278498" y="2933964"/>
            <a:ext cx="205201" cy="192781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1"/>
          <p:cNvSpPr/>
          <p:nvPr/>
        </p:nvSpPr>
        <p:spPr>
          <a:xfrm rot="-3815096">
            <a:off x="2710656" y="4431955"/>
            <a:ext cx="205003" cy="19266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"/>
          <p:cNvSpPr/>
          <p:nvPr/>
        </p:nvSpPr>
        <p:spPr>
          <a:xfrm rot="-5097895">
            <a:off x="2347341" y="3600614"/>
            <a:ext cx="205091" cy="192734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1"/>
          <p:cNvSpPr/>
          <p:nvPr/>
        </p:nvSpPr>
        <p:spPr>
          <a:xfrm rot="-1195121">
            <a:off x="4316177" y="4836318"/>
            <a:ext cx="205174" cy="192743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1"/>
          <p:cNvSpPr/>
          <p:nvPr/>
        </p:nvSpPr>
        <p:spPr>
          <a:xfrm rot="-3574109">
            <a:off x="6167027" y="4244064"/>
            <a:ext cx="204933" cy="192688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1"/>
          <p:cNvSpPr/>
          <p:nvPr/>
        </p:nvSpPr>
        <p:spPr>
          <a:xfrm rot="-9091398">
            <a:off x="6963475" y="1644518"/>
            <a:ext cx="205117" cy="192906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1"/>
          <p:cNvSpPr/>
          <p:nvPr/>
        </p:nvSpPr>
        <p:spPr>
          <a:xfrm rot="-4890144">
            <a:off x="5850770" y="1432718"/>
            <a:ext cx="205051" cy="19262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"/>
          <p:cNvSpPr/>
          <p:nvPr/>
        </p:nvSpPr>
        <p:spPr>
          <a:xfrm rot="-353159">
            <a:off x="5849493" y="116710"/>
            <a:ext cx="204780" cy="19272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1"/>
          <p:cNvSpPr/>
          <p:nvPr/>
        </p:nvSpPr>
        <p:spPr>
          <a:xfrm>
            <a:off x="1645429" y="1644690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1"/>
          <p:cNvSpPr/>
          <p:nvPr/>
        </p:nvSpPr>
        <p:spPr>
          <a:xfrm>
            <a:off x="1259209" y="2358946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1"/>
          <p:cNvSpPr/>
          <p:nvPr/>
        </p:nvSpPr>
        <p:spPr>
          <a:xfrm>
            <a:off x="1425016" y="3384526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2029558" y="4354062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1"/>
          <p:cNvSpPr/>
          <p:nvPr/>
        </p:nvSpPr>
        <p:spPr>
          <a:xfrm>
            <a:off x="6291671" y="741907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1"/>
          <p:cNvSpPr/>
          <p:nvPr/>
        </p:nvSpPr>
        <p:spPr>
          <a:xfrm>
            <a:off x="3729576" y="1172037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1"/>
          <p:cNvSpPr/>
          <p:nvPr/>
        </p:nvSpPr>
        <p:spPr>
          <a:xfrm>
            <a:off x="2702290" y="1413479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1"/>
          <p:cNvSpPr/>
          <p:nvPr/>
        </p:nvSpPr>
        <p:spPr>
          <a:xfrm rot="-487806">
            <a:off x="940126" y="858162"/>
            <a:ext cx="165321" cy="160955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1"/>
          <p:cNvSpPr/>
          <p:nvPr/>
        </p:nvSpPr>
        <p:spPr>
          <a:xfrm rot="410566">
            <a:off x="263489" y="3922801"/>
            <a:ext cx="168198" cy="163257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1"/>
          <p:cNvSpPr/>
          <p:nvPr/>
        </p:nvSpPr>
        <p:spPr>
          <a:xfrm rot="-891517">
            <a:off x="3803286" y="171919"/>
            <a:ext cx="169321" cy="164347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1"/>
          <p:cNvSpPr/>
          <p:nvPr/>
        </p:nvSpPr>
        <p:spPr>
          <a:xfrm rot="-891517">
            <a:off x="5179480" y="236359"/>
            <a:ext cx="169321" cy="164347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"/>
          <p:cNvSpPr/>
          <p:nvPr/>
        </p:nvSpPr>
        <p:spPr>
          <a:xfrm>
            <a:off x="6467763" y="2250709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"/>
          <p:cNvSpPr/>
          <p:nvPr/>
        </p:nvSpPr>
        <p:spPr>
          <a:xfrm rot="-891517">
            <a:off x="7642263" y="4447758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"/>
          <p:cNvSpPr/>
          <p:nvPr/>
        </p:nvSpPr>
        <p:spPr>
          <a:xfrm rot="-891517">
            <a:off x="7851345" y="137386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"/>
          <p:cNvSpPr/>
          <p:nvPr/>
        </p:nvSpPr>
        <p:spPr>
          <a:xfrm rot="-891517">
            <a:off x="8667020" y="674470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"/>
          <p:cNvSpPr/>
          <p:nvPr/>
        </p:nvSpPr>
        <p:spPr>
          <a:xfrm rot="-4890144">
            <a:off x="8319574" y="2323987"/>
            <a:ext cx="205051" cy="19262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"/>
          <p:cNvSpPr/>
          <p:nvPr/>
        </p:nvSpPr>
        <p:spPr>
          <a:xfrm>
            <a:off x="8188864" y="3629782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"/>
          <p:cNvSpPr/>
          <p:nvPr/>
        </p:nvSpPr>
        <p:spPr>
          <a:xfrm rot="-891517">
            <a:off x="8832328" y="3222053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"/>
          <p:cNvSpPr/>
          <p:nvPr/>
        </p:nvSpPr>
        <p:spPr>
          <a:xfrm>
            <a:off x="8566322" y="4732239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"/>
          <p:cNvSpPr/>
          <p:nvPr/>
        </p:nvSpPr>
        <p:spPr>
          <a:xfrm rot="-891517">
            <a:off x="3146985" y="168993"/>
            <a:ext cx="169321" cy="164347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"/>
          <p:cNvSpPr/>
          <p:nvPr/>
        </p:nvSpPr>
        <p:spPr>
          <a:xfrm>
            <a:off x="3144486" y="913890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"/>
          <p:cNvSpPr/>
          <p:nvPr/>
        </p:nvSpPr>
        <p:spPr>
          <a:xfrm>
            <a:off x="2568104" y="2304792"/>
            <a:ext cx="271200" cy="24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"/>
          <p:cNvSpPr/>
          <p:nvPr/>
        </p:nvSpPr>
        <p:spPr>
          <a:xfrm rot="-891517">
            <a:off x="2071686" y="852471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927988" y="412226"/>
            <a:ext cx="108000" cy="108000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"/>
          <p:cNvSpPr/>
          <p:nvPr/>
        </p:nvSpPr>
        <p:spPr>
          <a:xfrm rot="-10589593">
            <a:off x="4218638" y="3013492"/>
            <a:ext cx="107902" cy="107902"/>
          </a:xfrm>
          <a:prstGeom prst="ellipse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"/>
          <p:cNvSpPr/>
          <p:nvPr/>
        </p:nvSpPr>
        <p:spPr>
          <a:xfrm rot="2436623">
            <a:off x="5171931" y="2247946"/>
            <a:ext cx="205097" cy="192764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"/>
          <p:cNvSpPr/>
          <p:nvPr/>
        </p:nvSpPr>
        <p:spPr>
          <a:xfrm rot="-10586000">
            <a:off x="4175715" y="3663648"/>
            <a:ext cx="221830" cy="192973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"/>
          <p:cNvSpPr/>
          <p:nvPr/>
        </p:nvSpPr>
        <p:spPr>
          <a:xfrm rot="-10586000">
            <a:off x="4605507" y="2974731"/>
            <a:ext cx="221830" cy="192973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"/>
          <p:cNvSpPr/>
          <p:nvPr/>
        </p:nvSpPr>
        <p:spPr>
          <a:xfrm rot="-10586000">
            <a:off x="4503652" y="1940839"/>
            <a:ext cx="221830" cy="192973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"/>
          <p:cNvSpPr/>
          <p:nvPr/>
        </p:nvSpPr>
        <p:spPr>
          <a:xfrm rot="-10586844">
            <a:off x="3248177" y="2891420"/>
            <a:ext cx="271121" cy="247673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"/>
          <p:cNvSpPr/>
          <p:nvPr/>
        </p:nvSpPr>
        <p:spPr>
          <a:xfrm rot="-891517">
            <a:off x="5675778" y="2988615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"/>
          <p:cNvSpPr/>
          <p:nvPr/>
        </p:nvSpPr>
        <p:spPr>
          <a:xfrm rot="-2397349">
            <a:off x="5181168" y="4243923"/>
            <a:ext cx="205077" cy="192939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"/>
          <p:cNvSpPr/>
          <p:nvPr/>
        </p:nvSpPr>
        <p:spPr>
          <a:xfrm rot="-891517">
            <a:off x="3546566" y="2159053"/>
            <a:ext cx="169321" cy="165208"/>
          </a:xfrm>
          <a:custGeom>
            <a:rect b="b" l="l" r="r" t="t"/>
            <a:pathLst>
              <a:path extrusionOk="0" h="1296750" w="1335997">
                <a:moveTo>
                  <a:pt x="52901" y="447661"/>
                </a:moveTo>
                <a:cubicBezTo>
                  <a:pt x="123436" y="385230"/>
                  <a:pt x="405575" y="513981"/>
                  <a:pt x="476110" y="447661"/>
                </a:cubicBezTo>
                <a:cubicBezTo>
                  <a:pt x="546645" y="381341"/>
                  <a:pt x="413678" y="116060"/>
                  <a:pt x="476110" y="49740"/>
                </a:cubicBezTo>
                <a:cubicBezTo>
                  <a:pt x="538542" y="-16580"/>
                  <a:pt x="788267" y="-16580"/>
                  <a:pt x="850699" y="49740"/>
                </a:cubicBezTo>
                <a:cubicBezTo>
                  <a:pt x="913131" y="116060"/>
                  <a:pt x="780164" y="381341"/>
                  <a:pt x="850699" y="447661"/>
                </a:cubicBezTo>
                <a:lnTo>
                  <a:pt x="1273908" y="447661"/>
                </a:lnTo>
                <a:cubicBezTo>
                  <a:pt x="1344443" y="510092"/>
                  <a:pt x="1368104" y="822250"/>
                  <a:pt x="1273908" y="822250"/>
                </a:cubicBezTo>
                <a:lnTo>
                  <a:pt x="850699" y="822250"/>
                </a:lnTo>
                <a:cubicBezTo>
                  <a:pt x="780164" y="888570"/>
                  <a:pt x="913131" y="1153851"/>
                  <a:pt x="850699" y="1220171"/>
                </a:cubicBezTo>
                <a:cubicBezTo>
                  <a:pt x="788267" y="1286491"/>
                  <a:pt x="476110" y="1352811"/>
                  <a:pt x="476110" y="1220171"/>
                </a:cubicBezTo>
                <a:lnTo>
                  <a:pt x="476110" y="822250"/>
                </a:lnTo>
                <a:cubicBezTo>
                  <a:pt x="405575" y="755930"/>
                  <a:pt x="123436" y="884681"/>
                  <a:pt x="52901" y="822250"/>
                </a:cubicBezTo>
                <a:cubicBezTo>
                  <a:pt x="-17634" y="759819"/>
                  <a:pt x="-17634" y="510092"/>
                  <a:pt x="52901" y="4476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"/>
          <p:cNvSpPr/>
          <p:nvPr/>
        </p:nvSpPr>
        <p:spPr>
          <a:xfrm rot="-9091398">
            <a:off x="4472525" y="3918843"/>
            <a:ext cx="205117" cy="192906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"/>
          <p:cNvSpPr/>
          <p:nvPr/>
        </p:nvSpPr>
        <p:spPr>
          <a:xfrm rot="-4890144">
            <a:off x="3359820" y="3707043"/>
            <a:ext cx="205051" cy="19262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"/>
          <p:cNvSpPr/>
          <p:nvPr/>
        </p:nvSpPr>
        <p:spPr>
          <a:xfrm>
            <a:off x="3976813" y="4525034"/>
            <a:ext cx="221700" cy="1929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0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18"/>
          <p:cNvSpPr txBox="1"/>
          <p:nvPr>
            <p:ph type="ctrTitle"/>
          </p:nvPr>
        </p:nvSpPr>
        <p:spPr>
          <a:xfrm>
            <a:off x="2633375" y="2343175"/>
            <a:ext cx="36420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27"/>
          <p:cNvSpPr txBox="1"/>
          <p:nvPr>
            <p:ph type="title"/>
          </p:nvPr>
        </p:nvSpPr>
        <p:spPr>
          <a:xfrm>
            <a:off x="1886875" y="1179075"/>
            <a:ext cx="29688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/>
              <a:t>Add images!</a:t>
            </a:r>
            <a:endParaRPr sz="2800"/>
          </a:p>
        </p:txBody>
      </p:sp>
      <p:sp>
        <p:nvSpPr>
          <p:cNvPr id="1476" name="Google Shape;1476;p27"/>
          <p:cNvSpPr txBox="1"/>
          <p:nvPr>
            <p:ph idx="1" type="body"/>
          </p:nvPr>
        </p:nvSpPr>
        <p:spPr>
          <a:xfrm>
            <a:off x="1886875" y="2003325"/>
            <a:ext cx="2968800" cy="13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Images are a big part of any slideshow presentation. They help your audience connect with your ideas on a more emotional level.</a:t>
            </a:r>
            <a:endParaRPr/>
          </a:p>
        </p:txBody>
      </p:sp>
      <p:pic>
        <p:nvPicPr>
          <p:cNvPr id="1477" name="Google Shape;1477;p27"/>
          <p:cNvPicPr preferRelativeResize="0"/>
          <p:nvPr/>
        </p:nvPicPr>
        <p:blipFill rotWithShape="1">
          <a:blip r:embed="rId3">
            <a:alphaModFix/>
          </a:blip>
          <a:srcRect b="31027" l="0" r="0" t="3334"/>
          <a:stretch/>
        </p:blipFill>
        <p:spPr>
          <a:xfrm>
            <a:off x="4901550" y="852150"/>
            <a:ext cx="3494100" cy="3440100"/>
          </a:xfrm>
          <a:prstGeom prst="ellipse">
            <a:avLst/>
          </a:prstGeom>
          <a:noFill/>
          <a:ln>
            <a:noFill/>
          </a:ln>
        </p:spPr>
      </p:pic>
      <p:cxnSp>
        <p:nvCxnSpPr>
          <p:cNvPr id="1478" name="Google Shape;1478;p27"/>
          <p:cNvCxnSpPr/>
          <p:nvPr/>
        </p:nvCxnSpPr>
        <p:spPr>
          <a:xfrm>
            <a:off x="681706" y="-1531"/>
            <a:ext cx="0" cy="2436900"/>
          </a:xfrm>
          <a:prstGeom prst="straightConnector1">
            <a:avLst/>
          </a:prstGeom>
          <a:noFill/>
          <a:ln cap="flat" cmpd="sng" w="158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479" name="Google Shape;1479;p27"/>
          <p:cNvGrpSpPr/>
          <p:nvPr/>
        </p:nvGrpSpPr>
        <p:grpSpPr>
          <a:xfrm>
            <a:off x="263277" y="2388236"/>
            <a:ext cx="794142" cy="913854"/>
            <a:chOff x="3832741" y="1697007"/>
            <a:chExt cx="3881436" cy="4457824"/>
          </a:xfrm>
        </p:grpSpPr>
        <p:grpSp>
          <p:nvGrpSpPr>
            <p:cNvPr id="1480" name="Google Shape;1480;p27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481" name="Google Shape;1481;p27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rgbClr val="E7AC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2" name="Google Shape;1482;p27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3" name="Google Shape;1483;p27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4" name="Google Shape;1484;p27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85" name="Google Shape;1485;p27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27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7" name="Google Shape;1487;p27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8" name="Google Shape;1488;p27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27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27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27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27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27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27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27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27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27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27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9" name="Google Shape;1499;p27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0" name="Google Shape;1500;p27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27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2" name="Google Shape;1502;p27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27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27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27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6" name="Google Shape;1506;p27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27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27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27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27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27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2" name="Google Shape;1512;p27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27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27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27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6" name="Google Shape;1516;p27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27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27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27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27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1" name="Google Shape;1521;p27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2" name="Google Shape;1522;p27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3" name="Google Shape;1523;p27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4" name="Google Shape;1524;p27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5" name="Google Shape;1525;p27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27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7" name="Google Shape;1527;p27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27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7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0" name="Google Shape;1530;p27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1" name="Google Shape;1531;p27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2" name="Google Shape;1532;p27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3" name="Google Shape;1533;p27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4" name="Google Shape;1534;p27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5" name="Google Shape;1535;p27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6" name="Google Shape;1536;p27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27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7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7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7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7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7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3" name="Google Shape;1543;p27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4" name="Google Shape;1544;p27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5" name="Google Shape;1545;p27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7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7" name="Google Shape;1547;p27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27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9" name="Google Shape;1549;p27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0" name="Google Shape;1550;p27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27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27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27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27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27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6" name="Google Shape;1556;p27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7" name="Google Shape;1557;p27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8" name="Google Shape;1558;p27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9" name="Google Shape;1559;p27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0" name="Google Shape;1560;p27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561" name="Google Shape;1561;p27"/>
          <p:cNvCxnSpPr>
            <a:endCxn id="1562" idx="0"/>
          </p:cNvCxnSpPr>
          <p:nvPr/>
        </p:nvCxnSpPr>
        <p:spPr>
          <a:xfrm>
            <a:off x="1352864" y="-1533"/>
            <a:ext cx="9900" cy="2097300"/>
          </a:xfrm>
          <a:prstGeom prst="straightConnector1">
            <a:avLst/>
          </a:prstGeom>
          <a:noFill/>
          <a:ln cap="flat" cmpd="sng" w="158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563" name="Google Shape;1563;p27"/>
          <p:cNvGrpSpPr/>
          <p:nvPr/>
        </p:nvGrpSpPr>
        <p:grpSpPr>
          <a:xfrm>
            <a:off x="963421" y="2081007"/>
            <a:ext cx="794142" cy="913854"/>
            <a:chOff x="3832741" y="1697007"/>
            <a:chExt cx="3881436" cy="4457824"/>
          </a:xfrm>
        </p:grpSpPr>
        <p:grpSp>
          <p:nvGrpSpPr>
            <p:cNvPr id="1564" name="Google Shape;1564;p27"/>
            <p:cNvGrpSpPr/>
            <p:nvPr/>
          </p:nvGrpSpPr>
          <p:grpSpPr>
            <a:xfrm>
              <a:off x="3832741" y="2809497"/>
              <a:ext cx="3881436" cy="3345334"/>
              <a:chOff x="3609977" y="550391"/>
              <a:chExt cx="3881436" cy="3345334"/>
            </a:xfrm>
          </p:grpSpPr>
          <p:sp>
            <p:nvSpPr>
              <p:cNvPr id="1565" name="Google Shape;1565;p27"/>
              <p:cNvSpPr/>
              <p:nvPr/>
            </p:nvSpPr>
            <p:spPr>
              <a:xfrm>
                <a:off x="3800886" y="550391"/>
                <a:ext cx="3518099" cy="591897"/>
              </a:xfrm>
              <a:custGeom>
                <a:rect b="b" l="l" r="r" t="t"/>
                <a:pathLst>
                  <a:path extrusionOk="0" h="591897" w="3518099">
                    <a:moveTo>
                      <a:pt x="3086594" y="0"/>
                    </a:moveTo>
                    <a:lnTo>
                      <a:pt x="3131344" y="40322"/>
                    </a:lnTo>
                    <a:cubicBezTo>
                      <a:pt x="3263044" y="170891"/>
                      <a:pt x="3375904" y="320139"/>
                      <a:pt x="3465533" y="483714"/>
                    </a:cubicBezTo>
                    <a:lnTo>
                      <a:pt x="3518099" y="591897"/>
                    </a:lnTo>
                    <a:lnTo>
                      <a:pt x="0" y="591897"/>
                    </a:lnTo>
                    <a:lnTo>
                      <a:pt x="52565" y="483714"/>
                    </a:lnTo>
                    <a:cubicBezTo>
                      <a:pt x="112318" y="374664"/>
                      <a:pt x="182395" y="271982"/>
                      <a:pt x="261497" y="176956"/>
                    </a:cubicBezTo>
                    <a:lnTo>
                      <a:pt x="352331" y="77872"/>
                    </a:lnTo>
                    <a:close/>
                  </a:path>
                </a:pathLst>
              </a:custGeom>
              <a:solidFill>
                <a:srgbClr val="E7AC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6" name="Google Shape;1566;p27"/>
              <p:cNvSpPr/>
              <p:nvPr/>
            </p:nvSpPr>
            <p:spPr>
              <a:xfrm>
                <a:off x="3650875" y="2221958"/>
                <a:ext cx="3818122" cy="798937"/>
              </a:xfrm>
              <a:custGeom>
                <a:rect b="b" l="l" r="r" t="t"/>
                <a:pathLst>
                  <a:path extrusionOk="0" h="798937" w="3818122">
                    <a:moveTo>
                      <a:pt x="3818122" y="0"/>
                    </a:moveTo>
                    <a:lnTo>
                      <a:pt x="3798610" y="126750"/>
                    </a:lnTo>
                    <a:cubicBezTo>
                      <a:pt x="3759832" y="314627"/>
                      <a:pt x="3693433" y="492529"/>
                      <a:pt x="3603804" y="656104"/>
                    </a:cubicBezTo>
                    <a:lnTo>
                      <a:pt x="3516279" y="798937"/>
                    </a:lnTo>
                    <a:lnTo>
                      <a:pt x="278361" y="798937"/>
                    </a:lnTo>
                    <a:lnTo>
                      <a:pt x="190836" y="656104"/>
                    </a:lnTo>
                    <a:cubicBezTo>
                      <a:pt x="131084" y="547054"/>
                      <a:pt x="81656" y="431637"/>
                      <a:pt x="43853" y="311141"/>
                    </a:cubicBezTo>
                    <a:lnTo>
                      <a:pt x="0" y="142054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7" name="Google Shape;1567;p27"/>
              <p:cNvSpPr/>
              <p:nvPr/>
            </p:nvSpPr>
            <p:spPr>
              <a:xfrm>
                <a:off x="3609977" y="1243360"/>
                <a:ext cx="3881436" cy="877526"/>
              </a:xfrm>
              <a:custGeom>
                <a:rect b="b" l="l" r="r" t="t"/>
                <a:pathLst>
                  <a:path extrusionOk="0" h="877526" w="3881436">
                    <a:moveTo>
                      <a:pt x="138122" y="0"/>
                    </a:moveTo>
                    <a:lnTo>
                      <a:pt x="3797434" y="150322"/>
                    </a:lnTo>
                    <a:lnTo>
                      <a:pt x="3842008" y="322188"/>
                    </a:lnTo>
                    <a:cubicBezTo>
                      <a:pt x="3867860" y="447439"/>
                      <a:pt x="3881436" y="577123"/>
                      <a:pt x="3881436" y="709951"/>
                    </a:cubicBezTo>
                    <a:lnTo>
                      <a:pt x="3872901" y="877526"/>
                    </a:lnTo>
                    <a:lnTo>
                      <a:pt x="8535" y="877526"/>
                    </a:lnTo>
                    <a:lnTo>
                      <a:pt x="0" y="709951"/>
                    </a:lnTo>
                    <a:cubicBezTo>
                      <a:pt x="0" y="510709"/>
                      <a:pt x="30547" y="318540"/>
                      <a:pt x="87251" y="13779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8" name="Google Shape;1568;p27"/>
              <p:cNvSpPr/>
              <p:nvPr/>
            </p:nvSpPr>
            <p:spPr>
              <a:xfrm>
                <a:off x="4068818" y="3223039"/>
                <a:ext cx="2860738" cy="672686"/>
              </a:xfrm>
              <a:custGeom>
                <a:rect b="b" l="l" r="r" t="t"/>
                <a:pathLst>
                  <a:path extrusionOk="0" h="672686" w="2860738">
                    <a:moveTo>
                      <a:pt x="0" y="0"/>
                    </a:moveTo>
                    <a:lnTo>
                      <a:pt x="2860738" y="91593"/>
                    </a:lnTo>
                    <a:lnTo>
                      <a:pt x="2844647" y="109146"/>
                    </a:lnTo>
                    <a:cubicBezTo>
                      <a:pt x="2537346" y="413807"/>
                      <a:pt x="2127468" y="616772"/>
                      <a:pt x="1670779" y="662753"/>
                    </a:cubicBezTo>
                    <a:lnTo>
                      <a:pt x="1472372" y="672686"/>
                    </a:lnTo>
                    <a:lnTo>
                      <a:pt x="1472333" y="672686"/>
                    </a:lnTo>
                    <a:lnTo>
                      <a:pt x="1273925" y="662753"/>
                    </a:lnTo>
                    <a:cubicBezTo>
                      <a:pt x="817236" y="616772"/>
                      <a:pt x="407358" y="413807"/>
                      <a:pt x="100057" y="109146"/>
                    </a:cubicBez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69" name="Google Shape;1569;p27"/>
            <p:cNvSpPr/>
            <p:nvPr/>
          </p:nvSpPr>
          <p:spPr>
            <a:xfrm>
              <a:off x="4628147" y="561610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27"/>
            <p:cNvSpPr/>
            <p:nvPr/>
          </p:nvSpPr>
          <p:spPr>
            <a:xfrm>
              <a:off x="4811129" y="578248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27"/>
            <p:cNvSpPr/>
            <p:nvPr/>
          </p:nvSpPr>
          <p:spPr>
            <a:xfrm>
              <a:off x="4877131" y="55801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27"/>
            <p:cNvSpPr/>
            <p:nvPr/>
          </p:nvSpPr>
          <p:spPr>
            <a:xfrm>
              <a:off x="5027143" y="583641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27"/>
            <p:cNvSpPr/>
            <p:nvPr/>
          </p:nvSpPr>
          <p:spPr>
            <a:xfrm>
              <a:off x="5081143" y="566255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27"/>
            <p:cNvSpPr/>
            <p:nvPr/>
          </p:nvSpPr>
          <p:spPr>
            <a:xfrm>
              <a:off x="521561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5" name="Google Shape;1575;p27"/>
            <p:cNvSpPr/>
            <p:nvPr/>
          </p:nvSpPr>
          <p:spPr>
            <a:xfrm>
              <a:off x="4467655" y="5538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27"/>
            <p:cNvSpPr/>
            <p:nvPr/>
          </p:nvSpPr>
          <p:spPr>
            <a:xfrm>
              <a:off x="5250941" y="57720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7" name="Google Shape;1577;p27"/>
            <p:cNvSpPr/>
            <p:nvPr/>
          </p:nvSpPr>
          <p:spPr>
            <a:xfrm>
              <a:off x="5304941" y="56101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8" name="Google Shape;1578;p27"/>
            <p:cNvSpPr/>
            <p:nvPr/>
          </p:nvSpPr>
          <p:spPr>
            <a:xfrm>
              <a:off x="5439411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9" name="Google Shape;1579;p27"/>
            <p:cNvSpPr/>
            <p:nvPr/>
          </p:nvSpPr>
          <p:spPr>
            <a:xfrm>
              <a:off x="5117143" y="553066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0" name="Google Shape;1580;p27"/>
            <p:cNvSpPr/>
            <p:nvPr/>
          </p:nvSpPr>
          <p:spPr>
            <a:xfrm>
              <a:off x="5304941" y="60582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1" name="Google Shape;1581;p27"/>
            <p:cNvSpPr/>
            <p:nvPr/>
          </p:nvSpPr>
          <p:spPr>
            <a:xfrm>
              <a:off x="5421411" y="570987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2" name="Google Shape;1582;p27"/>
            <p:cNvSpPr/>
            <p:nvPr/>
          </p:nvSpPr>
          <p:spPr>
            <a:xfrm>
              <a:off x="4715728" y="548214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3" name="Google Shape;1583;p27"/>
            <p:cNvSpPr/>
            <p:nvPr/>
          </p:nvSpPr>
          <p:spPr>
            <a:xfrm>
              <a:off x="5733243" y="596960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4" name="Google Shape;1584;p27"/>
            <p:cNvSpPr/>
            <p:nvPr/>
          </p:nvSpPr>
          <p:spPr>
            <a:xfrm>
              <a:off x="5655235" y="57268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5" name="Google Shape;1585;p27"/>
            <p:cNvSpPr/>
            <p:nvPr/>
          </p:nvSpPr>
          <p:spPr>
            <a:xfrm>
              <a:off x="5709235" y="555296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6" name="Google Shape;1586;p27"/>
            <p:cNvSpPr/>
            <p:nvPr/>
          </p:nvSpPr>
          <p:spPr>
            <a:xfrm>
              <a:off x="5843705" y="583903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7" name="Google Shape;1587;p27"/>
            <p:cNvSpPr/>
            <p:nvPr/>
          </p:nvSpPr>
          <p:spPr>
            <a:xfrm>
              <a:off x="5879033" y="56624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8" name="Google Shape;1588;p27"/>
            <p:cNvSpPr/>
            <p:nvPr/>
          </p:nvSpPr>
          <p:spPr>
            <a:xfrm>
              <a:off x="5933033" y="550054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9" name="Google Shape;1589;p27"/>
            <p:cNvSpPr/>
            <p:nvPr/>
          </p:nvSpPr>
          <p:spPr>
            <a:xfrm>
              <a:off x="6067503" y="579258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0" name="Google Shape;1590;p27"/>
            <p:cNvSpPr/>
            <p:nvPr/>
          </p:nvSpPr>
          <p:spPr>
            <a:xfrm>
              <a:off x="5933033" y="594862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1" name="Google Shape;1591;p27"/>
            <p:cNvSpPr/>
            <p:nvPr/>
          </p:nvSpPr>
          <p:spPr>
            <a:xfrm>
              <a:off x="6049503" y="560028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2" name="Google Shape;1592;p27"/>
            <p:cNvSpPr/>
            <p:nvPr/>
          </p:nvSpPr>
          <p:spPr>
            <a:xfrm>
              <a:off x="6361335" y="586001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3" name="Google Shape;1593;p27"/>
            <p:cNvSpPr/>
            <p:nvPr/>
          </p:nvSpPr>
          <p:spPr>
            <a:xfrm>
              <a:off x="6226237" y="572913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4" name="Google Shape;1594;p27"/>
            <p:cNvSpPr/>
            <p:nvPr/>
          </p:nvSpPr>
          <p:spPr>
            <a:xfrm>
              <a:off x="6336699" y="559856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5" name="Google Shape;1595;p27"/>
            <p:cNvSpPr/>
            <p:nvPr/>
          </p:nvSpPr>
          <p:spPr>
            <a:xfrm>
              <a:off x="6426027" y="570815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6" name="Google Shape;1596;p27"/>
            <p:cNvSpPr/>
            <p:nvPr/>
          </p:nvSpPr>
          <p:spPr>
            <a:xfrm>
              <a:off x="5499403" y="556000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7" name="Google Shape;1597;p27"/>
            <p:cNvSpPr/>
            <p:nvPr/>
          </p:nvSpPr>
          <p:spPr>
            <a:xfrm>
              <a:off x="6604681" y="57766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8" name="Google Shape;1598;p27"/>
            <p:cNvSpPr/>
            <p:nvPr/>
          </p:nvSpPr>
          <p:spPr>
            <a:xfrm>
              <a:off x="6586681" y="558436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9" name="Google Shape;1599;p27"/>
            <p:cNvSpPr/>
            <p:nvPr/>
          </p:nvSpPr>
          <p:spPr>
            <a:xfrm>
              <a:off x="6763415" y="571321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0" name="Google Shape;1600;p27"/>
            <p:cNvSpPr/>
            <p:nvPr/>
          </p:nvSpPr>
          <p:spPr>
            <a:xfrm>
              <a:off x="6873877" y="558264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1" name="Google Shape;1601;p27"/>
            <p:cNvSpPr/>
            <p:nvPr/>
          </p:nvSpPr>
          <p:spPr>
            <a:xfrm>
              <a:off x="5512325" y="607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2" name="Google Shape;1602;p27"/>
            <p:cNvSpPr/>
            <p:nvPr/>
          </p:nvSpPr>
          <p:spPr>
            <a:xfrm>
              <a:off x="6049503" y="606109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3" name="Google Shape;1603;p27"/>
            <p:cNvSpPr/>
            <p:nvPr/>
          </p:nvSpPr>
          <p:spPr>
            <a:xfrm>
              <a:off x="5595945" y="590217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4" name="Google Shape;1604;p27"/>
            <p:cNvSpPr/>
            <p:nvPr/>
          </p:nvSpPr>
          <p:spPr>
            <a:xfrm>
              <a:off x="6197134" y="591609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5" name="Google Shape;1605;p27"/>
            <p:cNvSpPr/>
            <p:nvPr/>
          </p:nvSpPr>
          <p:spPr>
            <a:xfrm>
              <a:off x="4563321" y="1738701"/>
              <a:ext cx="2483844" cy="1025840"/>
            </a:xfrm>
            <a:custGeom>
              <a:rect b="b" l="l" r="r" t="t"/>
              <a:pathLst>
                <a:path extrusionOk="0" h="1025840" w="2483844">
                  <a:moveTo>
                    <a:pt x="1049285" y="0"/>
                  </a:moveTo>
                  <a:lnTo>
                    <a:pt x="1413957" y="0"/>
                  </a:lnTo>
                  <a:lnTo>
                    <a:pt x="1478538" y="258324"/>
                  </a:lnTo>
                  <a:lnTo>
                    <a:pt x="1654674" y="258324"/>
                  </a:lnTo>
                  <a:lnTo>
                    <a:pt x="1713400" y="493229"/>
                  </a:lnTo>
                  <a:lnTo>
                    <a:pt x="1813171" y="522645"/>
                  </a:lnTo>
                  <a:cubicBezTo>
                    <a:pt x="2038618" y="598281"/>
                    <a:pt x="2245487" y="713870"/>
                    <a:pt x="2425203" y="860911"/>
                  </a:cubicBezTo>
                  <a:lnTo>
                    <a:pt x="2483844" y="913750"/>
                  </a:lnTo>
                  <a:lnTo>
                    <a:pt x="2416607" y="934442"/>
                  </a:lnTo>
                  <a:cubicBezTo>
                    <a:pt x="2392116" y="939411"/>
                    <a:pt x="2366758" y="942020"/>
                    <a:pt x="2340786" y="942020"/>
                  </a:cubicBezTo>
                  <a:cubicBezTo>
                    <a:pt x="2210925" y="942020"/>
                    <a:pt x="2096431" y="876789"/>
                    <a:pt x="2028823" y="777575"/>
                  </a:cubicBezTo>
                  <a:lnTo>
                    <a:pt x="2015028" y="752379"/>
                  </a:lnTo>
                  <a:lnTo>
                    <a:pt x="2000732" y="798037"/>
                  </a:lnTo>
                  <a:cubicBezTo>
                    <a:pt x="1943620" y="931907"/>
                    <a:pt x="1809916" y="1025839"/>
                    <a:pt x="1654082" y="1025839"/>
                  </a:cubicBezTo>
                  <a:cubicBezTo>
                    <a:pt x="1498249" y="1025839"/>
                    <a:pt x="1364544" y="931907"/>
                    <a:pt x="1307432" y="798037"/>
                  </a:cubicBezTo>
                  <a:lnTo>
                    <a:pt x="1306151" y="791748"/>
                  </a:lnTo>
                  <a:lnTo>
                    <a:pt x="1304870" y="798038"/>
                  </a:lnTo>
                  <a:cubicBezTo>
                    <a:pt x="1247758" y="931908"/>
                    <a:pt x="1114054" y="1025840"/>
                    <a:pt x="958220" y="1025840"/>
                  </a:cubicBezTo>
                  <a:cubicBezTo>
                    <a:pt x="802387" y="1025840"/>
                    <a:pt x="668682" y="931908"/>
                    <a:pt x="611570" y="798038"/>
                  </a:cubicBezTo>
                  <a:lnTo>
                    <a:pt x="602359" y="752808"/>
                  </a:lnTo>
                  <a:lnTo>
                    <a:pt x="582174" y="789677"/>
                  </a:lnTo>
                  <a:cubicBezTo>
                    <a:pt x="514566" y="888891"/>
                    <a:pt x="400072" y="954122"/>
                    <a:pt x="270211" y="954122"/>
                  </a:cubicBezTo>
                  <a:cubicBezTo>
                    <a:pt x="166322" y="954122"/>
                    <a:pt x="72268" y="912374"/>
                    <a:pt x="4187" y="844877"/>
                  </a:cubicBezTo>
                  <a:lnTo>
                    <a:pt x="0" y="839846"/>
                  </a:lnTo>
                  <a:lnTo>
                    <a:pt x="120988" y="750150"/>
                  </a:lnTo>
                  <a:cubicBezTo>
                    <a:pt x="314576" y="620488"/>
                    <a:pt x="533030" y="524545"/>
                    <a:pt x="767776" y="470821"/>
                  </a:cubicBezTo>
                  <a:lnTo>
                    <a:pt x="776471" y="469114"/>
                  </a:lnTo>
                  <a:lnTo>
                    <a:pt x="829169" y="258324"/>
                  </a:lnTo>
                  <a:lnTo>
                    <a:pt x="984705" y="2583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6" name="Google Shape;1606;p27"/>
            <p:cNvSpPr/>
            <p:nvPr/>
          </p:nvSpPr>
          <p:spPr>
            <a:xfrm rot="10800000">
              <a:off x="6894988" y="257537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7" name="Google Shape;1607;p27"/>
            <p:cNvSpPr/>
            <p:nvPr/>
          </p:nvSpPr>
          <p:spPr>
            <a:xfrm rot="10800000">
              <a:off x="6686462" y="243453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8" name="Google Shape;1608;p27"/>
            <p:cNvSpPr/>
            <p:nvPr/>
          </p:nvSpPr>
          <p:spPr>
            <a:xfrm rot="10800000">
              <a:off x="6745513" y="252184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9" name="Google Shape;1609;p27"/>
            <p:cNvSpPr/>
            <p:nvPr/>
          </p:nvSpPr>
          <p:spPr>
            <a:xfrm rot="10800000">
              <a:off x="6477992" y="233706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0" name="Google Shape;1610;p27"/>
            <p:cNvSpPr/>
            <p:nvPr/>
          </p:nvSpPr>
          <p:spPr>
            <a:xfrm rot="10800000">
              <a:off x="6441992" y="2528926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1" name="Google Shape;1611;p27"/>
            <p:cNvSpPr/>
            <p:nvPr/>
          </p:nvSpPr>
          <p:spPr>
            <a:xfrm rot="10800000">
              <a:off x="630752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2" name="Google Shape;1612;p27"/>
            <p:cNvSpPr/>
            <p:nvPr/>
          </p:nvSpPr>
          <p:spPr>
            <a:xfrm rot="10800000">
              <a:off x="6254194" y="240143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3" name="Google Shape;1613;p27"/>
            <p:cNvSpPr/>
            <p:nvPr/>
          </p:nvSpPr>
          <p:spPr>
            <a:xfrm rot="10800000">
              <a:off x="6218194" y="25813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4" name="Google Shape;1614;p27"/>
            <p:cNvSpPr/>
            <p:nvPr/>
          </p:nvSpPr>
          <p:spPr>
            <a:xfrm rot="10800000">
              <a:off x="6083724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5" name="Google Shape;1615;p27"/>
            <p:cNvSpPr/>
            <p:nvPr/>
          </p:nvSpPr>
          <p:spPr>
            <a:xfrm rot="10800000">
              <a:off x="6405992" y="266081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6" name="Google Shape;1616;p27"/>
            <p:cNvSpPr/>
            <p:nvPr/>
          </p:nvSpPr>
          <p:spPr>
            <a:xfrm rot="10800000">
              <a:off x="6218194" y="213326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7" name="Google Shape;1617;p27"/>
            <p:cNvSpPr/>
            <p:nvPr/>
          </p:nvSpPr>
          <p:spPr>
            <a:xfrm rot="10800000">
              <a:off x="6083724" y="246360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8" name="Google Shape;1618;p27"/>
            <p:cNvSpPr/>
            <p:nvPr/>
          </p:nvSpPr>
          <p:spPr>
            <a:xfrm rot="10800000">
              <a:off x="5789892" y="222187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27"/>
            <p:cNvSpPr/>
            <p:nvPr/>
          </p:nvSpPr>
          <p:spPr>
            <a:xfrm rot="10800000">
              <a:off x="5849900" y="244665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0" name="Google Shape;1620;p27"/>
            <p:cNvSpPr/>
            <p:nvPr/>
          </p:nvSpPr>
          <p:spPr>
            <a:xfrm rot="10800000">
              <a:off x="5679430" y="235244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1" name="Google Shape;1621;p27"/>
            <p:cNvSpPr/>
            <p:nvPr/>
          </p:nvSpPr>
          <p:spPr>
            <a:xfrm rot="10800000">
              <a:off x="5626102" y="251102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2" name="Google Shape;1622;p27"/>
            <p:cNvSpPr/>
            <p:nvPr/>
          </p:nvSpPr>
          <p:spPr>
            <a:xfrm rot="10800000">
              <a:off x="5590102" y="269093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3" name="Google Shape;1623;p27"/>
            <p:cNvSpPr/>
            <p:nvPr/>
          </p:nvSpPr>
          <p:spPr>
            <a:xfrm rot="10800000">
              <a:off x="5455632" y="239889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27"/>
            <p:cNvSpPr/>
            <p:nvPr/>
          </p:nvSpPr>
          <p:spPr>
            <a:xfrm rot="10800000">
              <a:off x="5590102" y="2242858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5" name="Google Shape;1625;p27"/>
            <p:cNvSpPr/>
            <p:nvPr/>
          </p:nvSpPr>
          <p:spPr>
            <a:xfrm rot="10800000">
              <a:off x="5455632" y="2573196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6" name="Google Shape;1626;p27"/>
            <p:cNvSpPr/>
            <p:nvPr/>
          </p:nvSpPr>
          <p:spPr>
            <a:xfrm rot="10800000">
              <a:off x="5161800" y="233146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7" name="Google Shape;1627;p27"/>
            <p:cNvSpPr/>
            <p:nvPr/>
          </p:nvSpPr>
          <p:spPr>
            <a:xfrm rot="10800000">
              <a:off x="5296898" y="246234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8" name="Google Shape;1628;p27"/>
            <p:cNvSpPr/>
            <p:nvPr/>
          </p:nvSpPr>
          <p:spPr>
            <a:xfrm rot="10800000">
              <a:off x="5097108" y="2483325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9" name="Google Shape;1629;p27"/>
            <p:cNvSpPr/>
            <p:nvPr/>
          </p:nvSpPr>
          <p:spPr>
            <a:xfrm rot="10800000">
              <a:off x="6023732" y="263146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0" name="Google Shape;1630;p27"/>
            <p:cNvSpPr/>
            <p:nvPr/>
          </p:nvSpPr>
          <p:spPr>
            <a:xfrm rot="10800000">
              <a:off x="4918454" y="2414810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1" name="Google Shape;1631;p27"/>
            <p:cNvSpPr/>
            <p:nvPr/>
          </p:nvSpPr>
          <p:spPr>
            <a:xfrm rot="10800000">
              <a:off x="4918454" y="2589112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2" name="Google Shape;1632;p27"/>
            <p:cNvSpPr/>
            <p:nvPr/>
          </p:nvSpPr>
          <p:spPr>
            <a:xfrm rot="10800000">
              <a:off x="4790372" y="2519132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3" name="Google Shape;1633;p27"/>
            <p:cNvSpPr/>
            <p:nvPr/>
          </p:nvSpPr>
          <p:spPr>
            <a:xfrm rot="10800000">
              <a:off x="4649258" y="260883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4" name="Google Shape;1634;p27"/>
            <p:cNvSpPr/>
            <p:nvPr/>
          </p:nvSpPr>
          <p:spPr>
            <a:xfrm rot="10800000">
              <a:off x="4600798" y="249924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5" name="Google Shape;1635;p27"/>
            <p:cNvSpPr/>
            <p:nvPr/>
          </p:nvSpPr>
          <p:spPr>
            <a:xfrm rot="10800000">
              <a:off x="6010810" y="2114471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6" name="Google Shape;1636;p27"/>
            <p:cNvSpPr/>
            <p:nvPr/>
          </p:nvSpPr>
          <p:spPr>
            <a:xfrm rot="10800000">
              <a:off x="5473632" y="213038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7" name="Google Shape;1637;p27"/>
            <p:cNvSpPr/>
            <p:nvPr/>
          </p:nvSpPr>
          <p:spPr>
            <a:xfrm rot="10800000">
              <a:off x="5927190" y="2289304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8" name="Google Shape;1638;p27"/>
            <p:cNvSpPr/>
            <p:nvPr/>
          </p:nvSpPr>
          <p:spPr>
            <a:xfrm rot="10800000">
              <a:off x="5326001" y="227538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9" name="Google Shape;1639;p27"/>
            <p:cNvSpPr/>
            <p:nvPr/>
          </p:nvSpPr>
          <p:spPr>
            <a:xfrm rot="10800000">
              <a:off x="5996410" y="1930681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0" name="Google Shape;1640;p27"/>
            <p:cNvSpPr/>
            <p:nvPr/>
          </p:nvSpPr>
          <p:spPr>
            <a:xfrm rot="10800000">
              <a:off x="5837892" y="180659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1" name="Google Shape;1641;p27"/>
            <p:cNvSpPr/>
            <p:nvPr/>
          </p:nvSpPr>
          <p:spPr>
            <a:xfrm rot="10800000">
              <a:off x="5784564" y="196517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2" name="Google Shape;1642;p27"/>
            <p:cNvSpPr/>
            <p:nvPr/>
          </p:nvSpPr>
          <p:spPr>
            <a:xfrm rot="10800000">
              <a:off x="5614094" y="1853043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2" name="Google Shape;1562;p27"/>
            <p:cNvSpPr/>
            <p:nvPr/>
          </p:nvSpPr>
          <p:spPr>
            <a:xfrm rot="10800000">
              <a:off x="5748564" y="1697007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3" name="Google Shape;1643;p27"/>
            <p:cNvSpPr/>
            <p:nvPr/>
          </p:nvSpPr>
          <p:spPr>
            <a:xfrm rot="10800000">
              <a:off x="5614094" y="2027345"/>
              <a:ext cx="90000" cy="9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7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28"/>
          <p:cNvSpPr txBox="1"/>
          <p:nvPr>
            <p:ph type="title"/>
          </p:nvPr>
        </p:nvSpPr>
        <p:spPr>
          <a:xfrm>
            <a:off x="525100" y="639525"/>
            <a:ext cx="8004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highlight>
                  <a:srgbClr val="FFFFFF"/>
                </a:highlight>
              </a:rPr>
              <a:t>Here goes your map title.</a:t>
            </a:r>
            <a:endParaRPr>
              <a:highlight>
                <a:srgbClr val="FFFFFF"/>
              </a:highlight>
            </a:endParaRPr>
          </a:p>
        </p:txBody>
      </p:sp>
      <p:grpSp>
        <p:nvGrpSpPr>
          <p:cNvPr id="1649" name="Google Shape;1649;p28"/>
          <p:cNvGrpSpPr/>
          <p:nvPr/>
        </p:nvGrpSpPr>
        <p:grpSpPr>
          <a:xfrm>
            <a:off x="1192317" y="1373767"/>
            <a:ext cx="6353800" cy="3146788"/>
            <a:chOff x="275475" y="1342375"/>
            <a:chExt cx="7012250" cy="3021400"/>
          </a:xfrm>
        </p:grpSpPr>
        <p:sp>
          <p:nvSpPr>
            <p:cNvPr id="1650" name="Google Shape;1650;p28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1" name="Google Shape;1651;p28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2" name="Google Shape;1652;p28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3" name="Google Shape;1653;p28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4" name="Google Shape;1654;p28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5" name="Google Shape;1655;p28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6" name="Google Shape;1656;p28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7" name="Google Shape;1657;p28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8" name="Google Shape;1658;p28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9" name="Google Shape;1659;p28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0" name="Google Shape;1660;p28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1" name="Google Shape;1661;p28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2" name="Google Shape;1662;p28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3" name="Google Shape;1663;p28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4" name="Google Shape;1664;p28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5" name="Google Shape;1665;p28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6" name="Google Shape;1666;p28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7" name="Google Shape;1667;p28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8" name="Google Shape;1668;p28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9" name="Google Shape;1669;p28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0" name="Google Shape;1670;p28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1" name="Google Shape;1671;p28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2" name="Google Shape;1672;p28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3" name="Google Shape;1673;p28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4" name="Google Shape;1674;p28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5" name="Google Shape;1675;p28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6" name="Google Shape;1676;p28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7" name="Google Shape;1677;p28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8" name="Google Shape;1678;p28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9" name="Google Shape;1679;p28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0" name="Google Shape;1680;p28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1" name="Google Shape;1681;p28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2" name="Google Shape;1682;p28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3" name="Google Shape;1683;p28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4" name="Google Shape;1684;p28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5" name="Google Shape;1685;p28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6" name="Google Shape;1686;p28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7" name="Google Shape;1687;p28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8" name="Google Shape;1688;p28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9" name="Google Shape;1689;p28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0" name="Google Shape;1690;p28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1" name="Google Shape;1691;p28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2" name="Google Shape;1692;p28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3" name="Google Shape;1693;p28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4" name="Google Shape;1694;p28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5" name="Google Shape;1695;p28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6" name="Google Shape;1696;p28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7" name="Google Shape;1697;p28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8" name="Google Shape;1698;p28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9" name="Google Shape;1699;p28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0" name="Google Shape;1700;p28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1" name="Google Shape;1701;p28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2" name="Google Shape;1702;p28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3" name="Google Shape;1703;p28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4" name="Google Shape;1704;p28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5" name="Google Shape;1705;p28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6" name="Google Shape;1706;p28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7" name="Google Shape;1707;p28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8" name="Google Shape;1708;p28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9" name="Google Shape;1709;p28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0" name="Google Shape;1710;p28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1" name="Google Shape;1711;p28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2" name="Google Shape;1712;p28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3" name="Google Shape;1713;p28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4" name="Google Shape;1714;p28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5" name="Google Shape;1715;p28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6" name="Google Shape;1716;p28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7" name="Google Shape;1717;p28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8" name="Google Shape;1718;p28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9" name="Google Shape;1719;p28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0" name="Google Shape;1720;p28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1" name="Google Shape;1721;p28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2" name="Google Shape;1722;p28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3" name="Google Shape;1723;p28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4" name="Google Shape;1724;p28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5" name="Google Shape;1725;p28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6" name="Google Shape;1726;p28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7" name="Google Shape;1727;p28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8" name="Google Shape;1728;p28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9" name="Google Shape;1729;p28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0" name="Google Shape;1730;p28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1" name="Google Shape;1731;p28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2" name="Google Shape;1732;p28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3" name="Google Shape;1733;p28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4" name="Google Shape;1734;p28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5" name="Google Shape;1735;p28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6" name="Google Shape;1736;p28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7" name="Google Shape;1737;p28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8" name="Google Shape;1738;p28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9" name="Google Shape;1739;p28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0" name="Google Shape;1740;p28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1" name="Google Shape;1741;p28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2" name="Google Shape;1742;p28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3" name="Google Shape;1743;p28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4" name="Google Shape;1744;p28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5" name="Google Shape;1745;p28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6" name="Google Shape;1746;p28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7" name="Google Shape;1747;p28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8" name="Google Shape;1748;p28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9" name="Google Shape;1749;p28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0" name="Google Shape;1750;p28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1" name="Google Shape;1751;p28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2" name="Google Shape;1752;p28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3" name="Google Shape;1753;p28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4" name="Google Shape;1754;p28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5" name="Google Shape;1755;p28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6" name="Google Shape;1756;p28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7" name="Google Shape;1757;p28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8" name="Google Shape;1758;p28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9" name="Google Shape;1759;p28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0" name="Google Shape;1760;p28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1" name="Google Shape;1761;p28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2" name="Google Shape;1762;p28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3" name="Google Shape;1763;p28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4" name="Google Shape;1764;p28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5" name="Google Shape;1765;p28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6" name="Google Shape;1766;p28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7" name="Google Shape;1767;p28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8" name="Google Shape;1768;p28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9" name="Google Shape;1769;p28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0" name="Google Shape;1770;p28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1" name="Google Shape;1771;p28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2" name="Google Shape;1772;p28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3" name="Google Shape;1773;p28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4" name="Google Shape;1774;p28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5" name="Google Shape;1775;p28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6" name="Google Shape;1776;p28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7" name="Google Shape;1777;p28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28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9" name="Google Shape;1779;p28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0" name="Google Shape;1780;p28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1" name="Google Shape;1781;p28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2" name="Google Shape;1782;p28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3" name="Google Shape;1783;p28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4" name="Google Shape;1784;p28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5" name="Google Shape;1785;p28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6" name="Google Shape;1786;p28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7" name="Google Shape;1787;p28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8" name="Google Shape;1788;p28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9" name="Google Shape;1789;p28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0" name="Google Shape;1790;p28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1" name="Google Shape;1791;p28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2" name="Google Shape;1792;p28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3" name="Google Shape;1793;p28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4" name="Google Shape;1794;p28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5" name="Google Shape;1795;p28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6" name="Google Shape;1796;p28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7" name="Google Shape;1797;p28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8" name="Google Shape;1798;p28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9" name="Google Shape;1799;p28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0" name="Google Shape;1800;p28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1" name="Google Shape;1801;p28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2" name="Google Shape;1802;p28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3" name="Google Shape;1803;p28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4" name="Google Shape;1804;p28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5" name="Google Shape;1805;p28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6" name="Google Shape;1806;p28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7" name="Google Shape;1807;p28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8" name="Google Shape;1808;p28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9" name="Google Shape;1809;p28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0" name="Google Shape;1810;p28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1" name="Google Shape;1811;p28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2" name="Google Shape;1812;p28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3" name="Google Shape;1813;p28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4" name="Google Shape;1814;p28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5" name="Google Shape;1815;p28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6" name="Google Shape;1816;p28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7" name="Google Shape;1817;p28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8" name="Google Shape;1818;p28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9" name="Google Shape;1819;p28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0" name="Google Shape;1820;p28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1" name="Google Shape;1821;p28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2" name="Google Shape;1822;p28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3" name="Google Shape;1823;p28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4" name="Google Shape;1824;p28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5" name="Google Shape;1825;p28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6" name="Google Shape;1826;p28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7" name="Google Shape;1827;p28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8" name="Google Shape;1828;p28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9" name="Google Shape;1829;p28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0" name="Google Shape;1830;p28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1" name="Google Shape;1831;p28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2" name="Google Shape;1832;p28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3" name="Google Shape;1833;p28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4" name="Google Shape;1834;p28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5" name="Google Shape;1835;p28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6" name="Google Shape;1836;p28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7" name="Google Shape;1837;p28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8" name="Google Shape;1838;p28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9" name="Google Shape;1839;p28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0" name="Google Shape;1840;p28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1" name="Google Shape;1841;p28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2" name="Google Shape;1842;p28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3" name="Google Shape;1843;p28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4" name="Google Shape;1844;p28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5" name="Google Shape;1845;p28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6" name="Google Shape;1846;p28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7" name="Google Shape;1847;p28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8" name="Google Shape;1848;p28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9" name="Google Shape;1849;p28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0" name="Google Shape;1850;p28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1" name="Google Shape;1851;p28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2" name="Google Shape;1852;p28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3" name="Google Shape;1853;p28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4" name="Google Shape;1854;p28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5" name="Google Shape;1855;p28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6" name="Google Shape;1856;p28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7" name="Google Shape;1857;p28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8" name="Google Shape;1858;p28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9" name="Google Shape;1859;p28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0" name="Google Shape;1860;p28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rgbClr val="262626"/>
            </a:solidFill>
            <a:ln cap="flat" cmpd="sng" w="9525">
              <a:solidFill>
                <a:srgbClr val="1717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4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timeline or process.</a:t>
            </a:r>
            <a:endParaRPr/>
          </a:p>
        </p:txBody>
      </p:sp>
      <p:sp>
        <p:nvSpPr>
          <p:cNvPr id="1866" name="Google Shape;1866;p29"/>
          <p:cNvSpPr txBox="1"/>
          <p:nvPr>
            <p:ph idx="1" type="body"/>
          </p:nvPr>
        </p:nvSpPr>
        <p:spPr>
          <a:xfrm>
            <a:off x="306550" y="3016652"/>
            <a:ext cx="1634700" cy="18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1867" name="Google Shape;1867;p29"/>
          <p:cNvSpPr txBox="1"/>
          <p:nvPr>
            <p:ph idx="2" type="subTitle"/>
          </p:nvPr>
        </p:nvSpPr>
        <p:spPr>
          <a:xfrm>
            <a:off x="306550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Barrio"/>
                <a:ea typeface="Barrio"/>
                <a:cs typeface="Barrio"/>
                <a:sym typeface="Barrio"/>
              </a:rPr>
              <a:t>2000</a:t>
            </a:r>
            <a:endParaRPr>
              <a:solidFill>
                <a:srgbClr val="000000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1868" name="Google Shape;1868;p29"/>
          <p:cNvSpPr txBox="1"/>
          <p:nvPr>
            <p:ph idx="3" type="body"/>
          </p:nvPr>
        </p:nvSpPr>
        <p:spPr>
          <a:xfrm>
            <a:off x="2045456" y="3016652"/>
            <a:ext cx="1634700" cy="18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1869" name="Google Shape;1869;p29"/>
          <p:cNvSpPr txBox="1"/>
          <p:nvPr>
            <p:ph idx="4" type="subTitle"/>
          </p:nvPr>
        </p:nvSpPr>
        <p:spPr>
          <a:xfrm>
            <a:off x="2045455" y="20176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Barrio"/>
                <a:ea typeface="Barrio"/>
                <a:cs typeface="Barrio"/>
                <a:sym typeface="Barrio"/>
              </a:rPr>
              <a:t>2005</a:t>
            </a:r>
            <a:endParaRPr>
              <a:solidFill>
                <a:srgbClr val="000000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1870" name="Google Shape;1870;p29"/>
          <p:cNvSpPr txBox="1"/>
          <p:nvPr>
            <p:ph idx="5" type="body"/>
          </p:nvPr>
        </p:nvSpPr>
        <p:spPr>
          <a:xfrm>
            <a:off x="3784362" y="3016652"/>
            <a:ext cx="1634700" cy="18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1871" name="Google Shape;1871;p29"/>
          <p:cNvSpPr txBox="1"/>
          <p:nvPr>
            <p:ph idx="6" type="subTitle"/>
          </p:nvPr>
        </p:nvSpPr>
        <p:spPr>
          <a:xfrm>
            <a:off x="3784359" y="18652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Barrio"/>
                <a:ea typeface="Barrio"/>
                <a:cs typeface="Barrio"/>
                <a:sym typeface="Barrio"/>
              </a:rPr>
              <a:t>2010</a:t>
            </a:r>
            <a:endParaRPr>
              <a:solidFill>
                <a:srgbClr val="000000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1872" name="Google Shape;1872;p29"/>
          <p:cNvSpPr txBox="1"/>
          <p:nvPr>
            <p:ph idx="7" type="body"/>
          </p:nvPr>
        </p:nvSpPr>
        <p:spPr>
          <a:xfrm>
            <a:off x="5523268" y="3016652"/>
            <a:ext cx="1634700" cy="18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1873" name="Google Shape;1873;p29"/>
          <p:cNvSpPr txBox="1"/>
          <p:nvPr>
            <p:ph idx="8" type="subTitle"/>
          </p:nvPr>
        </p:nvSpPr>
        <p:spPr>
          <a:xfrm>
            <a:off x="5523264" y="20176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Barrio"/>
                <a:ea typeface="Barrio"/>
                <a:cs typeface="Barrio"/>
                <a:sym typeface="Barrio"/>
              </a:rPr>
              <a:t>2015</a:t>
            </a:r>
            <a:endParaRPr>
              <a:solidFill>
                <a:srgbClr val="000000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1874" name="Google Shape;1874;p29"/>
          <p:cNvSpPr txBox="1"/>
          <p:nvPr>
            <p:ph idx="9" type="body"/>
          </p:nvPr>
        </p:nvSpPr>
        <p:spPr>
          <a:xfrm>
            <a:off x="7262174" y="3016652"/>
            <a:ext cx="1634700" cy="18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1875" name="Google Shape;1875;p29"/>
          <p:cNvSpPr txBox="1"/>
          <p:nvPr>
            <p:ph idx="13" type="subTitle"/>
          </p:nvPr>
        </p:nvSpPr>
        <p:spPr>
          <a:xfrm>
            <a:off x="7262169" y="18652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Barrio"/>
                <a:ea typeface="Barrio"/>
                <a:cs typeface="Barrio"/>
                <a:sym typeface="Barrio"/>
              </a:rPr>
              <a:t>2020</a:t>
            </a:r>
            <a:endParaRPr>
              <a:solidFill>
                <a:srgbClr val="000000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9" name="Shape 1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0" name="Google Shape;1880;p30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1881" name="Google Shape;1881;p30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1882" name="Google Shape;1882;p30"/>
          <p:cNvGrpSpPr/>
          <p:nvPr/>
        </p:nvGrpSpPr>
        <p:grpSpPr>
          <a:xfrm>
            <a:off x="5117012" y="1107269"/>
            <a:ext cx="3502880" cy="2928967"/>
            <a:chOff x="1295330" y="1868507"/>
            <a:chExt cx="4365503" cy="3647530"/>
          </a:xfrm>
        </p:grpSpPr>
        <p:grpSp>
          <p:nvGrpSpPr>
            <p:cNvPr id="1883" name="Google Shape;1883;p30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1884" name="Google Shape;1884;p30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1885" name="Google Shape;1885;p30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6" name="Google Shape;1886;p30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7" name="Google Shape;1887;p30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8" name="Google Shape;1888;p30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1889" name="Google Shape;1889;p30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0" name="Google Shape;1890;p30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891" name="Google Shape;1891;p30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5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31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1897" name="Google Shape;1897;p31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1898" name="Google Shape;1898;p31"/>
          <p:cNvGrpSpPr/>
          <p:nvPr/>
        </p:nvGrpSpPr>
        <p:grpSpPr>
          <a:xfrm>
            <a:off x="4573387" y="1363045"/>
            <a:ext cx="4291168" cy="2201037"/>
            <a:chOff x="3289100" y="2648488"/>
            <a:chExt cx="5622600" cy="2876421"/>
          </a:xfrm>
        </p:grpSpPr>
        <p:grpSp>
          <p:nvGrpSpPr>
            <p:cNvPr id="1899" name="Google Shape;1899;p31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1900" name="Google Shape;1900;p31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01" name="Google Shape;1901;p31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1902" name="Google Shape;1902;p31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3" name="Google Shape;1903;p31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04" name="Google Shape;1904;p31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8" name="Shape 1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32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1910" name="Google Shape;1910;p32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1911" name="Google Shape;1911;p32"/>
          <p:cNvGrpSpPr/>
          <p:nvPr/>
        </p:nvGrpSpPr>
        <p:grpSpPr>
          <a:xfrm>
            <a:off x="5861988" y="637516"/>
            <a:ext cx="2098813" cy="3868480"/>
            <a:chOff x="8625436" y="1258061"/>
            <a:chExt cx="2388000" cy="4396500"/>
          </a:xfrm>
        </p:grpSpPr>
        <p:sp>
          <p:nvSpPr>
            <p:cNvPr id="1912" name="Google Shape;1912;p32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3" name="Google Shape;1913;p32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4" name="Google Shape;1914;p32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8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9" name="Google Shape;1919;p33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1920" name="Google Shape;1920;p33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1921" name="Google Shape;1921;p33"/>
          <p:cNvGrpSpPr/>
          <p:nvPr/>
        </p:nvGrpSpPr>
        <p:grpSpPr>
          <a:xfrm>
            <a:off x="5598883" y="740371"/>
            <a:ext cx="2518370" cy="3688797"/>
            <a:chOff x="6953045" y="1252870"/>
            <a:chExt cx="3186600" cy="4559700"/>
          </a:xfrm>
        </p:grpSpPr>
        <p:sp>
          <p:nvSpPr>
            <p:cNvPr id="1922" name="Google Shape;1922;p33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3" name="Google Shape;1923;p33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4" name="Google Shape;1924;p33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8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p34"/>
          <p:cNvSpPr txBox="1"/>
          <p:nvPr>
            <p:ph type="title"/>
          </p:nvPr>
        </p:nvSpPr>
        <p:spPr>
          <a:xfrm>
            <a:off x="2420475" y="918825"/>
            <a:ext cx="42099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you!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3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Google Shape;1934;p35"/>
          <p:cNvSpPr txBox="1"/>
          <p:nvPr>
            <p:ph type="title"/>
          </p:nvPr>
        </p:nvSpPr>
        <p:spPr>
          <a:xfrm>
            <a:off x="434075" y="1735025"/>
            <a:ext cx="2636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highlight>
                  <a:srgbClr val="FFFFFF"/>
                </a:highlight>
              </a:rPr>
              <a:t>Editable Icons</a:t>
            </a:r>
            <a:endParaRPr sz="4800">
              <a:highlight>
                <a:srgbClr val="FFFFFF"/>
              </a:highlight>
            </a:endParaRPr>
          </a:p>
        </p:txBody>
      </p:sp>
      <p:grpSp>
        <p:nvGrpSpPr>
          <p:cNvPr id="1935" name="Google Shape;1935;p35"/>
          <p:cNvGrpSpPr/>
          <p:nvPr/>
        </p:nvGrpSpPr>
        <p:grpSpPr>
          <a:xfrm>
            <a:off x="3858964" y="758873"/>
            <a:ext cx="303870" cy="199233"/>
            <a:chOff x="4797800" y="1994125"/>
            <a:chExt cx="306475" cy="186025"/>
          </a:xfrm>
        </p:grpSpPr>
        <p:sp>
          <p:nvSpPr>
            <p:cNvPr id="1936" name="Google Shape;1936;p35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7" name="Google Shape;1937;p35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38" name="Google Shape;1938;p35"/>
          <p:cNvSpPr/>
          <p:nvPr/>
        </p:nvSpPr>
        <p:spPr>
          <a:xfrm>
            <a:off x="3441015" y="771481"/>
            <a:ext cx="263615" cy="242233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9" name="Google Shape;1939;p35"/>
          <p:cNvSpPr/>
          <p:nvPr/>
        </p:nvSpPr>
        <p:spPr>
          <a:xfrm>
            <a:off x="3129703" y="705950"/>
            <a:ext cx="158367" cy="312946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0" name="Google Shape;1940;p35"/>
          <p:cNvSpPr/>
          <p:nvPr/>
        </p:nvSpPr>
        <p:spPr>
          <a:xfrm>
            <a:off x="4274964" y="759283"/>
            <a:ext cx="264061" cy="199233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1" name="Google Shape;1941;p35"/>
          <p:cNvSpPr/>
          <p:nvPr/>
        </p:nvSpPr>
        <p:spPr>
          <a:xfrm>
            <a:off x="4652588" y="725607"/>
            <a:ext cx="250354" cy="266599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2" name="Google Shape;1942;p35"/>
          <p:cNvSpPr/>
          <p:nvPr/>
        </p:nvSpPr>
        <p:spPr>
          <a:xfrm>
            <a:off x="5394566" y="752066"/>
            <a:ext cx="224253" cy="220733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43" name="Google Shape;1943;p35"/>
          <p:cNvGrpSpPr/>
          <p:nvPr/>
        </p:nvGrpSpPr>
        <p:grpSpPr>
          <a:xfrm>
            <a:off x="5803903" y="761985"/>
            <a:ext cx="264061" cy="199715"/>
            <a:chOff x="4250025" y="2848800"/>
            <a:chExt cx="266325" cy="186475"/>
          </a:xfrm>
        </p:grpSpPr>
        <p:sp>
          <p:nvSpPr>
            <p:cNvPr id="1944" name="Google Shape;1944;p35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5" name="Google Shape;1945;p35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46" name="Google Shape;1946;p35"/>
          <p:cNvGrpSpPr/>
          <p:nvPr/>
        </p:nvGrpSpPr>
        <p:grpSpPr>
          <a:xfrm>
            <a:off x="6251914" y="733791"/>
            <a:ext cx="257418" cy="256558"/>
            <a:chOff x="4707700" y="2822475"/>
            <a:chExt cx="259625" cy="239550"/>
          </a:xfrm>
        </p:grpSpPr>
        <p:sp>
          <p:nvSpPr>
            <p:cNvPr id="1947" name="Google Shape;1947;p35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8" name="Google Shape;1948;p35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9" name="Google Shape;1949;p35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50" name="Google Shape;1950;p35"/>
          <p:cNvSpPr/>
          <p:nvPr/>
        </p:nvSpPr>
        <p:spPr>
          <a:xfrm>
            <a:off x="6607329" y="736774"/>
            <a:ext cx="255658" cy="25144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1" name="Google Shape;1951;p35"/>
          <p:cNvSpPr/>
          <p:nvPr/>
        </p:nvSpPr>
        <p:spPr>
          <a:xfrm>
            <a:off x="6999945" y="762590"/>
            <a:ext cx="264061" cy="19971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52" name="Google Shape;1952;p35"/>
          <p:cNvGrpSpPr/>
          <p:nvPr/>
        </p:nvGrpSpPr>
        <p:grpSpPr>
          <a:xfrm>
            <a:off x="7478295" y="705115"/>
            <a:ext cx="263615" cy="313428"/>
            <a:chOff x="6425500" y="2795700"/>
            <a:chExt cx="265875" cy="292650"/>
          </a:xfrm>
        </p:grpSpPr>
        <p:sp>
          <p:nvSpPr>
            <p:cNvPr id="1953" name="Google Shape;1953;p35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4" name="Google Shape;1954;p35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55" name="Google Shape;1955;p35"/>
          <p:cNvSpPr/>
          <p:nvPr/>
        </p:nvSpPr>
        <p:spPr>
          <a:xfrm>
            <a:off x="7851488" y="730815"/>
            <a:ext cx="264507" cy="263707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56" name="Google Shape;1956;p35"/>
          <p:cNvGrpSpPr/>
          <p:nvPr/>
        </p:nvGrpSpPr>
        <p:grpSpPr>
          <a:xfrm>
            <a:off x="8286808" y="748070"/>
            <a:ext cx="262723" cy="228203"/>
            <a:chOff x="5549875" y="2418425"/>
            <a:chExt cx="264975" cy="213075"/>
          </a:xfrm>
        </p:grpSpPr>
        <p:sp>
          <p:nvSpPr>
            <p:cNvPr id="1957" name="Google Shape;1957;p35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8" name="Google Shape;1958;p35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59" name="Google Shape;1959;p35"/>
          <p:cNvSpPr/>
          <p:nvPr/>
        </p:nvSpPr>
        <p:spPr>
          <a:xfrm>
            <a:off x="3146281" y="1226573"/>
            <a:ext cx="125202" cy="299077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60" name="Google Shape;1960;p35"/>
          <p:cNvGrpSpPr/>
          <p:nvPr/>
        </p:nvGrpSpPr>
        <p:grpSpPr>
          <a:xfrm>
            <a:off x="3858899" y="1254450"/>
            <a:ext cx="224699" cy="242233"/>
            <a:chOff x="3739275" y="2525850"/>
            <a:chExt cx="226625" cy="226175"/>
          </a:xfrm>
        </p:grpSpPr>
        <p:sp>
          <p:nvSpPr>
            <p:cNvPr id="1961" name="Google Shape;1961;p35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2" name="Google Shape;1962;p35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3" name="Google Shape;1963;p35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4" name="Google Shape;1964;p35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65" name="Google Shape;1965;p35"/>
          <p:cNvGrpSpPr/>
          <p:nvPr/>
        </p:nvGrpSpPr>
        <p:grpSpPr>
          <a:xfrm>
            <a:off x="3463800" y="1233418"/>
            <a:ext cx="204348" cy="284297"/>
            <a:chOff x="4518575" y="2506200"/>
            <a:chExt cx="206100" cy="265450"/>
          </a:xfrm>
        </p:grpSpPr>
        <p:sp>
          <p:nvSpPr>
            <p:cNvPr id="1966" name="Google Shape;1966;p35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7" name="Google Shape;1967;p35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8" name="Google Shape;1968;p35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9" name="Google Shape;1969;p35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0" name="Google Shape;1970;p35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1" name="Google Shape;1971;p35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2" name="Google Shape;1972;p35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3" name="Google Shape;1973;p35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4" name="Google Shape;1974;p35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75" name="Google Shape;1975;p35"/>
          <p:cNvGrpSpPr/>
          <p:nvPr/>
        </p:nvGrpSpPr>
        <p:grpSpPr>
          <a:xfrm>
            <a:off x="4274686" y="1254657"/>
            <a:ext cx="224723" cy="242233"/>
            <a:chOff x="4164375" y="1677425"/>
            <a:chExt cx="226650" cy="226175"/>
          </a:xfrm>
        </p:grpSpPr>
        <p:sp>
          <p:nvSpPr>
            <p:cNvPr id="1976" name="Google Shape;1976;p35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7" name="Google Shape;1977;p35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8" name="Google Shape;1978;p35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9" name="Google Shape;1979;p35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0" name="Google Shape;1980;p35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81" name="Google Shape;1981;p35"/>
          <p:cNvGrpSpPr/>
          <p:nvPr/>
        </p:nvGrpSpPr>
        <p:grpSpPr>
          <a:xfrm>
            <a:off x="5065163" y="1247734"/>
            <a:ext cx="224253" cy="242233"/>
            <a:chOff x="5226025" y="1677425"/>
            <a:chExt cx="226175" cy="226175"/>
          </a:xfrm>
        </p:grpSpPr>
        <p:sp>
          <p:nvSpPr>
            <p:cNvPr id="1982" name="Google Shape;1982;p35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3" name="Google Shape;1983;p35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84" name="Google Shape;1984;p35"/>
          <p:cNvGrpSpPr/>
          <p:nvPr/>
        </p:nvGrpSpPr>
        <p:grpSpPr>
          <a:xfrm>
            <a:off x="4670201" y="1247836"/>
            <a:ext cx="224253" cy="242233"/>
            <a:chOff x="4835275" y="1198350"/>
            <a:chExt cx="226175" cy="226175"/>
          </a:xfrm>
        </p:grpSpPr>
        <p:sp>
          <p:nvSpPr>
            <p:cNvPr id="1985" name="Google Shape;1985;p35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6" name="Google Shape;1986;p35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87" name="Google Shape;1987;p35"/>
          <p:cNvGrpSpPr/>
          <p:nvPr/>
        </p:nvGrpSpPr>
        <p:grpSpPr>
          <a:xfrm>
            <a:off x="5935270" y="1235186"/>
            <a:ext cx="260517" cy="281432"/>
            <a:chOff x="968775" y="1180050"/>
            <a:chExt cx="262750" cy="262775"/>
          </a:xfrm>
        </p:grpSpPr>
        <p:sp>
          <p:nvSpPr>
            <p:cNvPr id="1988" name="Google Shape;1988;p35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9" name="Google Shape;1989;p35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0" name="Google Shape;1990;p35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91" name="Google Shape;1991;p35"/>
          <p:cNvGrpSpPr/>
          <p:nvPr/>
        </p:nvGrpSpPr>
        <p:grpSpPr>
          <a:xfrm>
            <a:off x="5458959" y="1287879"/>
            <a:ext cx="289716" cy="176019"/>
            <a:chOff x="1678900" y="1231350"/>
            <a:chExt cx="292200" cy="164350"/>
          </a:xfrm>
        </p:grpSpPr>
        <p:sp>
          <p:nvSpPr>
            <p:cNvPr id="1992" name="Google Shape;1992;p35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3" name="Google Shape;1993;p35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4" name="Google Shape;1994;p35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95" name="Google Shape;1995;p35"/>
          <p:cNvSpPr/>
          <p:nvPr/>
        </p:nvSpPr>
        <p:spPr>
          <a:xfrm>
            <a:off x="6448167" y="1226586"/>
            <a:ext cx="184469" cy="285234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96" name="Google Shape;1996;p35"/>
          <p:cNvGrpSpPr/>
          <p:nvPr/>
        </p:nvGrpSpPr>
        <p:grpSpPr>
          <a:xfrm>
            <a:off x="6781378" y="1230164"/>
            <a:ext cx="241505" cy="277496"/>
            <a:chOff x="2405550" y="1181850"/>
            <a:chExt cx="243575" cy="259100"/>
          </a:xfrm>
        </p:grpSpPr>
        <p:sp>
          <p:nvSpPr>
            <p:cNvPr id="1997" name="Google Shape;1997;p35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8" name="Google Shape;1998;p35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9" name="Google Shape;1999;p35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0" name="Google Shape;2000;p35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1" name="Google Shape;2001;p35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2" name="Google Shape;2002;p35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03" name="Google Shape;2003;p35"/>
          <p:cNvSpPr/>
          <p:nvPr/>
        </p:nvSpPr>
        <p:spPr>
          <a:xfrm>
            <a:off x="7237450" y="1248291"/>
            <a:ext cx="224253" cy="242233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04" name="Google Shape;2004;p35"/>
          <p:cNvGrpSpPr/>
          <p:nvPr/>
        </p:nvGrpSpPr>
        <p:grpSpPr>
          <a:xfrm>
            <a:off x="7556268" y="1228438"/>
            <a:ext cx="214957" cy="280950"/>
            <a:chOff x="3086700" y="1180050"/>
            <a:chExt cx="216800" cy="262325"/>
          </a:xfrm>
        </p:grpSpPr>
        <p:sp>
          <p:nvSpPr>
            <p:cNvPr id="2005" name="Google Shape;2005;p35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6" name="Google Shape;2006;p35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07" name="Google Shape;2007;p35"/>
          <p:cNvGrpSpPr/>
          <p:nvPr/>
        </p:nvGrpSpPr>
        <p:grpSpPr>
          <a:xfrm>
            <a:off x="7936216" y="1219120"/>
            <a:ext cx="171182" cy="299585"/>
            <a:chOff x="3741075" y="1171575"/>
            <a:chExt cx="172650" cy="279725"/>
          </a:xfrm>
        </p:grpSpPr>
        <p:sp>
          <p:nvSpPr>
            <p:cNvPr id="2008" name="Google Shape;2008;p35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9" name="Google Shape;2009;p35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0" name="Google Shape;2010;p35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1" name="Google Shape;2011;p35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12" name="Google Shape;2012;p35"/>
          <p:cNvSpPr/>
          <p:nvPr/>
        </p:nvSpPr>
        <p:spPr>
          <a:xfrm>
            <a:off x="8279973" y="1228929"/>
            <a:ext cx="262748" cy="281405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13" name="Google Shape;2013;p35"/>
          <p:cNvGrpSpPr/>
          <p:nvPr/>
        </p:nvGrpSpPr>
        <p:grpSpPr>
          <a:xfrm>
            <a:off x="3077364" y="1803762"/>
            <a:ext cx="263640" cy="199260"/>
            <a:chOff x="952700" y="1101100"/>
            <a:chExt cx="265900" cy="186050"/>
          </a:xfrm>
        </p:grpSpPr>
        <p:sp>
          <p:nvSpPr>
            <p:cNvPr id="2014" name="Google Shape;2014;p35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5" name="Google Shape;2015;p35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6" name="Google Shape;2016;p35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17" name="Google Shape;2017;p35"/>
          <p:cNvSpPr/>
          <p:nvPr/>
        </p:nvSpPr>
        <p:spPr>
          <a:xfrm>
            <a:off x="3472201" y="1738492"/>
            <a:ext cx="184890" cy="284779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8" name="Google Shape;2018;p35"/>
          <p:cNvSpPr/>
          <p:nvPr/>
        </p:nvSpPr>
        <p:spPr>
          <a:xfrm>
            <a:off x="3788593" y="1760023"/>
            <a:ext cx="297227" cy="313696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9" name="Google Shape;2019;p35"/>
          <p:cNvSpPr/>
          <p:nvPr/>
        </p:nvSpPr>
        <p:spPr>
          <a:xfrm>
            <a:off x="4217301" y="1760077"/>
            <a:ext cx="270704" cy="236530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0" name="Google Shape;2020;p35"/>
          <p:cNvSpPr/>
          <p:nvPr/>
        </p:nvSpPr>
        <p:spPr>
          <a:xfrm>
            <a:off x="4674321" y="1790044"/>
            <a:ext cx="233548" cy="264698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21" name="Google Shape;2021;p35"/>
          <p:cNvGrpSpPr/>
          <p:nvPr/>
        </p:nvGrpSpPr>
        <p:grpSpPr>
          <a:xfrm>
            <a:off x="5095848" y="1786950"/>
            <a:ext cx="238406" cy="270427"/>
            <a:chOff x="5583325" y="1073450"/>
            <a:chExt cx="240450" cy="252500"/>
          </a:xfrm>
        </p:grpSpPr>
        <p:sp>
          <p:nvSpPr>
            <p:cNvPr id="2022" name="Google Shape;2022;p35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3" name="Google Shape;2023;p35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4" name="Google Shape;2024;p35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5" name="Google Shape;2025;p35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26" name="Google Shape;2026;p35"/>
          <p:cNvGrpSpPr/>
          <p:nvPr/>
        </p:nvGrpSpPr>
        <p:grpSpPr>
          <a:xfrm>
            <a:off x="5458696" y="1778746"/>
            <a:ext cx="290138" cy="231738"/>
            <a:chOff x="1502275" y="3638775"/>
            <a:chExt cx="292625" cy="216375"/>
          </a:xfrm>
        </p:grpSpPr>
        <p:sp>
          <p:nvSpPr>
            <p:cNvPr id="2027" name="Google Shape;2027;p35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8" name="Google Shape;2028;p35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9" name="Google Shape;2029;p35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0" name="Google Shape;2030;p35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1" name="Google Shape;2031;p35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32" name="Google Shape;2032;p35"/>
          <p:cNvGrpSpPr/>
          <p:nvPr/>
        </p:nvGrpSpPr>
        <p:grpSpPr>
          <a:xfrm>
            <a:off x="5874988" y="1735106"/>
            <a:ext cx="265821" cy="284752"/>
            <a:chOff x="3171000" y="4021950"/>
            <a:chExt cx="268100" cy="265875"/>
          </a:xfrm>
        </p:grpSpPr>
        <p:sp>
          <p:nvSpPr>
            <p:cNvPr id="2033" name="Google Shape;2033;p35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4" name="Google Shape;2034;p35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35" name="Google Shape;2035;p35"/>
          <p:cNvSpPr/>
          <p:nvPr/>
        </p:nvSpPr>
        <p:spPr>
          <a:xfrm>
            <a:off x="6265525" y="1762326"/>
            <a:ext cx="295888" cy="320122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6" name="Google Shape;2036;p35"/>
          <p:cNvSpPr/>
          <p:nvPr/>
        </p:nvSpPr>
        <p:spPr>
          <a:xfrm>
            <a:off x="6681310" y="1750114"/>
            <a:ext cx="264061" cy="285341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37" name="Google Shape;2037;p35"/>
          <p:cNvGrpSpPr/>
          <p:nvPr/>
        </p:nvGrpSpPr>
        <p:grpSpPr>
          <a:xfrm>
            <a:off x="7066961" y="1775689"/>
            <a:ext cx="250800" cy="270909"/>
            <a:chOff x="5684575" y="4038000"/>
            <a:chExt cx="252950" cy="252950"/>
          </a:xfrm>
        </p:grpSpPr>
        <p:sp>
          <p:nvSpPr>
            <p:cNvPr id="2038" name="Google Shape;2038;p35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9" name="Google Shape;2039;p35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0" name="Google Shape;2040;p35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1" name="Google Shape;2041;p35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2" name="Google Shape;2042;p35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3" name="Google Shape;2043;p35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44" name="Google Shape;2044;p35"/>
          <p:cNvGrpSpPr/>
          <p:nvPr/>
        </p:nvGrpSpPr>
        <p:grpSpPr>
          <a:xfrm>
            <a:off x="7512105" y="1743056"/>
            <a:ext cx="185336" cy="313883"/>
            <a:chOff x="1982675" y="3599525"/>
            <a:chExt cx="186925" cy="293075"/>
          </a:xfrm>
        </p:grpSpPr>
        <p:sp>
          <p:nvSpPr>
            <p:cNvPr id="2045" name="Google Shape;2045;p35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6" name="Google Shape;2046;p35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7" name="Google Shape;2047;p35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8" name="Google Shape;2048;p35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9" name="Google Shape;2049;p35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50" name="Google Shape;2050;p35"/>
          <p:cNvGrpSpPr/>
          <p:nvPr/>
        </p:nvGrpSpPr>
        <p:grpSpPr>
          <a:xfrm>
            <a:off x="7891611" y="1743056"/>
            <a:ext cx="133580" cy="313428"/>
            <a:chOff x="2397075" y="3602200"/>
            <a:chExt cx="134725" cy="292650"/>
          </a:xfrm>
        </p:grpSpPr>
        <p:sp>
          <p:nvSpPr>
            <p:cNvPr id="2051" name="Google Shape;2051;p35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2" name="Google Shape;2052;p35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3" name="Google Shape;2053;p35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4" name="Google Shape;2054;p35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5" name="Google Shape;2055;p35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56" name="Google Shape;2056;p35"/>
          <p:cNvGrpSpPr/>
          <p:nvPr/>
        </p:nvGrpSpPr>
        <p:grpSpPr>
          <a:xfrm>
            <a:off x="3117262" y="2280804"/>
            <a:ext cx="184890" cy="301486"/>
            <a:chOff x="2717350" y="3603525"/>
            <a:chExt cx="186475" cy="281500"/>
          </a:xfrm>
        </p:grpSpPr>
        <p:sp>
          <p:nvSpPr>
            <p:cNvPr id="2057" name="Google Shape;2057;p35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8" name="Google Shape;2058;p3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9" name="Google Shape;2059;p3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0" name="Google Shape;2060;p35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61" name="Google Shape;2061;p35"/>
          <p:cNvSpPr/>
          <p:nvPr/>
        </p:nvSpPr>
        <p:spPr>
          <a:xfrm>
            <a:off x="8218544" y="1762514"/>
            <a:ext cx="290609" cy="263305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2" name="Google Shape;2062;p35"/>
          <p:cNvGrpSpPr/>
          <p:nvPr/>
        </p:nvGrpSpPr>
        <p:grpSpPr>
          <a:xfrm>
            <a:off x="3449463" y="2288930"/>
            <a:ext cx="249040" cy="285234"/>
            <a:chOff x="3927075" y="3612900"/>
            <a:chExt cx="251175" cy="266325"/>
          </a:xfrm>
        </p:grpSpPr>
        <p:sp>
          <p:nvSpPr>
            <p:cNvPr id="2063" name="Google Shape;2063;p35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4" name="Google Shape;2064;p35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65" name="Google Shape;2065;p35"/>
          <p:cNvGrpSpPr/>
          <p:nvPr/>
        </p:nvGrpSpPr>
        <p:grpSpPr>
          <a:xfrm>
            <a:off x="3845542" y="2335754"/>
            <a:ext cx="252114" cy="272810"/>
            <a:chOff x="4324975" y="3617800"/>
            <a:chExt cx="254275" cy="254725"/>
          </a:xfrm>
        </p:grpSpPr>
        <p:sp>
          <p:nvSpPr>
            <p:cNvPr id="2066" name="Google Shape;2066;p35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7" name="Google Shape;2067;p35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8" name="Google Shape;2068;p35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69" name="Google Shape;2069;p35"/>
          <p:cNvGrpSpPr/>
          <p:nvPr/>
        </p:nvGrpSpPr>
        <p:grpSpPr>
          <a:xfrm>
            <a:off x="4245786" y="2387350"/>
            <a:ext cx="299904" cy="171065"/>
            <a:chOff x="4728650" y="3665975"/>
            <a:chExt cx="302475" cy="159725"/>
          </a:xfrm>
        </p:grpSpPr>
        <p:sp>
          <p:nvSpPr>
            <p:cNvPr id="2070" name="Google Shape;2070;p35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1" name="Google Shape;2071;p35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72" name="Google Shape;2072;p35"/>
          <p:cNvGrpSpPr/>
          <p:nvPr/>
        </p:nvGrpSpPr>
        <p:grpSpPr>
          <a:xfrm>
            <a:off x="4640786" y="2353692"/>
            <a:ext cx="287039" cy="222179"/>
            <a:chOff x="5164925" y="3642775"/>
            <a:chExt cx="289500" cy="207450"/>
          </a:xfrm>
        </p:grpSpPr>
        <p:sp>
          <p:nvSpPr>
            <p:cNvPr id="2073" name="Google Shape;2073;p35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4" name="Google Shape;2074;p35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5" name="Google Shape;2075;p35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6" name="Google Shape;2076;p35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7" name="Google Shape;2077;p35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78" name="Google Shape;2078;p35"/>
          <p:cNvSpPr/>
          <p:nvPr/>
        </p:nvSpPr>
        <p:spPr>
          <a:xfrm>
            <a:off x="5091308" y="2286122"/>
            <a:ext cx="270704" cy="292383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9" name="Google Shape;2079;p35"/>
          <p:cNvSpPr/>
          <p:nvPr/>
        </p:nvSpPr>
        <p:spPr>
          <a:xfrm>
            <a:off x="5469167" y="2311202"/>
            <a:ext cx="250775" cy="242233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0" name="Google Shape;2080;p35"/>
          <p:cNvSpPr/>
          <p:nvPr/>
        </p:nvSpPr>
        <p:spPr>
          <a:xfrm>
            <a:off x="5827078" y="2302753"/>
            <a:ext cx="238852" cy="259128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1" name="Google Shape;2081;p35"/>
          <p:cNvSpPr/>
          <p:nvPr/>
        </p:nvSpPr>
        <p:spPr>
          <a:xfrm>
            <a:off x="6262824" y="2244827"/>
            <a:ext cx="263615" cy="284779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2" name="Google Shape;2082;p35"/>
          <p:cNvSpPr/>
          <p:nvPr/>
        </p:nvSpPr>
        <p:spPr>
          <a:xfrm>
            <a:off x="6644834" y="2244599"/>
            <a:ext cx="263615" cy="285234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3" name="Google Shape;2083;p35"/>
          <p:cNvSpPr/>
          <p:nvPr/>
        </p:nvSpPr>
        <p:spPr>
          <a:xfrm>
            <a:off x="7026844" y="2238667"/>
            <a:ext cx="255212" cy="330136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4" name="Google Shape;2084;p35"/>
          <p:cNvSpPr/>
          <p:nvPr/>
        </p:nvSpPr>
        <p:spPr>
          <a:xfrm>
            <a:off x="7487332" y="2283029"/>
            <a:ext cx="223831" cy="270535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85" name="Google Shape;2085;p35"/>
          <p:cNvGrpSpPr/>
          <p:nvPr/>
        </p:nvGrpSpPr>
        <p:grpSpPr>
          <a:xfrm>
            <a:off x="7881220" y="2286386"/>
            <a:ext cx="245471" cy="262904"/>
            <a:chOff x="5717150" y="2098500"/>
            <a:chExt cx="247575" cy="245475"/>
          </a:xfrm>
        </p:grpSpPr>
        <p:sp>
          <p:nvSpPr>
            <p:cNvPr id="2086" name="Google Shape;2086;p35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7" name="Google Shape;2087;p35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8" name="Google Shape;2088;p35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89" name="Google Shape;2089;p35"/>
          <p:cNvSpPr/>
          <p:nvPr/>
        </p:nvSpPr>
        <p:spPr>
          <a:xfrm>
            <a:off x="8293355" y="2233847"/>
            <a:ext cx="212330" cy="306734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0" name="Google Shape;2090;p35"/>
          <p:cNvSpPr/>
          <p:nvPr/>
        </p:nvSpPr>
        <p:spPr>
          <a:xfrm>
            <a:off x="3070466" y="2861390"/>
            <a:ext cx="276876" cy="199260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1" name="Google Shape;2091;p35"/>
          <p:cNvSpPr/>
          <p:nvPr/>
        </p:nvSpPr>
        <p:spPr>
          <a:xfrm>
            <a:off x="3460678" y="2846340"/>
            <a:ext cx="224277" cy="229355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92" name="Google Shape;2092;p35"/>
          <p:cNvGrpSpPr/>
          <p:nvPr/>
        </p:nvGrpSpPr>
        <p:grpSpPr>
          <a:xfrm>
            <a:off x="3814387" y="2789920"/>
            <a:ext cx="264061" cy="249409"/>
            <a:chOff x="6435300" y="2742175"/>
            <a:chExt cx="266325" cy="232875"/>
          </a:xfrm>
        </p:grpSpPr>
        <p:sp>
          <p:nvSpPr>
            <p:cNvPr id="2093" name="Google Shape;2093;p35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4" name="Google Shape;2094;p35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95" name="Google Shape;2095;p35"/>
          <p:cNvGrpSpPr/>
          <p:nvPr/>
        </p:nvGrpSpPr>
        <p:grpSpPr>
          <a:xfrm>
            <a:off x="4599523" y="2852123"/>
            <a:ext cx="250354" cy="270428"/>
            <a:chOff x="674800" y="2146225"/>
            <a:chExt cx="252500" cy="252500"/>
          </a:xfrm>
        </p:grpSpPr>
        <p:sp>
          <p:nvSpPr>
            <p:cNvPr id="2096" name="Google Shape;2096;p35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7" name="Google Shape;2097;p35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8" name="Google Shape;2098;p35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9" name="Google Shape;2099;p35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00" name="Google Shape;2100;p35"/>
          <p:cNvGrpSpPr/>
          <p:nvPr/>
        </p:nvGrpSpPr>
        <p:grpSpPr>
          <a:xfrm>
            <a:off x="4994823" y="2861148"/>
            <a:ext cx="250354" cy="270428"/>
            <a:chOff x="2164225" y="2146225"/>
            <a:chExt cx="252500" cy="252500"/>
          </a:xfrm>
        </p:grpSpPr>
        <p:sp>
          <p:nvSpPr>
            <p:cNvPr id="2101" name="Google Shape;2101;p35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2" name="Google Shape;2102;p35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3" name="Google Shape;2103;p35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4" name="Google Shape;2104;p35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05" name="Google Shape;2105;p35"/>
          <p:cNvGrpSpPr/>
          <p:nvPr/>
        </p:nvGrpSpPr>
        <p:grpSpPr>
          <a:xfrm>
            <a:off x="4204248" y="2860994"/>
            <a:ext cx="250800" cy="270909"/>
            <a:chOff x="689975" y="1737200"/>
            <a:chExt cx="252950" cy="252950"/>
          </a:xfrm>
        </p:grpSpPr>
        <p:sp>
          <p:nvSpPr>
            <p:cNvPr id="2106" name="Google Shape;2106;p35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7" name="Google Shape;2107;p35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8" name="Google Shape;2108;p35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9" name="Google Shape;2109;p35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0" name="Google Shape;2110;p35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1" name="Google Shape;2111;p35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12" name="Google Shape;2112;p35"/>
          <p:cNvGrpSpPr/>
          <p:nvPr/>
        </p:nvGrpSpPr>
        <p:grpSpPr>
          <a:xfrm>
            <a:off x="5389905" y="2853040"/>
            <a:ext cx="250800" cy="270428"/>
            <a:chOff x="2961350" y="1740750"/>
            <a:chExt cx="252950" cy="252500"/>
          </a:xfrm>
        </p:grpSpPr>
        <p:sp>
          <p:nvSpPr>
            <p:cNvPr id="2113" name="Google Shape;2113;p35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4" name="Google Shape;2114;p35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5" name="Google Shape;2115;p35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6" name="Google Shape;2116;p35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7" name="Google Shape;2117;p35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8" name="Google Shape;2118;p35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19" name="Google Shape;2119;p35"/>
          <p:cNvSpPr/>
          <p:nvPr/>
        </p:nvSpPr>
        <p:spPr>
          <a:xfrm>
            <a:off x="5808122" y="2876025"/>
            <a:ext cx="249769" cy="269947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20" name="Google Shape;2120;p35"/>
          <p:cNvGrpSpPr/>
          <p:nvPr/>
        </p:nvGrpSpPr>
        <p:grpSpPr>
          <a:xfrm>
            <a:off x="6202933" y="2812359"/>
            <a:ext cx="203927" cy="295757"/>
            <a:chOff x="4026550" y="3640100"/>
            <a:chExt cx="205675" cy="276150"/>
          </a:xfrm>
        </p:grpSpPr>
        <p:sp>
          <p:nvSpPr>
            <p:cNvPr id="2121" name="Google Shape;2121;p35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2" name="Google Shape;2122;p35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3" name="Google Shape;2123;p35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4" name="Google Shape;2124;p35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5" name="Google Shape;2125;p35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6" name="Google Shape;2126;p35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27" name="Google Shape;2127;p35"/>
          <p:cNvSpPr/>
          <p:nvPr/>
        </p:nvSpPr>
        <p:spPr>
          <a:xfrm>
            <a:off x="6573244" y="2864363"/>
            <a:ext cx="239274" cy="285234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28" name="Google Shape;2128;p35"/>
          <p:cNvGrpSpPr/>
          <p:nvPr/>
        </p:nvGrpSpPr>
        <p:grpSpPr>
          <a:xfrm>
            <a:off x="6980336" y="2890305"/>
            <a:ext cx="263615" cy="231631"/>
            <a:chOff x="853250" y="4006875"/>
            <a:chExt cx="265875" cy="216275"/>
          </a:xfrm>
        </p:grpSpPr>
        <p:sp>
          <p:nvSpPr>
            <p:cNvPr id="2129" name="Google Shape;2129;p35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0" name="Google Shape;2130;p35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31" name="Google Shape;2131;p35"/>
          <p:cNvGrpSpPr/>
          <p:nvPr/>
        </p:nvGrpSpPr>
        <p:grpSpPr>
          <a:xfrm>
            <a:off x="7863514" y="2863262"/>
            <a:ext cx="184444" cy="285716"/>
            <a:chOff x="1978675" y="3981800"/>
            <a:chExt cx="186025" cy="266775"/>
          </a:xfrm>
        </p:grpSpPr>
        <p:sp>
          <p:nvSpPr>
            <p:cNvPr id="2132" name="Google Shape;2132;p35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3" name="Google Shape;2133;p35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34" name="Google Shape;2134;p35"/>
          <p:cNvSpPr/>
          <p:nvPr/>
        </p:nvSpPr>
        <p:spPr>
          <a:xfrm>
            <a:off x="7411258" y="2880337"/>
            <a:ext cx="238406" cy="253265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35" name="Google Shape;2135;p35"/>
          <p:cNvGrpSpPr/>
          <p:nvPr/>
        </p:nvGrpSpPr>
        <p:grpSpPr>
          <a:xfrm>
            <a:off x="8260795" y="2870683"/>
            <a:ext cx="250354" cy="270909"/>
            <a:chOff x="480325" y="3970200"/>
            <a:chExt cx="252500" cy="252950"/>
          </a:xfrm>
        </p:grpSpPr>
        <p:sp>
          <p:nvSpPr>
            <p:cNvPr id="2136" name="Google Shape;2136;p35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7" name="Google Shape;2137;p35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8" name="Google Shape;2138;p35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9" name="Google Shape;2139;p35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0" name="Google Shape;2140;p35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41" name="Google Shape;2141;p35"/>
          <p:cNvSpPr/>
          <p:nvPr/>
        </p:nvSpPr>
        <p:spPr>
          <a:xfrm>
            <a:off x="3136369" y="3350854"/>
            <a:ext cx="145081" cy="242233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42" name="Google Shape;2142;p35"/>
          <p:cNvGrpSpPr/>
          <p:nvPr/>
        </p:nvGrpSpPr>
        <p:grpSpPr>
          <a:xfrm>
            <a:off x="3442716" y="3333909"/>
            <a:ext cx="250800" cy="270427"/>
            <a:chOff x="5745250" y="4378350"/>
            <a:chExt cx="252950" cy="252500"/>
          </a:xfrm>
        </p:grpSpPr>
        <p:sp>
          <p:nvSpPr>
            <p:cNvPr id="2143" name="Google Shape;2143;p35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4" name="Google Shape;2144;p35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45" name="Google Shape;2145;p35"/>
          <p:cNvGrpSpPr/>
          <p:nvPr/>
        </p:nvGrpSpPr>
        <p:grpSpPr>
          <a:xfrm>
            <a:off x="3824840" y="3337256"/>
            <a:ext cx="250800" cy="270909"/>
            <a:chOff x="6130650" y="4381475"/>
            <a:chExt cx="252950" cy="252950"/>
          </a:xfrm>
        </p:grpSpPr>
        <p:sp>
          <p:nvSpPr>
            <p:cNvPr id="2146" name="Google Shape;2146;p35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7" name="Google Shape;2147;p35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48" name="Google Shape;2148;p35"/>
          <p:cNvSpPr/>
          <p:nvPr/>
        </p:nvSpPr>
        <p:spPr>
          <a:xfrm>
            <a:off x="4205035" y="3349220"/>
            <a:ext cx="242397" cy="248847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49" name="Google Shape;2149;p35"/>
          <p:cNvGrpSpPr/>
          <p:nvPr/>
        </p:nvGrpSpPr>
        <p:grpSpPr>
          <a:xfrm>
            <a:off x="4580693" y="3355564"/>
            <a:ext cx="264061" cy="235540"/>
            <a:chOff x="6919750" y="1464650"/>
            <a:chExt cx="266325" cy="219925"/>
          </a:xfrm>
        </p:grpSpPr>
        <p:sp>
          <p:nvSpPr>
            <p:cNvPr id="2150" name="Google Shape;2150;p35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1" name="Google Shape;2151;p35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52" name="Google Shape;2152;p35"/>
          <p:cNvGrpSpPr/>
          <p:nvPr/>
        </p:nvGrpSpPr>
        <p:grpSpPr>
          <a:xfrm>
            <a:off x="4975309" y="3336295"/>
            <a:ext cx="275141" cy="267081"/>
            <a:chOff x="4759875" y="1027050"/>
            <a:chExt cx="277500" cy="249375"/>
          </a:xfrm>
        </p:grpSpPr>
        <p:sp>
          <p:nvSpPr>
            <p:cNvPr id="2153" name="Google Shape;2153;p35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4" name="Google Shape;2154;p35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5" name="Google Shape;2155;p35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6" name="Google Shape;2156;p35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7" name="Google Shape;2157;p35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58" name="Google Shape;2158;p35"/>
          <p:cNvGrpSpPr/>
          <p:nvPr/>
        </p:nvGrpSpPr>
        <p:grpSpPr>
          <a:xfrm>
            <a:off x="5381250" y="3323702"/>
            <a:ext cx="279553" cy="269624"/>
            <a:chOff x="3357900" y="1057675"/>
            <a:chExt cx="281950" cy="251750"/>
          </a:xfrm>
        </p:grpSpPr>
        <p:sp>
          <p:nvSpPr>
            <p:cNvPr id="2159" name="Google Shape;2159;p35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0" name="Google Shape;2160;p35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1" name="Google Shape;2161;p35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62" name="Google Shape;2162;p35"/>
          <p:cNvGrpSpPr/>
          <p:nvPr/>
        </p:nvGrpSpPr>
        <p:grpSpPr>
          <a:xfrm>
            <a:off x="5803629" y="3311921"/>
            <a:ext cx="143321" cy="315811"/>
            <a:chOff x="3783900" y="1046675"/>
            <a:chExt cx="144550" cy="294875"/>
          </a:xfrm>
        </p:grpSpPr>
        <p:sp>
          <p:nvSpPr>
            <p:cNvPr id="2163" name="Google Shape;2163;p35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4" name="Google Shape;2164;p35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65" name="Google Shape;2165;p35"/>
          <p:cNvSpPr/>
          <p:nvPr/>
        </p:nvSpPr>
        <p:spPr>
          <a:xfrm>
            <a:off x="6197355" y="3331023"/>
            <a:ext cx="192872" cy="285234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66" name="Google Shape;2166;p35"/>
          <p:cNvGrpSpPr/>
          <p:nvPr/>
        </p:nvGrpSpPr>
        <p:grpSpPr>
          <a:xfrm>
            <a:off x="6478035" y="3121272"/>
            <a:ext cx="414447" cy="529850"/>
            <a:chOff x="238550" y="1487175"/>
            <a:chExt cx="418000" cy="494725"/>
          </a:xfrm>
        </p:grpSpPr>
        <p:sp>
          <p:nvSpPr>
            <p:cNvPr id="2167" name="Google Shape;2167;p35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8" name="Google Shape;2168;p35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9" name="Google Shape;2169;p35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0" name="Google Shape;2170;p35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1" name="Google Shape;2171;p35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2" name="Google Shape;2172;p35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3" name="Google Shape;2173;p35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4" name="Google Shape;2174;p35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5" name="Google Shape;2175;p35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76" name="Google Shape;2176;p35"/>
          <p:cNvSpPr/>
          <p:nvPr/>
        </p:nvSpPr>
        <p:spPr>
          <a:xfrm>
            <a:off x="6980071" y="3436216"/>
            <a:ext cx="280867" cy="170798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7" name="Google Shape;2177;p35"/>
          <p:cNvSpPr/>
          <p:nvPr/>
        </p:nvSpPr>
        <p:spPr>
          <a:xfrm>
            <a:off x="7348663" y="3366105"/>
            <a:ext cx="264061" cy="295757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8" name="Google Shape;2178;p35"/>
          <p:cNvGrpSpPr/>
          <p:nvPr/>
        </p:nvGrpSpPr>
        <p:grpSpPr>
          <a:xfrm>
            <a:off x="7792375" y="3377856"/>
            <a:ext cx="273530" cy="285823"/>
            <a:chOff x="6010925" y="3998175"/>
            <a:chExt cx="275875" cy="266875"/>
          </a:xfrm>
        </p:grpSpPr>
        <p:sp>
          <p:nvSpPr>
            <p:cNvPr id="2179" name="Google Shape;2179;p35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0" name="Google Shape;2180;p35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1" name="Google Shape;2181;p35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2" name="Google Shape;2182;p35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3" name="Google Shape;2183;p35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84" name="Google Shape;2184;p35"/>
          <p:cNvGrpSpPr/>
          <p:nvPr/>
        </p:nvGrpSpPr>
        <p:grpSpPr>
          <a:xfrm>
            <a:off x="8244027" y="3392665"/>
            <a:ext cx="264061" cy="242233"/>
            <a:chOff x="6866650" y="1038650"/>
            <a:chExt cx="266325" cy="226175"/>
          </a:xfrm>
        </p:grpSpPr>
        <p:sp>
          <p:nvSpPr>
            <p:cNvPr id="2185" name="Google Shape;2185;p35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6" name="Google Shape;2186;p35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7" name="Google Shape;2187;p35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88" name="Google Shape;2188;p35"/>
          <p:cNvGrpSpPr/>
          <p:nvPr/>
        </p:nvGrpSpPr>
        <p:grpSpPr>
          <a:xfrm>
            <a:off x="5047157" y="749593"/>
            <a:ext cx="204373" cy="284752"/>
            <a:chOff x="2033075" y="2942475"/>
            <a:chExt cx="206125" cy="265875"/>
          </a:xfrm>
        </p:grpSpPr>
        <p:sp>
          <p:nvSpPr>
            <p:cNvPr id="2189" name="Google Shape;2189;p35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0" name="Google Shape;2190;p35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1" name="Google Shape;2191;p35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2" name="Google Shape;2192;p35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3" name="Google Shape;2193;p35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4" name="Google Shape;2194;p35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95" name="Google Shape;2195;p35"/>
          <p:cNvSpPr/>
          <p:nvPr/>
        </p:nvSpPr>
        <p:spPr>
          <a:xfrm>
            <a:off x="3070478" y="3845727"/>
            <a:ext cx="211437" cy="312946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96" name="Google Shape;2196;p35"/>
          <p:cNvGrpSpPr/>
          <p:nvPr/>
        </p:nvGrpSpPr>
        <p:grpSpPr>
          <a:xfrm>
            <a:off x="3443476" y="3873942"/>
            <a:ext cx="244182" cy="284752"/>
            <a:chOff x="3081775" y="1061400"/>
            <a:chExt cx="246275" cy="265875"/>
          </a:xfrm>
        </p:grpSpPr>
        <p:sp>
          <p:nvSpPr>
            <p:cNvPr id="2197" name="Google Shape;2197;p35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8" name="Google Shape;2198;p35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9" name="Google Shape;2199;p35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00" name="Google Shape;2200;p35"/>
          <p:cNvGrpSpPr/>
          <p:nvPr/>
        </p:nvGrpSpPr>
        <p:grpSpPr>
          <a:xfrm>
            <a:off x="3848252" y="3906992"/>
            <a:ext cx="276901" cy="256076"/>
            <a:chOff x="2847150" y="1805000"/>
            <a:chExt cx="279275" cy="239100"/>
          </a:xfrm>
        </p:grpSpPr>
        <p:sp>
          <p:nvSpPr>
            <p:cNvPr id="2201" name="Google Shape;2201;p35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2" name="Google Shape;2202;p35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3" name="Google Shape;2203;p35"/>
          <p:cNvSpPr/>
          <p:nvPr/>
        </p:nvSpPr>
        <p:spPr>
          <a:xfrm>
            <a:off x="4284951" y="3946207"/>
            <a:ext cx="290138" cy="149565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04" name="Google Shape;2204;p35"/>
          <p:cNvGrpSpPr/>
          <p:nvPr/>
        </p:nvGrpSpPr>
        <p:grpSpPr>
          <a:xfrm>
            <a:off x="4737631" y="3863236"/>
            <a:ext cx="264061" cy="285234"/>
            <a:chOff x="6435300" y="1095300"/>
            <a:chExt cx="266325" cy="266325"/>
          </a:xfrm>
        </p:grpSpPr>
        <p:sp>
          <p:nvSpPr>
            <p:cNvPr id="2205" name="Google Shape;2205;p35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6" name="Google Shape;2206;p35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7" name="Google Shape;2207;p35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8" name="Google Shape;2208;p35"/>
          <p:cNvSpPr/>
          <p:nvPr/>
        </p:nvSpPr>
        <p:spPr>
          <a:xfrm>
            <a:off x="5160432" y="3874449"/>
            <a:ext cx="184890" cy="260387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9" name="Google Shape;2209;p35"/>
          <p:cNvSpPr/>
          <p:nvPr/>
        </p:nvSpPr>
        <p:spPr>
          <a:xfrm>
            <a:off x="5505990" y="3852208"/>
            <a:ext cx="234415" cy="242715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0" name="Google Shape;2210;p35"/>
          <p:cNvGrpSpPr/>
          <p:nvPr/>
        </p:nvGrpSpPr>
        <p:grpSpPr>
          <a:xfrm>
            <a:off x="5902394" y="3859361"/>
            <a:ext cx="226012" cy="285234"/>
            <a:chOff x="4506525" y="1060950"/>
            <a:chExt cx="227950" cy="266325"/>
          </a:xfrm>
        </p:grpSpPr>
        <p:sp>
          <p:nvSpPr>
            <p:cNvPr id="2211" name="Google Shape;2211;p35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2" name="Google Shape;2212;p35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3" name="Google Shape;2213;p35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4" name="Google Shape;2214;p35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5" name="Google Shape;2215;p35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6" name="Google Shape;2216;p35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7" name="Google Shape;2217;p35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18" name="Google Shape;2218;p35"/>
          <p:cNvSpPr/>
          <p:nvPr/>
        </p:nvSpPr>
        <p:spPr>
          <a:xfrm>
            <a:off x="6246618" y="3956290"/>
            <a:ext cx="290162" cy="99657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9" name="Google Shape;2219;p35"/>
          <p:cNvSpPr/>
          <p:nvPr/>
        </p:nvSpPr>
        <p:spPr>
          <a:xfrm>
            <a:off x="6994147" y="3920431"/>
            <a:ext cx="230449" cy="281405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20" name="Google Shape;2220;p35"/>
          <p:cNvGrpSpPr/>
          <p:nvPr/>
        </p:nvGrpSpPr>
        <p:grpSpPr>
          <a:xfrm>
            <a:off x="6656564" y="3920379"/>
            <a:ext cx="188435" cy="279959"/>
            <a:chOff x="867500" y="3647700"/>
            <a:chExt cx="190050" cy="261400"/>
          </a:xfrm>
        </p:grpSpPr>
        <p:sp>
          <p:nvSpPr>
            <p:cNvPr id="2221" name="Google Shape;2221;p35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2" name="Google Shape;2222;p35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3" name="Google Shape;2223;p35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4" name="Google Shape;2224;p35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5" name="Google Shape;2225;p35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26" name="Google Shape;2226;p35"/>
          <p:cNvSpPr/>
          <p:nvPr/>
        </p:nvSpPr>
        <p:spPr>
          <a:xfrm>
            <a:off x="7373976" y="3894387"/>
            <a:ext cx="267581" cy="242260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7" name="Google Shape;2227;p35"/>
          <p:cNvSpPr/>
          <p:nvPr/>
        </p:nvSpPr>
        <p:spPr>
          <a:xfrm>
            <a:off x="7825325" y="3893396"/>
            <a:ext cx="230003" cy="284511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28" name="Google Shape;2228;p35"/>
          <p:cNvGrpSpPr/>
          <p:nvPr/>
        </p:nvGrpSpPr>
        <p:grpSpPr>
          <a:xfrm>
            <a:off x="8263287" y="3885295"/>
            <a:ext cx="224699" cy="312946"/>
            <a:chOff x="3707175" y="1322350"/>
            <a:chExt cx="226625" cy="292200"/>
          </a:xfrm>
        </p:grpSpPr>
        <p:sp>
          <p:nvSpPr>
            <p:cNvPr id="2229" name="Google Shape;2229;p35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0" name="Google Shape;2230;p35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4" name="Shape 2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5" name="Google Shape;2235;p36"/>
          <p:cNvSpPr txBox="1"/>
          <p:nvPr>
            <p:ph type="title"/>
          </p:nvPr>
        </p:nvSpPr>
        <p:spPr>
          <a:xfrm>
            <a:off x="311700" y="1054625"/>
            <a:ext cx="612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CREDITS</a:t>
            </a:r>
            <a:endParaRPr/>
          </a:p>
        </p:txBody>
      </p:sp>
      <p:sp>
        <p:nvSpPr>
          <p:cNvPr id="2236" name="Google Shape;2236;p36"/>
          <p:cNvSpPr txBox="1"/>
          <p:nvPr>
            <p:ph idx="1" type="body"/>
          </p:nvPr>
        </p:nvSpPr>
        <p:spPr>
          <a:xfrm>
            <a:off x="311700" y="1762075"/>
            <a:ext cx="6128400" cy="23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Presentation Template: SlidesMania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Images: Unsplash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Please keep this slide or mention us and the other resources used in the footer of a slide.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5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19"/>
          <p:cNvSpPr txBox="1"/>
          <p:nvPr>
            <p:ph type="title"/>
          </p:nvPr>
        </p:nvSpPr>
        <p:spPr>
          <a:xfrm>
            <a:off x="952975" y="1203375"/>
            <a:ext cx="7270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Introduce yourself or the company that you represent.</a:t>
            </a:r>
            <a:endParaRPr/>
          </a:p>
        </p:txBody>
      </p:sp>
      <p:sp>
        <p:nvSpPr>
          <p:cNvPr id="1427" name="Google Shape;1427;p19"/>
          <p:cNvSpPr txBox="1"/>
          <p:nvPr>
            <p:ph idx="1" type="body"/>
          </p:nvPr>
        </p:nvSpPr>
        <p:spPr>
          <a:xfrm>
            <a:off x="927925" y="2191225"/>
            <a:ext cx="3767400" cy="16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428" name="Google Shape;142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365875" y="1651888"/>
            <a:ext cx="4143875" cy="276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0" name="Shape 22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2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20"/>
          <p:cNvSpPr txBox="1"/>
          <p:nvPr>
            <p:ph type="title"/>
          </p:nvPr>
        </p:nvSpPr>
        <p:spPr>
          <a:xfrm>
            <a:off x="2597700" y="555600"/>
            <a:ext cx="6204900" cy="131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talking points here or a summary of your presentation.</a:t>
            </a:r>
            <a:endParaRPr/>
          </a:p>
        </p:txBody>
      </p:sp>
      <p:sp>
        <p:nvSpPr>
          <p:cNvPr id="1434" name="Google Shape;1434;p20"/>
          <p:cNvSpPr txBox="1"/>
          <p:nvPr>
            <p:ph idx="1" type="body"/>
          </p:nvPr>
        </p:nvSpPr>
        <p:spPr>
          <a:xfrm>
            <a:off x="2597700" y="2241250"/>
            <a:ext cx="6204900" cy="18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 will talk about this first.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We will talk about this second.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We will talk about this last.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8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p21"/>
          <p:cNvSpPr txBox="1"/>
          <p:nvPr>
            <p:ph type="title"/>
          </p:nvPr>
        </p:nvSpPr>
        <p:spPr>
          <a:xfrm>
            <a:off x="1659525" y="2150850"/>
            <a:ext cx="59622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 will talk about this first.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22"/>
          <p:cNvSpPr txBox="1"/>
          <p:nvPr>
            <p:ph type="title"/>
          </p:nvPr>
        </p:nvSpPr>
        <p:spPr>
          <a:xfrm>
            <a:off x="311700" y="1359425"/>
            <a:ext cx="612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1445" name="Google Shape;1445;p22"/>
          <p:cNvSpPr txBox="1"/>
          <p:nvPr>
            <p:ph idx="1" type="body"/>
          </p:nvPr>
        </p:nvSpPr>
        <p:spPr>
          <a:xfrm>
            <a:off x="311700" y="2066875"/>
            <a:ext cx="6128400" cy="181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Make it easy for your audience to understand and respond.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23"/>
          <p:cNvSpPr txBox="1"/>
          <p:nvPr>
            <p:ph type="title"/>
          </p:nvPr>
        </p:nvSpPr>
        <p:spPr>
          <a:xfrm>
            <a:off x="2188545" y="827363"/>
            <a:ext cx="5721900" cy="34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main point here.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24"/>
          <p:cNvSpPr txBox="1"/>
          <p:nvPr>
            <p:ph type="title"/>
          </p:nvPr>
        </p:nvSpPr>
        <p:spPr>
          <a:xfrm>
            <a:off x="2240250" y="924325"/>
            <a:ext cx="43626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Great Idea!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9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p25"/>
          <p:cNvSpPr txBox="1"/>
          <p:nvPr>
            <p:ph type="title"/>
          </p:nvPr>
        </p:nvSpPr>
        <p:spPr>
          <a:xfrm>
            <a:off x="927925" y="1175575"/>
            <a:ext cx="7389000" cy="4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split your content.</a:t>
            </a:r>
            <a:endParaRPr/>
          </a:p>
        </p:txBody>
      </p:sp>
      <p:sp>
        <p:nvSpPr>
          <p:cNvPr id="1461" name="Google Shape;1461;p25"/>
          <p:cNvSpPr txBox="1"/>
          <p:nvPr>
            <p:ph idx="1" type="body"/>
          </p:nvPr>
        </p:nvSpPr>
        <p:spPr>
          <a:xfrm>
            <a:off x="927925" y="1902976"/>
            <a:ext cx="3468600" cy="23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Remember that most of our presentation templates allow you to change the colors by going into the master – this works both in PowerPoint and Google Slides – , so you can adapt them to your needs.</a:t>
            </a:r>
            <a:endParaRPr/>
          </a:p>
        </p:txBody>
      </p:sp>
      <p:sp>
        <p:nvSpPr>
          <p:cNvPr id="1462" name="Google Shape;1462;p25"/>
          <p:cNvSpPr txBox="1"/>
          <p:nvPr>
            <p:ph idx="2" type="body"/>
          </p:nvPr>
        </p:nvSpPr>
        <p:spPr>
          <a:xfrm>
            <a:off x="4848175" y="1902976"/>
            <a:ext cx="3468600" cy="23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Colors are emotional and evoke feelings. The right colors can help persuade and motivate, they can increase your audience's interest and improve learning comprehension and retention.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26"/>
          <p:cNvSpPr txBox="1"/>
          <p:nvPr>
            <p:ph type="title"/>
          </p:nvPr>
        </p:nvSpPr>
        <p:spPr>
          <a:xfrm>
            <a:off x="807000" y="843900"/>
            <a:ext cx="7483800" cy="4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1468" name="Google Shape;1468;p26"/>
          <p:cNvSpPr txBox="1"/>
          <p:nvPr>
            <p:ph idx="1" type="body"/>
          </p:nvPr>
        </p:nvSpPr>
        <p:spPr>
          <a:xfrm>
            <a:off x="807000" y="1489652"/>
            <a:ext cx="22821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/>
              <a:t>Did you know that pandas don’t hibernate?</a:t>
            </a:r>
            <a:endParaRPr sz="15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500"/>
              <a:t>When winter approaches, they head lower down their mountain homes to warmer temperatures, where they continue to chomp away on bamboo!</a:t>
            </a:r>
            <a:endParaRPr sz="15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469" name="Google Shape;1469;p26"/>
          <p:cNvSpPr txBox="1"/>
          <p:nvPr>
            <p:ph idx="2" type="body"/>
          </p:nvPr>
        </p:nvSpPr>
        <p:spPr>
          <a:xfrm>
            <a:off x="3385951" y="1489652"/>
            <a:ext cx="22821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/>
              <a:t>Did you know that a cat uses its whiskers as feelers to determine if a space is too small to squeeze through?</a:t>
            </a:r>
            <a:endParaRPr sz="15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500"/>
              <a:t>Also, cats love to sleep. A fifteen-year-old cat has probably spent ten years of its life sleeping.</a:t>
            </a:r>
            <a:endParaRPr sz="15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470" name="Google Shape;1470;p26"/>
          <p:cNvSpPr txBox="1"/>
          <p:nvPr>
            <p:ph idx="3" type="body"/>
          </p:nvPr>
        </p:nvSpPr>
        <p:spPr>
          <a:xfrm>
            <a:off x="5964914" y="1489652"/>
            <a:ext cx="22821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/>
              <a:t>Did you know that elephants can sense storms?</a:t>
            </a:r>
            <a:endParaRPr sz="15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500"/>
              <a:t>Elephants may be able to detect a thunderstorm from hundreds of miles away, and will head towards it, looking for water.</a:t>
            </a:r>
            <a:endParaRPr sz="1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0149_NewYear19-20_Template_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7B0AF"/>
      </a:accent1>
      <a:accent2>
        <a:srgbClr val="848484"/>
      </a:accent2>
      <a:accent3>
        <a:srgbClr val="000202"/>
      </a:accent3>
      <a:accent4>
        <a:srgbClr val="C4C4C4"/>
      </a:accent4>
      <a:accent5>
        <a:srgbClr val="FFE599"/>
      </a:accent5>
      <a:accent6>
        <a:srgbClr val="FFFFFF"/>
      </a:accent6>
      <a:hlink>
        <a:srgbClr val="F1C2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