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g6eea5dc1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3" name="Google Shape;2233;g6eea5dc1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4.png"/><Relationship Id="rId12" Type="http://schemas.openxmlformats.org/officeDocument/2006/relationships/image" Target="../media/image7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8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2"/>
          <p:cNvCxnSpPr>
            <a:endCxn id="76" idx="7"/>
          </p:cNvCxnSpPr>
          <p:nvPr/>
        </p:nvCxnSpPr>
        <p:spPr>
          <a:xfrm>
            <a:off x="4473118" y="73"/>
            <a:ext cx="21300" cy="12753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7" name="Google Shape;77;p2"/>
          <p:cNvGrpSpPr/>
          <p:nvPr/>
        </p:nvGrpSpPr>
        <p:grpSpPr>
          <a:xfrm>
            <a:off x="2770521" y="972819"/>
            <a:ext cx="3405184" cy="3909512"/>
            <a:chOff x="3832741" y="1697007"/>
            <a:chExt cx="3881436" cy="4457824"/>
          </a:xfrm>
        </p:grpSpPr>
        <p:grpSp>
          <p:nvGrpSpPr>
            <p:cNvPr id="78" name="Google Shape;78;p2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" name="Google Shape;83;p2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2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 txBox="1"/>
          <p:nvPr>
            <p:ph type="ctrTitle"/>
          </p:nvPr>
        </p:nvSpPr>
        <p:spPr>
          <a:xfrm>
            <a:off x="212821" y="1968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0" name="Google Shape;16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569825" y="732138"/>
            <a:ext cx="61926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6" name="Google Shape;166;p3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167" name="Google Shape;16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4"/>
          <p:cNvCxnSpPr/>
          <p:nvPr/>
        </p:nvCxnSpPr>
        <p:spPr>
          <a:xfrm>
            <a:off x="8552793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70" name="Google Shape;170;p4"/>
          <p:cNvGrpSpPr/>
          <p:nvPr/>
        </p:nvGrpSpPr>
        <p:grpSpPr>
          <a:xfrm flipH="1">
            <a:off x="8154568" y="2467523"/>
            <a:ext cx="794142" cy="913854"/>
            <a:chOff x="3832741" y="1697007"/>
            <a:chExt cx="3881436" cy="4457824"/>
          </a:xfrm>
        </p:grpSpPr>
        <p:grpSp>
          <p:nvGrpSpPr>
            <p:cNvPr id="171" name="Google Shape;171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72" name="Google Shape;172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52" name="Google Shape;252;p4"/>
          <p:cNvCxnSpPr>
            <a:endCxn id="253" idx="0"/>
          </p:cNvCxnSpPr>
          <p:nvPr/>
        </p:nvCxnSpPr>
        <p:spPr>
          <a:xfrm flipH="1">
            <a:off x="7976537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4"/>
          <p:cNvGrpSpPr/>
          <p:nvPr/>
        </p:nvGrpSpPr>
        <p:grpSpPr>
          <a:xfrm flipH="1">
            <a:off x="7546562" y="3242409"/>
            <a:ext cx="794142" cy="913854"/>
            <a:chOff x="3832741" y="1697007"/>
            <a:chExt cx="3881436" cy="4457824"/>
          </a:xfrm>
        </p:grpSpPr>
        <p:grpSp>
          <p:nvGrpSpPr>
            <p:cNvPr id="255" name="Google Shape;255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" name="Google Shape;260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5" name="Google Shape;335;p4"/>
          <p:cNvCxnSpPr/>
          <p:nvPr/>
        </p:nvCxnSpPr>
        <p:spPr>
          <a:xfrm flipH="1">
            <a:off x="7443016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36" name="Google Shape;336;p4"/>
          <p:cNvGrpSpPr/>
          <p:nvPr/>
        </p:nvGrpSpPr>
        <p:grpSpPr>
          <a:xfrm flipH="1">
            <a:off x="7043512" y="2121719"/>
            <a:ext cx="794142" cy="913854"/>
            <a:chOff x="3832741" y="1697007"/>
            <a:chExt cx="3881436" cy="4457824"/>
          </a:xfrm>
        </p:grpSpPr>
        <p:grpSp>
          <p:nvGrpSpPr>
            <p:cNvPr id="337" name="Google Shape;337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38" name="Google Shape;338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2" name="Google Shape;342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"/>
          <p:cNvSpPr/>
          <p:nvPr/>
        </p:nvSpPr>
        <p:spPr>
          <a:xfrm flipH="1">
            <a:off x="57189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"/>
          <p:cNvSpPr txBox="1"/>
          <p:nvPr>
            <p:ph type="title"/>
          </p:nvPr>
        </p:nvSpPr>
        <p:spPr>
          <a:xfrm>
            <a:off x="311700" y="4450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>
            <a:off x="311700" y="1152475"/>
            <a:ext cx="612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1" name="Google Shape;4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2" name="Google Shape;422;p4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5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"/>
          <p:cNvSpPr txBox="1"/>
          <p:nvPr>
            <p:ph type="title"/>
          </p:nvPr>
        </p:nvSpPr>
        <p:spPr>
          <a:xfrm>
            <a:off x="927925" y="8707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7" name="Google Shape;427;p5"/>
          <p:cNvSpPr txBox="1"/>
          <p:nvPr>
            <p:ph idx="1" type="body"/>
          </p:nvPr>
        </p:nvSpPr>
        <p:spPr>
          <a:xfrm>
            <a:off x="927925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8" name="Google Shape;428;p5"/>
          <p:cNvSpPr txBox="1"/>
          <p:nvPr>
            <p:ph idx="2" type="body"/>
          </p:nvPr>
        </p:nvSpPr>
        <p:spPr>
          <a:xfrm>
            <a:off x="4848176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9" name="Google Shape;4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0" name="Google Shape;430;p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6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6"/>
          <p:cNvSpPr txBox="1"/>
          <p:nvPr>
            <p:ph type="title"/>
          </p:nvPr>
        </p:nvSpPr>
        <p:spPr>
          <a:xfrm>
            <a:off x="807000" y="9201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5" name="Google Shape;435;p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6" name="Google Shape;436;p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7" name="Google Shape;437;p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8" name="Google Shape;438;p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2" name="Google Shape;442;p7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446499" y="352075"/>
            <a:ext cx="8250600" cy="431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"/>
          <p:cNvSpPr txBox="1"/>
          <p:nvPr>
            <p:ph type="title"/>
          </p:nvPr>
        </p:nvSpPr>
        <p:spPr>
          <a:xfrm>
            <a:off x="1046775" y="9097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9" name="Google Shape;449;p8"/>
          <p:cNvSpPr txBox="1"/>
          <p:nvPr>
            <p:ph idx="1" type="body"/>
          </p:nvPr>
        </p:nvSpPr>
        <p:spPr>
          <a:xfrm>
            <a:off x="927925" y="1734025"/>
            <a:ext cx="7320600" cy="25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50" name="Google Shape;45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1" name="Google Shape;451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9"/>
          <p:cNvCxnSpPr/>
          <p:nvPr/>
        </p:nvCxnSpPr>
        <p:spPr>
          <a:xfrm>
            <a:off x="4531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54" name="Google Shape;454;p9"/>
          <p:cNvGrpSpPr/>
          <p:nvPr/>
        </p:nvGrpSpPr>
        <p:grpSpPr>
          <a:xfrm>
            <a:off x="57189" y="2467523"/>
            <a:ext cx="794142" cy="913854"/>
            <a:chOff x="3832741" y="1697007"/>
            <a:chExt cx="3881436" cy="4457824"/>
          </a:xfrm>
        </p:grpSpPr>
        <p:grpSp>
          <p:nvGrpSpPr>
            <p:cNvPr id="455" name="Google Shape;455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0" name="Google Shape;460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6" name="Google Shape;536;p9"/>
          <p:cNvCxnSpPr>
            <a:endCxn id="537" idx="0"/>
          </p:cNvCxnSpPr>
          <p:nvPr/>
        </p:nvCxnSpPr>
        <p:spPr>
          <a:xfrm>
            <a:off x="1016462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8" name="Google Shape;538;p9"/>
          <p:cNvGrpSpPr/>
          <p:nvPr/>
        </p:nvGrpSpPr>
        <p:grpSpPr>
          <a:xfrm>
            <a:off x="665196" y="3242409"/>
            <a:ext cx="794142" cy="913854"/>
            <a:chOff x="3832741" y="1697007"/>
            <a:chExt cx="3881436" cy="4457824"/>
          </a:xfrm>
        </p:grpSpPr>
        <p:grpSp>
          <p:nvGrpSpPr>
            <p:cNvPr id="539" name="Google Shape;539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540" name="Google Shape;540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4" name="Google Shape;544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9" name="Google Shape;619;p9"/>
          <p:cNvCxnSpPr/>
          <p:nvPr/>
        </p:nvCxnSpPr>
        <p:spPr>
          <a:xfrm>
            <a:off x="1549984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20" name="Google Shape;620;p9"/>
          <p:cNvGrpSpPr/>
          <p:nvPr/>
        </p:nvGrpSpPr>
        <p:grpSpPr>
          <a:xfrm>
            <a:off x="1168246" y="2121719"/>
            <a:ext cx="794142" cy="913854"/>
            <a:chOff x="3832741" y="1697007"/>
            <a:chExt cx="3881436" cy="4457824"/>
          </a:xfrm>
        </p:grpSpPr>
        <p:grpSp>
          <p:nvGrpSpPr>
            <p:cNvPr id="621" name="Google Shape;621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622" name="Google Shape;622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9"/>
          <p:cNvSpPr/>
          <p:nvPr/>
        </p:nvSpPr>
        <p:spPr>
          <a:xfrm>
            <a:off x="2205610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9"/>
          <p:cNvSpPr txBox="1"/>
          <p:nvPr>
            <p:ph type="title"/>
          </p:nvPr>
        </p:nvSpPr>
        <p:spPr>
          <a:xfrm>
            <a:off x="2597700" y="555600"/>
            <a:ext cx="620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4" name="Google Shape;704;p9"/>
          <p:cNvSpPr txBox="1"/>
          <p:nvPr>
            <p:ph idx="1" type="body"/>
          </p:nvPr>
        </p:nvSpPr>
        <p:spPr>
          <a:xfrm>
            <a:off x="2597700" y="1389600"/>
            <a:ext cx="620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5" name="Google Shape;7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"/>
          <p:cNvSpPr/>
          <p:nvPr/>
        </p:nvSpPr>
        <p:spPr>
          <a:xfrm>
            <a:off x="2029425" y="732150"/>
            <a:ext cx="60174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9" name="Google Shape;70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710" name="Google Shape;710;p10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11" name="Google Shape;711;p10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712" name="Google Shape;712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13" name="Google Shape;713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7" name="Google Shape;717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93" name="Google Shape;793;p10"/>
          <p:cNvCxnSpPr>
            <a:endCxn id="794" idx="0"/>
          </p:cNvCxnSpPr>
          <p:nvPr/>
        </p:nvCxnSpPr>
        <p:spPr>
          <a:xfrm>
            <a:off x="1510414" y="-43458"/>
            <a:ext cx="9900" cy="2097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95" name="Google Shape;795;p10"/>
          <p:cNvGrpSpPr/>
          <p:nvPr/>
        </p:nvGrpSpPr>
        <p:grpSpPr>
          <a:xfrm>
            <a:off x="1120971" y="2039082"/>
            <a:ext cx="794142" cy="913854"/>
            <a:chOff x="3832741" y="1697007"/>
            <a:chExt cx="3881436" cy="4457824"/>
          </a:xfrm>
        </p:grpSpPr>
        <p:grpSp>
          <p:nvGrpSpPr>
            <p:cNvPr id="796" name="Google Shape;796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7" name="Google Shape;797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1" name="Google Shape;801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10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0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1" name="Google Shape;881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2" name="Google Shape;882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3" name="Google Shape;88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6" name="Google Shape;88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4"/>
          <p:cNvSpPr/>
          <p:nvPr/>
        </p:nvSpPr>
        <p:spPr>
          <a:xfrm>
            <a:off x="238250" y="208250"/>
            <a:ext cx="8658600" cy="468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2" name="Google Shape;89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93" name="Google Shape;893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4" name="Google Shape;894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5" name="Google Shape;895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6" name="Google Shape;896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7" name="Google Shape;897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8" name="Google Shape;898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9" name="Google Shape;899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0" name="Google Shape;900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1" name="Google Shape;901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2" name="Google Shape;902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3" name="Google Shape;903;p14"/>
          <p:cNvSpPr/>
          <p:nvPr/>
        </p:nvSpPr>
        <p:spPr>
          <a:xfrm>
            <a:off x="-67225" y="1080439"/>
            <a:ext cx="9222425" cy="1443450"/>
          </a:xfrm>
          <a:custGeom>
            <a:rect b="b" l="l" r="r" t="t"/>
            <a:pathLst>
              <a:path extrusionOk="0" h="57738" w="368897">
                <a:moveTo>
                  <a:pt x="0" y="7433"/>
                </a:moveTo>
                <a:cubicBezTo>
                  <a:pt x="6350" y="6238"/>
                  <a:pt x="28015" y="-785"/>
                  <a:pt x="38100" y="261"/>
                </a:cubicBezTo>
                <a:cubicBezTo>
                  <a:pt x="48185" y="1307"/>
                  <a:pt x="48484" y="7508"/>
                  <a:pt x="60511" y="13708"/>
                </a:cubicBezTo>
                <a:cubicBezTo>
                  <a:pt x="72539" y="19909"/>
                  <a:pt x="90244" y="35596"/>
                  <a:pt x="110265" y="37464"/>
                </a:cubicBezTo>
                <a:cubicBezTo>
                  <a:pt x="130286" y="39332"/>
                  <a:pt x="159646" y="27603"/>
                  <a:pt x="180638" y="24914"/>
                </a:cubicBezTo>
                <a:cubicBezTo>
                  <a:pt x="201631" y="22225"/>
                  <a:pt x="222773" y="19012"/>
                  <a:pt x="236220" y="21328"/>
                </a:cubicBezTo>
                <a:cubicBezTo>
                  <a:pt x="249667" y="23644"/>
                  <a:pt x="251684" y="32758"/>
                  <a:pt x="261321" y="38809"/>
                </a:cubicBezTo>
                <a:cubicBezTo>
                  <a:pt x="270958" y="44860"/>
                  <a:pt x="284181" y="56813"/>
                  <a:pt x="294042" y="57635"/>
                </a:cubicBezTo>
                <a:cubicBezTo>
                  <a:pt x="303903" y="58457"/>
                  <a:pt x="312495" y="50762"/>
                  <a:pt x="320488" y="43740"/>
                </a:cubicBezTo>
                <a:cubicBezTo>
                  <a:pt x="328482" y="36718"/>
                  <a:pt x="333935" y="22598"/>
                  <a:pt x="342003" y="15501"/>
                </a:cubicBezTo>
                <a:cubicBezTo>
                  <a:pt x="350071" y="8404"/>
                  <a:pt x="364415" y="3548"/>
                  <a:pt x="368897" y="1157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904" name="Google Shape;904;p14"/>
          <p:cNvGrpSpPr/>
          <p:nvPr/>
        </p:nvGrpSpPr>
        <p:grpSpPr>
          <a:xfrm>
            <a:off x="507226" y="1118512"/>
            <a:ext cx="1361996" cy="1541516"/>
            <a:chOff x="3832741" y="1697007"/>
            <a:chExt cx="3881436" cy="4457824"/>
          </a:xfrm>
        </p:grpSpPr>
        <p:grpSp>
          <p:nvGrpSpPr>
            <p:cNvPr id="905" name="Google Shape;905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06" name="Google Shape;906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0" name="Google Shape;910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14"/>
          <p:cNvGrpSpPr/>
          <p:nvPr/>
        </p:nvGrpSpPr>
        <p:grpSpPr>
          <a:xfrm>
            <a:off x="2181801" y="1371787"/>
            <a:ext cx="1361996" cy="1541516"/>
            <a:chOff x="3832741" y="1697007"/>
            <a:chExt cx="3881436" cy="4457824"/>
          </a:xfrm>
        </p:grpSpPr>
        <p:grpSp>
          <p:nvGrpSpPr>
            <p:cNvPr id="987" name="Google Shape;987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88" name="Google Shape;988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14"/>
          <p:cNvGrpSpPr/>
          <p:nvPr/>
        </p:nvGrpSpPr>
        <p:grpSpPr>
          <a:xfrm>
            <a:off x="3920713" y="1176787"/>
            <a:ext cx="1361996" cy="1541516"/>
            <a:chOff x="3832741" y="1697007"/>
            <a:chExt cx="3881436" cy="4457824"/>
          </a:xfrm>
        </p:grpSpPr>
        <p:grpSp>
          <p:nvGrpSpPr>
            <p:cNvPr id="1069" name="Google Shape;1069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070" name="Google Shape;1070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4" name="Google Shape;1074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14"/>
          <p:cNvGrpSpPr/>
          <p:nvPr/>
        </p:nvGrpSpPr>
        <p:grpSpPr>
          <a:xfrm>
            <a:off x="5591438" y="1371787"/>
            <a:ext cx="1361996" cy="1541516"/>
            <a:chOff x="3832741" y="1697007"/>
            <a:chExt cx="3881436" cy="4457824"/>
          </a:xfrm>
        </p:grpSpPr>
        <p:grpSp>
          <p:nvGrpSpPr>
            <p:cNvPr id="1151" name="Google Shape;1151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152" name="Google Shape;1152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6" name="Google Shape;1156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14"/>
          <p:cNvGrpSpPr/>
          <p:nvPr/>
        </p:nvGrpSpPr>
        <p:grpSpPr>
          <a:xfrm>
            <a:off x="7398538" y="1176787"/>
            <a:ext cx="1361996" cy="1541516"/>
            <a:chOff x="3832741" y="1697007"/>
            <a:chExt cx="3881436" cy="4457824"/>
          </a:xfrm>
        </p:grpSpPr>
        <p:grpSp>
          <p:nvGrpSpPr>
            <p:cNvPr id="1233" name="Google Shape;1233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234" name="Google Shape;1234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8" name="Google Shape;1238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5" name="Google Shape;1315;p15"/>
          <p:cNvCxnSpPr/>
          <p:nvPr/>
        </p:nvCxnSpPr>
        <p:spPr>
          <a:xfrm>
            <a:off x="4552599" y="180839"/>
            <a:ext cx="0" cy="7656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16" name="Google Shape;1316;p15"/>
          <p:cNvGrpSpPr/>
          <p:nvPr/>
        </p:nvGrpSpPr>
        <p:grpSpPr>
          <a:xfrm>
            <a:off x="2543175" y="418550"/>
            <a:ext cx="3950526" cy="4446601"/>
            <a:chOff x="3832741" y="1738701"/>
            <a:chExt cx="3881436" cy="4416130"/>
          </a:xfrm>
        </p:grpSpPr>
        <p:grpSp>
          <p:nvGrpSpPr>
            <p:cNvPr id="1317" name="Google Shape;1317;p1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318" name="Google Shape;1318;p1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1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1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1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2" name="Google Shape;1322;p1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1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1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1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1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1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1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1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1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1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1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1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1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1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1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1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1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1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1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1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1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1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1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1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1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1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1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1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1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1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1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1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1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1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1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1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1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1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1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1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1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1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1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1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1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1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1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1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1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7" name="Google Shape;1397;p15"/>
          <p:cNvSpPr/>
          <p:nvPr/>
        </p:nvSpPr>
        <p:spPr>
          <a:xfrm>
            <a:off x="0" y="-11313"/>
            <a:ext cx="9144000" cy="51315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9" name="Google Shape;1399;p15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  <p:sp>
        <p:nvSpPr>
          <p:cNvPr id="1400" name="Google Shape;1400;p1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6"/>
          <p:cNvSpPr/>
          <p:nvPr/>
        </p:nvSpPr>
        <p:spPr>
          <a:xfrm>
            <a:off x="0" y="-4500"/>
            <a:ext cx="469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04" name="Google Shape;1404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05" name="Google Shape;140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6" name="Google Shape;1406;p1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9" name="Google Shape;1409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11" name="Google Shape;1411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2" name="Google Shape;1412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7519553" y="1042438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 rot="-2397349">
            <a:off x="7194118" y="341857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746765" y="342267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 rot="-891517">
            <a:off x="7401941" y="21769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7929852" y="2891740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 rot="-8625040">
            <a:off x="229344" y="750400"/>
            <a:ext cx="204972" cy="19255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67172" y="163952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746765" y="447487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046646" y="1066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8313" y="285692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25038" y="451926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5517997" y="85851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376103" y="151702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759323" y="2377777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128173" y="142112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687755" y="3124744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6692765" y="110544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 rot="-1380025">
            <a:off x="517090" y="1794635"/>
            <a:ext cx="204997" cy="19290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 rot="-2128755">
            <a:off x="1416917" y="193432"/>
            <a:ext cx="205200" cy="192715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 rot="-8577754">
            <a:off x="1096963" y="4482089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 rot="-8577754">
            <a:off x="1278498" y="2933964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 rot="-3815096">
            <a:off x="2710656" y="4431955"/>
            <a:ext cx="205003" cy="19266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 rot="-5097895">
            <a:off x="2347341" y="3600614"/>
            <a:ext cx="205091" cy="19273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 rot="-1195121">
            <a:off x="4316177" y="4836318"/>
            <a:ext cx="205174" cy="19274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 rot="-3574109">
            <a:off x="6167027" y="4244064"/>
            <a:ext cx="204933" cy="1926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 rot="-9091398">
            <a:off x="6963475" y="1644518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 rot="-4890144">
            <a:off x="5850770" y="1432718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 rot="-353159">
            <a:off x="5849493" y="116710"/>
            <a:ext cx="204780" cy="1927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645429" y="1644690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259209" y="235894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425016" y="338452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2029558" y="435406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6291671" y="74190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729576" y="117203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702290" y="141347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 rot="-487806">
            <a:off x="940126" y="858162"/>
            <a:ext cx="165321" cy="160955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 rot="410566">
            <a:off x="263489" y="3922801"/>
            <a:ext cx="168198" cy="16325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 rot="-891517">
            <a:off x="3803286" y="17191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 rot="-891517">
            <a:off x="5179480" y="23635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6467763" y="225070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 rot="-891517">
            <a:off x="7642263" y="4447758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 rot="-891517">
            <a:off x="7851345" y="137386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 rot="-891517">
            <a:off x="8667020" y="674470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 rot="-4890144">
            <a:off x="8319574" y="2323987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8188864" y="362978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 rot="-891517">
            <a:off x="8832328" y="3222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566322" y="4732239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 rot="-891517">
            <a:off x="3146985" y="168993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144486" y="9138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2568104" y="2304792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 rot="-891517">
            <a:off x="2071686" y="852471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27988" y="412226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/>
          <p:nvPr/>
        </p:nvSpPr>
        <p:spPr>
          <a:xfrm rot="-10589593">
            <a:off x="4218638" y="3013492"/>
            <a:ext cx="107902" cy="107902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 rot="2436623">
            <a:off x="5171931" y="2247946"/>
            <a:ext cx="205097" cy="19276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 rot="-10586000">
            <a:off x="4175715" y="3663648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 rot="-10586000">
            <a:off x="4605507" y="2974731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/>
          <p:nvPr/>
        </p:nvSpPr>
        <p:spPr>
          <a:xfrm rot="-10586000">
            <a:off x="4503652" y="1940839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 rot="-10586844">
            <a:off x="3248177" y="2891420"/>
            <a:ext cx="271121" cy="2476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/>
          <p:nvPr/>
        </p:nvSpPr>
        <p:spPr>
          <a:xfrm rot="-891517">
            <a:off x="5675778" y="2988615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"/>
          <p:cNvSpPr/>
          <p:nvPr/>
        </p:nvSpPr>
        <p:spPr>
          <a:xfrm rot="-2397349">
            <a:off x="5181168" y="424392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"/>
          <p:cNvSpPr/>
          <p:nvPr/>
        </p:nvSpPr>
        <p:spPr>
          <a:xfrm rot="-891517">
            <a:off x="3546566" y="2159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"/>
          <p:cNvSpPr/>
          <p:nvPr/>
        </p:nvSpPr>
        <p:spPr>
          <a:xfrm rot="-9091398">
            <a:off x="4472525" y="3918843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/>
          <p:nvPr/>
        </p:nvSpPr>
        <p:spPr>
          <a:xfrm rot="-4890144">
            <a:off x="3359820" y="3707043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3976813" y="4525034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8"/>
          <p:cNvSpPr txBox="1"/>
          <p:nvPr>
            <p:ph type="ctrTitle"/>
          </p:nvPr>
        </p:nvSpPr>
        <p:spPr>
          <a:xfrm>
            <a:off x="2633375" y="2343175"/>
            <a:ext cx="3642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19"/>
          <p:cNvSpPr txBox="1"/>
          <p:nvPr>
            <p:ph type="title"/>
          </p:nvPr>
        </p:nvSpPr>
        <p:spPr>
          <a:xfrm>
            <a:off x="952975" y="12033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427" name="Google Shape;1427;p19"/>
          <p:cNvSpPr txBox="1"/>
          <p:nvPr>
            <p:ph idx="1" type="body"/>
          </p:nvPr>
        </p:nvSpPr>
        <p:spPr>
          <a:xfrm>
            <a:off x="927925" y="2191225"/>
            <a:ext cx="3767400" cy="16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8" name="Google Shape;14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365875" y="1651888"/>
            <a:ext cx="4143875" cy="2762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20"/>
          <p:cNvSpPr txBox="1"/>
          <p:nvPr>
            <p:ph type="title"/>
          </p:nvPr>
        </p:nvSpPr>
        <p:spPr>
          <a:xfrm>
            <a:off x="2597700" y="555600"/>
            <a:ext cx="6204900" cy="131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434" name="Google Shape;1434;p20"/>
          <p:cNvSpPr txBox="1"/>
          <p:nvPr>
            <p:ph idx="1" type="body"/>
          </p:nvPr>
        </p:nvSpPr>
        <p:spPr>
          <a:xfrm>
            <a:off x="2597700" y="2241250"/>
            <a:ext cx="6204900" cy="18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will talk about this second.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1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2"/>
          <p:cNvSpPr txBox="1"/>
          <p:nvPr>
            <p:ph type="title"/>
          </p:nvPr>
        </p:nvSpPr>
        <p:spPr>
          <a:xfrm>
            <a:off x="311700" y="13594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45" name="Google Shape;1445;p22"/>
          <p:cNvSpPr txBox="1"/>
          <p:nvPr>
            <p:ph idx="1" type="body"/>
          </p:nvPr>
        </p:nvSpPr>
        <p:spPr>
          <a:xfrm>
            <a:off x="311700" y="2066875"/>
            <a:ext cx="6128400" cy="18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23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24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25"/>
          <p:cNvSpPr txBox="1"/>
          <p:nvPr>
            <p:ph type="title"/>
          </p:nvPr>
        </p:nvSpPr>
        <p:spPr>
          <a:xfrm>
            <a:off x="927925" y="11755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1461" name="Google Shape;1461;p25"/>
          <p:cNvSpPr txBox="1"/>
          <p:nvPr>
            <p:ph idx="1" type="body"/>
          </p:nvPr>
        </p:nvSpPr>
        <p:spPr>
          <a:xfrm>
            <a:off x="92792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Remember that most of our presentation templates allow you to change the colors by going into the master – this works both in PowerPoint and Google Slides – , so you can adapt them to your needs.</a:t>
            </a:r>
            <a:endParaRPr/>
          </a:p>
        </p:txBody>
      </p:sp>
      <p:sp>
        <p:nvSpPr>
          <p:cNvPr id="1462" name="Google Shape;1462;p25"/>
          <p:cNvSpPr txBox="1"/>
          <p:nvPr>
            <p:ph idx="2" type="body"/>
          </p:nvPr>
        </p:nvSpPr>
        <p:spPr>
          <a:xfrm>
            <a:off x="484817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Colors are emotional and evoke feelings. The right colors can help persuade and motivate, they can increase your audience's interest and improve learning comprehension and retention.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6"/>
          <p:cNvSpPr txBox="1"/>
          <p:nvPr>
            <p:ph type="title"/>
          </p:nvPr>
        </p:nvSpPr>
        <p:spPr>
          <a:xfrm>
            <a:off x="807000" y="8439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68" name="Google Shape;1468;p2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pandas don’t hibernate?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When winter approaches, they head lower down their mountain homes to warmer temperatures, where they continue to chomp away on bamboo!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69" name="Google Shape;1469;p2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a cat uses its whiskers as feelers to determine if a space is too small to squeeze through?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Also, cats love to sleep. A fifteen-year-old cat has probably spent ten years of its life sleeping.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70" name="Google Shape;1470;p2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elephants can sense storms?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500"/>
              <a:t>Elephants may be able to detect a thunderstorm from hundreds of miles away, and will head towards it, looking for water.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7"/>
          <p:cNvSpPr txBox="1"/>
          <p:nvPr>
            <p:ph type="title"/>
          </p:nvPr>
        </p:nvSpPr>
        <p:spPr>
          <a:xfrm>
            <a:off x="1886875" y="1179075"/>
            <a:ext cx="2968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Add images!</a:t>
            </a:r>
            <a:endParaRPr sz="2800"/>
          </a:p>
        </p:txBody>
      </p:sp>
      <p:sp>
        <p:nvSpPr>
          <p:cNvPr id="1476" name="Google Shape;1476;p27"/>
          <p:cNvSpPr txBox="1"/>
          <p:nvPr>
            <p:ph idx="1" type="body"/>
          </p:nvPr>
        </p:nvSpPr>
        <p:spPr>
          <a:xfrm>
            <a:off x="1886875" y="2003325"/>
            <a:ext cx="2968800" cy="13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Images are a big part of any slideshow presentation. They help your audience connect with your ideas on a more emotional level.</a:t>
            </a:r>
            <a:endParaRPr/>
          </a:p>
        </p:txBody>
      </p:sp>
      <p:pic>
        <p:nvPicPr>
          <p:cNvPr id="1477" name="Google Shape;1477;p27"/>
          <p:cNvPicPr preferRelativeResize="0"/>
          <p:nvPr/>
        </p:nvPicPr>
        <p:blipFill rotWithShape="1">
          <a:blip r:embed="rId3">
            <a:alphaModFix/>
          </a:blip>
          <a:srcRect b="31027" l="0" r="0" t="3334"/>
          <a:stretch/>
        </p:blipFill>
        <p:spPr>
          <a:xfrm>
            <a:off x="4901550" y="852150"/>
            <a:ext cx="3494100" cy="34401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478" name="Google Shape;1478;p27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479" name="Google Shape;1479;p27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1480" name="Google Shape;1480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481" name="Google Shape;1481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5" name="Google Shape;1485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61" name="Google Shape;1561;p27"/>
          <p:cNvCxnSpPr>
            <a:endCxn id="1562" idx="0"/>
          </p:cNvCxnSpPr>
          <p:nvPr/>
        </p:nvCxnSpPr>
        <p:spPr>
          <a:xfrm>
            <a:off x="1352864" y="-1533"/>
            <a:ext cx="9900" cy="20973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563" name="Google Shape;1563;p27"/>
          <p:cNvGrpSpPr/>
          <p:nvPr/>
        </p:nvGrpSpPr>
        <p:grpSpPr>
          <a:xfrm>
            <a:off x="963421" y="2081007"/>
            <a:ext cx="794142" cy="913854"/>
            <a:chOff x="3832741" y="1697007"/>
            <a:chExt cx="3881436" cy="4457824"/>
          </a:xfrm>
        </p:grpSpPr>
        <p:grpSp>
          <p:nvGrpSpPr>
            <p:cNvPr id="1564" name="Google Shape;1564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565" name="Google Shape;1565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9" name="Google Shape;1569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28"/>
          <p:cNvSpPr txBox="1"/>
          <p:nvPr>
            <p:ph type="title"/>
          </p:nvPr>
        </p:nvSpPr>
        <p:spPr>
          <a:xfrm>
            <a:off x="525100" y="639525"/>
            <a:ext cx="800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FFFFF"/>
                </a:highlight>
              </a:rPr>
              <a:t>Here goes your map title.</a:t>
            </a:r>
            <a:endParaRPr>
              <a:highlight>
                <a:srgbClr val="FFFFFF"/>
              </a:highlight>
            </a:endParaRPr>
          </a:p>
        </p:txBody>
      </p:sp>
      <p:grpSp>
        <p:nvGrpSpPr>
          <p:cNvPr id="1649" name="Google Shape;1649;p28"/>
          <p:cNvGrpSpPr/>
          <p:nvPr/>
        </p:nvGrpSpPr>
        <p:grpSpPr>
          <a:xfrm>
            <a:off x="1192317" y="1373767"/>
            <a:ext cx="6353800" cy="3146788"/>
            <a:chOff x="275475" y="1342375"/>
            <a:chExt cx="7012250" cy="3021400"/>
          </a:xfrm>
        </p:grpSpPr>
        <p:sp>
          <p:nvSpPr>
            <p:cNvPr id="1650" name="Google Shape;1650;p28"/>
            <p:cNvSpPr/>
            <p:nvPr/>
          </p:nvSpPr>
          <p:spPr>
            <a:xfrm>
              <a:off x="4871175" y="2237375"/>
              <a:ext cx="257375" cy="209425"/>
            </a:xfrm>
            <a:custGeom>
              <a:rect b="b" l="l" r="r" t="t"/>
              <a:pathLst>
                <a:path extrusionOk="0" h="8377" w="10295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28"/>
            <p:cNvSpPr/>
            <p:nvPr/>
          </p:nvSpPr>
          <p:spPr>
            <a:xfrm>
              <a:off x="3951650" y="3212825"/>
              <a:ext cx="249075" cy="306150"/>
            </a:xfrm>
            <a:custGeom>
              <a:rect b="b" l="l" r="r" t="t"/>
              <a:pathLst>
                <a:path extrusionOk="0" h="12246" w="9963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28"/>
            <p:cNvSpPr/>
            <p:nvPr/>
          </p:nvSpPr>
          <p:spPr>
            <a:xfrm>
              <a:off x="4073750" y="2143225"/>
              <a:ext cx="34275" cy="68200"/>
            </a:xfrm>
            <a:custGeom>
              <a:rect b="b" l="l" r="r" t="t"/>
              <a:pathLst>
                <a:path extrusionOk="0" h="2728" w="1371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28"/>
            <p:cNvSpPr/>
            <p:nvPr/>
          </p:nvSpPr>
          <p:spPr>
            <a:xfrm>
              <a:off x="4728800" y="2520950"/>
              <a:ext cx="92750" cy="80775"/>
            </a:xfrm>
            <a:custGeom>
              <a:rect b="b" l="l" r="r" t="t"/>
              <a:pathLst>
                <a:path extrusionOk="0" h="3231" w="371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4" name="Google Shape;1654;p28"/>
            <p:cNvSpPr/>
            <p:nvPr/>
          </p:nvSpPr>
          <p:spPr>
            <a:xfrm>
              <a:off x="2369900" y="3607675"/>
              <a:ext cx="310150" cy="748675"/>
            </a:xfrm>
            <a:custGeom>
              <a:rect b="b" l="l" r="r" t="t"/>
              <a:pathLst>
                <a:path extrusionOk="0" h="29947" w="12406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5" name="Google Shape;1655;p28"/>
            <p:cNvSpPr/>
            <p:nvPr/>
          </p:nvSpPr>
          <p:spPr>
            <a:xfrm>
              <a:off x="4521975" y="2175175"/>
              <a:ext cx="63650" cy="56500"/>
            </a:xfrm>
            <a:custGeom>
              <a:rect b="b" l="l" r="r" t="t"/>
              <a:pathLst>
                <a:path extrusionOk="0" h="2260" w="2546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28"/>
            <p:cNvSpPr/>
            <p:nvPr/>
          </p:nvSpPr>
          <p:spPr>
            <a:xfrm>
              <a:off x="5901700" y="3354050"/>
              <a:ext cx="798875" cy="747525"/>
            </a:xfrm>
            <a:custGeom>
              <a:rect b="b" l="l" r="r" t="t"/>
              <a:pathLst>
                <a:path extrusionOk="0" h="29901" w="31955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28"/>
            <p:cNvSpPr/>
            <p:nvPr/>
          </p:nvSpPr>
          <p:spPr>
            <a:xfrm>
              <a:off x="3889450" y="2003125"/>
              <a:ext cx="130975" cy="57950"/>
            </a:xfrm>
            <a:custGeom>
              <a:rect b="b" l="l" r="r" t="t"/>
              <a:pathLst>
                <a:path extrusionOk="0" h="2318" w="5239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28"/>
            <p:cNvSpPr/>
            <p:nvPr/>
          </p:nvSpPr>
          <p:spPr>
            <a:xfrm>
              <a:off x="4546500" y="2161475"/>
              <a:ext cx="104725" cy="81050"/>
            </a:xfrm>
            <a:custGeom>
              <a:rect b="b" l="l" r="r" t="t"/>
              <a:pathLst>
                <a:path extrusionOk="0" h="3242" w="4189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28"/>
            <p:cNvSpPr/>
            <p:nvPr/>
          </p:nvSpPr>
          <p:spPr>
            <a:xfrm>
              <a:off x="4302575" y="3165450"/>
              <a:ext cx="34825" cy="48250"/>
            </a:xfrm>
            <a:custGeom>
              <a:rect b="b" l="l" r="r" t="t"/>
              <a:pathLst>
                <a:path extrusionOk="0" h="1930" w="1393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28"/>
            <p:cNvSpPr/>
            <p:nvPr/>
          </p:nvSpPr>
          <p:spPr>
            <a:xfrm>
              <a:off x="3764775" y="1949775"/>
              <a:ext cx="63350" cy="42825"/>
            </a:xfrm>
            <a:custGeom>
              <a:rect b="b" l="l" r="r" t="t"/>
              <a:pathLst>
                <a:path extrusionOk="0" h="1713" w="2534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28"/>
            <p:cNvSpPr/>
            <p:nvPr/>
          </p:nvSpPr>
          <p:spPr>
            <a:xfrm>
              <a:off x="3736525" y="2834500"/>
              <a:ext cx="60500" cy="138400"/>
            </a:xfrm>
            <a:custGeom>
              <a:rect b="b" l="l" r="r" t="t"/>
              <a:pathLst>
                <a:path extrusionOk="0" h="5536" w="242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28"/>
            <p:cNvSpPr/>
            <p:nvPr/>
          </p:nvSpPr>
          <p:spPr>
            <a:xfrm>
              <a:off x="3612125" y="2769175"/>
              <a:ext cx="152375" cy="124975"/>
            </a:xfrm>
            <a:custGeom>
              <a:rect b="b" l="l" r="r" t="t"/>
              <a:pathLst>
                <a:path extrusionOk="0" h="4999" w="6095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28"/>
            <p:cNvSpPr/>
            <p:nvPr/>
          </p:nvSpPr>
          <p:spPr>
            <a:xfrm>
              <a:off x="5438375" y="2512125"/>
              <a:ext cx="102725" cy="130975"/>
            </a:xfrm>
            <a:custGeom>
              <a:rect b="b" l="l" r="r" t="t"/>
              <a:pathLst>
                <a:path extrusionOk="0" h="5239" w="4109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Google Shape;1664;p28"/>
            <p:cNvSpPr/>
            <p:nvPr/>
          </p:nvSpPr>
          <p:spPr>
            <a:xfrm>
              <a:off x="4126250" y="2109550"/>
              <a:ext cx="111850" cy="65925"/>
            </a:xfrm>
            <a:custGeom>
              <a:rect b="b" l="l" r="r" t="t"/>
              <a:pathLst>
                <a:path extrusionOk="0" h="2637" w="4474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Google Shape;1665;p28"/>
            <p:cNvSpPr/>
            <p:nvPr/>
          </p:nvSpPr>
          <p:spPr>
            <a:xfrm>
              <a:off x="4004425" y="2087575"/>
              <a:ext cx="71075" cy="56800"/>
            </a:xfrm>
            <a:custGeom>
              <a:rect b="b" l="l" r="r" t="t"/>
              <a:pathLst>
                <a:path extrusionOk="0" h="2272" w="2843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Google Shape;1666;p28"/>
            <p:cNvSpPr/>
            <p:nvPr/>
          </p:nvSpPr>
          <p:spPr>
            <a:xfrm>
              <a:off x="4117700" y="1848775"/>
              <a:ext cx="158350" cy="104450"/>
            </a:xfrm>
            <a:custGeom>
              <a:rect b="b" l="l" r="r" t="t"/>
              <a:pathLst>
                <a:path extrusionOk="0" h="4178" w="6334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28"/>
            <p:cNvSpPr/>
            <p:nvPr/>
          </p:nvSpPr>
          <p:spPr>
            <a:xfrm>
              <a:off x="1953075" y="2692425"/>
              <a:ext cx="29125" cy="59375"/>
            </a:xfrm>
            <a:custGeom>
              <a:rect b="b" l="l" r="r" t="t"/>
              <a:pathLst>
                <a:path extrusionOk="0" h="2375" w="1165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Google Shape;1668;p28"/>
            <p:cNvSpPr/>
            <p:nvPr/>
          </p:nvSpPr>
          <p:spPr>
            <a:xfrm>
              <a:off x="2335100" y="3333800"/>
              <a:ext cx="250800" cy="297300"/>
            </a:xfrm>
            <a:custGeom>
              <a:rect b="b" l="l" r="r" t="t"/>
              <a:pathLst>
                <a:path extrusionOk="0" h="11892" w="10032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9" name="Google Shape;1669;p28"/>
            <p:cNvSpPr/>
            <p:nvPr/>
          </p:nvSpPr>
          <p:spPr>
            <a:xfrm>
              <a:off x="2242375" y="2993125"/>
              <a:ext cx="784625" cy="885325"/>
            </a:xfrm>
            <a:custGeom>
              <a:rect b="b" l="l" r="r" t="t"/>
              <a:pathLst>
                <a:path extrusionOk="0" h="35413" w="31385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80709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0" name="Google Shape;1670;p28"/>
            <p:cNvSpPr/>
            <p:nvPr/>
          </p:nvSpPr>
          <p:spPr>
            <a:xfrm>
              <a:off x="6007825" y="2988575"/>
              <a:ext cx="23725" cy="32825"/>
            </a:xfrm>
            <a:custGeom>
              <a:rect b="b" l="l" r="r" t="t"/>
              <a:pathLst>
                <a:path extrusionOk="0" h="1313" w="949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Google Shape;1671;p28"/>
            <p:cNvSpPr/>
            <p:nvPr/>
          </p:nvSpPr>
          <p:spPr>
            <a:xfrm>
              <a:off x="5443775" y="2469900"/>
              <a:ext cx="64800" cy="36250"/>
            </a:xfrm>
            <a:custGeom>
              <a:rect b="b" l="l" r="r" t="t"/>
              <a:pathLst>
                <a:path extrusionOk="0" h="1450" w="2592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28"/>
            <p:cNvSpPr/>
            <p:nvPr/>
          </p:nvSpPr>
          <p:spPr>
            <a:xfrm>
              <a:off x="4109700" y="3512675"/>
              <a:ext cx="189175" cy="208300"/>
            </a:xfrm>
            <a:custGeom>
              <a:rect b="b" l="l" r="r" t="t"/>
              <a:pathLst>
                <a:path extrusionOk="0" h="8332" w="7567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Google Shape;1673;p28"/>
            <p:cNvSpPr/>
            <p:nvPr/>
          </p:nvSpPr>
          <p:spPr>
            <a:xfrm>
              <a:off x="4010425" y="2859325"/>
              <a:ext cx="258775" cy="201175"/>
            </a:xfrm>
            <a:custGeom>
              <a:rect b="b" l="l" r="r" t="t"/>
              <a:pathLst>
                <a:path extrusionOk="0" h="8047" w="10351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28"/>
            <p:cNvSpPr/>
            <p:nvPr/>
          </p:nvSpPr>
          <p:spPr>
            <a:xfrm>
              <a:off x="1465200" y="1347225"/>
              <a:ext cx="1519000" cy="811125"/>
            </a:xfrm>
            <a:custGeom>
              <a:rect b="b" l="l" r="r" t="t"/>
              <a:pathLst>
                <a:path extrusionOk="0" h="32445" w="6076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28"/>
            <p:cNvSpPr/>
            <p:nvPr/>
          </p:nvSpPr>
          <p:spPr>
            <a:xfrm>
              <a:off x="3828675" y="2029950"/>
              <a:ext cx="78200" cy="45675"/>
            </a:xfrm>
            <a:custGeom>
              <a:rect b="b" l="l" r="r" t="t"/>
              <a:pathLst>
                <a:path extrusionOk="0" h="1827" w="3128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28"/>
            <p:cNvSpPr/>
            <p:nvPr/>
          </p:nvSpPr>
          <p:spPr>
            <a:xfrm>
              <a:off x="2331975" y="3510975"/>
              <a:ext cx="267625" cy="852800"/>
            </a:xfrm>
            <a:custGeom>
              <a:rect b="b" l="l" r="r" t="t"/>
              <a:pathLst>
                <a:path extrusionOk="0" h="34112" w="10705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28"/>
            <p:cNvSpPr/>
            <p:nvPr/>
          </p:nvSpPr>
          <p:spPr>
            <a:xfrm>
              <a:off x="5085725" y="1906425"/>
              <a:ext cx="1024275" cy="792875"/>
            </a:xfrm>
            <a:custGeom>
              <a:rect b="b" l="l" r="r" t="t"/>
              <a:pathLst>
                <a:path extrusionOk="0" h="31715" w="40971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28"/>
            <p:cNvSpPr/>
            <p:nvPr/>
          </p:nvSpPr>
          <p:spPr>
            <a:xfrm>
              <a:off x="3549350" y="2873300"/>
              <a:ext cx="120725" cy="140400"/>
            </a:xfrm>
            <a:custGeom>
              <a:rect b="b" l="l" r="r" t="t"/>
              <a:pathLst>
                <a:path extrusionOk="0" h="5616" w="4829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28"/>
            <p:cNvSpPr/>
            <p:nvPr/>
          </p:nvSpPr>
          <p:spPr>
            <a:xfrm>
              <a:off x="3891450" y="2820250"/>
              <a:ext cx="150950" cy="252800"/>
            </a:xfrm>
            <a:custGeom>
              <a:rect b="b" l="l" r="r" t="t"/>
              <a:pathLst>
                <a:path extrusionOk="0" h="10112" w="6038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Google Shape;1680;p28"/>
            <p:cNvSpPr/>
            <p:nvPr/>
          </p:nvSpPr>
          <p:spPr>
            <a:xfrm>
              <a:off x="3965050" y="2992850"/>
              <a:ext cx="381200" cy="420000"/>
            </a:xfrm>
            <a:custGeom>
              <a:rect b="b" l="l" r="r" t="t"/>
              <a:pathLst>
                <a:path extrusionOk="0" h="16800" w="15248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28"/>
            <p:cNvSpPr/>
            <p:nvPr/>
          </p:nvSpPr>
          <p:spPr>
            <a:xfrm>
              <a:off x="3943375" y="3027375"/>
              <a:ext cx="147525" cy="198875"/>
            </a:xfrm>
            <a:custGeom>
              <a:rect b="b" l="l" r="r" t="t"/>
              <a:pathLst>
                <a:path extrusionOk="0" h="7955" w="5901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28"/>
            <p:cNvSpPr/>
            <p:nvPr/>
          </p:nvSpPr>
          <p:spPr>
            <a:xfrm>
              <a:off x="2138250" y="2829950"/>
              <a:ext cx="242825" cy="379750"/>
            </a:xfrm>
            <a:custGeom>
              <a:rect b="b" l="l" r="r" t="t"/>
              <a:pathLst>
                <a:path extrusionOk="0" h="15190" w="9713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28"/>
            <p:cNvSpPr/>
            <p:nvPr/>
          </p:nvSpPr>
          <p:spPr>
            <a:xfrm>
              <a:off x="2008150" y="2857625"/>
              <a:ext cx="65650" cy="67625"/>
            </a:xfrm>
            <a:custGeom>
              <a:rect b="b" l="l" r="r" t="t"/>
              <a:pathLst>
                <a:path extrusionOk="0" h="2705" w="2626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28"/>
            <p:cNvSpPr/>
            <p:nvPr/>
          </p:nvSpPr>
          <p:spPr>
            <a:xfrm>
              <a:off x="2054075" y="2586000"/>
              <a:ext cx="207450" cy="75650"/>
            </a:xfrm>
            <a:custGeom>
              <a:rect b="b" l="l" r="r" t="t"/>
              <a:pathLst>
                <a:path extrusionOk="0" h="3026" w="8298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5" name="Google Shape;1685;p28"/>
            <p:cNvSpPr/>
            <p:nvPr/>
          </p:nvSpPr>
          <p:spPr>
            <a:xfrm>
              <a:off x="3933950" y="1957475"/>
              <a:ext cx="116425" cy="56525"/>
            </a:xfrm>
            <a:custGeom>
              <a:rect b="b" l="l" r="r" t="t"/>
              <a:pathLst>
                <a:path extrusionOk="0" h="2261" w="4657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6" name="Google Shape;1686;p28"/>
            <p:cNvSpPr/>
            <p:nvPr/>
          </p:nvSpPr>
          <p:spPr>
            <a:xfrm>
              <a:off x="3824100" y="1873900"/>
              <a:ext cx="156675" cy="167775"/>
            </a:xfrm>
            <a:custGeom>
              <a:rect b="b" l="l" r="r" t="t"/>
              <a:pathLst>
                <a:path extrusionOk="0" h="6711" w="6267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28"/>
            <p:cNvSpPr/>
            <p:nvPr/>
          </p:nvSpPr>
          <p:spPr>
            <a:xfrm>
              <a:off x="4551075" y="2824225"/>
              <a:ext cx="32550" cy="39975"/>
            </a:xfrm>
            <a:custGeom>
              <a:rect b="b" l="l" r="r" t="t"/>
              <a:pathLst>
                <a:path extrusionOk="0" h="1599" w="1302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28"/>
            <p:cNvSpPr/>
            <p:nvPr/>
          </p:nvSpPr>
          <p:spPr>
            <a:xfrm>
              <a:off x="3855200" y="1815675"/>
              <a:ext cx="77350" cy="62225"/>
            </a:xfrm>
            <a:custGeom>
              <a:rect b="b" l="l" r="r" t="t"/>
              <a:pathLst>
                <a:path extrusionOk="0" h="2489" w="3094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9" name="Google Shape;1689;p28"/>
            <p:cNvSpPr/>
            <p:nvPr/>
          </p:nvSpPr>
          <p:spPr>
            <a:xfrm>
              <a:off x="2301725" y="2660750"/>
              <a:ext cx="71625" cy="52250"/>
            </a:xfrm>
            <a:custGeom>
              <a:rect b="b" l="l" r="r" t="t"/>
              <a:pathLst>
                <a:path extrusionOk="0" h="2090" w="2865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3553075" y="2269025"/>
              <a:ext cx="402875" cy="410600"/>
            </a:xfrm>
            <a:custGeom>
              <a:rect b="b" l="l" r="r" t="t"/>
              <a:pathLst>
                <a:path extrusionOk="0" h="16424" w="16115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28"/>
            <p:cNvSpPr/>
            <p:nvPr/>
          </p:nvSpPr>
          <p:spPr>
            <a:xfrm>
              <a:off x="2098875" y="3081000"/>
              <a:ext cx="114725" cy="143550"/>
            </a:xfrm>
            <a:custGeom>
              <a:rect b="b" l="l" r="r" t="t"/>
              <a:pathLst>
                <a:path extrusionOk="0" h="5742" w="4589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4196425" y="2395425"/>
              <a:ext cx="248250" cy="217700"/>
            </a:xfrm>
            <a:custGeom>
              <a:rect b="b" l="l" r="r" t="t"/>
              <a:pathLst>
                <a:path extrusionOk="0" h="8708" w="993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28"/>
            <p:cNvSpPr/>
            <p:nvPr/>
          </p:nvSpPr>
          <p:spPr>
            <a:xfrm>
              <a:off x="4442375" y="2703850"/>
              <a:ext cx="136400" cy="125550"/>
            </a:xfrm>
            <a:custGeom>
              <a:rect b="b" l="l" r="r" t="t"/>
              <a:pathLst>
                <a:path extrusionOk="0" h="5022" w="5456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4098000" y="1776025"/>
              <a:ext cx="76500" cy="44825"/>
            </a:xfrm>
            <a:custGeom>
              <a:rect b="b" l="l" r="r" t="t"/>
              <a:pathLst>
                <a:path extrusionOk="0" h="1793" w="306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28"/>
            <p:cNvSpPr/>
            <p:nvPr/>
          </p:nvSpPr>
          <p:spPr>
            <a:xfrm>
              <a:off x="4380175" y="2772875"/>
              <a:ext cx="296175" cy="261650"/>
            </a:xfrm>
            <a:custGeom>
              <a:rect b="b" l="l" r="r" t="t"/>
              <a:pathLst>
                <a:path extrusionOk="0" h="10466" w="11847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28"/>
            <p:cNvSpPr/>
            <p:nvPr/>
          </p:nvSpPr>
          <p:spPr>
            <a:xfrm>
              <a:off x="4022100" y="1565475"/>
              <a:ext cx="189775" cy="205450"/>
            </a:xfrm>
            <a:custGeom>
              <a:rect b="b" l="l" r="r" t="t"/>
              <a:pathLst>
                <a:path extrusionOk="0" h="8218" w="7591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28"/>
            <p:cNvSpPr/>
            <p:nvPr/>
          </p:nvSpPr>
          <p:spPr>
            <a:xfrm>
              <a:off x="7224100" y="3476725"/>
              <a:ext cx="63625" cy="50250"/>
            </a:xfrm>
            <a:custGeom>
              <a:rect b="b" l="l" r="r" t="t"/>
              <a:pathLst>
                <a:path extrusionOk="0" h="2010" w="2545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28"/>
            <p:cNvSpPr/>
            <p:nvPr/>
          </p:nvSpPr>
          <p:spPr>
            <a:xfrm>
              <a:off x="3897425" y="3059625"/>
              <a:ext cx="113300" cy="142950"/>
            </a:xfrm>
            <a:custGeom>
              <a:rect b="b" l="l" r="r" t="t"/>
              <a:pathLst>
                <a:path extrusionOk="0" h="5718" w="4532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28"/>
            <p:cNvSpPr/>
            <p:nvPr/>
          </p:nvSpPr>
          <p:spPr>
            <a:xfrm>
              <a:off x="3593575" y="1796275"/>
              <a:ext cx="156375" cy="186625"/>
            </a:xfrm>
            <a:custGeom>
              <a:rect b="b" l="l" r="r" t="t"/>
              <a:pathLst>
                <a:path extrusionOk="0" h="7465" w="6255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28"/>
            <p:cNvSpPr/>
            <p:nvPr/>
          </p:nvSpPr>
          <p:spPr>
            <a:xfrm>
              <a:off x="4445800" y="2124375"/>
              <a:ext cx="131825" cy="54825"/>
            </a:xfrm>
            <a:custGeom>
              <a:rect b="b" l="l" r="r" t="t"/>
              <a:pathLst>
                <a:path extrusionOk="0" h="2193" w="5273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28"/>
            <p:cNvSpPr/>
            <p:nvPr/>
          </p:nvSpPr>
          <p:spPr>
            <a:xfrm>
              <a:off x="3656350" y="2860475"/>
              <a:ext cx="85900" cy="144950"/>
            </a:xfrm>
            <a:custGeom>
              <a:rect b="b" l="l" r="r" t="t"/>
              <a:pathLst>
                <a:path extrusionOk="0" h="5798" w="3436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28"/>
            <p:cNvSpPr/>
            <p:nvPr/>
          </p:nvSpPr>
          <p:spPr>
            <a:xfrm>
              <a:off x="3419550" y="2826525"/>
              <a:ext cx="145250" cy="119850"/>
            </a:xfrm>
            <a:custGeom>
              <a:rect b="b" l="l" r="r" t="t"/>
              <a:pathLst>
                <a:path extrusionOk="0" h="4794" w="581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28"/>
            <p:cNvSpPr/>
            <p:nvPr/>
          </p:nvSpPr>
          <p:spPr>
            <a:xfrm>
              <a:off x="3386450" y="2797425"/>
              <a:ext cx="59650" cy="16850"/>
            </a:xfrm>
            <a:custGeom>
              <a:rect b="b" l="l" r="r" t="t"/>
              <a:pathLst>
                <a:path extrusionOk="0" h="674" w="2386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28"/>
            <p:cNvSpPr/>
            <p:nvPr/>
          </p:nvSpPr>
          <p:spPr>
            <a:xfrm>
              <a:off x="3389300" y="2825675"/>
              <a:ext cx="59375" cy="35950"/>
            </a:xfrm>
            <a:custGeom>
              <a:rect b="b" l="l" r="r" t="t"/>
              <a:pathLst>
                <a:path extrusionOk="0" h="1438" w="2375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28"/>
            <p:cNvSpPr/>
            <p:nvPr/>
          </p:nvSpPr>
          <p:spPr>
            <a:xfrm>
              <a:off x="3907700" y="3060175"/>
              <a:ext cx="39675" cy="28850"/>
            </a:xfrm>
            <a:custGeom>
              <a:rect b="b" l="l" r="r" t="t"/>
              <a:pathLst>
                <a:path extrusionOk="0" h="1154" w="1587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28"/>
            <p:cNvSpPr/>
            <p:nvPr/>
          </p:nvSpPr>
          <p:spPr>
            <a:xfrm>
              <a:off x="4094300" y="2162625"/>
              <a:ext cx="123275" cy="157225"/>
            </a:xfrm>
            <a:custGeom>
              <a:rect b="b" l="l" r="r" t="t"/>
              <a:pathLst>
                <a:path extrusionOk="0" h="6289" w="4931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28"/>
            <p:cNvSpPr/>
            <p:nvPr/>
          </p:nvSpPr>
          <p:spPr>
            <a:xfrm>
              <a:off x="2778475" y="1342375"/>
              <a:ext cx="794300" cy="424550"/>
            </a:xfrm>
            <a:custGeom>
              <a:rect b="b" l="l" r="r" t="t"/>
              <a:pathLst>
                <a:path extrusionOk="0" h="16982" w="31772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28"/>
            <p:cNvSpPr/>
            <p:nvPr/>
          </p:nvSpPr>
          <p:spPr>
            <a:xfrm>
              <a:off x="1890025" y="2707825"/>
              <a:ext cx="82475" cy="92750"/>
            </a:xfrm>
            <a:custGeom>
              <a:rect b="b" l="l" r="r" t="t"/>
              <a:pathLst>
                <a:path extrusionOk="0" h="3710" w="3299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28"/>
            <p:cNvSpPr/>
            <p:nvPr/>
          </p:nvSpPr>
          <p:spPr>
            <a:xfrm>
              <a:off x="2492600" y="2922100"/>
              <a:ext cx="95875" cy="161225"/>
            </a:xfrm>
            <a:custGeom>
              <a:rect b="b" l="l" r="r" t="t"/>
              <a:pathLst>
                <a:path extrusionOk="0" h="6449" w="3835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28"/>
            <p:cNvSpPr/>
            <p:nvPr/>
          </p:nvSpPr>
          <p:spPr>
            <a:xfrm>
              <a:off x="1947100" y="2748925"/>
              <a:ext cx="124400" cy="68775"/>
            </a:xfrm>
            <a:custGeom>
              <a:rect b="b" l="l" r="r" t="t"/>
              <a:pathLst>
                <a:path extrusionOk="0" h="2751" w="4976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28"/>
            <p:cNvSpPr/>
            <p:nvPr/>
          </p:nvSpPr>
          <p:spPr>
            <a:xfrm>
              <a:off x="3966475" y="2059325"/>
              <a:ext cx="102725" cy="88475"/>
            </a:xfrm>
            <a:custGeom>
              <a:rect b="b" l="l" r="r" t="t"/>
              <a:pathLst>
                <a:path extrusionOk="0" h="3539" w="4109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28"/>
            <p:cNvSpPr/>
            <p:nvPr/>
          </p:nvSpPr>
          <p:spPr>
            <a:xfrm>
              <a:off x="2251225" y="2660475"/>
              <a:ext cx="58225" cy="42525"/>
            </a:xfrm>
            <a:custGeom>
              <a:rect b="b" l="l" r="r" t="t"/>
              <a:pathLst>
                <a:path extrusionOk="0" h="1701" w="2329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28"/>
            <p:cNvSpPr/>
            <p:nvPr/>
          </p:nvSpPr>
          <p:spPr>
            <a:xfrm>
              <a:off x="4009275" y="2012550"/>
              <a:ext cx="113000" cy="63350"/>
            </a:xfrm>
            <a:custGeom>
              <a:rect b="b" l="l" r="r" t="t"/>
              <a:pathLst>
                <a:path extrusionOk="0" h="2534" w="452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28"/>
            <p:cNvSpPr/>
            <p:nvPr/>
          </p:nvSpPr>
          <p:spPr>
            <a:xfrm>
              <a:off x="5628375" y="2987725"/>
              <a:ext cx="917850" cy="359500"/>
            </a:xfrm>
            <a:custGeom>
              <a:rect b="b" l="l" r="r" t="t"/>
              <a:pathLst>
                <a:path extrusionOk="0" h="14380" w="36714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28"/>
            <p:cNvSpPr/>
            <p:nvPr/>
          </p:nvSpPr>
          <p:spPr>
            <a:xfrm>
              <a:off x="5054350" y="2306700"/>
              <a:ext cx="552950" cy="624825"/>
            </a:xfrm>
            <a:custGeom>
              <a:rect b="b" l="l" r="r" t="t"/>
              <a:pathLst>
                <a:path extrusionOk="0" h="24993" w="22118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28"/>
            <p:cNvSpPr/>
            <p:nvPr/>
          </p:nvSpPr>
          <p:spPr>
            <a:xfrm>
              <a:off x="3550225" y="1870750"/>
              <a:ext cx="68775" cy="74775"/>
            </a:xfrm>
            <a:custGeom>
              <a:rect b="b" l="l" r="r" t="t"/>
              <a:pathLst>
                <a:path extrusionOk="0" h="2991" w="2751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7" name="Google Shape;1717;p28"/>
            <p:cNvSpPr/>
            <p:nvPr/>
          </p:nvSpPr>
          <p:spPr>
            <a:xfrm>
              <a:off x="4538525" y="2209700"/>
              <a:ext cx="412575" cy="333525"/>
            </a:xfrm>
            <a:custGeom>
              <a:rect b="b" l="l" r="r" t="t"/>
              <a:pathLst>
                <a:path extrusionOk="0" h="13341" w="16503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8" name="Google Shape;1718;p28"/>
            <p:cNvSpPr/>
            <p:nvPr/>
          </p:nvSpPr>
          <p:spPr>
            <a:xfrm>
              <a:off x="4458925" y="2262750"/>
              <a:ext cx="197150" cy="189200"/>
            </a:xfrm>
            <a:custGeom>
              <a:rect b="b" l="l" r="r" t="t"/>
              <a:pathLst>
                <a:path extrusionOk="0" h="7568" w="7886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28"/>
            <p:cNvSpPr/>
            <p:nvPr/>
          </p:nvSpPr>
          <p:spPr>
            <a:xfrm>
              <a:off x="3353350" y="1635650"/>
              <a:ext cx="161225" cy="60525"/>
            </a:xfrm>
            <a:custGeom>
              <a:rect b="b" l="l" r="r" t="t"/>
              <a:pathLst>
                <a:path extrusionOk="0" h="2421" w="6449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0" name="Google Shape;1720;p28"/>
            <p:cNvSpPr/>
            <p:nvPr/>
          </p:nvSpPr>
          <p:spPr>
            <a:xfrm>
              <a:off x="4377875" y="2357200"/>
              <a:ext cx="26000" cy="85600"/>
            </a:xfrm>
            <a:custGeom>
              <a:rect b="b" l="l" r="r" t="t"/>
              <a:pathLst>
                <a:path extrusionOk="0" h="3424" w="104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1" name="Google Shape;1721;p28"/>
            <p:cNvSpPr/>
            <p:nvPr/>
          </p:nvSpPr>
          <p:spPr>
            <a:xfrm>
              <a:off x="3842650" y="2045925"/>
              <a:ext cx="219725" cy="234550"/>
            </a:xfrm>
            <a:custGeom>
              <a:rect b="b" l="l" r="r" t="t"/>
              <a:pathLst>
                <a:path extrusionOk="0" h="9382" w="8789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28"/>
            <p:cNvSpPr/>
            <p:nvPr/>
          </p:nvSpPr>
          <p:spPr>
            <a:xfrm>
              <a:off x="2174750" y="2691850"/>
              <a:ext cx="41400" cy="18575"/>
            </a:xfrm>
            <a:custGeom>
              <a:rect b="b" l="l" r="r" t="t"/>
              <a:pathLst>
                <a:path extrusionOk="0" h="743" w="1656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28"/>
            <p:cNvSpPr/>
            <p:nvPr/>
          </p:nvSpPr>
          <p:spPr>
            <a:xfrm>
              <a:off x="4394425" y="2355200"/>
              <a:ext cx="75350" cy="94450"/>
            </a:xfrm>
            <a:custGeom>
              <a:rect b="b" l="l" r="r" t="t"/>
              <a:pathLst>
                <a:path extrusionOk="0" h="3778" w="3014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4" name="Google Shape;1724;p28"/>
            <p:cNvSpPr/>
            <p:nvPr/>
          </p:nvSpPr>
          <p:spPr>
            <a:xfrm>
              <a:off x="6182725" y="2080450"/>
              <a:ext cx="189475" cy="327850"/>
            </a:xfrm>
            <a:custGeom>
              <a:rect b="b" l="l" r="r" t="t"/>
              <a:pathLst>
                <a:path extrusionOk="0" h="13114" w="7579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5" name="Google Shape;1725;p28"/>
            <p:cNvSpPr/>
            <p:nvPr/>
          </p:nvSpPr>
          <p:spPr>
            <a:xfrm>
              <a:off x="4538525" y="1865050"/>
              <a:ext cx="710700" cy="323275"/>
            </a:xfrm>
            <a:custGeom>
              <a:rect b="b" l="l" r="r" t="t"/>
              <a:pathLst>
                <a:path extrusionOk="0" h="12931" w="28428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28"/>
            <p:cNvSpPr/>
            <p:nvPr/>
          </p:nvSpPr>
          <p:spPr>
            <a:xfrm>
              <a:off x="4400700" y="2987150"/>
              <a:ext cx="158675" cy="231125"/>
            </a:xfrm>
            <a:custGeom>
              <a:rect b="b" l="l" r="r" t="t"/>
              <a:pathLst>
                <a:path extrusionOk="0" h="9245" w="6347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28"/>
            <p:cNvSpPr/>
            <p:nvPr/>
          </p:nvSpPr>
          <p:spPr>
            <a:xfrm>
              <a:off x="5005550" y="2130100"/>
              <a:ext cx="179775" cy="89325"/>
            </a:xfrm>
            <a:custGeom>
              <a:rect b="b" l="l" r="r" t="t"/>
              <a:pathLst>
                <a:path extrusionOk="0" h="3573" w="7191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28"/>
            <p:cNvSpPr/>
            <p:nvPr/>
          </p:nvSpPr>
          <p:spPr>
            <a:xfrm>
              <a:off x="5756200" y="2781725"/>
              <a:ext cx="105000" cy="92475"/>
            </a:xfrm>
            <a:custGeom>
              <a:rect b="b" l="l" r="r" t="t"/>
              <a:pathLst>
                <a:path extrusionOk="0" h="3699" w="420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28"/>
            <p:cNvSpPr/>
            <p:nvPr/>
          </p:nvSpPr>
          <p:spPr>
            <a:xfrm>
              <a:off x="6077175" y="2234525"/>
              <a:ext cx="84175" cy="97575"/>
            </a:xfrm>
            <a:custGeom>
              <a:rect b="b" l="l" r="r" t="t"/>
              <a:pathLst>
                <a:path extrusionOk="0" h="3903" w="3367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28"/>
            <p:cNvSpPr/>
            <p:nvPr/>
          </p:nvSpPr>
          <p:spPr>
            <a:xfrm>
              <a:off x="4620100" y="2429950"/>
              <a:ext cx="37125" cy="35125"/>
            </a:xfrm>
            <a:custGeom>
              <a:rect b="b" l="l" r="r" t="t"/>
              <a:pathLst>
                <a:path extrusionOk="0" h="1405" w="1485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28"/>
            <p:cNvSpPr/>
            <p:nvPr/>
          </p:nvSpPr>
          <p:spPr>
            <a:xfrm>
              <a:off x="5691150" y="2602275"/>
              <a:ext cx="164075" cy="194600"/>
            </a:xfrm>
            <a:custGeom>
              <a:rect b="b" l="l" r="r" t="t"/>
              <a:pathLst>
                <a:path extrusionOk="0" h="7784" w="6563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4390150" y="2326375"/>
              <a:ext cx="25125" cy="35125"/>
            </a:xfrm>
            <a:custGeom>
              <a:rect b="b" l="l" r="r" t="t"/>
              <a:pathLst>
                <a:path extrusionOk="0" h="1405" w="1005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3492575" y="2918100"/>
              <a:ext cx="77925" cy="95325"/>
            </a:xfrm>
            <a:custGeom>
              <a:rect b="b" l="l" r="r" t="t"/>
              <a:pathLst>
                <a:path extrusionOk="0" h="3813" w="3117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3902575" y="2360625"/>
              <a:ext cx="311000" cy="307300"/>
            </a:xfrm>
            <a:custGeom>
              <a:rect b="b" l="l" r="r" t="t"/>
              <a:pathLst>
                <a:path extrusionOk="0" h="12292" w="1244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5313675" y="2889275"/>
              <a:ext cx="42550" cy="87625"/>
            </a:xfrm>
            <a:custGeom>
              <a:rect b="b" l="l" r="r" t="t"/>
              <a:pathLst>
                <a:path extrusionOk="0" h="3505" w="1702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4240950" y="3762025"/>
              <a:ext cx="45950" cy="45400"/>
            </a:xfrm>
            <a:custGeom>
              <a:rect b="b" l="l" r="r" t="t"/>
              <a:pathLst>
                <a:path extrusionOk="0" h="1816" w="1838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4070900" y="1843925"/>
              <a:ext cx="94750" cy="52825"/>
            </a:xfrm>
            <a:custGeom>
              <a:rect b="b" l="l" r="r" t="t"/>
              <a:pathLst>
                <a:path extrusionOk="0" h="2113" w="379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3820400" y="1979175"/>
              <a:ext cx="9725" cy="15125"/>
            </a:xfrm>
            <a:custGeom>
              <a:rect b="b" l="l" r="r" t="t"/>
              <a:pathLst>
                <a:path extrusionOk="0" h="605" w="389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28"/>
            <p:cNvSpPr/>
            <p:nvPr/>
          </p:nvSpPr>
          <p:spPr>
            <a:xfrm>
              <a:off x="4068900" y="1810550"/>
              <a:ext cx="119275" cy="49950"/>
            </a:xfrm>
            <a:custGeom>
              <a:rect b="b" l="l" r="r" t="t"/>
              <a:pathLst>
                <a:path extrusionOk="0" h="1998" w="4771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28"/>
            <p:cNvSpPr/>
            <p:nvPr/>
          </p:nvSpPr>
          <p:spPr>
            <a:xfrm>
              <a:off x="3387025" y="2300700"/>
              <a:ext cx="313000" cy="325550"/>
            </a:xfrm>
            <a:custGeom>
              <a:rect b="b" l="l" r="r" t="t"/>
              <a:pathLst>
                <a:path extrusionOk="0" h="13022" w="1252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4189875" y="2015975"/>
              <a:ext cx="65925" cy="65925"/>
            </a:xfrm>
            <a:custGeom>
              <a:rect b="b" l="l" r="r" t="t"/>
              <a:pathLst>
                <a:path extrusionOk="0" h="2637" w="2637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4569600" y="3385425"/>
              <a:ext cx="153250" cy="307875"/>
            </a:xfrm>
            <a:custGeom>
              <a:rect b="b" l="l" r="r" t="t"/>
              <a:pathLst>
                <a:path extrusionOk="0" h="12315" w="613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1486900" y="2369750"/>
              <a:ext cx="529250" cy="412575"/>
            </a:xfrm>
            <a:custGeom>
              <a:rect b="b" l="l" r="r" t="t"/>
              <a:pathLst>
                <a:path extrusionOk="0" h="16503" w="2117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4096575" y="2151500"/>
              <a:ext cx="45950" cy="32825"/>
            </a:xfrm>
            <a:custGeom>
              <a:rect b="b" l="l" r="r" t="t"/>
              <a:pathLst>
                <a:path extrusionOk="0" h="1313" w="1838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3479450" y="2545500"/>
              <a:ext cx="326425" cy="337525"/>
            </a:xfrm>
            <a:custGeom>
              <a:rect b="b" l="l" r="r" t="t"/>
              <a:pathLst>
                <a:path extrusionOk="0" h="13501" w="13057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5533650" y="2469325"/>
              <a:ext cx="174925" cy="417425"/>
            </a:xfrm>
            <a:custGeom>
              <a:rect b="b" l="l" r="r" t="t"/>
              <a:pathLst>
                <a:path extrusionOk="0" h="16697" w="6997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4057775" y="2124950"/>
              <a:ext cx="33400" cy="36275"/>
            </a:xfrm>
            <a:custGeom>
              <a:rect b="b" l="l" r="r" t="t"/>
              <a:pathLst>
                <a:path extrusionOk="0" h="1451" w="1336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5255200" y="1937225"/>
              <a:ext cx="593450" cy="230275"/>
            </a:xfrm>
            <a:custGeom>
              <a:rect b="b" l="l" r="r" t="t"/>
              <a:pathLst>
                <a:path extrusionOk="0" h="9211" w="23738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4320550" y="3346350"/>
              <a:ext cx="210275" cy="372625"/>
            </a:xfrm>
            <a:custGeom>
              <a:rect b="b" l="l" r="r" t="t"/>
              <a:pathLst>
                <a:path extrusionOk="0" h="14905" w="8411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3386175" y="2490425"/>
              <a:ext cx="239400" cy="290175"/>
            </a:xfrm>
            <a:custGeom>
              <a:rect b="b" l="l" r="r" t="t"/>
              <a:pathLst>
                <a:path extrusionOk="0" h="11607" w="9576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4371050" y="3321525"/>
              <a:ext cx="59350" cy="172050"/>
            </a:xfrm>
            <a:custGeom>
              <a:rect b="b" l="l" r="r" t="t"/>
              <a:pathLst>
                <a:path extrusionOk="0" h="6882" w="2374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5723100" y="2954900"/>
              <a:ext cx="383475" cy="139550"/>
            </a:xfrm>
            <a:custGeom>
              <a:rect b="b" l="l" r="r" t="t"/>
              <a:pathLst>
                <a:path extrusionOk="0" h="5582" w="15339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3953650" y="3496700"/>
              <a:ext cx="263350" cy="274775"/>
            </a:xfrm>
            <a:custGeom>
              <a:rect b="b" l="l" r="r" t="t"/>
              <a:pathLst>
                <a:path extrusionOk="0" h="10991" w="10534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28"/>
            <p:cNvSpPr/>
            <p:nvPr/>
          </p:nvSpPr>
          <p:spPr>
            <a:xfrm>
              <a:off x="3727100" y="2579450"/>
              <a:ext cx="307025" cy="268200"/>
            </a:xfrm>
            <a:custGeom>
              <a:rect b="b" l="l" r="r" t="t"/>
              <a:pathLst>
                <a:path extrusionOk="0" h="10728" w="12281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28"/>
            <p:cNvSpPr/>
            <p:nvPr/>
          </p:nvSpPr>
          <p:spPr>
            <a:xfrm>
              <a:off x="3775325" y="2797425"/>
              <a:ext cx="236250" cy="218550"/>
            </a:xfrm>
            <a:custGeom>
              <a:rect b="b" l="l" r="r" t="t"/>
              <a:pathLst>
                <a:path extrusionOk="0" h="8742" w="945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1977050" y="2771450"/>
              <a:ext cx="94450" cy="97325"/>
            </a:xfrm>
            <a:custGeom>
              <a:rect b="b" l="l" r="r" t="t"/>
              <a:pathLst>
                <a:path extrusionOk="0" h="3893" w="3778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3778450" y="1905550"/>
              <a:ext cx="63375" cy="58800"/>
            </a:xfrm>
            <a:custGeom>
              <a:rect b="b" l="l" r="r" t="t"/>
              <a:pathLst>
                <a:path extrusionOk="0" h="2352" w="2535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3799850" y="1383450"/>
              <a:ext cx="372075" cy="424550"/>
            </a:xfrm>
            <a:custGeom>
              <a:rect b="b" l="l" r="r" t="t"/>
              <a:pathLst>
                <a:path extrusionOk="0" h="16982" w="14883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28"/>
            <p:cNvSpPr/>
            <p:nvPr/>
          </p:nvSpPr>
          <p:spPr>
            <a:xfrm>
              <a:off x="5268050" y="2421950"/>
              <a:ext cx="165500" cy="91050"/>
            </a:xfrm>
            <a:custGeom>
              <a:rect b="b" l="l" r="r" t="t"/>
              <a:pathLst>
                <a:path extrusionOk="0" h="3642" w="662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28"/>
            <p:cNvSpPr/>
            <p:nvPr/>
          </p:nvSpPr>
          <p:spPr>
            <a:xfrm>
              <a:off x="6693125" y="3893550"/>
              <a:ext cx="362375" cy="274500"/>
            </a:xfrm>
            <a:custGeom>
              <a:rect b="b" l="l" r="r" t="t"/>
              <a:pathLst>
                <a:path extrusionOk="0" h="10980" w="14495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4746775" y="2513250"/>
              <a:ext cx="147250" cy="221150"/>
            </a:xfrm>
            <a:custGeom>
              <a:rect b="b" l="l" r="r" t="t"/>
              <a:pathLst>
                <a:path extrusionOk="0" h="8846" w="589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4893150" y="2268750"/>
              <a:ext cx="296175" cy="305875"/>
            </a:xfrm>
            <a:custGeom>
              <a:rect b="b" l="l" r="r" t="t"/>
              <a:pathLst>
                <a:path extrusionOk="0" h="12235" w="11847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2063775" y="2894125"/>
              <a:ext cx="114150" cy="54250"/>
            </a:xfrm>
            <a:custGeom>
              <a:rect b="b" l="l" r="r" t="t"/>
              <a:pathLst>
                <a:path extrusionOk="0" h="2170" w="4566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2091450" y="3113250"/>
              <a:ext cx="264225" cy="415150"/>
            </a:xfrm>
            <a:custGeom>
              <a:rect b="b" l="l" r="r" t="t"/>
              <a:pathLst>
                <a:path extrusionOk="0" h="16606" w="10569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6061750" y="2692150"/>
              <a:ext cx="189200" cy="293600"/>
            </a:xfrm>
            <a:custGeom>
              <a:rect b="b" l="l" r="r" t="t"/>
              <a:pathLst>
                <a:path extrusionOk="0" h="11744" w="7568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28"/>
            <p:cNvSpPr/>
            <p:nvPr/>
          </p:nvSpPr>
          <p:spPr>
            <a:xfrm>
              <a:off x="6537350" y="3168875"/>
              <a:ext cx="304175" cy="184900"/>
            </a:xfrm>
            <a:custGeom>
              <a:rect b="b" l="l" r="r" t="t"/>
              <a:pathLst>
                <a:path extrusionOk="0" h="7396" w="12167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28"/>
            <p:cNvSpPr/>
            <p:nvPr/>
          </p:nvSpPr>
          <p:spPr>
            <a:xfrm>
              <a:off x="3959925" y="1876450"/>
              <a:ext cx="177200" cy="127000"/>
            </a:xfrm>
            <a:custGeom>
              <a:rect b="b" l="l" r="r" t="t"/>
              <a:pathLst>
                <a:path extrusionOk="0" h="5080" w="7088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28"/>
            <p:cNvSpPr/>
            <p:nvPr/>
          </p:nvSpPr>
          <p:spPr>
            <a:xfrm>
              <a:off x="6017825" y="2136950"/>
              <a:ext cx="90750" cy="119275"/>
            </a:xfrm>
            <a:custGeom>
              <a:rect b="b" l="l" r="r" t="t"/>
              <a:pathLst>
                <a:path extrusionOk="0" h="4771" w="363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28"/>
            <p:cNvSpPr/>
            <p:nvPr/>
          </p:nvSpPr>
          <p:spPr>
            <a:xfrm>
              <a:off x="3544225" y="2152350"/>
              <a:ext cx="59950" cy="123275"/>
            </a:xfrm>
            <a:custGeom>
              <a:rect b="b" l="l" r="r" t="t"/>
              <a:pathLst>
                <a:path extrusionOk="0" h="4931" w="2398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28"/>
            <p:cNvSpPr/>
            <p:nvPr/>
          </p:nvSpPr>
          <p:spPr>
            <a:xfrm>
              <a:off x="2492025" y="3550900"/>
              <a:ext cx="169500" cy="186625"/>
            </a:xfrm>
            <a:custGeom>
              <a:rect b="b" l="l" r="r" t="t"/>
              <a:pathLst>
                <a:path extrusionOk="0" h="7465" w="678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28"/>
            <p:cNvSpPr/>
            <p:nvPr/>
          </p:nvSpPr>
          <p:spPr>
            <a:xfrm>
              <a:off x="4390150" y="2374025"/>
              <a:ext cx="10875" cy="26850"/>
            </a:xfrm>
            <a:custGeom>
              <a:rect b="b" l="l" r="r" t="t"/>
              <a:pathLst>
                <a:path extrusionOk="0" h="1074" w="435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28"/>
            <p:cNvSpPr/>
            <p:nvPr/>
          </p:nvSpPr>
          <p:spPr>
            <a:xfrm>
              <a:off x="4709975" y="2519525"/>
              <a:ext cx="17425" cy="35400"/>
            </a:xfrm>
            <a:custGeom>
              <a:rect b="b" l="l" r="r" t="t"/>
              <a:pathLst>
                <a:path extrusionOk="0" h="1416" w="697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28"/>
            <p:cNvSpPr/>
            <p:nvPr/>
          </p:nvSpPr>
          <p:spPr>
            <a:xfrm>
              <a:off x="4082300" y="2021400"/>
              <a:ext cx="171225" cy="100150"/>
            </a:xfrm>
            <a:custGeom>
              <a:rect b="b" l="l" r="r" t="t"/>
              <a:pathLst>
                <a:path extrusionOk="0" h="4006" w="6849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28"/>
            <p:cNvSpPr/>
            <p:nvPr/>
          </p:nvSpPr>
          <p:spPr>
            <a:xfrm>
              <a:off x="4052075" y="1374325"/>
              <a:ext cx="2474475" cy="802875"/>
            </a:xfrm>
            <a:custGeom>
              <a:rect b="b" l="l" r="r" t="t"/>
              <a:pathLst>
                <a:path extrusionOk="0" h="32115" w="98979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28"/>
            <p:cNvSpPr/>
            <p:nvPr/>
          </p:nvSpPr>
          <p:spPr>
            <a:xfrm>
              <a:off x="4302575" y="3138075"/>
              <a:ext cx="36525" cy="40250"/>
            </a:xfrm>
            <a:custGeom>
              <a:rect b="b" l="l" r="r" t="t"/>
              <a:pathLst>
                <a:path extrusionOk="0" h="1610" w="1461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28"/>
            <p:cNvSpPr/>
            <p:nvPr/>
          </p:nvSpPr>
          <p:spPr>
            <a:xfrm>
              <a:off x="3386175" y="2484725"/>
              <a:ext cx="167200" cy="151225"/>
            </a:xfrm>
            <a:custGeom>
              <a:rect b="b" l="l" r="r" t="t"/>
              <a:pathLst>
                <a:path extrusionOk="0" h="6049" w="6688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28"/>
            <p:cNvSpPr/>
            <p:nvPr/>
          </p:nvSpPr>
          <p:spPr>
            <a:xfrm>
              <a:off x="4391300" y="2382575"/>
              <a:ext cx="421975" cy="358950"/>
            </a:xfrm>
            <a:custGeom>
              <a:rect b="b" l="l" r="r" t="t"/>
              <a:pathLst>
                <a:path extrusionOk="0" h="14358" w="16879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28"/>
            <p:cNvSpPr/>
            <p:nvPr/>
          </p:nvSpPr>
          <p:spPr>
            <a:xfrm>
              <a:off x="4157925" y="2613100"/>
              <a:ext cx="321850" cy="303325"/>
            </a:xfrm>
            <a:custGeom>
              <a:rect b="b" l="l" r="r" t="t"/>
              <a:pathLst>
                <a:path extrusionOk="0" h="12133" w="12874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28"/>
            <p:cNvSpPr/>
            <p:nvPr/>
          </p:nvSpPr>
          <p:spPr>
            <a:xfrm>
              <a:off x="4198425" y="2834225"/>
              <a:ext cx="229425" cy="198300"/>
            </a:xfrm>
            <a:custGeom>
              <a:rect b="b" l="l" r="r" t="t"/>
              <a:pathLst>
                <a:path extrusionOk="0" h="7932" w="9177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28"/>
            <p:cNvSpPr/>
            <p:nvPr/>
          </p:nvSpPr>
          <p:spPr>
            <a:xfrm>
              <a:off x="3371325" y="2735800"/>
              <a:ext cx="121850" cy="96450"/>
            </a:xfrm>
            <a:custGeom>
              <a:rect b="b" l="l" r="r" t="t"/>
              <a:pathLst>
                <a:path extrusionOk="0" h="3858" w="4874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28"/>
            <p:cNvSpPr/>
            <p:nvPr/>
          </p:nvSpPr>
          <p:spPr>
            <a:xfrm>
              <a:off x="3456650" y="2884150"/>
              <a:ext cx="60500" cy="74200"/>
            </a:xfrm>
            <a:custGeom>
              <a:rect b="b" l="l" r="r" t="t"/>
              <a:pathLst>
                <a:path extrusionOk="0" h="2968" w="242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28"/>
            <p:cNvSpPr/>
            <p:nvPr/>
          </p:nvSpPr>
          <p:spPr>
            <a:xfrm>
              <a:off x="1930550" y="2784875"/>
              <a:ext cx="47375" cy="28825"/>
            </a:xfrm>
            <a:custGeom>
              <a:rect b="b" l="l" r="r" t="t"/>
              <a:pathLst>
                <a:path extrusionOk="0" h="1153" w="1895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28"/>
            <p:cNvSpPr/>
            <p:nvPr/>
          </p:nvSpPr>
          <p:spPr>
            <a:xfrm>
              <a:off x="4057500" y="2067050"/>
              <a:ext cx="81050" cy="86175"/>
            </a:xfrm>
            <a:custGeom>
              <a:rect b="b" l="l" r="r" t="t"/>
              <a:pathLst>
                <a:path extrusionOk="0" h="3447" w="3242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28"/>
            <p:cNvSpPr/>
            <p:nvPr/>
          </p:nvSpPr>
          <p:spPr>
            <a:xfrm>
              <a:off x="2559075" y="2975175"/>
              <a:ext cx="82750" cy="95875"/>
            </a:xfrm>
            <a:custGeom>
              <a:rect b="b" l="l" r="r" t="t"/>
              <a:pathLst>
                <a:path extrusionOk="0" h="3835" w="331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28"/>
            <p:cNvSpPr/>
            <p:nvPr/>
          </p:nvSpPr>
          <p:spPr>
            <a:xfrm>
              <a:off x="4018125" y="1991425"/>
              <a:ext cx="98150" cy="40250"/>
            </a:xfrm>
            <a:custGeom>
              <a:rect b="b" l="l" r="r" t="t"/>
              <a:pathLst>
                <a:path extrusionOk="0" h="1610" w="3926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28"/>
            <p:cNvSpPr/>
            <p:nvPr/>
          </p:nvSpPr>
          <p:spPr>
            <a:xfrm>
              <a:off x="3965900" y="2051625"/>
              <a:ext cx="50525" cy="31125"/>
            </a:xfrm>
            <a:custGeom>
              <a:rect b="b" l="l" r="r" t="t"/>
              <a:pathLst>
                <a:path extrusionOk="0" h="1245" w="2021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28"/>
            <p:cNvSpPr/>
            <p:nvPr/>
          </p:nvSpPr>
          <p:spPr>
            <a:xfrm>
              <a:off x="3899725" y="1585450"/>
              <a:ext cx="181750" cy="280475"/>
            </a:xfrm>
            <a:custGeom>
              <a:rect b="b" l="l" r="r" t="t"/>
              <a:pathLst>
                <a:path extrusionOk="0" h="11219" w="727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28"/>
            <p:cNvSpPr/>
            <p:nvPr/>
          </p:nvSpPr>
          <p:spPr>
            <a:xfrm>
              <a:off x="4317400" y="3694425"/>
              <a:ext cx="27125" cy="37100"/>
            </a:xfrm>
            <a:custGeom>
              <a:rect b="b" l="l" r="r" t="t"/>
              <a:pathLst>
                <a:path extrusionOk="0" h="1484" w="1085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28"/>
            <p:cNvSpPr/>
            <p:nvPr/>
          </p:nvSpPr>
          <p:spPr>
            <a:xfrm>
              <a:off x="4398425" y="2266175"/>
              <a:ext cx="115875" cy="113000"/>
            </a:xfrm>
            <a:custGeom>
              <a:rect b="b" l="l" r="r" t="t"/>
              <a:pathLst>
                <a:path extrusionOk="0" h="4520" w="4635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28"/>
            <p:cNvSpPr/>
            <p:nvPr/>
          </p:nvSpPr>
          <p:spPr>
            <a:xfrm>
              <a:off x="3990150" y="2580875"/>
              <a:ext cx="204875" cy="362650"/>
            </a:xfrm>
            <a:custGeom>
              <a:rect b="b" l="l" r="r" t="t"/>
              <a:pathLst>
                <a:path extrusionOk="0" h="14506" w="8195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28"/>
            <p:cNvSpPr/>
            <p:nvPr/>
          </p:nvSpPr>
          <p:spPr>
            <a:xfrm>
              <a:off x="3720250" y="2862175"/>
              <a:ext cx="38550" cy="115300"/>
            </a:xfrm>
            <a:custGeom>
              <a:rect b="b" l="l" r="r" t="t"/>
              <a:pathLst>
                <a:path extrusionOk="0" h="4612" w="1542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28"/>
            <p:cNvSpPr/>
            <p:nvPr/>
          </p:nvSpPr>
          <p:spPr>
            <a:xfrm>
              <a:off x="5643225" y="2649050"/>
              <a:ext cx="173475" cy="334125"/>
            </a:xfrm>
            <a:custGeom>
              <a:rect b="b" l="l" r="r" t="t"/>
              <a:pathLst>
                <a:path extrusionOk="0" h="13365" w="6939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28"/>
            <p:cNvSpPr/>
            <p:nvPr/>
          </p:nvSpPr>
          <p:spPr>
            <a:xfrm>
              <a:off x="4972475" y="2181450"/>
              <a:ext cx="151225" cy="96450"/>
            </a:xfrm>
            <a:custGeom>
              <a:rect b="b" l="l" r="r" t="t"/>
              <a:pathLst>
                <a:path extrusionOk="0" h="3858" w="6049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28"/>
            <p:cNvSpPr/>
            <p:nvPr/>
          </p:nvSpPr>
          <p:spPr>
            <a:xfrm>
              <a:off x="4682025" y="2141800"/>
              <a:ext cx="283625" cy="169775"/>
            </a:xfrm>
            <a:custGeom>
              <a:rect b="b" l="l" r="r" t="t"/>
              <a:pathLst>
                <a:path extrusionOk="0" h="6791" w="11345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28"/>
            <p:cNvSpPr/>
            <p:nvPr/>
          </p:nvSpPr>
          <p:spPr>
            <a:xfrm>
              <a:off x="6216675" y="3299850"/>
              <a:ext cx="48250" cy="25400"/>
            </a:xfrm>
            <a:custGeom>
              <a:rect b="b" l="l" r="r" t="t"/>
              <a:pathLst>
                <a:path extrusionOk="0" h="1016" w="193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28"/>
            <p:cNvSpPr/>
            <p:nvPr/>
          </p:nvSpPr>
          <p:spPr>
            <a:xfrm>
              <a:off x="3864050" y="2263900"/>
              <a:ext cx="75925" cy="160375"/>
            </a:xfrm>
            <a:custGeom>
              <a:rect b="b" l="l" r="r" t="t"/>
              <a:pathLst>
                <a:path extrusionOk="0" h="6415" w="3037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28"/>
            <p:cNvSpPr/>
            <p:nvPr/>
          </p:nvSpPr>
          <p:spPr>
            <a:xfrm>
              <a:off x="4199275" y="2155475"/>
              <a:ext cx="360100" cy="143550"/>
            </a:xfrm>
            <a:custGeom>
              <a:rect b="b" l="l" r="r" t="t"/>
              <a:pathLst>
                <a:path extrusionOk="0" h="5742" w="14404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28"/>
            <p:cNvSpPr/>
            <p:nvPr/>
          </p:nvSpPr>
          <p:spPr>
            <a:xfrm>
              <a:off x="6070875" y="2538075"/>
              <a:ext cx="28850" cy="75625"/>
            </a:xfrm>
            <a:custGeom>
              <a:rect b="b" l="l" r="r" t="t"/>
              <a:pathLst>
                <a:path extrusionOk="0" h="3025" w="1154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28"/>
            <p:cNvSpPr/>
            <p:nvPr/>
          </p:nvSpPr>
          <p:spPr>
            <a:xfrm>
              <a:off x="4313700" y="3135225"/>
              <a:ext cx="211725" cy="242825"/>
            </a:xfrm>
            <a:custGeom>
              <a:rect b="b" l="l" r="r" t="t"/>
              <a:pathLst>
                <a:path extrusionOk="0" h="9713" w="8469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28"/>
            <p:cNvSpPr/>
            <p:nvPr/>
          </p:nvSpPr>
          <p:spPr>
            <a:xfrm>
              <a:off x="4313975" y="3015675"/>
              <a:ext cx="109575" cy="128975"/>
            </a:xfrm>
            <a:custGeom>
              <a:rect b="b" l="l" r="r" t="t"/>
              <a:pathLst>
                <a:path extrusionOk="0" h="5159" w="4383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8"/>
            <p:cNvSpPr/>
            <p:nvPr/>
          </p:nvSpPr>
          <p:spPr>
            <a:xfrm>
              <a:off x="4109700" y="1931225"/>
              <a:ext cx="313850" cy="175775"/>
            </a:xfrm>
            <a:custGeom>
              <a:rect b="b" l="l" r="r" t="t"/>
              <a:pathLst>
                <a:path extrusionOk="0" h="7031" w="12554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28"/>
            <p:cNvSpPr/>
            <p:nvPr/>
          </p:nvSpPr>
          <p:spPr>
            <a:xfrm>
              <a:off x="2610425" y="3795125"/>
              <a:ext cx="97300" cy="109875"/>
            </a:xfrm>
            <a:custGeom>
              <a:rect b="b" l="l" r="r" t="t"/>
              <a:pathLst>
                <a:path extrusionOk="0" h="4395" w="3892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28"/>
            <p:cNvSpPr/>
            <p:nvPr/>
          </p:nvSpPr>
          <p:spPr>
            <a:xfrm>
              <a:off x="586475" y="1543225"/>
              <a:ext cx="1932400" cy="1139800"/>
            </a:xfrm>
            <a:custGeom>
              <a:rect b="b" l="l" r="r" t="t"/>
              <a:pathLst>
                <a:path extrusionOk="0" h="45592" w="77296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28"/>
            <p:cNvSpPr/>
            <p:nvPr/>
          </p:nvSpPr>
          <p:spPr>
            <a:xfrm>
              <a:off x="4725950" y="2079875"/>
              <a:ext cx="338975" cy="188625"/>
            </a:xfrm>
            <a:custGeom>
              <a:rect b="b" l="l" r="r" t="t"/>
              <a:pathLst>
                <a:path extrusionOk="0" h="7545" w="13559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28"/>
            <p:cNvSpPr/>
            <p:nvPr/>
          </p:nvSpPr>
          <p:spPr>
            <a:xfrm>
              <a:off x="2257775" y="2836225"/>
              <a:ext cx="269925" cy="259650"/>
            </a:xfrm>
            <a:custGeom>
              <a:rect b="b" l="l" r="r" t="t"/>
              <a:pathLst>
                <a:path extrusionOk="0" h="10386" w="10797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28"/>
            <p:cNvSpPr/>
            <p:nvPr/>
          </p:nvSpPr>
          <p:spPr>
            <a:xfrm>
              <a:off x="5724250" y="2582300"/>
              <a:ext cx="172625" cy="334400"/>
            </a:xfrm>
            <a:custGeom>
              <a:rect b="b" l="l" r="r" t="t"/>
              <a:pathLst>
                <a:path extrusionOk="0" h="13376" w="6905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28"/>
            <p:cNvSpPr/>
            <p:nvPr/>
          </p:nvSpPr>
          <p:spPr>
            <a:xfrm>
              <a:off x="7026375" y="3443925"/>
              <a:ext cx="18575" cy="45100"/>
            </a:xfrm>
            <a:custGeom>
              <a:rect b="b" l="l" r="r" t="t"/>
              <a:pathLst>
                <a:path extrusionOk="0" h="1804" w="743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8"/>
            <p:cNvSpPr/>
            <p:nvPr/>
          </p:nvSpPr>
          <p:spPr>
            <a:xfrm>
              <a:off x="4566475" y="2681025"/>
              <a:ext cx="206300" cy="145525"/>
            </a:xfrm>
            <a:custGeom>
              <a:rect b="b" l="l" r="r" t="t"/>
              <a:pathLst>
                <a:path extrusionOk="0" h="5821" w="8252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8"/>
            <p:cNvSpPr/>
            <p:nvPr/>
          </p:nvSpPr>
          <p:spPr>
            <a:xfrm>
              <a:off x="4037225" y="3613400"/>
              <a:ext cx="321850" cy="288750"/>
            </a:xfrm>
            <a:custGeom>
              <a:rect b="b" l="l" r="r" t="t"/>
              <a:pathLst>
                <a:path extrusionOk="0" h="11550" w="12874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28"/>
            <p:cNvSpPr/>
            <p:nvPr/>
          </p:nvSpPr>
          <p:spPr>
            <a:xfrm>
              <a:off x="4155075" y="3299275"/>
              <a:ext cx="233975" cy="220275"/>
            </a:xfrm>
            <a:custGeom>
              <a:rect b="b" l="l" r="r" t="t"/>
              <a:pathLst>
                <a:path extrusionOk="0" h="8811" w="9359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28"/>
            <p:cNvSpPr/>
            <p:nvPr/>
          </p:nvSpPr>
          <p:spPr>
            <a:xfrm>
              <a:off x="4220675" y="3463900"/>
              <a:ext cx="150950" cy="153800"/>
            </a:xfrm>
            <a:custGeom>
              <a:rect b="b" l="l" r="r" t="t"/>
              <a:pathLst>
                <a:path extrusionOk="0" h="6152" w="6038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28"/>
            <p:cNvSpPr/>
            <p:nvPr/>
          </p:nvSpPr>
          <p:spPr>
            <a:xfrm>
              <a:off x="4542225" y="2839350"/>
              <a:ext cx="197750" cy="311025"/>
            </a:xfrm>
            <a:custGeom>
              <a:rect b="b" l="l" r="r" t="t"/>
              <a:pathLst>
                <a:path extrusionOk="0" h="12441" w="791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28"/>
            <p:cNvSpPr/>
            <p:nvPr/>
          </p:nvSpPr>
          <p:spPr>
            <a:xfrm>
              <a:off x="2628975" y="2981450"/>
              <a:ext cx="58225" cy="84175"/>
            </a:xfrm>
            <a:custGeom>
              <a:rect b="b" l="l" r="r" t="t"/>
              <a:pathLst>
                <a:path extrusionOk="0" h="3367" w="2329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8"/>
            <p:cNvSpPr/>
            <p:nvPr/>
          </p:nvSpPr>
          <p:spPr>
            <a:xfrm>
              <a:off x="3640650" y="1956900"/>
              <a:ext cx="255375" cy="215450"/>
            </a:xfrm>
            <a:custGeom>
              <a:rect b="b" l="l" r="r" t="t"/>
              <a:pathLst>
                <a:path extrusionOk="0" h="8618" w="10215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28"/>
            <p:cNvSpPr/>
            <p:nvPr/>
          </p:nvSpPr>
          <p:spPr>
            <a:xfrm>
              <a:off x="3550500" y="2120100"/>
              <a:ext cx="250800" cy="176350"/>
            </a:xfrm>
            <a:custGeom>
              <a:rect b="b" l="l" r="r" t="t"/>
              <a:pathLst>
                <a:path extrusionOk="0" h="7054" w="10032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28"/>
            <p:cNvSpPr/>
            <p:nvPr/>
          </p:nvSpPr>
          <p:spPr>
            <a:xfrm>
              <a:off x="2326825" y="2825950"/>
              <a:ext cx="3450" cy="4300"/>
            </a:xfrm>
            <a:custGeom>
              <a:rect b="b" l="l" r="r" t="t"/>
              <a:pathLst>
                <a:path extrusionOk="0" h="172" w="138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28"/>
            <p:cNvSpPr/>
            <p:nvPr/>
          </p:nvSpPr>
          <p:spPr>
            <a:xfrm>
              <a:off x="2474325" y="2697550"/>
              <a:ext cx="3450" cy="2025"/>
            </a:xfrm>
            <a:custGeom>
              <a:rect b="b" l="l" r="r" t="t"/>
              <a:pathLst>
                <a:path extrusionOk="0" h="81" w="138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28"/>
            <p:cNvSpPr/>
            <p:nvPr/>
          </p:nvSpPr>
          <p:spPr>
            <a:xfrm>
              <a:off x="3747075" y="2144350"/>
              <a:ext cx="6025" cy="4600"/>
            </a:xfrm>
            <a:custGeom>
              <a:rect b="b" l="l" r="r" t="t"/>
              <a:pathLst>
                <a:path extrusionOk="0" h="184" w="241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28"/>
            <p:cNvSpPr/>
            <p:nvPr/>
          </p:nvSpPr>
          <p:spPr>
            <a:xfrm>
              <a:off x="2497150" y="2710400"/>
              <a:ext cx="3750" cy="16000"/>
            </a:xfrm>
            <a:custGeom>
              <a:rect b="b" l="l" r="r" t="t"/>
              <a:pathLst>
                <a:path extrusionOk="0" h="640" w="15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28"/>
            <p:cNvSpPr/>
            <p:nvPr/>
          </p:nvSpPr>
          <p:spPr>
            <a:xfrm>
              <a:off x="2187025" y="2500700"/>
              <a:ext cx="108150" cy="136700"/>
            </a:xfrm>
            <a:custGeom>
              <a:rect b="b" l="l" r="r" t="t"/>
              <a:pathLst>
                <a:path extrusionOk="0" h="5468" w="4326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28"/>
            <p:cNvSpPr/>
            <p:nvPr/>
          </p:nvSpPr>
          <p:spPr>
            <a:xfrm>
              <a:off x="2482900" y="2377725"/>
              <a:ext cx="4300" cy="2900"/>
            </a:xfrm>
            <a:custGeom>
              <a:rect b="b" l="l" r="r" t="t"/>
              <a:pathLst>
                <a:path extrusionOk="0" h="116" w="172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28"/>
            <p:cNvSpPr/>
            <p:nvPr/>
          </p:nvSpPr>
          <p:spPr>
            <a:xfrm>
              <a:off x="2535100" y="2809975"/>
              <a:ext cx="4300" cy="6025"/>
            </a:xfrm>
            <a:custGeom>
              <a:rect b="b" l="l" r="r" t="t"/>
              <a:pathLst>
                <a:path extrusionOk="0" h="241" w="172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28"/>
            <p:cNvSpPr/>
            <p:nvPr/>
          </p:nvSpPr>
          <p:spPr>
            <a:xfrm>
              <a:off x="4582175" y="3370025"/>
              <a:ext cx="25700" cy="22850"/>
            </a:xfrm>
            <a:custGeom>
              <a:rect b="b" l="l" r="r" t="t"/>
              <a:pathLst>
                <a:path extrusionOk="0" h="914" w="1028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28"/>
            <p:cNvSpPr/>
            <p:nvPr/>
          </p:nvSpPr>
          <p:spPr>
            <a:xfrm>
              <a:off x="3219825" y="2722100"/>
              <a:ext cx="52250" cy="53950"/>
            </a:xfrm>
            <a:custGeom>
              <a:rect b="b" l="l" r="r" t="t"/>
              <a:pathLst>
                <a:path extrusionOk="0" h="2158" w="209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28"/>
            <p:cNvSpPr/>
            <p:nvPr/>
          </p:nvSpPr>
          <p:spPr>
            <a:xfrm>
              <a:off x="2116850" y="2663600"/>
              <a:ext cx="33975" cy="11150"/>
            </a:xfrm>
            <a:custGeom>
              <a:rect b="b" l="l" r="r" t="t"/>
              <a:pathLst>
                <a:path extrusionOk="0" h="446" w="1359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28"/>
            <p:cNvSpPr/>
            <p:nvPr/>
          </p:nvSpPr>
          <p:spPr>
            <a:xfrm>
              <a:off x="2502300" y="2757475"/>
              <a:ext cx="4300" cy="9150"/>
            </a:xfrm>
            <a:custGeom>
              <a:rect b="b" l="l" r="r" t="t"/>
              <a:pathLst>
                <a:path extrusionOk="0" h="366" w="172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28"/>
            <p:cNvSpPr/>
            <p:nvPr/>
          </p:nvSpPr>
          <p:spPr>
            <a:xfrm>
              <a:off x="2671775" y="4270150"/>
              <a:ext cx="55925" cy="22575"/>
            </a:xfrm>
            <a:custGeom>
              <a:rect b="b" l="l" r="r" t="t"/>
              <a:pathLst>
                <a:path extrusionOk="0" h="903" w="2237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28"/>
            <p:cNvSpPr/>
            <p:nvPr/>
          </p:nvSpPr>
          <p:spPr>
            <a:xfrm>
              <a:off x="3605000" y="1719250"/>
              <a:ext cx="16275" cy="19425"/>
            </a:xfrm>
            <a:custGeom>
              <a:rect b="b" l="l" r="r" t="t"/>
              <a:pathLst>
                <a:path extrusionOk="0" h="777" w="651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28"/>
            <p:cNvSpPr/>
            <p:nvPr/>
          </p:nvSpPr>
          <p:spPr>
            <a:xfrm>
              <a:off x="2490875" y="2834500"/>
              <a:ext cx="4025" cy="5175"/>
            </a:xfrm>
            <a:custGeom>
              <a:rect b="b" l="l" r="r" t="t"/>
              <a:pathLst>
                <a:path extrusionOk="0" h="207" w="161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28"/>
            <p:cNvSpPr/>
            <p:nvPr/>
          </p:nvSpPr>
          <p:spPr>
            <a:xfrm>
              <a:off x="5953900" y="2600000"/>
              <a:ext cx="8875" cy="8850"/>
            </a:xfrm>
            <a:custGeom>
              <a:rect b="b" l="l" r="r" t="t"/>
              <a:pathLst>
                <a:path extrusionOk="0" h="354" w="355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1" name="Google Shape;1831;p28"/>
            <p:cNvSpPr/>
            <p:nvPr/>
          </p:nvSpPr>
          <p:spPr>
            <a:xfrm>
              <a:off x="2478900" y="2717250"/>
              <a:ext cx="5725" cy="7150"/>
            </a:xfrm>
            <a:custGeom>
              <a:rect b="b" l="l" r="r" t="t"/>
              <a:pathLst>
                <a:path extrusionOk="0" h="286" w="229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28"/>
            <p:cNvSpPr/>
            <p:nvPr/>
          </p:nvSpPr>
          <p:spPr>
            <a:xfrm>
              <a:off x="2507725" y="2792275"/>
              <a:ext cx="4000" cy="8600"/>
            </a:xfrm>
            <a:custGeom>
              <a:rect b="b" l="l" r="r" t="t"/>
              <a:pathLst>
                <a:path extrusionOk="0" h="344" w="16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3" name="Google Shape;1833;p28"/>
            <p:cNvSpPr/>
            <p:nvPr/>
          </p:nvSpPr>
          <p:spPr>
            <a:xfrm>
              <a:off x="3889450" y="2042500"/>
              <a:ext cx="2300" cy="4875"/>
            </a:xfrm>
            <a:custGeom>
              <a:rect b="b" l="l" r="r" t="t"/>
              <a:pathLst>
                <a:path extrusionOk="0" h="195" w="92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4" name="Google Shape;1834;p28"/>
            <p:cNvSpPr/>
            <p:nvPr/>
          </p:nvSpPr>
          <p:spPr>
            <a:xfrm>
              <a:off x="5191300" y="3015675"/>
              <a:ext cx="2300" cy="23125"/>
            </a:xfrm>
            <a:custGeom>
              <a:rect b="b" l="l" r="r" t="t"/>
              <a:pathLst>
                <a:path extrusionOk="0" h="925" w="92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5" name="Google Shape;1835;p28"/>
            <p:cNvSpPr/>
            <p:nvPr/>
          </p:nvSpPr>
          <p:spPr>
            <a:xfrm>
              <a:off x="3988150" y="2293000"/>
              <a:ext cx="7450" cy="6300"/>
            </a:xfrm>
            <a:custGeom>
              <a:rect b="b" l="l" r="r" t="t"/>
              <a:pathLst>
                <a:path extrusionOk="0" h="252" w="298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6" name="Google Shape;1836;p28"/>
            <p:cNvSpPr/>
            <p:nvPr/>
          </p:nvSpPr>
          <p:spPr>
            <a:xfrm>
              <a:off x="2489750" y="2730650"/>
              <a:ext cx="1450" cy="2875"/>
            </a:xfrm>
            <a:custGeom>
              <a:rect b="b" l="l" r="r" t="t"/>
              <a:pathLst>
                <a:path extrusionOk="0" h="115" w="58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28"/>
            <p:cNvSpPr/>
            <p:nvPr/>
          </p:nvSpPr>
          <p:spPr>
            <a:xfrm>
              <a:off x="4848925" y="3565450"/>
              <a:ext cx="9725" cy="12300"/>
            </a:xfrm>
            <a:custGeom>
              <a:rect b="b" l="l" r="r" t="t"/>
              <a:pathLst>
                <a:path extrusionOk="0" h="492" w="389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28"/>
            <p:cNvSpPr/>
            <p:nvPr/>
          </p:nvSpPr>
          <p:spPr>
            <a:xfrm>
              <a:off x="6873450" y="3546050"/>
              <a:ext cx="149525" cy="80200"/>
            </a:xfrm>
            <a:custGeom>
              <a:rect b="b" l="l" r="r" t="t"/>
              <a:pathLst>
                <a:path extrusionOk="0" h="3208" w="5981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28"/>
            <p:cNvSpPr/>
            <p:nvPr/>
          </p:nvSpPr>
          <p:spPr>
            <a:xfrm>
              <a:off x="7066600" y="3123225"/>
              <a:ext cx="1175" cy="1450"/>
            </a:xfrm>
            <a:custGeom>
              <a:rect b="b" l="l" r="r" t="t"/>
              <a:pathLst>
                <a:path extrusionOk="0" h="58" w="47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28"/>
            <p:cNvSpPr/>
            <p:nvPr/>
          </p:nvSpPr>
          <p:spPr>
            <a:xfrm>
              <a:off x="1214425" y="3663900"/>
              <a:ext cx="1750" cy="2300"/>
            </a:xfrm>
            <a:custGeom>
              <a:rect b="b" l="l" r="r" t="t"/>
              <a:pathLst>
                <a:path extrusionOk="0" h="92" w="7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28"/>
            <p:cNvSpPr/>
            <p:nvPr/>
          </p:nvSpPr>
          <p:spPr>
            <a:xfrm>
              <a:off x="2379600" y="2691850"/>
              <a:ext cx="52250" cy="13150"/>
            </a:xfrm>
            <a:custGeom>
              <a:rect b="b" l="l" r="r" t="t"/>
              <a:pathLst>
                <a:path extrusionOk="0" h="526" w="209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8"/>
            <p:cNvSpPr/>
            <p:nvPr/>
          </p:nvSpPr>
          <p:spPr>
            <a:xfrm>
              <a:off x="721700" y="3311250"/>
              <a:ext cx="309875" cy="274775"/>
            </a:xfrm>
            <a:custGeom>
              <a:rect b="b" l="l" r="r" t="t"/>
              <a:pathLst>
                <a:path extrusionOk="0" h="10991" w="12395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28"/>
            <p:cNvSpPr/>
            <p:nvPr/>
          </p:nvSpPr>
          <p:spPr>
            <a:xfrm>
              <a:off x="5798700" y="3079300"/>
              <a:ext cx="6875" cy="4025"/>
            </a:xfrm>
            <a:custGeom>
              <a:rect b="b" l="l" r="r" t="t"/>
              <a:pathLst>
                <a:path extrusionOk="0" h="161" w="275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28"/>
            <p:cNvSpPr/>
            <p:nvPr/>
          </p:nvSpPr>
          <p:spPr>
            <a:xfrm>
              <a:off x="6833800" y="3262175"/>
              <a:ext cx="212850" cy="118425"/>
            </a:xfrm>
            <a:custGeom>
              <a:rect b="b" l="l" r="r" t="t"/>
              <a:pathLst>
                <a:path extrusionOk="0" h="4737" w="8514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28"/>
            <p:cNvSpPr/>
            <p:nvPr/>
          </p:nvSpPr>
          <p:spPr>
            <a:xfrm>
              <a:off x="3851225" y="3073600"/>
              <a:ext cx="19700" cy="37675"/>
            </a:xfrm>
            <a:custGeom>
              <a:rect b="b" l="l" r="r" t="t"/>
              <a:pathLst>
                <a:path extrusionOk="0" h="1507" w="788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28"/>
            <p:cNvSpPr/>
            <p:nvPr/>
          </p:nvSpPr>
          <p:spPr>
            <a:xfrm>
              <a:off x="2474625" y="2702125"/>
              <a:ext cx="2025" cy="1175"/>
            </a:xfrm>
            <a:custGeom>
              <a:rect b="b" l="l" r="r" t="t"/>
              <a:pathLst>
                <a:path extrusionOk="0" h="47" w="81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28"/>
            <p:cNvSpPr/>
            <p:nvPr/>
          </p:nvSpPr>
          <p:spPr>
            <a:xfrm>
              <a:off x="4830100" y="3215675"/>
              <a:ext cx="3150" cy="5150"/>
            </a:xfrm>
            <a:custGeom>
              <a:rect b="b" l="l" r="r" t="t"/>
              <a:pathLst>
                <a:path extrusionOk="0" h="206" w="126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8"/>
            <p:cNvSpPr/>
            <p:nvPr/>
          </p:nvSpPr>
          <p:spPr>
            <a:xfrm>
              <a:off x="2301725" y="2613975"/>
              <a:ext cx="13725" cy="4875"/>
            </a:xfrm>
            <a:custGeom>
              <a:rect b="b" l="l" r="r" t="t"/>
              <a:pathLst>
                <a:path extrusionOk="0" h="195" w="549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28"/>
            <p:cNvSpPr/>
            <p:nvPr/>
          </p:nvSpPr>
          <p:spPr>
            <a:xfrm>
              <a:off x="275475" y="3533500"/>
              <a:ext cx="13725" cy="65375"/>
            </a:xfrm>
            <a:custGeom>
              <a:rect b="b" l="l" r="r" t="t"/>
              <a:pathLst>
                <a:path extrusionOk="0" h="2615" w="549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28"/>
            <p:cNvSpPr/>
            <p:nvPr/>
          </p:nvSpPr>
          <p:spPr>
            <a:xfrm>
              <a:off x="2486325" y="2855050"/>
              <a:ext cx="28825" cy="28550"/>
            </a:xfrm>
            <a:custGeom>
              <a:rect b="b" l="l" r="r" t="t"/>
              <a:pathLst>
                <a:path extrusionOk="0" h="1142" w="1153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28"/>
            <p:cNvSpPr/>
            <p:nvPr/>
          </p:nvSpPr>
          <p:spPr>
            <a:xfrm>
              <a:off x="2500575" y="2809125"/>
              <a:ext cx="5450" cy="15125"/>
            </a:xfrm>
            <a:custGeom>
              <a:rect b="b" l="l" r="r" t="t"/>
              <a:pathLst>
                <a:path extrusionOk="0" h="605" w="218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28"/>
            <p:cNvSpPr/>
            <p:nvPr/>
          </p:nvSpPr>
          <p:spPr>
            <a:xfrm>
              <a:off x="2444375" y="2686725"/>
              <a:ext cx="8875" cy="8000"/>
            </a:xfrm>
            <a:custGeom>
              <a:rect b="b" l="l" r="r" t="t"/>
              <a:pathLst>
                <a:path extrusionOk="0" h="320" w="355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28"/>
            <p:cNvSpPr/>
            <p:nvPr/>
          </p:nvSpPr>
          <p:spPr>
            <a:xfrm>
              <a:off x="2437825" y="2695000"/>
              <a:ext cx="7425" cy="15425"/>
            </a:xfrm>
            <a:custGeom>
              <a:rect b="b" l="l" r="r" t="t"/>
              <a:pathLst>
                <a:path extrusionOk="0" h="617" w="297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28"/>
            <p:cNvSpPr/>
            <p:nvPr/>
          </p:nvSpPr>
          <p:spPr>
            <a:xfrm>
              <a:off x="4331675" y="2302700"/>
              <a:ext cx="40825" cy="24850"/>
            </a:xfrm>
            <a:custGeom>
              <a:rect b="b" l="l" r="r" t="t"/>
              <a:pathLst>
                <a:path extrusionOk="0" h="994" w="1633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28"/>
            <p:cNvSpPr/>
            <p:nvPr/>
          </p:nvSpPr>
          <p:spPr>
            <a:xfrm>
              <a:off x="4806425" y="3585425"/>
              <a:ext cx="12000" cy="11450"/>
            </a:xfrm>
            <a:custGeom>
              <a:rect b="b" l="l" r="r" t="t"/>
              <a:pathLst>
                <a:path extrusionOk="0" h="458" w="48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28"/>
            <p:cNvSpPr/>
            <p:nvPr/>
          </p:nvSpPr>
          <p:spPr>
            <a:xfrm>
              <a:off x="4617550" y="3399400"/>
              <a:ext cx="3725" cy="7450"/>
            </a:xfrm>
            <a:custGeom>
              <a:rect b="b" l="l" r="r" t="t"/>
              <a:pathLst>
                <a:path extrusionOk="0" h="298" w="149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28"/>
            <p:cNvSpPr/>
            <p:nvPr/>
          </p:nvSpPr>
          <p:spPr>
            <a:xfrm>
              <a:off x="2506275" y="2774600"/>
              <a:ext cx="7175" cy="10300"/>
            </a:xfrm>
            <a:custGeom>
              <a:rect b="b" l="l" r="r" t="t"/>
              <a:pathLst>
                <a:path extrusionOk="0" h="412" w="287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28"/>
            <p:cNvSpPr/>
            <p:nvPr/>
          </p:nvSpPr>
          <p:spPr>
            <a:xfrm>
              <a:off x="2497450" y="2737500"/>
              <a:ext cx="12000" cy="14300"/>
            </a:xfrm>
            <a:custGeom>
              <a:rect b="b" l="l" r="r" t="t"/>
              <a:pathLst>
                <a:path extrusionOk="0" h="572" w="48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28"/>
            <p:cNvSpPr/>
            <p:nvPr/>
          </p:nvSpPr>
          <p:spPr>
            <a:xfrm>
              <a:off x="2360200" y="2833075"/>
              <a:ext cx="3175" cy="6025"/>
            </a:xfrm>
            <a:custGeom>
              <a:rect b="b" l="l" r="r" t="t"/>
              <a:pathLst>
                <a:path extrusionOk="0" h="241" w="127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28"/>
            <p:cNvSpPr/>
            <p:nvPr/>
          </p:nvSpPr>
          <p:spPr>
            <a:xfrm>
              <a:off x="3369625" y="2448500"/>
              <a:ext cx="92750" cy="36525"/>
            </a:xfrm>
            <a:custGeom>
              <a:rect b="b" l="l" r="r" t="t"/>
              <a:pathLst>
                <a:path extrusionOk="0" h="1461" w="371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1866" name="Google Shape;1866;p29"/>
          <p:cNvSpPr txBox="1"/>
          <p:nvPr>
            <p:ph idx="1" type="body"/>
          </p:nvPr>
        </p:nvSpPr>
        <p:spPr>
          <a:xfrm>
            <a:off x="306550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7" name="Google Shape;1867;p29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68" name="Google Shape;1868;p29"/>
          <p:cNvSpPr txBox="1"/>
          <p:nvPr>
            <p:ph idx="3" type="body"/>
          </p:nvPr>
        </p:nvSpPr>
        <p:spPr>
          <a:xfrm>
            <a:off x="2045456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9" name="Google Shape;1869;p29"/>
          <p:cNvSpPr txBox="1"/>
          <p:nvPr>
            <p:ph idx="4" type="subTitle"/>
          </p:nvPr>
        </p:nvSpPr>
        <p:spPr>
          <a:xfrm>
            <a:off x="2045455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0" name="Google Shape;1870;p29"/>
          <p:cNvSpPr txBox="1"/>
          <p:nvPr>
            <p:ph idx="5" type="body"/>
          </p:nvPr>
        </p:nvSpPr>
        <p:spPr>
          <a:xfrm>
            <a:off x="3784362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1" name="Google Shape;1871;p29"/>
          <p:cNvSpPr txBox="1"/>
          <p:nvPr>
            <p:ph idx="6" type="subTitle"/>
          </p:nvPr>
        </p:nvSpPr>
        <p:spPr>
          <a:xfrm>
            <a:off x="378435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2" name="Google Shape;1872;p29"/>
          <p:cNvSpPr txBox="1"/>
          <p:nvPr>
            <p:ph idx="7" type="body"/>
          </p:nvPr>
        </p:nvSpPr>
        <p:spPr>
          <a:xfrm>
            <a:off x="5523268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3" name="Google Shape;1873;p29"/>
          <p:cNvSpPr txBox="1"/>
          <p:nvPr>
            <p:ph idx="8" type="subTitle"/>
          </p:nvPr>
        </p:nvSpPr>
        <p:spPr>
          <a:xfrm>
            <a:off x="5523264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4" name="Google Shape;1874;p29"/>
          <p:cNvSpPr txBox="1"/>
          <p:nvPr>
            <p:ph idx="9" type="body"/>
          </p:nvPr>
        </p:nvSpPr>
        <p:spPr>
          <a:xfrm>
            <a:off x="7262174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5" name="Google Shape;1875;p29"/>
          <p:cNvSpPr txBox="1"/>
          <p:nvPr>
            <p:ph idx="13" type="subTitle"/>
          </p:nvPr>
        </p:nvSpPr>
        <p:spPr>
          <a:xfrm>
            <a:off x="726216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2020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30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81" name="Google Shape;1881;p30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82" name="Google Shape;1882;p30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1883" name="Google Shape;1883;p30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1884" name="Google Shape;1884;p30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885" name="Google Shape;1885;p30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30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Google Shape;1887;p30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8" name="Google Shape;1888;p30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889" name="Google Shape;1889;p30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0" name="Google Shape;1890;p30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891" name="Google Shape;1891;p30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97" name="Google Shape;1897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98" name="Google Shape;1898;p31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1899" name="Google Shape;1899;p31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1900" name="Google Shape;1900;p31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901" name="Google Shape;1901;p31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1902" name="Google Shape;1902;p31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3" name="Google Shape;1903;p31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04" name="Google Shape;1904;p31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10" name="Google Shape;1910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11" name="Google Shape;1911;p32"/>
          <p:cNvGrpSpPr/>
          <p:nvPr/>
        </p:nvGrpSpPr>
        <p:grpSpPr>
          <a:xfrm>
            <a:off x="5861988" y="637516"/>
            <a:ext cx="2098813" cy="3868480"/>
            <a:chOff x="8625436" y="1258061"/>
            <a:chExt cx="2388000" cy="4396500"/>
          </a:xfrm>
        </p:grpSpPr>
        <p:sp>
          <p:nvSpPr>
            <p:cNvPr id="1912" name="Google Shape;1912;p32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32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32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33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20" name="Google Shape;1920;p33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21" name="Google Shape;1921;p33"/>
          <p:cNvGrpSpPr/>
          <p:nvPr/>
        </p:nvGrpSpPr>
        <p:grpSpPr>
          <a:xfrm>
            <a:off x="5598883" y="740371"/>
            <a:ext cx="2518370" cy="3688797"/>
            <a:chOff x="6953045" y="1252870"/>
            <a:chExt cx="3186600" cy="4559700"/>
          </a:xfrm>
        </p:grpSpPr>
        <p:sp>
          <p:nvSpPr>
            <p:cNvPr id="1922" name="Google Shape;1922;p33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 txBox="1"/>
          <p:nvPr>
            <p:ph type="title"/>
          </p:nvPr>
        </p:nvSpPr>
        <p:spPr>
          <a:xfrm>
            <a:off x="2420475" y="918825"/>
            <a:ext cx="42099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35"/>
          <p:cNvSpPr txBox="1"/>
          <p:nvPr>
            <p:ph type="title"/>
          </p:nvPr>
        </p:nvSpPr>
        <p:spPr>
          <a:xfrm>
            <a:off x="434075" y="1735025"/>
            <a:ext cx="26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FFFFFF"/>
                </a:highlight>
              </a:rPr>
              <a:t>Editable Icons</a:t>
            </a:r>
            <a:endParaRPr sz="4800">
              <a:highlight>
                <a:srgbClr val="FFFFFF"/>
              </a:highlight>
            </a:endParaRPr>
          </a:p>
        </p:txBody>
      </p:sp>
      <p:grpSp>
        <p:nvGrpSpPr>
          <p:cNvPr id="1935" name="Google Shape;1935;p35"/>
          <p:cNvGrpSpPr/>
          <p:nvPr/>
        </p:nvGrpSpPr>
        <p:grpSpPr>
          <a:xfrm>
            <a:off x="3858964" y="758873"/>
            <a:ext cx="303870" cy="199233"/>
            <a:chOff x="4797800" y="1994125"/>
            <a:chExt cx="306475" cy="186025"/>
          </a:xfrm>
        </p:grpSpPr>
        <p:sp>
          <p:nvSpPr>
            <p:cNvPr id="1936" name="Google Shape;1936;p35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5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8" name="Google Shape;1938;p35"/>
          <p:cNvSpPr/>
          <p:nvPr/>
        </p:nvSpPr>
        <p:spPr>
          <a:xfrm>
            <a:off x="3441015" y="771481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35"/>
          <p:cNvSpPr/>
          <p:nvPr/>
        </p:nvSpPr>
        <p:spPr>
          <a:xfrm>
            <a:off x="3129703" y="705950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35"/>
          <p:cNvSpPr/>
          <p:nvPr/>
        </p:nvSpPr>
        <p:spPr>
          <a:xfrm>
            <a:off x="4274964" y="759283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35"/>
          <p:cNvSpPr/>
          <p:nvPr/>
        </p:nvSpPr>
        <p:spPr>
          <a:xfrm>
            <a:off x="4652588" y="725607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35"/>
          <p:cNvSpPr/>
          <p:nvPr/>
        </p:nvSpPr>
        <p:spPr>
          <a:xfrm>
            <a:off x="5394566" y="752066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3" name="Google Shape;1943;p35"/>
          <p:cNvGrpSpPr/>
          <p:nvPr/>
        </p:nvGrpSpPr>
        <p:grpSpPr>
          <a:xfrm>
            <a:off x="5803903" y="761985"/>
            <a:ext cx="264061" cy="199715"/>
            <a:chOff x="4250025" y="2848800"/>
            <a:chExt cx="266325" cy="186475"/>
          </a:xfrm>
        </p:grpSpPr>
        <p:sp>
          <p:nvSpPr>
            <p:cNvPr id="1944" name="Google Shape;1944;p35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35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6" name="Google Shape;1946;p35"/>
          <p:cNvGrpSpPr/>
          <p:nvPr/>
        </p:nvGrpSpPr>
        <p:grpSpPr>
          <a:xfrm>
            <a:off x="6251914" y="733791"/>
            <a:ext cx="257418" cy="256558"/>
            <a:chOff x="4707700" y="2822475"/>
            <a:chExt cx="259625" cy="239550"/>
          </a:xfrm>
        </p:grpSpPr>
        <p:sp>
          <p:nvSpPr>
            <p:cNvPr id="1947" name="Google Shape;1947;p35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5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5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0" name="Google Shape;1950;p35"/>
          <p:cNvSpPr/>
          <p:nvPr/>
        </p:nvSpPr>
        <p:spPr>
          <a:xfrm>
            <a:off x="6607329" y="736774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35"/>
          <p:cNvSpPr/>
          <p:nvPr/>
        </p:nvSpPr>
        <p:spPr>
          <a:xfrm>
            <a:off x="6999945" y="762590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2" name="Google Shape;1952;p35"/>
          <p:cNvGrpSpPr/>
          <p:nvPr/>
        </p:nvGrpSpPr>
        <p:grpSpPr>
          <a:xfrm>
            <a:off x="7478295" y="705115"/>
            <a:ext cx="263615" cy="313428"/>
            <a:chOff x="6425500" y="2795700"/>
            <a:chExt cx="265875" cy="292650"/>
          </a:xfrm>
        </p:grpSpPr>
        <p:sp>
          <p:nvSpPr>
            <p:cNvPr id="1953" name="Google Shape;1953;p35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5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5" name="Google Shape;1955;p35"/>
          <p:cNvSpPr/>
          <p:nvPr/>
        </p:nvSpPr>
        <p:spPr>
          <a:xfrm>
            <a:off x="7851488" y="730815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6" name="Google Shape;1956;p35"/>
          <p:cNvGrpSpPr/>
          <p:nvPr/>
        </p:nvGrpSpPr>
        <p:grpSpPr>
          <a:xfrm>
            <a:off x="8286808" y="748070"/>
            <a:ext cx="262723" cy="228203"/>
            <a:chOff x="5549875" y="2418425"/>
            <a:chExt cx="264975" cy="213075"/>
          </a:xfrm>
        </p:grpSpPr>
        <p:sp>
          <p:nvSpPr>
            <p:cNvPr id="1957" name="Google Shape;1957;p35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35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9" name="Google Shape;1959;p35"/>
          <p:cNvSpPr/>
          <p:nvPr/>
        </p:nvSpPr>
        <p:spPr>
          <a:xfrm>
            <a:off x="3146281" y="1226573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0" name="Google Shape;1960;p35"/>
          <p:cNvGrpSpPr/>
          <p:nvPr/>
        </p:nvGrpSpPr>
        <p:grpSpPr>
          <a:xfrm>
            <a:off x="3858899" y="1254450"/>
            <a:ext cx="224699" cy="242233"/>
            <a:chOff x="3739275" y="2525850"/>
            <a:chExt cx="226625" cy="226175"/>
          </a:xfrm>
        </p:grpSpPr>
        <p:sp>
          <p:nvSpPr>
            <p:cNvPr id="1961" name="Google Shape;1961;p35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5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5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5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5" name="Google Shape;1965;p35"/>
          <p:cNvGrpSpPr/>
          <p:nvPr/>
        </p:nvGrpSpPr>
        <p:grpSpPr>
          <a:xfrm>
            <a:off x="3463800" y="1233418"/>
            <a:ext cx="204348" cy="284297"/>
            <a:chOff x="4518575" y="2506200"/>
            <a:chExt cx="206100" cy="265450"/>
          </a:xfrm>
        </p:grpSpPr>
        <p:sp>
          <p:nvSpPr>
            <p:cNvPr id="1966" name="Google Shape;1966;p35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5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5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5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5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35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5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5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5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5" name="Google Shape;1975;p35"/>
          <p:cNvGrpSpPr/>
          <p:nvPr/>
        </p:nvGrpSpPr>
        <p:grpSpPr>
          <a:xfrm>
            <a:off x="4274686" y="1254657"/>
            <a:ext cx="224723" cy="242233"/>
            <a:chOff x="4164375" y="1677425"/>
            <a:chExt cx="226650" cy="226175"/>
          </a:xfrm>
        </p:grpSpPr>
        <p:sp>
          <p:nvSpPr>
            <p:cNvPr id="1976" name="Google Shape;1976;p35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5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5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5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5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1" name="Google Shape;1981;p35"/>
          <p:cNvGrpSpPr/>
          <p:nvPr/>
        </p:nvGrpSpPr>
        <p:grpSpPr>
          <a:xfrm>
            <a:off x="5065163" y="1247734"/>
            <a:ext cx="224253" cy="242233"/>
            <a:chOff x="5226025" y="1677425"/>
            <a:chExt cx="226175" cy="226175"/>
          </a:xfrm>
        </p:grpSpPr>
        <p:sp>
          <p:nvSpPr>
            <p:cNvPr id="1982" name="Google Shape;1982;p35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5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4" name="Google Shape;1984;p35"/>
          <p:cNvGrpSpPr/>
          <p:nvPr/>
        </p:nvGrpSpPr>
        <p:grpSpPr>
          <a:xfrm>
            <a:off x="4670201" y="1247836"/>
            <a:ext cx="224253" cy="242233"/>
            <a:chOff x="4835275" y="1198350"/>
            <a:chExt cx="226175" cy="226175"/>
          </a:xfrm>
        </p:grpSpPr>
        <p:sp>
          <p:nvSpPr>
            <p:cNvPr id="1985" name="Google Shape;1985;p35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35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7" name="Google Shape;1987;p35"/>
          <p:cNvGrpSpPr/>
          <p:nvPr/>
        </p:nvGrpSpPr>
        <p:grpSpPr>
          <a:xfrm>
            <a:off x="5935270" y="1235186"/>
            <a:ext cx="260517" cy="281432"/>
            <a:chOff x="968775" y="1180050"/>
            <a:chExt cx="262750" cy="262775"/>
          </a:xfrm>
        </p:grpSpPr>
        <p:sp>
          <p:nvSpPr>
            <p:cNvPr id="1988" name="Google Shape;1988;p35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35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35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1" name="Google Shape;1991;p35"/>
          <p:cNvGrpSpPr/>
          <p:nvPr/>
        </p:nvGrpSpPr>
        <p:grpSpPr>
          <a:xfrm>
            <a:off x="5458959" y="1287879"/>
            <a:ext cx="289716" cy="176019"/>
            <a:chOff x="1678900" y="1231350"/>
            <a:chExt cx="292200" cy="164350"/>
          </a:xfrm>
        </p:grpSpPr>
        <p:sp>
          <p:nvSpPr>
            <p:cNvPr id="1992" name="Google Shape;1992;p35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35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35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5" name="Google Shape;1995;p35"/>
          <p:cNvSpPr/>
          <p:nvPr/>
        </p:nvSpPr>
        <p:spPr>
          <a:xfrm>
            <a:off x="6448167" y="1226586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6" name="Google Shape;1996;p35"/>
          <p:cNvGrpSpPr/>
          <p:nvPr/>
        </p:nvGrpSpPr>
        <p:grpSpPr>
          <a:xfrm>
            <a:off x="6781378" y="1230164"/>
            <a:ext cx="241505" cy="277496"/>
            <a:chOff x="2405550" y="1181850"/>
            <a:chExt cx="243575" cy="259100"/>
          </a:xfrm>
        </p:grpSpPr>
        <p:sp>
          <p:nvSpPr>
            <p:cNvPr id="1997" name="Google Shape;1997;p35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35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35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35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35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35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3" name="Google Shape;2003;p35"/>
          <p:cNvSpPr/>
          <p:nvPr/>
        </p:nvSpPr>
        <p:spPr>
          <a:xfrm>
            <a:off x="7237450" y="1248291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4" name="Google Shape;2004;p35"/>
          <p:cNvGrpSpPr/>
          <p:nvPr/>
        </p:nvGrpSpPr>
        <p:grpSpPr>
          <a:xfrm>
            <a:off x="7556268" y="1228438"/>
            <a:ext cx="214957" cy="280950"/>
            <a:chOff x="3086700" y="1180050"/>
            <a:chExt cx="216800" cy="262325"/>
          </a:xfrm>
        </p:grpSpPr>
        <p:sp>
          <p:nvSpPr>
            <p:cNvPr id="2005" name="Google Shape;2005;p35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35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7" name="Google Shape;2007;p35"/>
          <p:cNvGrpSpPr/>
          <p:nvPr/>
        </p:nvGrpSpPr>
        <p:grpSpPr>
          <a:xfrm>
            <a:off x="7936216" y="1219120"/>
            <a:ext cx="171182" cy="299585"/>
            <a:chOff x="3741075" y="1171575"/>
            <a:chExt cx="172650" cy="279725"/>
          </a:xfrm>
        </p:grpSpPr>
        <p:sp>
          <p:nvSpPr>
            <p:cNvPr id="2008" name="Google Shape;2008;p35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35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35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35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2" name="Google Shape;2012;p35"/>
          <p:cNvSpPr/>
          <p:nvPr/>
        </p:nvSpPr>
        <p:spPr>
          <a:xfrm>
            <a:off x="8279973" y="1228929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35"/>
          <p:cNvGrpSpPr/>
          <p:nvPr/>
        </p:nvGrpSpPr>
        <p:grpSpPr>
          <a:xfrm>
            <a:off x="3077364" y="1803762"/>
            <a:ext cx="263640" cy="199260"/>
            <a:chOff x="952700" y="1101100"/>
            <a:chExt cx="265900" cy="186050"/>
          </a:xfrm>
        </p:grpSpPr>
        <p:sp>
          <p:nvSpPr>
            <p:cNvPr id="2014" name="Google Shape;2014;p35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35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35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7" name="Google Shape;2017;p35"/>
          <p:cNvSpPr/>
          <p:nvPr/>
        </p:nvSpPr>
        <p:spPr>
          <a:xfrm>
            <a:off x="3472201" y="1738492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35"/>
          <p:cNvSpPr/>
          <p:nvPr/>
        </p:nvSpPr>
        <p:spPr>
          <a:xfrm>
            <a:off x="3788593" y="1760023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35"/>
          <p:cNvSpPr/>
          <p:nvPr/>
        </p:nvSpPr>
        <p:spPr>
          <a:xfrm>
            <a:off x="4217301" y="1760077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35"/>
          <p:cNvSpPr/>
          <p:nvPr/>
        </p:nvSpPr>
        <p:spPr>
          <a:xfrm>
            <a:off x="4674321" y="1790044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1" name="Google Shape;2021;p35"/>
          <p:cNvGrpSpPr/>
          <p:nvPr/>
        </p:nvGrpSpPr>
        <p:grpSpPr>
          <a:xfrm>
            <a:off x="5095848" y="1786950"/>
            <a:ext cx="238406" cy="270427"/>
            <a:chOff x="5583325" y="1073450"/>
            <a:chExt cx="240450" cy="252500"/>
          </a:xfrm>
        </p:grpSpPr>
        <p:sp>
          <p:nvSpPr>
            <p:cNvPr id="2022" name="Google Shape;2022;p35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35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35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35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35"/>
          <p:cNvGrpSpPr/>
          <p:nvPr/>
        </p:nvGrpSpPr>
        <p:grpSpPr>
          <a:xfrm>
            <a:off x="5458696" y="1778746"/>
            <a:ext cx="290138" cy="231738"/>
            <a:chOff x="1502275" y="3638775"/>
            <a:chExt cx="292625" cy="216375"/>
          </a:xfrm>
        </p:grpSpPr>
        <p:sp>
          <p:nvSpPr>
            <p:cNvPr id="2027" name="Google Shape;2027;p35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2" name="Google Shape;2032;p35"/>
          <p:cNvGrpSpPr/>
          <p:nvPr/>
        </p:nvGrpSpPr>
        <p:grpSpPr>
          <a:xfrm>
            <a:off x="5874988" y="1735106"/>
            <a:ext cx="265821" cy="284752"/>
            <a:chOff x="3171000" y="4021950"/>
            <a:chExt cx="268100" cy="265875"/>
          </a:xfrm>
        </p:grpSpPr>
        <p:sp>
          <p:nvSpPr>
            <p:cNvPr id="2033" name="Google Shape;2033;p35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5" name="Google Shape;2035;p35"/>
          <p:cNvSpPr/>
          <p:nvPr/>
        </p:nvSpPr>
        <p:spPr>
          <a:xfrm>
            <a:off x="6265525" y="1762326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35"/>
          <p:cNvSpPr/>
          <p:nvPr/>
        </p:nvSpPr>
        <p:spPr>
          <a:xfrm>
            <a:off x="6681310" y="1750114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7" name="Google Shape;2037;p35"/>
          <p:cNvGrpSpPr/>
          <p:nvPr/>
        </p:nvGrpSpPr>
        <p:grpSpPr>
          <a:xfrm>
            <a:off x="7066961" y="1775689"/>
            <a:ext cx="250800" cy="270909"/>
            <a:chOff x="5684575" y="4038000"/>
            <a:chExt cx="252950" cy="252950"/>
          </a:xfrm>
        </p:grpSpPr>
        <p:sp>
          <p:nvSpPr>
            <p:cNvPr id="2038" name="Google Shape;2038;p35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35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35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35"/>
          <p:cNvGrpSpPr/>
          <p:nvPr/>
        </p:nvGrpSpPr>
        <p:grpSpPr>
          <a:xfrm>
            <a:off x="7512105" y="1743056"/>
            <a:ext cx="185336" cy="313883"/>
            <a:chOff x="1982675" y="3599525"/>
            <a:chExt cx="186925" cy="293075"/>
          </a:xfrm>
        </p:grpSpPr>
        <p:sp>
          <p:nvSpPr>
            <p:cNvPr id="2045" name="Google Shape;2045;p35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35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0" name="Google Shape;2050;p35"/>
          <p:cNvGrpSpPr/>
          <p:nvPr/>
        </p:nvGrpSpPr>
        <p:grpSpPr>
          <a:xfrm>
            <a:off x="7891611" y="1743056"/>
            <a:ext cx="133580" cy="313428"/>
            <a:chOff x="2397075" y="3602200"/>
            <a:chExt cx="134725" cy="292650"/>
          </a:xfrm>
        </p:grpSpPr>
        <p:sp>
          <p:nvSpPr>
            <p:cNvPr id="2051" name="Google Shape;2051;p35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6" name="Google Shape;2056;p35"/>
          <p:cNvGrpSpPr/>
          <p:nvPr/>
        </p:nvGrpSpPr>
        <p:grpSpPr>
          <a:xfrm>
            <a:off x="3117262" y="2280804"/>
            <a:ext cx="184890" cy="301486"/>
            <a:chOff x="2717350" y="3603525"/>
            <a:chExt cx="186475" cy="281500"/>
          </a:xfrm>
        </p:grpSpPr>
        <p:sp>
          <p:nvSpPr>
            <p:cNvPr id="2057" name="Google Shape;2057;p35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35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1" name="Google Shape;2061;p35"/>
          <p:cNvSpPr/>
          <p:nvPr/>
        </p:nvSpPr>
        <p:spPr>
          <a:xfrm>
            <a:off x="8218544" y="1762514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2" name="Google Shape;2062;p35"/>
          <p:cNvGrpSpPr/>
          <p:nvPr/>
        </p:nvGrpSpPr>
        <p:grpSpPr>
          <a:xfrm>
            <a:off x="3449463" y="2288930"/>
            <a:ext cx="249040" cy="285234"/>
            <a:chOff x="3927075" y="3612900"/>
            <a:chExt cx="251175" cy="266325"/>
          </a:xfrm>
        </p:grpSpPr>
        <p:sp>
          <p:nvSpPr>
            <p:cNvPr id="2063" name="Google Shape;2063;p35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35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5" name="Google Shape;2065;p35"/>
          <p:cNvGrpSpPr/>
          <p:nvPr/>
        </p:nvGrpSpPr>
        <p:grpSpPr>
          <a:xfrm>
            <a:off x="3845542" y="2335754"/>
            <a:ext cx="252114" cy="272810"/>
            <a:chOff x="4324975" y="3617800"/>
            <a:chExt cx="254275" cy="254725"/>
          </a:xfrm>
        </p:grpSpPr>
        <p:sp>
          <p:nvSpPr>
            <p:cNvPr id="2066" name="Google Shape;2066;p35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5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35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9" name="Google Shape;2069;p35"/>
          <p:cNvGrpSpPr/>
          <p:nvPr/>
        </p:nvGrpSpPr>
        <p:grpSpPr>
          <a:xfrm>
            <a:off x="4245786" y="2387350"/>
            <a:ext cx="299904" cy="171065"/>
            <a:chOff x="4728650" y="3665975"/>
            <a:chExt cx="302475" cy="159725"/>
          </a:xfrm>
        </p:grpSpPr>
        <p:sp>
          <p:nvSpPr>
            <p:cNvPr id="2070" name="Google Shape;2070;p35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35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2" name="Google Shape;2072;p35"/>
          <p:cNvGrpSpPr/>
          <p:nvPr/>
        </p:nvGrpSpPr>
        <p:grpSpPr>
          <a:xfrm>
            <a:off x="4640786" y="2353692"/>
            <a:ext cx="287039" cy="222179"/>
            <a:chOff x="5164925" y="3642775"/>
            <a:chExt cx="289500" cy="207450"/>
          </a:xfrm>
        </p:grpSpPr>
        <p:sp>
          <p:nvSpPr>
            <p:cNvPr id="2073" name="Google Shape;2073;p35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35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35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35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5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8" name="Google Shape;2078;p35"/>
          <p:cNvSpPr/>
          <p:nvPr/>
        </p:nvSpPr>
        <p:spPr>
          <a:xfrm>
            <a:off x="5091308" y="2286122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35"/>
          <p:cNvSpPr/>
          <p:nvPr/>
        </p:nvSpPr>
        <p:spPr>
          <a:xfrm>
            <a:off x="5469167" y="2311202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35"/>
          <p:cNvSpPr/>
          <p:nvPr/>
        </p:nvSpPr>
        <p:spPr>
          <a:xfrm>
            <a:off x="5827078" y="2302753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35"/>
          <p:cNvSpPr/>
          <p:nvPr/>
        </p:nvSpPr>
        <p:spPr>
          <a:xfrm>
            <a:off x="6262824" y="2244827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35"/>
          <p:cNvSpPr/>
          <p:nvPr/>
        </p:nvSpPr>
        <p:spPr>
          <a:xfrm>
            <a:off x="6644834" y="2244599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35"/>
          <p:cNvSpPr/>
          <p:nvPr/>
        </p:nvSpPr>
        <p:spPr>
          <a:xfrm>
            <a:off x="7026844" y="2238667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35"/>
          <p:cNvSpPr/>
          <p:nvPr/>
        </p:nvSpPr>
        <p:spPr>
          <a:xfrm>
            <a:off x="7487332" y="2283029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5" name="Google Shape;2085;p35"/>
          <p:cNvGrpSpPr/>
          <p:nvPr/>
        </p:nvGrpSpPr>
        <p:grpSpPr>
          <a:xfrm>
            <a:off x="7881220" y="2286386"/>
            <a:ext cx="245471" cy="262904"/>
            <a:chOff x="5717150" y="2098500"/>
            <a:chExt cx="247575" cy="245475"/>
          </a:xfrm>
        </p:grpSpPr>
        <p:sp>
          <p:nvSpPr>
            <p:cNvPr id="2086" name="Google Shape;2086;p35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9" name="Google Shape;2089;p35"/>
          <p:cNvSpPr/>
          <p:nvPr/>
        </p:nvSpPr>
        <p:spPr>
          <a:xfrm>
            <a:off x="8293355" y="2233847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35"/>
          <p:cNvSpPr/>
          <p:nvPr/>
        </p:nvSpPr>
        <p:spPr>
          <a:xfrm>
            <a:off x="3070466" y="2861390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35"/>
          <p:cNvSpPr/>
          <p:nvPr/>
        </p:nvSpPr>
        <p:spPr>
          <a:xfrm>
            <a:off x="3460678" y="2846340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2" name="Google Shape;2092;p35"/>
          <p:cNvGrpSpPr/>
          <p:nvPr/>
        </p:nvGrpSpPr>
        <p:grpSpPr>
          <a:xfrm>
            <a:off x="3814387" y="2789920"/>
            <a:ext cx="264061" cy="249409"/>
            <a:chOff x="6435300" y="2742175"/>
            <a:chExt cx="266325" cy="232875"/>
          </a:xfrm>
        </p:grpSpPr>
        <p:sp>
          <p:nvSpPr>
            <p:cNvPr id="2093" name="Google Shape;2093;p35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5" name="Google Shape;2095;p35"/>
          <p:cNvGrpSpPr/>
          <p:nvPr/>
        </p:nvGrpSpPr>
        <p:grpSpPr>
          <a:xfrm>
            <a:off x="4599523" y="2852123"/>
            <a:ext cx="250354" cy="270428"/>
            <a:chOff x="674800" y="2146225"/>
            <a:chExt cx="252500" cy="252500"/>
          </a:xfrm>
        </p:grpSpPr>
        <p:sp>
          <p:nvSpPr>
            <p:cNvPr id="2096" name="Google Shape;2096;p35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0" name="Google Shape;2100;p35"/>
          <p:cNvGrpSpPr/>
          <p:nvPr/>
        </p:nvGrpSpPr>
        <p:grpSpPr>
          <a:xfrm>
            <a:off x="4994823" y="2861148"/>
            <a:ext cx="250354" cy="270428"/>
            <a:chOff x="2164225" y="2146225"/>
            <a:chExt cx="252500" cy="252500"/>
          </a:xfrm>
        </p:grpSpPr>
        <p:sp>
          <p:nvSpPr>
            <p:cNvPr id="2101" name="Google Shape;2101;p35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5" name="Google Shape;2105;p35"/>
          <p:cNvGrpSpPr/>
          <p:nvPr/>
        </p:nvGrpSpPr>
        <p:grpSpPr>
          <a:xfrm>
            <a:off x="4204248" y="2860994"/>
            <a:ext cx="250800" cy="270909"/>
            <a:chOff x="689975" y="1737200"/>
            <a:chExt cx="252950" cy="252950"/>
          </a:xfrm>
        </p:grpSpPr>
        <p:sp>
          <p:nvSpPr>
            <p:cNvPr id="2106" name="Google Shape;2106;p35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2" name="Google Shape;2112;p35"/>
          <p:cNvGrpSpPr/>
          <p:nvPr/>
        </p:nvGrpSpPr>
        <p:grpSpPr>
          <a:xfrm>
            <a:off x="5389905" y="2853040"/>
            <a:ext cx="250800" cy="270428"/>
            <a:chOff x="2961350" y="1740750"/>
            <a:chExt cx="252950" cy="252500"/>
          </a:xfrm>
        </p:grpSpPr>
        <p:sp>
          <p:nvSpPr>
            <p:cNvPr id="2113" name="Google Shape;2113;p35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35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35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35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35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5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9" name="Google Shape;2119;p35"/>
          <p:cNvSpPr/>
          <p:nvPr/>
        </p:nvSpPr>
        <p:spPr>
          <a:xfrm>
            <a:off x="5808122" y="2876025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0" name="Google Shape;2120;p35"/>
          <p:cNvGrpSpPr/>
          <p:nvPr/>
        </p:nvGrpSpPr>
        <p:grpSpPr>
          <a:xfrm>
            <a:off x="6202933" y="2812359"/>
            <a:ext cx="203927" cy="295757"/>
            <a:chOff x="4026550" y="3640100"/>
            <a:chExt cx="205675" cy="276150"/>
          </a:xfrm>
        </p:grpSpPr>
        <p:sp>
          <p:nvSpPr>
            <p:cNvPr id="2121" name="Google Shape;2121;p35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5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7" name="Google Shape;2127;p35"/>
          <p:cNvSpPr/>
          <p:nvPr/>
        </p:nvSpPr>
        <p:spPr>
          <a:xfrm>
            <a:off x="6573244" y="2864363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8" name="Google Shape;2128;p35"/>
          <p:cNvGrpSpPr/>
          <p:nvPr/>
        </p:nvGrpSpPr>
        <p:grpSpPr>
          <a:xfrm>
            <a:off x="6980336" y="2890305"/>
            <a:ext cx="263615" cy="231631"/>
            <a:chOff x="853250" y="4006875"/>
            <a:chExt cx="265875" cy="216275"/>
          </a:xfrm>
        </p:grpSpPr>
        <p:sp>
          <p:nvSpPr>
            <p:cNvPr id="2129" name="Google Shape;2129;p35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35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1" name="Google Shape;2131;p35"/>
          <p:cNvGrpSpPr/>
          <p:nvPr/>
        </p:nvGrpSpPr>
        <p:grpSpPr>
          <a:xfrm>
            <a:off x="7863514" y="2863262"/>
            <a:ext cx="184444" cy="285716"/>
            <a:chOff x="1978675" y="3981800"/>
            <a:chExt cx="186025" cy="266775"/>
          </a:xfrm>
        </p:grpSpPr>
        <p:sp>
          <p:nvSpPr>
            <p:cNvPr id="2132" name="Google Shape;2132;p35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35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35"/>
          <p:cNvSpPr/>
          <p:nvPr/>
        </p:nvSpPr>
        <p:spPr>
          <a:xfrm>
            <a:off x="7411258" y="2880337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35"/>
          <p:cNvGrpSpPr/>
          <p:nvPr/>
        </p:nvGrpSpPr>
        <p:grpSpPr>
          <a:xfrm>
            <a:off x="8260795" y="2870683"/>
            <a:ext cx="250354" cy="270909"/>
            <a:chOff x="480325" y="3970200"/>
            <a:chExt cx="252500" cy="252950"/>
          </a:xfrm>
        </p:grpSpPr>
        <p:sp>
          <p:nvSpPr>
            <p:cNvPr id="2136" name="Google Shape;2136;p35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35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5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5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35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1" name="Google Shape;2141;p35"/>
          <p:cNvSpPr/>
          <p:nvPr/>
        </p:nvSpPr>
        <p:spPr>
          <a:xfrm>
            <a:off x="3136369" y="3350854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2" name="Google Shape;2142;p35"/>
          <p:cNvGrpSpPr/>
          <p:nvPr/>
        </p:nvGrpSpPr>
        <p:grpSpPr>
          <a:xfrm>
            <a:off x="3442716" y="3333909"/>
            <a:ext cx="250800" cy="270427"/>
            <a:chOff x="5745250" y="4378350"/>
            <a:chExt cx="252950" cy="252500"/>
          </a:xfrm>
        </p:grpSpPr>
        <p:sp>
          <p:nvSpPr>
            <p:cNvPr id="2143" name="Google Shape;2143;p35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5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5" name="Google Shape;2145;p35"/>
          <p:cNvGrpSpPr/>
          <p:nvPr/>
        </p:nvGrpSpPr>
        <p:grpSpPr>
          <a:xfrm>
            <a:off x="3824840" y="3337256"/>
            <a:ext cx="250800" cy="270909"/>
            <a:chOff x="6130650" y="4381475"/>
            <a:chExt cx="252950" cy="252950"/>
          </a:xfrm>
        </p:grpSpPr>
        <p:sp>
          <p:nvSpPr>
            <p:cNvPr id="2146" name="Google Shape;2146;p35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5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8" name="Google Shape;2148;p35"/>
          <p:cNvSpPr/>
          <p:nvPr/>
        </p:nvSpPr>
        <p:spPr>
          <a:xfrm>
            <a:off x="4205035" y="3349220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9" name="Google Shape;2149;p35"/>
          <p:cNvGrpSpPr/>
          <p:nvPr/>
        </p:nvGrpSpPr>
        <p:grpSpPr>
          <a:xfrm>
            <a:off x="4580693" y="3355564"/>
            <a:ext cx="264061" cy="235540"/>
            <a:chOff x="6919750" y="1464650"/>
            <a:chExt cx="266325" cy="219925"/>
          </a:xfrm>
        </p:grpSpPr>
        <p:sp>
          <p:nvSpPr>
            <p:cNvPr id="2150" name="Google Shape;2150;p35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5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2" name="Google Shape;2152;p35"/>
          <p:cNvGrpSpPr/>
          <p:nvPr/>
        </p:nvGrpSpPr>
        <p:grpSpPr>
          <a:xfrm>
            <a:off x="4975309" y="3336295"/>
            <a:ext cx="275141" cy="267081"/>
            <a:chOff x="4759875" y="1027050"/>
            <a:chExt cx="277500" cy="249375"/>
          </a:xfrm>
        </p:grpSpPr>
        <p:sp>
          <p:nvSpPr>
            <p:cNvPr id="2153" name="Google Shape;2153;p35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35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35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5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5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35"/>
          <p:cNvGrpSpPr/>
          <p:nvPr/>
        </p:nvGrpSpPr>
        <p:grpSpPr>
          <a:xfrm>
            <a:off x="5381250" y="3323702"/>
            <a:ext cx="279553" cy="269624"/>
            <a:chOff x="3357900" y="1057675"/>
            <a:chExt cx="281950" cy="251750"/>
          </a:xfrm>
        </p:grpSpPr>
        <p:sp>
          <p:nvSpPr>
            <p:cNvPr id="2159" name="Google Shape;2159;p35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5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35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2" name="Google Shape;2162;p35"/>
          <p:cNvGrpSpPr/>
          <p:nvPr/>
        </p:nvGrpSpPr>
        <p:grpSpPr>
          <a:xfrm>
            <a:off x="5803629" y="3311921"/>
            <a:ext cx="143321" cy="315811"/>
            <a:chOff x="3783900" y="1046675"/>
            <a:chExt cx="144550" cy="294875"/>
          </a:xfrm>
        </p:grpSpPr>
        <p:sp>
          <p:nvSpPr>
            <p:cNvPr id="2163" name="Google Shape;2163;p35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5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5" name="Google Shape;2165;p35"/>
          <p:cNvSpPr/>
          <p:nvPr/>
        </p:nvSpPr>
        <p:spPr>
          <a:xfrm>
            <a:off x="6197355" y="3331023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6" name="Google Shape;2166;p35"/>
          <p:cNvGrpSpPr/>
          <p:nvPr/>
        </p:nvGrpSpPr>
        <p:grpSpPr>
          <a:xfrm>
            <a:off x="6478035" y="3121272"/>
            <a:ext cx="414447" cy="529850"/>
            <a:chOff x="238550" y="1487175"/>
            <a:chExt cx="418000" cy="494725"/>
          </a:xfrm>
        </p:grpSpPr>
        <p:sp>
          <p:nvSpPr>
            <p:cNvPr id="2167" name="Google Shape;2167;p35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5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5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5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6" name="Google Shape;2176;p35"/>
          <p:cNvSpPr/>
          <p:nvPr/>
        </p:nvSpPr>
        <p:spPr>
          <a:xfrm>
            <a:off x="6980071" y="3436216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35"/>
          <p:cNvSpPr/>
          <p:nvPr/>
        </p:nvSpPr>
        <p:spPr>
          <a:xfrm>
            <a:off x="7348663" y="3366105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8" name="Google Shape;2178;p35"/>
          <p:cNvGrpSpPr/>
          <p:nvPr/>
        </p:nvGrpSpPr>
        <p:grpSpPr>
          <a:xfrm>
            <a:off x="7792375" y="3377856"/>
            <a:ext cx="273530" cy="285823"/>
            <a:chOff x="6010925" y="3998175"/>
            <a:chExt cx="275875" cy="266875"/>
          </a:xfrm>
        </p:grpSpPr>
        <p:sp>
          <p:nvSpPr>
            <p:cNvPr id="2179" name="Google Shape;2179;p35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4" name="Google Shape;2184;p35"/>
          <p:cNvGrpSpPr/>
          <p:nvPr/>
        </p:nvGrpSpPr>
        <p:grpSpPr>
          <a:xfrm>
            <a:off x="8244027" y="3392665"/>
            <a:ext cx="264061" cy="242233"/>
            <a:chOff x="6866650" y="1038650"/>
            <a:chExt cx="266325" cy="226175"/>
          </a:xfrm>
        </p:grpSpPr>
        <p:sp>
          <p:nvSpPr>
            <p:cNvPr id="2185" name="Google Shape;2185;p35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35"/>
          <p:cNvGrpSpPr/>
          <p:nvPr/>
        </p:nvGrpSpPr>
        <p:grpSpPr>
          <a:xfrm>
            <a:off x="5047157" y="749593"/>
            <a:ext cx="204373" cy="284752"/>
            <a:chOff x="2033075" y="2942475"/>
            <a:chExt cx="206125" cy="265875"/>
          </a:xfrm>
        </p:grpSpPr>
        <p:sp>
          <p:nvSpPr>
            <p:cNvPr id="2189" name="Google Shape;2189;p35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5" name="Google Shape;2195;p35"/>
          <p:cNvSpPr/>
          <p:nvPr/>
        </p:nvSpPr>
        <p:spPr>
          <a:xfrm>
            <a:off x="3070478" y="3845727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6" name="Google Shape;2196;p35"/>
          <p:cNvGrpSpPr/>
          <p:nvPr/>
        </p:nvGrpSpPr>
        <p:grpSpPr>
          <a:xfrm>
            <a:off x="3443476" y="3873942"/>
            <a:ext cx="244182" cy="284752"/>
            <a:chOff x="3081775" y="1061400"/>
            <a:chExt cx="246275" cy="265875"/>
          </a:xfrm>
        </p:grpSpPr>
        <p:sp>
          <p:nvSpPr>
            <p:cNvPr id="2197" name="Google Shape;2197;p35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0" name="Google Shape;2200;p35"/>
          <p:cNvGrpSpPr/>
          <p:nvPr/>
        </p:nvGrpSpPr>
        <p:grpSpPr>
          <a:xfrm>
            <a:off x="3848252" y="3906992"/>
            <a:ext cx="276901" cy="256076"/>
            <a:chOff x="2847150" y="1805000"/>
            <a:chExt cx="279275" cy="239100"/>
          </a:xfrm>
        </p:grpSpPr>
        <p:sp>
          <p:nvSpPr>
            <p:cNvPr id="2201" name="Google Shape;2201;p35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3" name="Google Shape;2203;p35"/>
          <p:cNvSpPr/>
          <p:nvPr/>
        </p:nvSpPr>
        <p:spPr>
          <a:xfrm>
            <a:off x="4284951" y="3946207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4" name="Google Shape;2204;p35"/>
          <p:cNvGrpSpPr/>
          <p:nvPr/>
        </p:nvGrpSpPr>
        <p:grpSpPr>
          <a:xfrm>
            <a:off x="4737631" y="3863236"/>
            <a:ext cx="264061" cy="285234"/>
            <a:chOff x="6435300" y="1095300"/>
            <a:chExt cx="266325" cy="266325"/>
          </a:xfrm>
        </p:grpSpPr>
        <p:sp>
          <p:nvSpPr>
            <p:cNvPr id="2205" name="Google Shape;2205;p35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8" name="Google Shape;2208;p35"/>
          <p:cNvSpPr/>
          <p:nvPr/>
        </p:nvSpPr>
        <p:spPr>
          <a:xfrm>
            <a:off x="5160432" y="3874449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35"/>
          <p:cNvSpPr/>
          <p:nvPr/>
        </p:nvSpPr>
        <p:spPr>
          <a:xfrm>
            <a:off x="5505990" y="3852208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0" name="Google Shape;2210;p35"/>
          <p:cNvGrpSpPr/>
          <p:nvPr/>
        </p:nvGrpSpPr>
        <p:grpSpPr>
          <a:xfrm>
            <a:off x="5902394" y="3859361"/>
            <a:ext cx="226012" cy="285234"/>
            <a:chOff x="4506525" y="1060950"/>
            <a:chExt cx="227950" cy="266325"/>
          </a:xfrm>
        </p:grpSpPr>
        <p:sp>
          <p:nvSpPr>
            <p:cNvPr id="2211" name="Google Shape;2211;p35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8" name="Google Shape;2218;p35"/>
          <p:cNvSpPr/>
          <p:nvPr/>
        </p:nvSpPr>
        <p:spPr>
          <a:xfrm>
            <a:off x="6246618" y="3956290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6994147" y="3920431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0" name="Google Shape;2220;p35"/>
          <p:cNvGrpSpPr/>
          <p:nvPr/>
        </p:nvGrpSpPr>
        <p:grpSpPr>
          <a:xfrm>
            <a:off x="6656564" y="3920379"/>
            <a:ext cx="188435" cy="279959"/>
            <a:chOff x="867500" y="3647700"/>
            <a:chExt cx="190050" cy="261400"/>
          </a:xfrm>
        </p:grpSpPr>
        <p:sp>
          <p:nvSpPr>
            <p:cNvPr id="2221" name="Google Shape;2221;p35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6" name="Google Shape;2226;p35"/>
          <p:cNvSpPr/>
          <p:nvPr/>
        </p:nvSpPr>
        <p:spPr>
          <a:xfrm>
            <a:off x="7373976" y="3894387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35"/>
          <p:cNvSpPr/>
          <p:nvPr/>
        </p:nvSpPr>
        <p:spPr>
          <a:xfrm>
            <a:off x="7825325" y="3893396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35"/>
          <p:cNvGrpSpPr/>
          <p:nvPr/>
        </p:nvGrpSpPr>
        <p:grpSpPr>
          <a:xfrm>
            <a:off x="8263287" y="3885295"/>
            <a:ext cx="224699" cy="312946"/>
            <a:chOff x="3707175" y="1322350"/>
            <a:chExt cx="226625" cy="292200"/>
          </a:xfrm>
        </p:grpSpPr>
        <p:sp>
          <p:nvSpPr>
            <p:cNvPr id="2229" name="Google Shape;2229;p35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36"/>
          <p:cNvSpPr txBox="1"/>
          <p:nvPr>
            <p:ph type="title"/>
          </p:nvPr>
        </p:nvSpPr>
        <p:spPr>
          <a:xfrm>
            <a:off x="311700" y="10546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2236" name="Google Shape;2236;p36"/>
          <p:cNvSpPr txBox="1"/>
          <p:nvPr>
            <p:ph idx="1" type="body"/>
          </p:nvPr>
        </p:nvSpPr>
        <p:spPr>
          <a:xfrm>
            <a:off x="311700" y="1762075"/>
            <a:ext cx="6128400" cy="23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149_NewYear19-20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7B0AF"/>
      </a:accent1>
      <a:accent2>
        <a:srgbClr val="848484"/>
      </a:accent2>
      <a:accent3>
        <a:srgbClr val="000202"/>
      </a:accent3>
      <a:accent4>
        <a:srgbClr val="C4C4C4"/>
      </a:accent4>
      <a:accent5>
        <a:srgbClr val="FFE599"/>
      </a:accent5>
      <a:accent6>
        <a:srgbClr val="FFFFFF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