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embeddedFontLst>
    <p:embeddedFont>
      <p:font typeface="Arial Narrow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hK6DZAQYK6Ny8PSKmbrVAUpBZC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alNarrow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32" Type="http://schemas.openxmlformats.org/officeDocument/2006/relationships/font" Target="fonts/ArialNarrow-bold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ArialNarrow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1" name="Google Shape;14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0" name="Google Shape;18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0" name="Google Shape;182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4" name="Google Shape;18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6" name="Google Shape;185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7" name="Google Shape;185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7" name="Google Shape;188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9" name="Google Shape;199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0" name="Google Shape;200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9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1" name="Google Shape;202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5" name="Google Shape;203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7" name="Google Shape;204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6" name="Google Shape;206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7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9" name="Google Shape;207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0" name="Google Shape;2080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1" name="Shape 2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2" name="Google Shape;24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3" name="Google Shape;2473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7" name="Shape 2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" name="Google Shape;2498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9" name="Google Shape;2499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showMasterSp="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 showMasterSp="0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9" name="Google Shape;49;p31"/>
          <p:cNvSpPr/>
          <p:nvPr/>
        </p:nvSpPr>
        <p:spPr>
          <a:xfrm>
            <a:off x="8744328" y="64311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Arial Narrow"/>
              <a:buNone/>
            </a:pPr>
            <a:r>
              <a:rPr b="0" i="0" lang="tr-TR" sz="100" u="none" cap="none" strike="noStrik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showMasterSp="0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showMasterSp="0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showMasterSp="0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3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showMasterSp="0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0" i="0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45.png"/><Relationship Id="rId8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61.png"/><Relationship Id="rId8" Type="http://schemas.openxmlformats.org/officeDocument/2006/relationships/image" Target="../media/image6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62.png"/><Relationship Id="rId8" Type="http://schemas.openxmlformats.org/officeDocument/2006/relationships/image" Target="../media/image6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6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0.png"/><Relationship Id="rId7" Type="http://schemas.openxmlformats.org/officeDocument/2006/relationships/image" Target="../media/image5.png"/><Relationship Id="rId8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69.jpg"/><Relationship Id="rId7" Type="http://schemas.openxmlformats.org/officeDocument/2006/relationships/image" Target="../media/image71.jpg"/><Relationship Id="rId8" Type="http://schemas.openxmlformats.org/officeDocument/2006/relationships/image" Target="../media/image7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5.png"/><Relationship Id="rId7" Type="http://schemas.openxmlformats.org/officeDocument/2006/relationships/image" Target="../media/image7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77.png"/><Relationship Id="rId7" Type="http://schemas.openxmlformats.org/officeDocument/2006/relationships/image" Target="../media/image7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5" Type="http://schemas.openxmlformats.org/officeDocument/2006/relationships/image" Target="../media/image18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3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29.png"/><Relationship Id="rId8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9.png"/><Relationship Id="rId9" Type="http://schemas.openxmlformats.org/officeDocument/2006/relationships/image" Target="../media/image22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.png"/><Relationship Id="rId7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0039" y="4575111"/>
            <a:ext cx="2718102" cy="228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7" y="0"/>
            <a:ext cx="2059209" cy="172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932" y="1274336"/>
            <a:ext cx="1866412" cy="12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9664" y="1119409"/>
            <a:ext cx="4895328" cy="461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5961" y="2993614"/>
            <a:ext cx="1577069" cy="205172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"/>
          <p:cNvSpPr txBox="1"/>
          <p:nvPr/>
        </p:nvSpPr>
        <p:spPr>
          <a:xfrm>
            <a:off x="5447249" y="1929425"/>
            <a:ext cx="5232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8000" u="none" cap="none" strike="noStrike">
                <a:solidFill>
                  <a:srgbClr val="385623"/>
                </a:solidFill>
                <a:latin typeface="Arial Narrow"/>
                <a:ea typeface="Arial Narrow"/>
                <a:cs typeface="Arial Narrow"/>
                <a:sym typeface="Arial Narrow"/>
              </a:rPr>
              <a:t>NATURAL LEAVES</a:t>
            </a:r>
            <a:endParaRPr b="1" i="0" sz="8000" u="none" cap="none" strike="noStrike">
              <a:solidFill>
                <a:srgbClr val="38562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704627" y="4549345"/>
            <a:ext cx="36329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400" u="none" cap="none" strike="noStrike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PRESENTATION</a:t>
            </a:r>
            <a:endParaRPr b="0" i="0" sz="2400" u="none" cap="none" strike="noStrike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0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75" name="Google Shape;27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29625" y="-165100"/>
            <a:ext cx="3421063" cy="6726238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0"/>
          <p:cNvSpPr txBox="1"/>
          <p:nvPr/>
        </p:nvSpPr>
        <p:spPr>
          <a:xfrm>
            <a:off x="2853725" y="2708728"/>
            <a:ext cx="4635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7" name="Google Shape;277;p10"/>
          <p:cNvSpPr txBox="1"/>
          <p:nvPr/>
        </p:nvSpPr>
        <p:spPr>
          <a:xfrm>
            <a:off x="2853724" y="2206697"/>
            <a:ext cx="219594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8" name="Google Shape;278;p10"/>
          <p:cNvSpPr txBox="1"/>
          <p:nvPr/>
        </p:nvSpPr>
        <p:spPr>
          <a:xfrm>
            <a:off x="2853725" y="4741087"/>
            <a:ext cx="463520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9" name="Google Shape;279;p10"/>
          <p:cNvSpPr txBox="1"/>
          <p:nvPr/>
        </p:nvSpPr>
        <p:spPr>
          <a:xfrm>
            <a:off x="2853725" y="4239056"/>
            <a:ext cx="231760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80" name="Google Shape;280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04363" y="2312600"/>
            <a:ext cx="1254125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50280" y="4268963"/>
            <a:ext cx="12541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92" name="Google Shape;292;p11"/>
          <p:cNvGrpSpPr/>
          <p:nvPr/>
        </p:nvGrpSpPr>
        <p:grpSpPr>
          <a:xfrm>
            <a:off x="4360985" y="2002889"/>
            <a:ext cx="6972580" cy="3620829"/>
            <a:chOff x="2574702" y="2042883"/>
            <a:chExt cx="6980237" cy="3321050"/>
          </a:xfrm>
        </p:grpSpPr>
        <p:sp>
          <p:nvSpPr>
            <p:cNvPr id="293" name="Google Shape;293;p11"/>
            <p:cNvSpPr/>
            <p:nvPr/>
          </p:nvSpPr>
          <p:spPr>
            <a:xfrm>
              <a:off x="4776564" y="23191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4871814" y="2319108"/>
              <a:ext cx="134938" cy="69850"/>
            </a:xfrm>
            <a:custGeom>
              <a:rect b="b" l="l" r="r" t="t"/>
              <a:pathLst>
                <a:path extrusionOk="0" h="14" w="27">
                  <a:moveTo>
                    <a:pt x="12" y="3"/>
                  </a:moveTo>
                  <a:cubicBezTo>
                    <a:pt x="15" y="1"/>
                    <a:pt x="18" y="0"/>
                    <a:pt x="20" y="3"/>
                  </a:cubicBezTo>
                  <a:cubicBezTo>
                    <a:pt x="27" y="14"/>
                    <a:pt x="0" y="11"/>
                    <a:pt x="1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4514627" y="23699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4620989" y="23699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4724177" y="2369908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4830539" y="23699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4463827" y="2420708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4565427" y="2420708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>
              <a:off x="4670202" y="2420708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4765452" y="2420708"/>
              <a:ext cx="125412" cy="85725"/>
            </a:xfrm>
            <a:custGeom>
              <a:rect b="b" l="l" r="r" t="t"/>
              <a:pathLst>
                <a:path extrusionOk="0" h="17" w="25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4408264" y="247627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>
              <a:off x="4514627" y="24762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4620989" y="24762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4724177" y="2476271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>
              <a:off x="4830539" y="24762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4930552" y="2476271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036914" y="24762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141689" y="247627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4314602" y="2476271"/>
              <a:ext cx="85725" cy="79375"/>
            </a:xfrm>
            <a:custGeom>
              <a:rect b="b" l="l" r="r" t="t"/>
              <a:pathLst>
                <a:path extrusionOk="0" h="16" w="17">
                  <a:moveTo>
                    <a:pt x="7" y="3"/>
                  </a:moveTo>
                  <a:cubicBezTo>
                    <a:pt x="10" y="0"/>
                    <a:pt x="15" y="2"/>
                    <a:pt x="16" y="6"/>
                  </a:cubicBezTo>
                  <a:cubicBezTo>
                    <a:pt x="17" y="16"/>
                    <a:pt x="0" y="10"/>
                    <a:pt x="7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5487764" y="2458808"/>
              <a:ext cx="101600" cy="122238"/>
            </a:xfrm>
            <a:custGeom>
              <a:rect b="b" l="l" r="r" t="t"/>
              <a:pathLst>
                <a:path extrusionOk="0" h="24" w="20">
                  <a:moveTo>
                    <a:pt x="5" y="6"/>
                  </a:moveTo>
                  <a:cubicBezTo>
                    <a:pt x="20" y="0"/>
                    <a:pt x="4" y="24"/>
                    <a:pt x="1" y="12"/>
                  </a:cubicBezTo>
                  <a:cubicBezTo>
                    <a:pt x="0" y="9"/>
                    <a:pt x="2" y="8"/>
                    <a:pt x="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3" name="Google Shape;313;p11"/>
            <p:cNvSpPr/>
            <p:nvPr/>
          </p:nvSpPr>
          <p:spPr>
            <a:xfrm>
              <a:off x="5573489" y="2465158"/>
              <a:ext cx="74613" cy="80963"/>
            </a:xfrm>
            <a:custGeom>
              <a:rect b="b" l="l" r="r" t="t"/>
              <a:pathLst>
                <a:path extrusionOk="0" h="16" w="15">
                  <a:moveTo>
                    <a:pt x="6" y="5"/>
                  </a:moveTo>
                  <a:cubicBezTo>
                    <a:pt x="10" y="0"/>
                    <a:pt x="15" y="7"/>
                    <a:pt x="15" y="8"/>
                  </a:cubicBezTo>
                  <a:cubicBezTo>
                    <a:pt x="14" y="16"/>
                    <a:pt x="0" y="13"/>
                    <a:pt x="6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4149502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4254277" y="2525483"/>
              <a:ext cx="98425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4359052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463827" y="252548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65427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670202" y="252548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776564" y="2525483"/>
              <a:ext cx="98425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881339" y="252548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986114" y="252548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092477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5195664" y="2525483"/>
              <a:ext cx="103188" cy="90488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5298852" y="2525483"/>
              <a:ext cx="103187" cy="90488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5402039" y="252548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5508402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5611589" y="2525483"/>
              <a:ext cx="103188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5717952" y="2531833"/>
              <a:ext cx="125412" cy="63500"/>
            </a:xfrm>
            <a:custGeom>
              <a:rect b="b" l="l" r="r" t="t"/>
              <a:pathLst>
                <a:path extrusionOk="0" h="13" w="25">
                  <a:moveTo>
                    <a:pt x="8" y="3"/>
                  </a:moveTo>
                  <a:cubicBezTo>
                    <a:pt x="11" y="0"/>
                    <a:pt x="16" y="0"/>
                    <a:pt x="18" y="3"/>
                  </a:cubicBezTo>
                  <a:cubicBezTo>
                    <a:pt x="25" y="13"/>
                    <a:pt x="0" y="11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0" name="Google Shape;330;p11"/>
            <p:cNvSpPr/>
            <p:nvPr/>
          </p:nvSpPr>
          <p:spPr>
            <a:xfrm>
              <a:off x="3255739" y="2581046"/>
              <a:ext cx="106363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3362102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992339" y="25810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4305077" y="2581046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4408264" y="25810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4514627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620989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4724177" y="2581046"/>
              <a:ext cx="103187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4830539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4930552" y="2581046"/>
              <a:ext cx="106362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5036914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5141689" y="25810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5246464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5352827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5457602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5563964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5663977" y="2581046"/>
              <a:ext cx="104775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5768752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5873527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9" name="Google Shape;349;p11"/>
            <p:cNvSpPr/>
            <p:nvPr/>
          </p:nvSpPr>
          <p:spPr>
            <a:xfrm>
              <a:off x="5984652" y="2590571"/>
              <a:ext cx="84137" cy="74612"/>
            </a:xfrm>
            <a:custGeom>
              <a:rect b="b" l="l" r="r" t="t"/>
              <a:pathLst>
                <a:path extrusionOk="0" h="15" w="17">
                  <a:moveTo>
                    <a:pt x="9" y="0"/>
                  </a:moveTo>
                  <a:cubicBezTo>
                    <a:pt x="8" y="0"/>
                    <a:pt x="17" y="1"/>
                    <a:pt x="17" y="4"/>
                  </a:cubicBezTo>
                  <a:cubicBezTo>
                    <a:pt x="17" y="15"/>
                    <a:pt x="0" y="6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6083077" y="2581046"/>
              <a:ext cx="103187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3465289" y="2581046"/>
              <a:ext cx="125413" cy="69850"/>
            </a:xfrm>
            <a:custGeom>
              <a:rect b="b" l="l" r="r" t="t"/>
              <a:pathLst>
                <a:path extrusionOk="0" h="14" w="25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3206527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3311302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3417664" y="263184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3520852" y="26318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3833589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3936777" y="26318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4043139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59" name="Google Shape;359;p11"/>
            <p:cNvSpPr/>
            <p:nvPr/>
          </p:nvSpPr>
          <p:spPr>
            <a:xfrm>
              <a:off x="4154264" y="2631846"/>
              <a:ext cx="84138" cy="84137"/>
            </a:xfrm>
            <a:custGeom>
              <a:rect b="b" l="l" r="r" t="t"/>
              <a:pathLst>
                <a:path extrusionOk="0" h="17" w="17">
                  <a:moveTo>
                    <a:pt x="9" y="2"/>
                  </a:moveTo>
                  <a:cubicBezTo>
                    <a:pt x="12" y="0"/>
                    <a:pt x="17" y="1"/>
                    <a:pt x="17" y="6"/>
                  </a:cubicBezTo>
                  <a:cubicBezTo>
                    <a:pt x="16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0" name="Google Shape;360;p11"/>
            <p:cNvSpPr/>
            <p:nvPr/>
          </p:nvSpPr>
          <p:spPr>
            <a:xfrm>
              <a:off x="4254277" y="263184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1" name="Google Shape;361;p11"/>
            <p:cNvSpPr/>
            <p:nvPr/>
          </p:nvSpPr>
          <p:spPr>
            <a:xfrm>
              <a:off x="4359052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2" name="Google Shape;362;p11"/>
            <p:cNvSpPr/>
            <p:nvPr/>
          </p:nvSpPr>
          <p:spPr>
            <a:xfrm>
              <a:off x="4463827" y="26318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3" name="Google Shape;363;p11"/>
            <p:cNvSpPr/>
            <p:nvPr/>
          </p:nvSpPr>
          <p:spPr>
            <a:xfrm>
              <a:off x="4565427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4" name="Google Shape;364;p11"/>
            <p:cNvSpPr/>
            <p:nvPr/>
          </p:nvSpPr>
          <p:spPr>
            <a:xfrm>
              <a:off x="4670202" y="26318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5" name="Google Shape;365;p11"/>
            <p:cNvSpPr/>
            <p:nvPr/>
          </p:nvSpPr>
          <p:spPr>
            <a:xfrm>
              <a:off x="4776564" y="263184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6" name="Google Shape;366;p11"/>
            <p:cNvSpPr/>
            <p:nvPr/>
          </p:nvSpPr>
          <p:spPr>
            <a:xfrm>
              <a:off x="4881339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7" name="Google Shape;367;p11"/>
            <p:cNvSpPr/>
            <p:nvPr/>
          </p:nvSpPr>
          <p:spPr>
            <a:xfrm>
              <a:off x="4986114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8" name="Google Shape;368;p11"/>
            <p:cNvSpPr/>
            <p:nvPr/>
          </p:nvSpPr>
          <p:spPr>
            <a:xfrm>
              <a:off x="5092477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69" name="Google Shape;369;p11"/>
            <p:cNvSpPr/>
            <p:nvPr/>
          </p:nvSpPr>
          <p:spPr>
            <a:xfrm>
              <a:off x="5195664" y="2631846"/>
              <a:ext cx="103188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0" name="Google Shape;370;p11"/>
            <p:cNvSpPr/>
            <p:nvPr/>
          </p:nvSpPr>
          <p:spPr>
            <a:xfrm>
              <a:off x="5298852" y="2631846"/>
              <a:ext cx="103187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1" name="Google Shape;371;p11"/>
            <p:cNvSpPr/>
            <p:nvPr/>
          </p:nvSpPr>
          <p:spPr>
            <a:xfrm>
              <a:off x="5402039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2" name="Google Shape;372;p11"/>
            <p:cNvSpPr/>
            <p:nvPr/>
          </p:nvSpPr>
          <p:spPr>
            <a:xfrm>
              <a:off x="5508402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3" name="Google Shape;373;p11"/>
            <p:cNvSpPr/>
            <p:nvPr/>
          </p:nvSpPr>
          <p:spPr>
            <a:xfrm>
              <a:off x="5611589" y="2631846"/>
              <a:ext cx="103188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4" name="Google Shape;374;p11"/>
            <p:cNvSpPr/>
            <p:nvPr/>
          </p:nvSpPr>
          <p:spPr>
            <a:xfrm>
              <a:off x="5717952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5" name="Google Shape;375;p11"/>
            <p:cNvSpPr/>
            <p:nvPr/>
          </p:nvSpPr>
          <p:spPr>
            <a:xfrm>
              <a:off x="5824314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6" name="Google Shape;376;p11"/>
            <p:cNvSpPr/>
            <p:nvPr/>
          </p:nvSpPr>
          <p:spPr>
            <a:xfrm>
              <a:off x="5929089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7" name="Google Shape;377;p11"/>
            <p:cNvSpPr/>
            <p:nvPr/>
          </p:nvSpPr>
          <p:spPr>
            <a:xfrm>
              <a:off x="6035452" y="263184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8" name="Google Shape;378;p11"/>
            <p:cNvSpPr/>
            <p:nvPr/>
          </p:nvSpPr>
          <p:spPr>
            <a:xfrm>
              <a:off x="6133877" y="2631846"/>
              <a:ext cx="106362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79" name="Google Shape;379;p11"/>
            <p:cNvSpPr/>
            <p:nvPr/>
          </p:nvSpPr>
          <p:spPr>
            <a:xfrm>
              <a:off x="2758852" y="2962046"/>
              <a:ext cx="101600" cy="90487"/>
            </a:xfrm>
            <a:custGeom>
              <a:rect b="b" l="l" r="r" t="t"/>
              <a:pathLst>
                <a:path extrusionOk="0" h="18" w="20">
                  <a:moveTo>
                    <a:pt x="2" y="6"/>
                  </a:moveTo>
                  <a:cubicBezTo>
                    <a:pt x="3" y="2"/>
                    <a:pt x="6" y="0"/>
                    <a:pt x="10" y="2"/>
                  </a:cubicBezTo>
                  <a:cubicBezTo>
                    <a:pt x="20" y="9"/>
                    <a:pt x="0" y="18"/>
                    <a:pt x="2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0" name="Google Shape;380;p11"/>
            <p:cNvSpPr/>
            <p:nvPr/>
          </p:nvSpPr>
          <p:spPr>
            <a:xfrm>
              <a:off x="3155727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1" name="Google Shape;381;p11"/>
            <p:cNvSpPr/>
            <p:nvPr/>
          </p:nvSpPr>
          <p:spPr>
            <a:xfrm>
              <a:off x="3362102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2" name="Google Shape;382;p11"/>
            <p:cNvSpPr/>
            <p:nvPr/>
          </p:nvSpPr>
          <p:spPr>
            <a:xfrm>
              <a:off x="3471639" y="2687408"/>
              <a:ext cx="100013" cy="73025"/>
            </a:xfrm>
            <a:custGeom>
              <a:rect b="b" l="l" r="r" t="t"/>
              <a:pathLst>
                <a:path extrusionOk="0" h="15" w="20">
                  <a:moveTo>
                    <a:pt x="9" y="2"/>
                  </a:moveTo>
                  <a:cubicBezTo>
                    <a:pt x="11" y="0"/>
                    <a:pt x="20" y="2"/>
                    <a:pt x="17" y="8"/>
                  </a:cubicBezTo>
                  <a:cubicBezTo>
                    <a:pt x="14" y="15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3" name="Google Shape;383;p11"/>
            <p:cNvSpPr/>
            <p:nvPr/>
          </p:nvSpPr>
          <p:spPr>
            <a:xfrm>
              <a:off x="367801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4" name="Google Shape;384;p11"/>
            <p:cNvSpPr/>
            <p:nvPr/>
          </p:nvSpPr>
          <p:spPr>
            <a:xfrm>
              <a:off x="3782789" y="2687408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5" name="Google Shape;385;p11"/>
            <p:cNvSpPr/>
            <p:nvPr/>
          </p:nvSpPr>
          <p:spPr>
            <a:xfrm>
              <a:off x="388756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6" name="Google Shape;386;p11"/>
            <p:cNvSpPr/>
            <p:nvPr/>
          </p:nvSpPr>
          <p:spPr>
            <a:xfrm>
              <a:off x="3992339" y="26874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7" name="Google Shape;387;p11"/>
            <p:cNvSpPr/>
            <p:nvPr/>
          </p:nvSpPr>
          <p:spPr>
            <a:xfrm>
              <a:off x="4093939" y="2687408"/>
              <a:ext cx="104775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8" name="Google Shape;388;p11"/>
            <p:cNvSpPr/>
            <p:nvPr/>
          </p:nvSpPr>
          <p:spPr>
            <a:xfrm>
              <a:off x="4198714" y="26874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89" name="Google Shape;389;p11"/>
            <p:cNvSpPr/>
            <p:nvPr/>
          </p:nvSpPr>
          <p:spPr>
            <a:xfrm>
              <a:off x="4305077" y="2687408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4408264" y="26874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4514627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4620989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4724177" y="2687408"/>
              <a:ext cx="103187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4830539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4930552" y="2687408"/>
              <a:ext cx="106362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503691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5141689" y="26874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524646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5352827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5457602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556396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5663977" y="2687408"/>
              <a:ext cx="104775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5768752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5873527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5979889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6083077" y="2687408"/>
              <a:ext cx="103187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728689" y="28969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0" y="7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20" y="2"/>
                    <a:pt x="0" y="17"/>
                    <a:pt x="0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310016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3311302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3417664" y="2735033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362721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727227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3833589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3936777" y="273503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043139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149502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254277" y="2735033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359052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63827" y="273503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565427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670202" y="273503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776564" y="2735033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881339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498611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5092477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5195664" y="2735033"/>
              <a:ext cx="103188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5298852" y="2735033"/>
              <a:ext cx="103187" cy="87313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5402039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5508402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5611589" y="2735033"/>
              <a:ext cx="103188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5717952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582431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5929089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6035452" y="2735033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6133877" y="2735033"/>
              <a:ext cx="106362" cy="87313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3531964" y="2741383"/>
              <a:ext cx="100013" cy="69850"/>
            </a:xfrm>
            <a:custGeom>
              <a:rect b="b" l="l" r="r" t="t"/>
              <a:pathLst>
                <a:path extrusionOk="0" h="14" w="20">
                  <a:moveTo>
                    <a:pt x="6" y="2"/>
                  </a:moveTo>
                  <a:cubicBezTo>
                    <a:pt x="5" y="4"/>
                    <a:pt x="14" y="0"/>
                    <a:pt x="15" y="2"/>
                  </a:cubicBezTo>
                  <a:cubicBezTo>
                    <a:pt x="20" y="14"/>
                    <a:pt x="0" y="11"/>
                    <a:pt x="6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3049364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3144614" y="2776308"/>
              <a:ext cx="125413" cy="76200"/>
            </a:xfrm>
            <a:custGeom>
              <a:rect b="b" l="l" r="r" t="t"/>
              <a:pathLst>
                <a:path extrusionOk="0" h="15" w="25">
                  <a:moveTo>
                    <a:pt x="11" y="5"/>
                  </a:moveTo>
                  <a:cubicBezTo>
                    <a:pt x="13" y="4"/>
                    <a:pt x="15" y="0"/>
                    <a:pt x="18" y="5"/>
                  </a:cubicBezTo>
                  <a:cubicBezTo>
                    <a:pt x="25" y="15"/>
                    <a:pt x="0" y="15"/>
                    <a:pt x="11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3292252" y="2757258"/>
              <a:ext cx="69850" cy="125413"/>
            </a:xfrm>
            <a:custGeom>
              <a:rect b="b" l="l" r="r" t="t"/>
              <a:pathLst>
                <a:path extrusionOk="0" h="25" w="14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6"/>
                    <a:pt x="1" y="11"/>
                    <a:pt x="3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3362102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3465289" y="2785833"/>
              <a:ext cx="103188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3571652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367801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3782789" y="2785833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388756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3992339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4093939" y="2785833"/>
              <a:ext cx="104775" cy="92075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4198714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4305077" y="2785833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4408264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4514627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4620989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4724177" y="2785833"/>
              <a:ext cx="103187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4830539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4930552" y="2785833"/>
              <a:ext cx="106362" cy="92075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503691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5141689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524646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5352827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5457602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556396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5663977" y="2785833"/>
              <a:ext cx="104775" cy="92075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5768752" y="2790596"/>
              <a:ext cx="104775" cy="66675"/>
            </a:xfrm>
            <a:custGeom>
              <a:rect b="b" l="l" r="r" t="t"/>
              <a:pathLst>
                <a:path extrusionOk="0" h="13" w="21">
                  <a:moveTo>
                    <a:pt x="10" y="2"/>
                  </a:moveTo>
                  <a:cubicBezTo>
                    <a:pt x="14" y="0"/>
                    <a:pt x="21" y="2"/>
                    <a:pt x="18" y="8"/>
                  </a:cubicBezTo>
                  <a:cubicBezTo>
                    <a:pt x="16" y="13"/>
                    <a:pt x="0" y="7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5979889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2993802" y="2841396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3100164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3417664" y="284139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3520852" y="28413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3627214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3727227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3833589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3936777" y="28413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4043139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4149502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4254277" y="284139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4359052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4463827" y="28413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4565427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4670202" y="28413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4776564" y="284139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4881339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4986114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5092477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5195664" y="2841396"/>
              <a:ext cx="103188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298852" y="2841396"/>
              <a:ext cx="103187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5402039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5508402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5617939" y="2841396"/>
              <a:ext cx="85725" cy="85725"/>
            </a:xfrm>
            <a:custGeom>
              <a:rect b="b" l="l" r="r" t="t"/>
              <a:pathLst>
                <a:path extrusionOk="0" h="17" w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5935439" y="2841396"/>
              <a:ext cx="93663" cy="55562"/>
            </a:xfrm>
            <a:custGeom>
              <a:rect b="b" l="l" r="r" t="t"/>
              <a:pathLst>
                <a:path extrusionOk="0" h="11" w="19">
                  <a:moveTo>
                    <a:pt x="8" y="2"/>
                  </a:moveTo>
                  <a:cubicBezTo>
                    <a:pt x="12" y="0"/>
                    <a:pt x="19" y="3"/>
                    <a:pt x="16" y="7"/>
                  </a:cubicBezTo>
                  <a:cubicBezTo>
                    <a:pt x="14" y="11"/>
                    <a:pt x="0" y="7"/>
                    <a:pt x="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3362102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3465289" y="2892196"/>
              <a:ext cx="103188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3571652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3" name="Google Shape;493;p11"/>
            <p:cNvSpPr/>
            <p:nvPr/>
          </p:nvSpPr>
          <p:spPr>
            <a:xfrm>
              <a:off x="3678014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3782789" y="289219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887564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3992339" y="28921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4093939" y="2892196"/>
              <a:ext cx="104775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198714" y="28921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4305077" y="289219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4408264" y="28921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4514627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4620989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4724177" y="2892196"/>
              <a:ext cx="103187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4830539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4930552" y="2892196"/>
              <a:ext cx="106362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6" name="Google Shape;506;p11"/>
            <p:cNvSpPr/>
            <p:nvPr/>
          </p:nvSpPr>
          <p:spPr>
            <a:xfrm>
              <a:off x="5036914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7" name="Google Shape;507;p11"/>
            <p:cNvSpPr/>
            <p:nvPr/>
          </p:nvSpPr>
          <p:spPr>
            <a:xfrm>
              <a:off x="5141689" y="28921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5246464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5352827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0" name="Google Shape;510;p11"/>
            <p:cNvSpPr/>
            <p:nvPr/>
          </p:nvSpPr>
          <p:spPr>
            <a:xfrm>
              <a:off x="3100164" y="2947758"/>
              <a:ext cx="88900" cy="69850"/>
            </a:xfrm>
            <a:custGeom>
              <a:rect b="b" l="l" r="r" t="t"/>
              <a:pathLst>
                <a:path extrusionOk="0" h="14" w="18">
                  <a:moveTo>
                    <a:pt x="10" y="2"/>
                  </a:moveTo>
                  <a:cubicBezTo>
                    <a:pt x="13" y="0"/>
                    <a:pt x="18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1" name="Google Shape;511;p11"/>
            <p:cNvSpPr/>
            <p:nvPr/>
          </p:nvSpPr>
          <p:spPr>
            <a:xfrm>
              <a:off x="3311302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3417664" y="29477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3520852" y="29477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3627214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3727227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3833589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3936777" y="29477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4043139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4149502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0" name="Google Shape;520;p11"/>
            <p:cNvSpPr/>
            <p:nvPr/>
          </p:nvSpPr>
          <p:spPr>
            <a:xfrm>
              <a:off x="4254277" y="29477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4359052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4463827" y="29477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4565427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670202" y="29477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776564" y="29477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881339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986114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5092477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5195664" y="2947758"/>
              <a:ext cx="103188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5298852" y="2947758"/>
              <a:ext cx="103187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5814789" y="2947758"/>
              <a:ext cx="123825" cy="79375"/>
            </a:xfrm>
            <a:custGeom>
              <a:rect b="b" l="l" r="r" t="t"/>
              <a:pathLst>
                <a:path extrusionOk="0" h="16" w="25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3255739" y="2996971"/>
              <a:ext cx="106363" cy="90487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3362102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3465289" y="2996971"/>
              <a:ext cx="103188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3571652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3678014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3782789" y="2996971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3887564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3992339" y="2996971"/>
              <a:ext cx="101600" cy="90487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093939" y="2996971"/>
              <a:ext cx="104775" cy="90487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4198714" y="2996971"/>
              <a:ext cx="101600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4305077" y="2996971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4408264" y="2996971"/>
              <a:ext cx="101600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4514627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4620989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4724177" y="2996971"/>
              <a:ext cx="103187" cy="90487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4830539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4930552" y="2996971"/>
              <a:ext cx="106362" cy="90487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036914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141689" y="2996971"/>
              <a:ext cx="101600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246464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352827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5768752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684239" y="3052533"/>
              <a:ext cx="88900" cy="60325"/>
            </a:xfrm>
            <a:custGeom>
              <a:rect b="b" l="l" r="r" t="t"/>
              <a:pathLst>
                <a:path extrusionOk="0" h="12" w="18">
                  <a:moveTo>
                    <a:pt x="10" y="2"/>
                  </a:moveTo>
                  <a:cubicBezTo>
                    <a:pt x="13" y="0"/>
                    <a:pt x="18" y="0"/>
                    <a:pt x="17" y="6"/>
                  </a:cubicBezTo>
                  <a:cubicBezTo>
                    <a:pt x="16" y="12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809652" y="3033483"/>
              <a:ext cx="74612" cy="79375"/>
            </a:xfrm>
            <a:custGeom>
              <a:rect b="b" l="l" r="r" t="t"/>
              <a:pathLst>
                <a:path extrusionOk="0" h="16" w="15">
                  <a:moveTo>
                    <a:pt x="5" y="6"/>
                  </a:moveTo>
                  <a:cubicBezTo>
                    <a:pt x="14" y="0"/>
                    <a:pt x="15" y="14"/>
                    <a:pt x="9" y="15"/>
                  </a:cubicBezTo>
                  <a:cubicBezTo>
                    <a:pt x="4" y="16"/>
                    <a:pt x="0" y="9"/>
                    <a:pt x="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993802" y="3052533"/>
              <a:ext cx="103187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3100164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3206527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3311302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3417664" y="30525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3520852" y="30525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3627214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3727227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3833589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3936777" y="30525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4043139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149502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254277" y="30525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4359052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4463827" y="30525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4565427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4670202" y="30525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4776564" y="30525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4881339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4986114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092477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5195664" y="3052533"/>
              <a:ext cx="103188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298852" y="3052533"/>
              <a:ext cx="103187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402039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946177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3049364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3155727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3255739" y="3103333"/>
              <a:ext cx="106363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362102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3465289" y="3103333"/>
              <a:ext cx="103188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3571652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3678014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3782789" y="31033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3887564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3992339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4093939" y="3103333"/>
              <a:ext cx="104775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4198714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4305077" y="31033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4408264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514627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4620989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724177" y="3103333"/>
              <a:ext cx="103187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830539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930552" y="3103333"/>
              <a:ext cx="106362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5036914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141689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246464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352827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2814414" y="3143021"/>
              <a:ext cx="69850" cy="74612"/>
            </a:xfrm>
            <a:custGeom>
              <a:rect b="b" l="l" r="r" t="t"/>
              <a:pathLst>
                <a:path extrusionOk="0" h="15" w="14">
                  <a:moveTo>
                    <a:pt x="4" y="5"/>
                  </a:moveTo>
                  <a:cubicBezTo>
                    <a:pt x="12" y="0"/>
                    <a:pt x="14" y="12"/>
                    <a:pt x="10" y="14"/>
                  </a:cubicBezTo>
                  <a:cubicBezTo>
                    <a:pt x="5" y="15"/>
                    <a:pt x="0" y="7"/>
                    <a:pt x="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2890614" y="3157308"/>
              <a:ext cx="103188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2993802" y="3157308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100164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206527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311302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3417664" y="31573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520852" y="31573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627214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3727227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833589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936777" y="31573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4043139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4149502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4254277" y="31573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4359052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4463827" y="31573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2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4565427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4670202" y="31573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4776564" y="31573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4881339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4986114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5092477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5195664" y="3157308"/>
              <a:ext cx="103188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5298852" y="3157308"/>
              <a:ext cx="103187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5478239" y="334939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5446489" y="3419246"/>
              <a:ext cx="106363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5402039" y="3493858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5397277" y="3150958"/>
              <a:ext cx="122237" cy="87313"/>
            </a:xfrm>
            <a:custGeom>
              <a:rect b="b" l="l" r="r" t="t"/>
              <a:pathLst>
                <a:path extrusionOk="0" h="17" w="24">
                  <a:moveTo>
                    <a:pt x="11" y="3"/>
                  </a:moveTo>
                  <a:cubicBezTo>
                    <a:pt x="14" y="0"/>
                    <a:pt x="18" y="1"/>
                    <a:pt x="19" y="4"/>
                  </a:cubicBezTo>
                  <a:cubicBezTo>
                    <a:pt x="24" y="17"/>
                    <a:pt x="0" y="11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2839814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2946177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3065239" y="3187471"/>
              <a:ext cx="79375" cy="80962"/>
            </a:xfrm>
            <a:custGeom>
              <a:rect b="b" l="l" r="r" t="t"/>
              <a:pathLst>
                <a:path extrusionOk="0" h="16" w="16">
                  <a:moveTo>
                    <a:pt x="7" y="6"/>
                  </a:moveTo>
                  <a:cubicBezTo>
                    <a:pt x="14" y="0"/>
                    <a:pt x="16" y="14"/>
                    <a:pt x="12" y="15"/>
                  </a:cubicBezTo>
                  <a:cubicBezTo>
                    <a:pt x="7" y="16"/>
                    <a:pt x="0" y="11"/>
                    <a:pt x="7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3155727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3255739" y="3206521"/>
              <a:ext cx="106363" cy="87312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362102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3512914" y="3187471"/>
              <a:ext cx="63500" cy="85725"/>
            </a:xfrm>
            <a:custGeom>
              <a:rect b="b" l="l" r="r" t="t"/>
              <a:pathLst>
                <a:path extrusionOk="0" h="17" w="13">
                  <a:moveTo>
                    <a:pt x="1" y="6"/>
                  </a:moveTo>
                  <a:cubicBezTo>
                    <a:pt x="7" y="0"/>
                    <a:pt x="13" y="14"/>
                    <a:pt x="6" y="15"/>
                  </a:cubicBezTo>
                  <a:cubicBezTo>
                    <a:pt x="1" y="17"/>
                    <a:pt x="0" y="7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3571652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3678014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887564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992339" y="3206521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4093939" y="3206521"/>
              <a:ext cx="104775" cy="87312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4198714" y="3206521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305077" y="3206521"/>
              <a:ext cx="98425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4408264" y="3206521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514627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4620989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4724177" y="3206521"/>
              <a:ext cx="103187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4830539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4930552" y="3206521"/>
              <a:ext cx="106362" cy="87312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5036914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141689" y="3206521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5246464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352827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2884264" y="3257321"/>
              <a:ext cx="115888" cy="69850"/>
            </a:xfrm>
            <a:custGeom>
              <a:rect b="b" l="l" r="r" t="t"/>
              <a:pathLst>
                <a:path extrusionOk="0" h="14" w="23">
                  <a:moveTo>
                    <a:pt x="11" y="3"/>
                  </a:moveTo>
                  <a:cubicBezTo>
                    <a:pt x="14" y="0"/>
                    <a:pt x="18" y="0"/>
                    <a:pt x="19" y="4"/>
                  </a:cubicBezTo>
                  <a:cubicBezTo>
                    <a:pt x="23" y="14"/>
                    <a:pt x="0" y="12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206527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3311302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3627214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3833589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3936777" y="3257321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4043139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4149502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4254277" y="3257321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4359052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4463827" y="3257321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4565427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4670202" y="3257321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4776564" y="3257321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881339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986114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092477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195664" y="3257321"/>
              <a:ext cx="103188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302027" y="3262083"/>
              <a:ext cx="106362" cy="61913"/>
            </a:xfrm>
            <a:custGeom>
              <a:rect b="b" l="l" r="r" t="t"/>
              <a:pathLst>
                <a:path extrusionOk="0" h="12" w="21">
                  <a:moveTo>
                    <a:pt x="9" y="2"/>
                  </a:moveTo>
                  <a:cubicBezTo>
                    <a:pt x="13" y="0"/>
                    <a:pt x="21" y="3"/>
                    <a:pt x="17" y="8"/>
                  </a:cubicBezTo>
                  <a:cubicBezTo>
                    <a:pt x="14" y="12"/>
                    <a:pt x="0" y="6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508402" y="3257321"/>
              <a:ext cx="88900" cy="80962"/>
            </a:xfrm>
            <a:custGeom>
              <a:rect b="b" l="l" r="r" t="t"/>
              <a:pathLst>
                <a:path extrusionOk="0" h="16" w="18">
                  <a:moveTo>
                    <a:pt x="10" y="3"/>
                  </a:moveTo>
                  <a:cubicBezTo>
                    <a:pt x="11" y="2"/>
                    <a:pt x="18" y="0"/>
                    <a:pt x="18" y="6"/>
                  </a:cubicBezTo>
                  <a:cubicBezTo>
                    <a:pt x="18" y="16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2735039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2828702" y="3312883"/>
              <a:ext cx="120650" cy="69850"/>
            </a:xfrm>
            <a:custGeom>
              <a:rect b="b" l="l" r="r" t="t"/>
              <a:pathLst>
                <a:path extrusionOk="0" h="14" w="24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4" y="14"/>
                    <a:pt x="0" y="11"/>
                    <a:pt x="1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3255739" y="3312883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3362102" y="3312883"/>
              <a:ext cx="103187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2" y="1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3465289" y="3312883"/>
              <a:ext cx="103188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3678014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3887564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3992339" y="33128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4093939" y="3312883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4198714" y="33128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4305077" y="3312883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4408264" y="33128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4514627" y="33128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4620989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4724177" y="3312883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4830539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4930552" y="3312883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5036914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5141689" y="33128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2714402" y="3327171"/>
              <a:ext cx="69850" cy="131762"/>
            </a:xfrm>
            <a:custGeom>
              <a:rect b="b" l="l" r="r" t="t"/>
              <a:pathLst>
                <a:path extrusionOk="0" h="26" w="14">
                  <a:moveTo>
                    <a:pt x="4" y="9"/>
                  </a:moveTo>
                  <a:cubicBezTo>
                    <a:pt x="12" y="0"/>
                    <a:pt x="14" y="26"/>
                    <a:pt x="4" y="19"/>
                  </a:cubicBezTo>
                  <a:cubicBezTo>
                    <a:pt x="0" y="16"/>
                    <a:pt x="4" y="9"/>
                    <a:pt x="4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2789014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3417664" y="3363683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3520852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3627214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3727227" y="3363683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3936777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4043139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4149502" y="3363683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4254277" y="3363683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4359052" y="3363683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4463827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4565427" y="3363683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4670202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4776564" y="3363683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4881339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4986114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5195664" y="3363683"/>
              <a:ext cx="103188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3571652" y="34192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3678014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3782789" y="3412896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20" y="18"/>
                    <a:pt x="0" y="10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3887564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3992339" y="34192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4093939" y="3419246"/>
              <a:ext cx="104775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4198714" y="34192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1" name="Google Shape;721;p11"/>
            <p:cNvSpPr/>
            <p:nvPr/>
          </p:nvSpPr>
          <p:spPr>
            <a:xfrm>
              <a:off x="4305077" y="3419246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4408264" y="34192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4514627" y="34192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4620989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4724177" y="3419246"/>
              <a:ext cx="103187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4830539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4930552" y="3419246"/>
              <a:ext cx="106362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5036914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949352" y="3424008"/>
              <a:ext cx="106362" cy="69850"/>
            </a:xfrm>
            <a:custGeom>
              <a:rect b="b" l="l" r="r" t="t"/>
              <a:pathLst>
                <a:path extrusionOk="0" h="14" w="21">
                  <a:moveTo>
                    <a:pt x="7" y="2"/>
                  </a:moveTo>
                  <a:cubicBezTo>
                    <a:pt x="7" y="2"/>
                    <a:pt x="15" y="0"/>
                    <a:pt x="17" y="3"/>
                  </a:cubicBezTo>
                  <a:cubicBezTo>
                    <a:pt x="21" y="14"/>
                    <a:pt x="0" y="10"/>
                    <a:pt x="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2789014" y="3468458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2890614" y="3468458"/>
              <a:ext cx="103188" cy="87313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2993802" y="3468458"/>
              <a:ext cx="103187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3520852" y="3468458"/>
              <a:ext cx="92075" cy="90488"/>
            </a:xfrm>
            <a:custGeom>
              <a:rect b="b" l="l" r="r" t="t"/>
              <a:pathLst>
                <a:path extrusionOk="0" h="18" w="18">
                  <a:moveTo>
                    <a:pt x="11" y="2"/>
                  </a:moveTo>
                  <a:cubicBezTo>
                    <a:pt x="14" y="1"/>
                    <a:pt x="18" y="0"/>
                    <a:pt x="17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3627214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3727227" y="3468458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6" name="Google Shape;736;p11"/>
            <p:cNvSpPr/>
            <p:nvPr/>
          </p:nvSpPr>
          <p:spPr>
            <a:xfrm>
              <a:off x="3833589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7" name="Google Shape;737;p11"/>
            <p:cNvSpPr/>
            <p:nvPr/>
          </p:nvSpPr>
          <p:spPr>
            <a:xfrm>
              <a:off x="3936777" y="3468458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8" name="Google Shape;738;p11"/>
            <p:cNvSpPr/>
            <p:nvPr/>
          </p:nvSpPr>
          <p:spPr>
            <a:xfrm>
              <a:off x="4043139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39" name="Google Shape;739;p11"/>
            <p:cNvSpPr/>
            <p:nvPr/>
          </p:nvSpPr>
          <p:spPr>
            <a:xfrm>
              <a:off x="4149502" y="3468458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0" name="Google Shape;740;p11"/>
            <p:cNvSpPr/>
            <p:nvPr/>
          </p:nvSpPr>
          <p:spPr>
            <a:xfrm>
              <a:off x="4254277" y="3468458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1" name="Google Shape;741;p11"/>
            <p:cNvSpPr/>
            <p:nvPr/>
          </p:nvSpPr>
          <p:spPr>
            <a:xfrm>
              <a:off x="4359052" y="3468458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2" name="Google Shape;742;p11"/>
            <p:cNvSpPr/>
            <p:nvPr/>
          </p:nvSpPr>
          <p:spPr>
            <a:xfrm>
              <a:off x="4463827" y="3468458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3" name="Google Shape;743;p11"/>
            <p:cNvSpPr/>
            <p:nvPr/>
          </p:nvSpPr>
          <p:spPr>
            <a:xfrm>
              <a:off x="4565427" y="3468458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4" name="Google Shape;744;p11"/>
            <p:cNvSpPr/>
            <p:nvPr/>
          </p:nvSpPr>
          <p:spPr>
            <a:xfrm>
              <a:off x="4670202" y="3468458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5" name="Google Shape;745;p11"/>
            <p:cNvSpPr/>
            <p:nvPr/>
          </p:nvSpPr>
          <p:spPr>
            <a:xfrm>
              <a:off x="4776564" y="3468458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6" name="Google Shape;746;p11"/>
            <p:cNvSpPr/>
            <p:nvPr/>
          </p:nvSpPr>
          <p:spPr>
            <a:xfrm>
              <a:off x="4881339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7" name="Google Shape;747;p11"/>
            <p:cNvSpPr/>
            <p:nvPr/>
          </p:nvSpPr>
          <p:spPr>
            <a:xfrm>
              <a:off x="4986114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8" name="Google Shape;748;p11"/>
            <p:cNvSpPr/>
            <p:nvPr/>
          </p:nvSpPr>
          <p:spPr>
            <a:xfrm>
              <a:off x="2735039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49" name="Google Shape;749;p11"/>
            <p:cNvSpPr/>
            <p:nvPr/>
          </p:nvSpPr>
          <p:spPr>
            <a:xfrm>
              <a:off x="2839814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0" name="Google Shape;750;p11"/>
            <p:cNvSpPr/>
            <p:nvPr/>
          </p:nvSpPr>
          <p:spPr>
            <a:xfrm>
              <a:off x="2946177" y="352402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1" name="Google Shape;751;p11"/>
            <p:cNvSpPr/>
            <p:nvPr/>
          </p:nvSpPr>
          <p:spPr>
            <a:xfrm>
              <a:off x="3049364" y="352402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2" name="Google Shape;752;p11"/>
            <p:cNvSpPr/>
            <p:nvPr/>
          </p:nvSpPr>
          <p:spPr>
            <a:xfrm>
              <a:off x="3255739" y="3524021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3" name="Google Shape;753;p11"/>
            <p:cNvSpPr/>
            <p:nvPr/>
          </p:nvSpPr>
          <p:spPr>
            <a:xfrm>
              <a:off x="3571652" y="352402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4" name="Google Shape;754;p11"/>
            <p:cNvSpPr/>
            <p:nvPr/>
          </p:nvSpPr>
          <p:spPr>
            <a:xfrm>
              <a:off x="3678014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5" name="Google Shape;755;p11"/>
            <p:cNvSpPr/>
            <p:nvPr/>
          </p:nvSpPr>
          <p:spPr>
            <a:xfrm>
              <a:off x="3782789" y="352402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6" name="Google Shape;756;p11"/>
            <p:cNvSpPr/>
            <p:nvPr/>
          </p:nvSpPr>
          <p:spPr>
            <a:xfrm>
              <a:off x="3887564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7" name="Google Shape;757;p11"/>
            <p:cNvSpPr/>
            <p:nvPr/>
          </p:nvSpPr>
          <p:spPr>
            <a:xfrm>
              <a:off x="3992339" y="352402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8" name="Google Shape;758;p11"/>
            <p:cNvSpPr/>
            <p:nvPr/>
          </p:nvSpPr>
          <p:spPr>
            <a:xfrm>
              <a:off x="4093939" y="3524021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59" name="Google Shape;759;p11"/>
            <p:cNvSpPr/>
            <p:nvPr/>
          </p:nvSpPr>
          <p:spPr>
            <a:xfrm>
              <a:off x="4198714" y="352402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0" name="Google Shape;760;p11"/>
            <p:cNvSpPr/>
            <p:nvPr/>
          </p:nvSpPr>
          <p:spPr>
            <a:xfrm>
              <a:off x="4305077" y="352402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>
              <a:off x="4408264" y="352402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4514627" y="352402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3" name="Google Shape;763;p11"/>
            <p:cNvSpPr/>
            <p:nvPr/>
          </p:nvSpPr>
          <p:spPr>
            <a:xfrm>
              <a:off x="4620989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4" name="Google Shape;764;p11"/>
            <p:cNvSpPr/>
            <p:nvPr/>
          </p:nvSpPr>
          <p:spPr>
            <a:xfrm>
              <a:off x="4716239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5" name="Google Shape;765;p11"/>
            <p:cNvSpPr/>
            <p:nvPr/>
          </p:nvSpPr>
          <p:spPr>
            <a:xfrm>
              <a:off x="4821014" y="352402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6" name="Google Shape;766;p11"/>
            <p:cNvSpPr/>
            <p:nvPr/>
          </p:nvSpPr>
          <p:spPr>
            <a:xfrm>
              <a:off x="4925789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7" name="Google Shape;767;p11"/>
            <p:cNvSpPr/>
            <p:nvPr/>
          </p:nvSpPr>
          <p:spPr>
            <a:xfrm>
              <a:off x="5030564" y="352402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8" name="Google Shape;768;p11"/>
            <p:cNvSpPr/>
            <p:nvPr/>
          </p:nvSpPr>
          <p:spPr>
            <a:xfrm>
              <a:off x="2684239" y="35748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69" name="Google Shape;769;p11"/>
            <p:cNvSpPr/>
            <p:nvPr/>
          </p:nvSpPr>
          <p:spPr>
            <a:xfrm>
              <a:off x="2789014" y="35748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0" name="Google Shape;770;p11"/>
            <p:cNvSpPr/>
            <p:nvPr/>
          </p:nvSpPr>
          <p:spPr>
            <a:xfrm>
              <a:off x="2890614" y="3574821"/>
              <a:ext cx="103188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1" name="Google Shape;771;p11"/>
            <p:cNvSpPr/>
            <p:nvPr/>
          </p:nvSpPr>
          <p:spPr>
            <a:xfrm>
              <a:off x="2993802" y="3574821"/>
              <a:ext cx="103187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2" name="Google Shape;772;p11"/>
            <p:cNvSpPr/>
            <p:nvPr/>
          </p:nvSpPr>
          <p:spPr>
            <a:xfrm>
              <a:off x="3100164" y="35748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3" name="Google Shape;773;p11"/>
            <p:cNvSpPr/>
            <p:nvPr/>
          </p:nvSpPr>
          <p:spPr>
            <a:xfrm>
              <a:off x="3206527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4" name="Google Shape;774;p11"/>
            <p:cNvSpPr/>
            <p:nvPr/>
          </p:nvSpPr>
          <p:spPr>
            <a:xfrm>
              <a:off x="3311302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5" name="Google Shape;775;p11"/>
            <p:cNvSpPr/>
            <p:nvPr/>
          </p:nvSpPr>
          <p:spPr>
            <a:xfrm>
              <a:off x="3417664" y="35748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6" name="Google Shape;776;p11"/>
            <p:cNvSpPr/>
            <p:nvPr/>
          </p:nvSpPr>
          <p:spPr>
            <a:xfrm>
              <a:off x="3552602" y="3558946"/>
              <a:ext cx="69850" cy="69850"/>
            </a:xfrm>
            <a:custGeom>
              <a:rect b="b" l="l" r="r" t="t"/>
              <a:pathLst>
                <a:path extrusionOk="0" h="14" w="14">
                  <a:moveTo>
                    <a:pt x="3" y="5"/>
                  </a:moveTo>
                  <a:cubicBezTo>
                    <a:pt x="11" y="0"/>
                    <a:pt x="14" y="14"/>
                    <a:pt x="6" y="14"/>
                  </a:cubicBezTo>
                  <a:cubicBezTo>
                    <a:pt x="0" y="14"/>
                    <a:pt x="0" y="8"/>
                    <a:pt x="3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7" name="Google Shape;777;p11"/>
            <p:cNvSpPr/>
            <p:nvPr/>
          </p:nvSpPr>
          <p:spPr>
            <a:xfrm>
              <a:off x="3627214" y="35748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8" name="Google Shape;778;p11"/>
            <p:cNvSpPr/>
            <p:nvPr/>
          </p:nvSpPr>
          <p:spPr>
            <a:xfrm>
              <a:off x="3738339" y="3584346"/>
              <a:ext cx="88900" cy="63500"/>
            </a:xfrm>
            <a:custGeom>
              <a:rect b="b" l="l" r="r" t="t"/>
              <a:pathLst>
                <a:path extrusionOk="0" h="13" w="18">
                  <a:moveTo>
                    <a:pt x="8" y="0"/>
                  </a:moveTo>
                  <a:cubicBezTo>
                    <a:pt x="9" y="0"/>
                    <a:pt x="18" y="2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79" name="Google Shape;779;p11"/>
            <p:cNvSpPr/>
            <p:nvPr/>
          </p:nvSpPr>
          <p:spPr>
            <a:xfrm>
              <a:off x="3833589" y="35748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0" name="Google Shape;780;p11"/>
            <p:cNvSpPr/>
            <p:nvPr/>
          </p:nvSpPr>
          <p:spPr>
            <a:xfrm>
              <a:off x="3933602" y="35748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1" name="Google Shape;781;p11"/>
            <p:cNvSpPr/>
            <p:nvPr/>
          </p:nvSpPr>
          <p:spPr>
            <a:xfrm>
              <a:off x="4038377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2" name="Google Shape;782;p11"/>
            <p:cNvSpPr/>
            <p:nvPr/>
          </p:nvSpPr>
          <p:spPr>
            <a:xfrm>
              <a:off x="4143152" y="35748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3" name="Google Shape;783;p11"/>
            <p:cNvSpPr/>
            <p:nvPr/>
          </p:nvSpPr>
          <p:spPr>
            <a:xfrm>
              <a:off x="4244752" y="3574821"/>
              <a:ext cx="104775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4" name="Google Shape;784;p11"/>
            <p:cNvSpPr/>
            <p:nvPr/>
          </p:nvSpPr>
          <p:spPr>
            <a:xfrm>
              <a:off x="4349527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5" name="Google Shape;785;p11"/>
            <p:cNvSpPr/>
            <p:nvPr/>
          </p:nvSpPr>
          <p:spPr>
            <a:xfrm>
              <a:off x="4455889" y="35748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6" name="Google Shape;786;p11"/>
            <p:cNvSpPr/>
            <p:nvPr/>
          </p:nvSpPr>
          <p:spPr>
            <a:xfrm>
              <a:off x="4559077" y="35748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7" name="Google Shape;787;p11"/>
            <p:cNvSpPr/>
            <p:nvPr/>
          </p:nvSpPr>
          <p:spPr>
            <a:xfrm>
              <a:off x="4665439" y="35748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8" name="Google Shape;788;p11"/>
            <p:cNvSpPr/>
            <p:nvPr/>
          </p:nvSpPr>
          <p:spPr>
            <a:xfrm>
              <a:off x="4771802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89" name="Google Shape;789;p11"/>
            <p:cNvSpPr/>
            <p:nvPr/>
          </p:nvSpPr>
          <p:spPr>
            <a:xfrm>
              <a:off x="4874989" y="35748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0" name="Google Shape;790;p11"/>
            <p:cNvSpPr/>
            <p:nvPr/>
          </p:nvSpPr>
          <p:spPr>
            <a:xfrm>
              <a:off x="4981352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1" name="Google Shape;791;p11"/>
            <p:cNvSpPr/>
            <p:nvPr/>
          </p:nvSpPr>
          <p:spPr>
            <a:xfrm>
              <a:off x="5111527" y="3558946"/>
              <a:ext cx="61912" cy="74612"/>
            </a:xfrm>
            <a:custGeom>
              <a:rect b="b" l="l" r="r" t="t"/>
              <a:pathLst>
                <a:path extrusionOk="0" h="15" w="12">
                  <a:moveTo>
                    <a:pt x="4" y="5"/>
                  </a:moveTo>
                  <a:cubicBezTo>
                    <a:pt x="12" y="0"/>
                    <a:pt x="12" y="13"/>
                    <a:pt x="7" y="14"/>
                  </a:cubicBezTo>
                  <a:cubicBezTo>
                    <a:pt x="1" y="15"/>
                    <a:pt x="0" y="8"/>
                    <a:pt x="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2" name="Google Shape;792;p11"/>
            <p:cNvSpPr/>
            <p:nvPr/>
          </p:nvSpPr>
          <p:spPr>
            <a:xfrm>
              <a:off x="2628677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3" name="Google Shape;793;p11"/>
            <p:cNvSpPr/>
            <p:nvPr/>
          </p:nvSpPr>
          <p:spPr>
            <a:xfrm>
              <a:off x="2735039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4" name="Google Shape;794;p11"/>
            <p:cNvSpPr/>
            <p:nvPr/>
          </p:nvSpPr>
          <p:spPr>
            <a:xfrm>
              <a:off x="2839814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5" name="Google Shape;795;p11"/>
            <p:cNvSpPr/>
            <p:nvPr/>
          </p:nvSpPr>
          <p:spPr>
            <a:xfrm>
              <a:off x="2946177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6" name="Google Shape;796;p11"/>
            <p:cNvSpPr/>
            <p:nvPr/>
          </p:nvSpPr>
          <p:spPr>
            <a:xfrm>
              <a:off x="3049364" y="3625621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7" name="Google Shape;797;p11"/>
            <p:cNvSpPr/>
            <p:nvPr/>
          </p:nvSpPr>
          <p:spPr>
            <a:xfrm>
              <a:off x="3155727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8" name="Google Shape;798;p11"/>
            <p:cNvSpPr/>
            <p:nvPr/>
          </p:nvSpPr>
          <p:spPr>
            <a:xfrm>
              <a:off x="3250977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799" name="Google Shape;799;p11"/>
            <p:cNvSpPr/>
            <p:nvPr/>
          </p:nvSpPr>
          <p:spPr>
            <a:xfrm>
              <a:off x="3355752" y="3625621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0" name="Google Shape;800;p11"/>
            <p:cNvSpPr/>
            <p:nvPr/>
          </p:nvSpPr>
          <p:spPr>
            <a:xfrm>
              <a:off x="3471639" y="3625621"/>
              <a:ext cx="80963" cy="69850"/>
            </a:xfrm>
            <a:custGeom>
              <a:rect b="b" l="l" r="r" t="t"/>
              <a:pathLst>
                <a:path extrusionOk="0" h="14" w="16">
                  <a:moveTo>
                    <a:pt x="8" y="3"/>
                  </a:moveTo>
                  <a:cubicBezTo>
                    <a:pt x="12" y="0"/>
                    <a:pt x="16" y="10"/>
                    <a:pt x="13" y="12"/>
                  </a:cubicBezTo>
                  <a:cubicBezTo>
                    <a:pt x="9" y="14"/>
                    <a:pt x="0" y="7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1" name="Google Shape;801;p11"/>
            <p:cNvSpPr/>
            <p:nvPr/>
          </p:nvSpPr>
          <p:spPr>
            <a:xfrm>
              <a:off x="3568477" y="3625621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2" name="Google Shape;802;p11"/>
            <p:cNvSpPr/>
            <p:nvPr/>
          </p:nvSpPr>
          <p:spPr>
            <a:xfrm>
              <a:off x="3671664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3" name="Google Shape;803;p11"/>
            <p:cNvSpPr/>
            <p:nvPr/>
          </p:nvSpPr>
          <p:spPr>
            <a:xfrm>
              <a:off x="3987577" y="3625621"/>
              <a:ext cx="100012" cy="69850"/>
            </a:xfrm>
            <a:custGeom>
              <a:rect b="b" l="l" r="r" t="t"/>
              <a:pathLst>
                <a:path extrusionOk="0" h="14" w="20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4" name="Google Shape;804;p11"/>
            <p:cNvSpPr/>
            <p:nvPr/>
          </p:nvSpPr>
          <p:spPr>
            <a:xfrm>
              <a:off x="4117752" y="3589108"/>
              <a:ext cx="95250" cy="150813"/>
            </a:xfrm>
            <a:custGeom>
              <a:rect b="b" l="l" r="r" t="t"/>
              <a:pathLst>
                <a:path extrusionOk="0" h="30" w="19">
                  <a:moveTo>
                    <a:pt x="4" y="10"/>
                  </a:moveTo>
                  <a:cubicBezTo>
                    <a:pt x="19" y="0"/>
                    <a:pt x="8" y="30"/>
                    <a:pt x="1" y="16"/>
                  </a:cubicBezTo>
                  <a:cubicBezTo>
                    <a:pt x="0" y="13"/>
                    <a:pt x="1" y="11"/>
                    <a:pt x="4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5" name="Google Shape;805;p11"/>
            <p:cNvSpPr/>
            <p:nvPr/>
          </p:nvSpPr>
          <p:spPr>
            <a:xfrm>
              <a:off x="4193952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6" name="Google Shape;806;p11"/>
            <p:cNvSpPr/>
            <p:nvPr/>
          </p:nvSpPr>
          <p:spPr>
            <a:xfrm>
              <a:off x="4300314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7" name="Google Shape;807;p11"/>
            <p:cNvSpPr/>
            <p:nvPr/>
          </p:nvSpPr>
          <p:spPr>
            <a:xfrm>
              <a:off x="4403502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8" name="Google Shape;808;p11"/>
            <p:cNvSpPr/>
            <p:nvPr/>
          </p:nvSpPr>
          <p:spPr>
            <a:xfrm>
              <a:off x="4509864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09" name="Google Shape;809;p11"/>
            <p:cNvSpPr/>
            <p:nvPr/>
          </p:nvSpPr>
          <p:spPr>
            <a:xfrm>
              <a:off x="4614639" y="3625621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2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0" name="Google Shape;810;p11"/>
            <p:cNvSpPr/>
            <p:nvPr/>
          </p:nvSpPr>
          <p:spPr>
            <a:xfrm>
              <a:off x="4716239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1" name="Google Shape;811;p11"/>
            <p:cNvSpPr/>
            <p:nvPr/>
          </p:nvSpPr>
          <p:spPr>
            <a:xfrm>
              <a:off x="4821014" y="3625621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2" name="Google Shape;812;p11"/>
            <p:cNvSpPr/>
            <p:nvPr/>
          </p:nvSpPr>
          <p:spPr>
            <a:xfrm>
              <a:off x="4925789" y="362562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3" name="Google Shape;813;p11"/>
            <p:cNvSpPr/>
            <p:nvPr/>
          </p:nvSpPr>
          <p:spPr>
            <a:xfrm>
              <a:off x="5022627" y="3625621"/>
              <a:ext cx="125412" cy="84137"/>
            </a:xfrm>
            <a:custGeom>
              <a:rect b="b" l="l" r="r" t="t"/>
              <a:pathLst>
                <a:path extrusionOk="0" h="17" w="25">
                  <a:moveTo>
                    <a:pt x="12" y="3"/>
                  </a:moveTo>
                  <a:cubicBezTo>
                    <a:pt x="15" y="0"/>
                    <a:pt x="18" y="1"/>
                    <a:pt x="20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4" name="Google Shape;814;p11"/>
            <p:cNvSpPr/>
            <p:nvPr/>
          </p:nvSpPr>
          <p:spPr>
            <a:xfrm>
              <a:off x="2574702" y="36795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5" name="Google Shape;815;p11"/>
            <p:cNvSpPr/>
            <p:nvPr/>
          </p:nvSpPr>
          <p:spPr>
            <a:xfrm>
              <a:off x="2674714" y="367959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6" name="Google Shape;816;p11"/>
            <p:cNvSpPr/>
            <p:nvPr/>
          </p:nvSpPr>
          <p:spPr>
            <a:xfrm>
              <a:off x="2779489" y="36795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7" name="Google Shape;817;p11"/>
            <p:cNvSpPr/>
            <p:nvPr/>
          </p:nvSpPr>
          <p:spPr>
            <a:xfrm>
              <a:off x="2884264" y="36795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8" name="Google Shape;818;p11"/>
            <p:cNvSpPr/>
            <p:nvPr/>
          </p:nvSpPr>
          <p:spPr>
            <a:xfrm>
              <a:off x="2990627" y="36795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19" name="Google Shape;819;p11"/>
            <p:cNvSpPr/>
            <p:nvPr/>
          </p:nvSpPr>
          <p:spPr>
            <a:xfrm>
              <a:off x="3096989" y="36795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0" name="Google Shape;820;p11"/>
            <p:cNvSpPr/>
            <p:nvPr/>
          </p:nvSpPr>
          <p:spPr>
            <a:xfrm>
              <a:off x="3200177" y="36795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1" name="Google Shape;821;p11"/>
            <p:cNvSpPr/>
            <p:nvPr/>
          </p:nvSpPr>
          <p:spPr>
            <a:xfrm>
              <a:off x="3306539" y="36795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2" name="Google Shape;822;p11"/>
            <p:cNvSpPr/>
            <p:nvPr/>
          </p:nvSpPr>
          <p:spPr>
            <a:xfrm>
              <a:off x="3406552" y="3679596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3" name="Google Shape;823;p11"/>
            <p:cNvSpPr/>
            <p:nvPr/>
          </p:nvSpPr>
          <p:spPr>
            <a:xfrm>
              <a:off x="3616102" y="36795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4" name="Google Shape;824;p11"/>
            <p:cNvSpPr/>
            <p:nvPr/>
          </p:nvSpPr>
          <p:spPr>
            <a:xfrm>
              <a:off x="3722464" y="36795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5" name="Google Shape;825;p11"/>
            <p:cNvSpPr/>
            <p:nvPr/>
          </p:nvSpPr>
          <p:spPr>
            <a:xfrm>
              <a:off x="3827239" y="36795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6" name="Google Shape;826;p11"/>
            <p:cNvSpPr/>
            <p:nvPr/>
          </p:nvSpPr>
          <p:spPr>
            <a:xfrm>
              <a:off x="4244752" y="3679596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7" name="Google Shape;827;p11"/>
            <p:cNvSpPr/>
            <p:nvPr/>
          </p:nvSpPr>
          <p:spPr>
            <a:xfrm>
              <a:off x="4349527" y="36795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8" name="Google Shape;828;p11"/>
            <p:cNvSpPr/>
            <p:nvPr/>
          </p:nvSpPr>
          <p:spPr>
            <a:xfrm>
              <a:off x="4455889" y="367959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29" name="Google Shape;829;p11"/>
            <p:cNvSpPr/>
            <p:nvPr/>
          </p:nvSpPr>
          <p:spPr>
            <a:xfrm>
              <a:off x="4559077" y="36795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0" name="Google Shape;830;p11"/>
            <p:cNvSpPr/>
            <p:nvPr/>
          </p:nvSpPr>
          <p:spPr>
            <a:xfrm>
              <a:off x="4665439" y="36795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1" name="Google Shape;831;p11"/>
            <p:cNvSpPr/>
            <p:nvPr/>
          </p:nvSpPr>
          <p:spPr>
            <a:xfrm>
              <a:off x="4771802" y="36795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2" name="Google Shape;832;p11"/>
            <p:cNvSpPr/>
            <p:nvPr/>
          </p:nvSpPr>
          <p:spPr>
            <a:xfrm>
              <a:off x="4874989" y="36795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3" name="Google Shape;833;p11"/>
            <p:cNvSpPr/>
            <p:nvPr/>
          </p:nvSpPr>
          <p:spPr>
            <a:xfrm>
              <a:off x="4986114" y="3673246"/>
              <a:ext cx="90488" cy="77787"/>
            </a:xfrm>
            <a:custGeom>
              <a:rect b="b" l="l" r="r" t="t"/>
              <a:pathLst>
                <a:path extrusionOk="0" h="15" w="18">
                  <a:moveTo>
                    <a:pt x="8" y="3"/>
                  </a:moveTo>
                  <a:cubicBezTo>
                    <a:pt x="12" y="0"/>
                    <a:pt x="18" y="3"/>
                    <a:pt x="16" y="8"/>
                  </a:cubicBezTo>
                  <a:cubicBezTo>
                    <a:pt x="14" y="15"/>
                    <a:pt x="0" y="9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4" name="Google Shape;834;p11"/>
            <p:cNvSpPr/>
            <p:nvPr/>
          </p:nvSpPr>
          <p:spPr>
            <a:xfrm>
              <a:off x="2625502" y="3728808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5" name="Google Shape;835;p11"/>
            <p:cNvSpPr/>
            <p:nvPr/>
          </p:nvSpPr>
          <p:spPr>
            <a:xfrm>
              <a:off x="2728689" y="3728808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6" name="Google Shape;836;p11"/>
            <p:cNvSpPr/>
            <p:nvPr/>
          </p:nvSpPr>
          <p:spPr>
            <a:xfrm>
              <a:off x="2835052" y="3728808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7" name="Google Shape;837;p11"/>
            <p:cNvSpPr/>
            <p:nvPr/>
          </p:nvSpPr>
          <p:spPr>
            <a:xfrm>
              <a:off x="2939827" y="3728808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8" name="Google Shape;838;p11"/>
            <p:cNvSpPr/>
            <p:nvPr/>
          </p:nvSpPr>
          <p:spPr>
            <a:xfrm>
              <a:off x="3041427" y="3728808"/>
              <a:ext cx="103187" cy="92075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39" name="Google Shape;839;p11"/>
            <p:cNvSpPr/>
            <p:nvPr/>
          </p:nvSpPr>
          <p:spPr>
            <a:xfrm>
              <a:off x="3144614" y="3728808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0" name="Google Shape;840;p11"/>
            <p:cNvSpPr/>
            <p:nvPr/>
          </p:nvSpPr>
          <p:spPr>
            <a:xfrm>
              <a:off x="3250977" y="3728808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1" name="Google Shape;841;p11"/>
            <p:cNvSpPr/>
            <p:nvPr/>
          </p:nvSpPr>
          <p:spPr>
            <a:xfrm>
              <a:off x="3355752" y="3728808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2" name="Google Shape;842;p11"/>
            <p:cNvSpPr/>
            <p:nvPr/>
          </p:nvSpPr>
          <p:spPr>
            <a:xfrm>
              <a:off x="3462114" y="3728808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3" name="Google Shape;843;p11"/>
            <p:cNvSpPr/>
            <p:nvPr/>
          </p:nvSpPr>
          <p:spPr>
            <a:xfrm>
              <a:off x="3671664" y="3728808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4" name="Google Shape;844;p11"/>
            <p:cNvSpPr/>
            <p:nvPr/>
          </p:nvSpPr>
          <p:spPr>
            <a:xfrm>
              <a:off x="3778027" y="3728808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5" name="Google Shape;845;p11"/>
            <p:cNvSpPr/>
            <p:nvPr/>
          </p:nvSpPr>
          <p:spPr>
            <a:xfrm>
              <a:off x="3878039" y="3728808"/>
              <a:ext cx="106363" cy="92075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6" name="Google Shape;846;p11"/>
            <p:cNvSpPr/>
            <p:nvPr/>
          </p:nvSpPr>
          <p:spPr>
            <a:xfrm>
              <a:off x="4300314" y="3728808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7" name="Google Shape;847;p11"/>
            <p:cNvSpPr/>
            <p:nvPr/>
          </p:nvSpPr>
          <p:spPr>
            <a:xfrm>
              <a:off x="4403502" y="3728808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8" name="Google Shape;848;p11"/>
            <p:cNvSpPr/>
            <p:nvPr/>
          </p:nvSpPr>
          <p:spPr>
            <a:xfrm>
              <a:off x="4614639" y="3728808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49" name="Google Shape;849;p11"/>
            <p:cNvSpPr/>
            <p:nvPr/>
          </p:nvSpPr>
          <p:spPr>
            <a:xfrm>
              <a:off x="4716239" y="3728808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0" name="Google Shape;850;p11"/>
            <p:cNvSpPr/>
            <p:nvPr/>
          </p:nvSpPr>
          <p:spPr>
            <a:xfrm>
              <a:off x="2574702" y="37843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1" name="Google Shape;851;p11"/>
            <p:cNvSpPr/>
            <p:nvPr/>
          </p:nvSpPr>
          <p:spPr>
            <a:xfrm>
              <a:off x="2674714" y="378437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2" name="Google Shape;852;p11"/>
            <p:cNvSpPr/>
            <p:nvPr/>
          </p:nvSpPr>
          <p:spPr>
            <a:xfrm>
              <a:off x="2779489" y="37843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3" name="Google Shape;853;p11"/>
            <p:cNvSpPr/>
            <p:nvPr/>
          </p:nvSpPr>
          <p:spPr>
            <a:xfrm>
              <a:off x="2884264" y="378437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4" name="Google Shape;854;p11"/>
            <p:cNvSpPr/>
            <p:nvPr/>
          </p:nvSpPr>
          <p:spPr>
            <a:xfrm>
              <a:off x="2990627" y="37843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5" name="Google Shape;855;p11"/>
            <p:cNvSpPr/>
            <p:nvPr/>
          </p:nvSpPr>
          <p:spPr>
            <a:xfrm>
              <a:off x="3096989" y="37843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6" name="Google Shape;856;p11"/>
            <p:cNvSpPr/>
            <p:nvPr/>
          </p:nvSpPr>
          <p:spPr>
            <a:xfrm>
              <a:off x="3200177" y="37843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7" name="Google Shape;857;p11"/>
            <p:cNvSpPr/>
            <p:nvPr/>
          </p:nvSpPr>
          <p:spPr>
            <a:xfrm>
              <a:off x="3306539" y="37843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8" name="Google Shape;858;p11"/>
            <p:cNvSpPr/>
            <p:nvPr/>
          </p:nvSpPr>
          <p:spPr>
            <a:xfrm>
              <a:off x="3406552" y="3784371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59" name="Google Shape;859;p11"/>
            <p:cNvSpPr/>
            <p:nvPr/>
          </p:nvSpPr>
          <p:spPr>
            <a:xfrm>
              <a:off x="3512914" y="37843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0" name="Google Shape;860;p11"/>
            <p:cNvSpPr/>
            <p:nvPr/>
          </p:nvSpPr>
          <p:spPr>
            <a:xfrm>
              <a:off x="3722464" y="37843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1" name="Google Shape;861;p11"/>
            <p:cNvSpPr/>
            <p:nvPr/>
          </p:nvSpPr>
          <p:spPr>
            <a:xfrm>
              <a:off x="3827239" y="378437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2" name="Google Shape;862;p11"/>
            <p:cNvSpPr/>
            <p:nvPr/>
          </p:nvSpPr>
          <p:spPr>
            <a:xfrm>
              <a:off x="4244752" y="3784371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3" name="Google Shape;863;p11"/>
            <p:cNvSpPr/>
            <p:nvPr/>
          </p:nvSpPr>
          <p:spPr>
            <a:xfrm>
              <a:off x="4349527" y="37843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4" name="Google Shape;864;p11"/>
            <p:cNvSpPr/>
            <p:nvPr/>
          </p:nvSpPr>
          <p:spPr>
            <a:xfrm>
              <a:off x="4665439" y="37843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5" name="Google Shape;865;p11"/>
            <p:cNvSpPr/>
            <p:nvPr/>
          </p:nvSpPr>
          <p:spPr>
            <a:xfrm>
              <a:off x="4771802" y="37843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6" name="Google Shape;866;p11"/>
            <p:cNvSpPr/>
            <p:nvPr/>
          </p:nvSpPr>
          <p:spPr>
            <a:xfrm>
              <a:off x="2625502" y="383517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7" name="Google Shape;867;p11"/>
            <p:cNvSpPr/>
            <p:nvPr/>
          </p:nvSpPr>
          <p:spPr>
            <a:xfrm>
              <a:off x="2728689" y="383517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8" name="Google Shape;868;p11"/>
            <p:cNvSpPr/>
            <p:nvPr/>
          </p:nvSpPr>
          <p:spPr>
            <a:xfrm>
              <a:off x="2835052" y="383517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69" name="Google Shape;869;p11"/>
            <p:cNvSpPr/>
            <p:nvPr/>
          </p:nvSpPr>
          <p:spPr>
            <a:xfrm>
              <a:off x="2939827" y="3835171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0" name="Google Shape;870;p11"/>
            <p:cNvSpPr/>
            <p:nvPr/>
          </p:nvSpPr>
          <p:spPr>
            <a:xfrm>
              <a:off x="3041427" y="3835171"/>
              <a:ext cx="103187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1" name="Google Shape;871;p11"/>
            <p:cNvSpPr/>
            <p:nvPr/>
          </p:nvSpPr>
          <p:spPr>
            <a:xfrm>
              <a:off x="3144614" y="383517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2" name="Google Shape;872;p11"/>
            <p:cNvSpPr/>
            <p:nvPr/>
          </p:nvSpPr>
          <p:spPr>
            <a:xfrm>
              <a:off x="3250977" y="383517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3" name="Google Shape;873;p11"/>
            <p:cNvSpPr/>
            <p:nvPr/>
          </p:nvSpPr>
          <p:spPr>
            <a:xfrm>
              <a:off x="3355752" y="3835171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4" name="Google Shape;874;p11"/>
            <p:cNvSpPr/>
            <p:nvPr/>
          </p:nvSpPr>
          <p:spPr>
            <a:xfrm>
              <a:off x="3462114" y="383517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5" name="Google Shape;875;p11"/>
            <p:cNvSpPr/>
            <p:nvPr/>
          </p:nvSpPr>
          <p:spPr>
            <a:xfrm>
              <a:off x="3576414" y="3846283"/>
              <a:ext cx="90488" cy="63500"/>
            </a:xfrm>
            <a:custGeom>
              <a:rect b="b" l="l" r="r" t="t"/>
              <a:pathLst>
                <a:path extrusionOk="0" h="13" w="18">
                  <a:moveTo>
                    <a:pt x="8" y="0"/>
                  </a:moveTo>
                  <a:cubicBezTo>
                    <a:pt x="8" y="0"/>
                    <a:pt x="18" y="2"/>
                    <a:pt x="14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6" name="Google Shape;876;p11"/>
            <p:cNvSpPr/>
            <p:nvPr/>
          </p:nvSpPr>
          <p:spPr>
            <a:xfrm>
              <a:off x="3671664" y="383517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7" name="Google Shape;877;p11"/>
            <p:cNvSpPr/>
            <p:nvPr/>
          </p:nvSpPr>
          <p:spPr>
            <a:xfrm>
              <a:off x="4300314" y="383517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8" name="Google Shape;878;p11"/>
            <p:cNvSpPr/>
            <p:nvPr/>
          </p:nvSpPr>
          <p:spPr>
            <a:xfrm>
              <a:off x="4716239" y="3835171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79" name="Google Shape;879;p11"/>
            <p:cNvSpPr/>
            <p:nvPr/>
          </p:nvSpPr>
          <p:spPr>
            <a:xfrm>
              <a:off x="4821014" y="3835171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0" name="Google Shape;880;p11"/>
            <p:cNvSpPr/>
            <p:nvPr/>
          </p:nvSpPr>
          <p:spPr>
            <a:xfrm>
              <a:off x="2574702" y="38907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1" name="Google Shape;881;p11"/>
            <p:cNvSpPr/>
            <p:nvPr/>
          </p:nvSpPr>
          <p:spPr>
            <a:xfrm>
              <a:off x="2674714" y="38907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2" name="Google Shape;882;p11"/>
            <p:cNvSpPr/>
            <p:nvPr/>
          </p:nvSpPr>
          <p:spPr>
            <a:xfrm>
              <a:off x="2779489" y="38907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3" name="Google Shape;883;p11"/>
            <p:cNvSpPr/>
            <p:nvPr/>
          </p:nvSpPr>
          <p:spPr>
            <a:xfrm>
              <a:off x="2884264" y="38907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4" name="Google Shape;884;p11"/>
            <p:cNvSpPr/>
            <p:nvPr/>
          </p:nvSpPr>
          <p:spPr>
            <a:xfrm>
              <a:off x="2990627" y="38907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5" name="Google Shape;885;p11"/>
            <p:cNvSpPr/>
            <p:nvPr/>
          </p:nvSpPr>
          <p:spPr>
            <a:xfrm>
              <a:off x="3096989" y="38907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6" name="Google Shape;886;p11"/>
            <p:cNvSpPr/>
            <p:nvPr/>
          </p:nvSpPr>
          <p:spPr>
            <a:xfrm>
              <a:off x="3200177" y="38907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7" name="Google Shape;887;p11"/>
            <p:cNvSpPr/>
            <p:nvPr/>
          </p:nvSpPr>
          <p:spPr>
            <a:xfrm>
              <a:off x="3306539" y="38907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8" name="Google Shape;888;p11"/>
            <p:cNvSpPr/>
            <p:nvPr/>
          </p:nvSpPr>
          <p:spPr>
            <a:xfrm>
              <a:off x="3406552" y="3890733"/>
              <a:ext cx="106362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89" name="Google Shape;889;p11"/>
            <p:cNvSpPr/>
            <p:nvPr/>
          </p:nvSpPr>
          <p:spPr>
            <a:xfrm>
              <a:off x="3512914" y="38907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0" name="Google Shape;890;p11"/>
            <p:cNvSpPr/>
            <p:nvPr/>
          </p:nvSpPr>
          <p:spPr>
            <a:xfrm>
              <a:off x="3631977" y="3890733"/>
              <a:ext cx="84137" cy="65088"/>
            </a:xfrm>
            <a:custGeom>
              <a:rect b="b" l="l" r="r" t="t"/>
              <a:pathLst>
                <a:path extrusionOk="0" h="13" w="17">
                  <a:moveTo>
                    <a:pt x="7" y="2"/>
                  </a:moveTo>
                  <a:cubicBezTo>
                    <a:pt x="10" y="0"/>
                    <a:pt x="17" y="8"/>
                    <a:pt x="12" y="11"/>
                  </a:cubicBezTo>
                  <a:cubicBezTo>
                    <a:pt x="9" y="13"/>
                    <a:pt x="0" y="6"/>
                    <a:pt x="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1" name="Google Shape;891;p11"/>
            <p:cNvSpPr/>
            <p:nvPr/>
          </p:nvSpPr>
          <p:spPr>
            <a:xfrm>
              <a:off x="4771802" y="38907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2" name="Google Shape;892;p11"/>
            <p:cNvSpPr/>
            <p:nvPr/>
          </p:nvSpPr>
          <p:spPr>
            <a:xfrm>
              <a:off x="2625502" y="393994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3" name="Google Shape;893;p11"/>
            <p:cNvSpPr/>
            <p:nvPr/>
          </p:nvSpPr>
          <p:spPr>
            <a:xfrm>
              <a:off x="2728689" y="393994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4" name="Google Shape;894;p11"/>
            <p:cNvSpPr/>
            <p:nvPr/>
          </p:nvSpPr>
          <p:spPr>
            <a:xfrm>
              <a:off x="2835052" y="393994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5" name="Google Shape;895;p11"/>
            <p:cNvSpPr/>
            <p:nvPr/>
          </p:nvSpPr>
          <p:spPr>
            <a:xfrm>
              <a:off x="2939827" y="393994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6" name="Google Shape;896;p11"/>
            <p:cNvSpPr/>
            <p:nvPr/>
          </p:nvSpPr>
          <p:spPr>
            <a:xfrm>
              <a:off x="3041427" y="3939946"/>
              <a:ext cx="103187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7" name="Google Shape;897;p11"/>
            <p:cNvSpPr/>
            <p:nvPr/>
          </p:nvSpPr>
          <p:spPr>
            <a:xfrm>
              <a:off x="3144614" y="393994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8" name="Google Shape;898;p11"/>
            <p:cNvSpPr/>
            <p:nvPr/>
          </p:nvSpPr>
          <p:spPr>
            <a:xfrm>
              <a:off x="3250977" y="393994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899" name="Google Shape;899;p11"/>
            <p:cNvSpPr/>
            <p:nvPr/>
          </p:nvSpPr>
          <p:spPr>
            <a:xfrm>
              <a:off x="3355752" y="393994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0" name="Google Shape;900;p11"/>
            <p:cNvSpPr/>
            <p:nvPr/>
          </p:nvSpPr>
          <p:spPr>
            <a:xfrm>
              <a:off x="3462114" y="393994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1" name="Google Shape;901;p11"/>
            <p:cNvSpPr/>
            <p:nvPr/>
          </p:nvSpPr>
          <p:spPr>
            <a:xfrm>
              <a:off x="3568477" y="393994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2" name="Google Shape;902;p11"/>
            <p:cNvSpPr/>
            <p:nvPr/>
          </p:nvSpPr>
          <p:spPr>
            <a:xfrm>
              <a:off x="3663727" y="3935183"/>
              <a:ext cx="125412" cy="90488"/>
            </a:xfrm>
            <a:custGeom>
              <a:rect b="b" l="l" r="r" t="t"/>
              <a:pathLst>
                <a:path extrusionOk="0" h="18" w="25">
                  <a:moveTo>
                    <a:pt x="11" y="3"/>
                  </a:moveTo>
                  <a:cubicBezTo>
                    <a:pt x="11" y="4"/>
                    <a:pt x="17" y="0"/>
                    <a:pt x="19" y="4"/>
                  </a:cubicBezTo>
                  <a:cubicBezTo>
                    <a:pt x="25" y="18"/>
                    <a:pt x="0" y="11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3" name="Google Shape;903;p11"/>
            <p:cNvSpPr/>
            <p:nvPr/>
          </p:nvSpPr>
          <p:spPr>
            <a:xfrm>
              <a:off x="2674714" y="3990746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4" name="Google Shape;904;p11"/>
            <p:cNvSpPr/>
            <p:nvPr/>
          </p:nvSpPr>
          <p:spPr>
            <a:xfrm>
              <a:off x="2779489" y="3990746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5" name="Google Shape;905;p11"/>
            <p:cNvSpPr/>
            <p:nvPr/>
          </p:nvSpPr>
          <p:spPr>
            <a:xfrm>
              <a:off x="2890614" y="3990746"/>
              <a:ext cx="103188" cy="58737"/>
            </a:xfrm>
            <a:custGeom>
              <a:rect b="b" l="l" r="r" t="t"/>
              <a:pathLst>
                <a:path extrusionOk="0" h="12" w="21">
                  <a:moveTo>
                    <a:pt x="9" y="3"/>
                  </a:moveTo>
                  <a:cubicBezTo>
                    <a:pt x="13" y="0"/>
                    <a:pt x="21" y="5"/>
                    <a:pt x="17" y="9"/>
                  </a:cubicBezTo>
                  <a:cubicBezTo>
                    <a:pt x="14" y="12"/>
                    <a:pt x="0" y="8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6" name="Google Shape;906;p11"/>
            <p:cNvSpPr/>
            <p:nvPr/>
          </p:nvSpPr>
          <p:spPr>
            <a:xfrm>
              <a:off x="2990627" y="3990746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7" name="Google Shape;907;p11"/>
            <p:cNvSpPr/>
            <p:nvPr/>
          </p:nvSpPr>
          <p:spPr>
            <a:xfrm>
              <a:off x="3096989" y="3990746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8" name="Google Shape;908;p11"/>
            <p:cNvSpPr/>
            <p:nvPr/>
          </p:nvSpPr>
          <p:spPr>
            <a:xfrm>
              <a:off x="3200177" y="3990746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09" name="Google Shape;909;p11"/>
            <p:cNvSpPr/>
            <p:nvPr/>
          </p:nvSpPr>
          <p:spPr>
            <a:xfrm>
              <a:off x="3306539" y="3990746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0" name="Google Shape;910;p11"/>
            <p:cNvSpPr/>
            <p:nvPr/>
          </p:nvSpPr>
          <p:spPr>
            <a:xfrm>
              <a:off x="3406552" y="3990746"/>
              <a:ext cx="106362" cy="90487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1" name="Google Shape;911;p11"/>
            <p:cNvSpPr/>
            <p:nvPr/>
          </p:nvSpPr>
          <p:spPr>
            <a:xfrm>
              <a:off x="3512914" y="3990746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2" name="Google Shape;912;p11"/>
            <p:cNvSpPr/>
            <p:nvPr/>
          </p:nvSpPr>
          <p:spPr>
            <a:xfrm>
              <a:off x="3616102" y="3990746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3" name="Google Shape;913;p11"/>
            <p:cNvSpPr/>
            <p:nvPr/>
          </p:nvSpPr>
          <p:spPr>
            <a:xfrm>
              <a:off x="3722464" y="3990746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4" name="Google Shape;914;p11"/>
            <p:cNvSpPr/>
            <p:nvPr/>
          </p:nvSpPr>
          <p:spPr>
            <a:xfrm>
              <a:off x="3041427" y="4046308"/>
              <a:ext cx="103187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5" name="Google Shape;915;p11"/>
            <p:cNvSpPr/>
            <p:nvPr/>
          </p:nvSpPr>
          <p:spPr>
            <a:xfrm>
              <a:off x="3144614" y="40463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6" name="Google Shape;916;p11"/>
            <p:cNvSpPr/>
            <p:nvPr/>
          </p:nvSpPr>
          <p:spPr>
            <a:xfrm>
              <a:off x="3250977" y="40463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7" name="Google Shape;917;p11"/>
            <p:cNvSpPr/>
            <p:nvPr/>
          </p:nvSpPr>
          <p:spPr>
            <a:xfrm>
              <a:off x="3355752" y="40463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8" name="Google Shape;918;p11"/>
            <p:cNvSpPr/>
            <p:nvPr/>
          </p:nvSpPr>
          <p:spPr>
            <a:xfrm>
              <a:off x="3462114" y="40463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19" name="Google Shape;919;p11"/>
            <p:cNvSpPr/>
            <p:nvPr/>
          </p:nvSpPr>
          <p:spPr>
            <a:xfrm>
              <a:off x="3568477" y="4046308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0" name="Google Shape;920;p11"/>
            <p:cNvSpPr/>
            <p:nvPr/>
          </p:nvSpPr>
          <p:spPr>
            <a:xfrm>
              <a:off x="3671664" y="40463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1" name="Google Shape;921;p11"/>
            <p:cNvSpPr/>
            <p:nvPr/>
          </p:nvSpPr>
          <p:spPr>
            <a:xfrm>
              <a:off x="3096989" y="4097108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2" name="Google Shape;922;p11"/>
            <p:cNvSpPr/>
            <p:nvPr/>
          </p:nvSpPr>
          <p:spPr>
            <a:xfrm>
              <a:off x="3200177" y="409710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3" name="Google Shape;923;p11"/>
            <p:cNvSpPr/>
            <p:nvPr/>
          </p:nvSpPr>
          <p:spPr>
            <a:xfrm>
              <a:off x="3306539" y="4097108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4" name="Google Shape;924;p11"/>
            <p:cNvSpPr/>
            <p:nvPr/>
          </p:nvSpPr>
          <p:spPr>
            <a:xfrm>
              <a:off x="3406552" y="4097108"/>
              <a:ext cx="106362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5" name="Google Shape;925;p11"/>
            <p:cNvSpPr/>
            <p:nvPr/>
          </p:nvSpPr>
          <p:spPr>
            <a:xfrm>
              <a:off x="3512914" y="4097108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6" name="Google Shape;926;p11"/>
            <p:cNvSpPr/>
            <p:nvPr/>
          </p:nvSpPr>
          <p:spPr>
            <a:xfrm>
              <a:off x="3616102" y="409710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7" name="Google Shape;927;p11"/>
            <p:cNvSpPr/>
            <p:nvPr/>
          </p:nvSpPr>
          <p:spPr>
            <a:xfrm>
              <a:off x="4981352" y="409710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8" name="Google Shape;928;p11"/>
            <p:cNvSpPr/>
            <p:nvPr/>
          </p:nvSpPr>
          <p:spPr>
            <a:xfrm>
              <a:off x="3041427" y="4151083"/>
              <a:ext cx="103187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29" name="Google Shape;929;p11"/>
            <p:cNvSpPr/>
            <p:nvPr/>
          </p:nvSpPr>
          <p:spPr>
            <a:xfrm>
              <a:off x="3144614" y="41510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0" name="Google Shape;930;p11"/>
            <p:cNvSpPr/>
            <p:nvPr/>
          </p:nvSpPr>
          <p:spPr>
            <a:xfrm>
              <a:off x="3250977" y="41510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1" name="Google Shape;931;p11"/>
            <p:cNvSpPr/>
            <p:nvPr/>
          </p:nvSpPr>
          <p:spPr>
            <a:xfrm>
              <a:off x="3355752" y="41510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2" name="Google Shape;932;p11"/>
            <p:cNvSpPr/>
            <p:nvPr/>
          </p:nvSpPr>
          <p:spPr>
            <a:xfrm>
              <a:off x="3568477" y="4151083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3" name="Google Shape;933;p11"/>
            <p:cNvSpPr/>
            <p:nvPr/>
          </p:nvSpPr>
          <p:spPr>
            <a:xfrm>
              <a:off x="4925789" y="41510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4" name="Google Shape;934;p11"/>
            <p:cNvSpPr/>
            <p:nvPr/>
          </p:nvSpPr>
          <p:spPr>
            <a:xfrm>
              <a:off x="3096989" y="4200296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5" name="Google Shape;935;p11"/>
            <p:cNvSpPr/>
            <p:nvPr/>
          </p:nvSpPr>
          <p:spPr>
            <a:xfrm>
              <a:off x="3200177" y="4200296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6" name="Google Shape;936;p11"/>
            <p:cNvSpPr/>
            <p:nvPr/>
          </p:nvSpPr>
          <p:spPr>
            <a:xfrm>
              <a:off x="3306539" y="4200296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7" name="Google Shape;937;p11"/>
            <p:cNvSpPr/>
            <p:nvPr/>
          </p:nvSpPr>
          <p:spPr>
            <a:xfrm>
              <a:off x="3406552" y="4200296"/>
              <a:ext cx="106362" cy="92075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8" name="Google Shape;938;p11"/>
            <p:cNvSpPr/>
            <p:nvPr/>
          </p:nvSpPr>
          <p:spPr>
            <a:xfrm>
              <a:off x="3512914" y="4200296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39" name="Google Shape;939;p11"/>
            <p:cNvSpPr/>
            <p:nvPr/>
          </p:nvSpPr>
          <p:spPr>
            <a:xfrm>
              <a:off x="4786089" y="4192358"/>
              <a:ext cx="85725" cy="69850"/>
            </a:xfrm>
            <a:custGeom>
              <a:rect b="b" l="l" r="r" t="t"/>
              <a:pathLst>
                <a:path extrusionOk="0" h="14" w="17">
                  <a:moveTo>
                    <a:pt x="7" y="4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8"/>
                    <a:pt x="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0" name="Google Shape;940;p11"/>
            <p:cNvSpPr/>
            <p:nvPr/>
          </p:nvSpPr>
          <p:spPr>
            <a:xfrm>
              <a:off x="5427439" y="4186008"/>
              <a:ext cx="69850" cy="76200"/>
            </a:xfrm>
            <a:custGeom>
              <a:rect b="b" l="l" r="r" t="t"/>
              <a:pathLst>
                <a:path extrusionOk="0" h="15" w="14">
                  <a:moveTo>
                    <a:pt x="4" y="5"/>
                  </a:moveTo>
                  <a:cubicBezTo>
                    <a:pt x="12" y="0"/>
                    <a:pt x="14" y="13"/>
                    <a:pt x="8" y="14"/>
                  </a:cubicBezTo>
                  <a:cubicBezTo>
                    <a:pt x="2" y="15"/>
                    <a:pt x="0" y="8"/>
                    <a:pt x="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1" name="Google Shape;941;p11"/>
            <p:cNvSpPr/>
            <p:nvPr/>
          </p:nvSpPr>
          <p:spPr>
            <a:xfrm>
              <a:off x="5508402" y="4211408"/>
              <a:ext cx="84137" cy="80963"/>
            </a:xfrm>
            <a:custGeom>
              <a:rect b="b" l="l" r="r" t="t"/>
              <a:pathLst>
                <a:path extrusionOk="0" h="16" w="17">
                  <a:moveTo>
                    <a:pt x="9" y="0"/>
                  </a:moveTo>
                  <a:cubicBezTo>
                    <a:pt x="9" y="0"/>
                    <a:pt x="16" y="0"/>
                    <a:pt x="17" y="4"/>
                  </a:cubicBezTo>
                  <a:cubicBezTo>
                    <a:pt x="17" y="16"/>
                    <a:pt x="0" y="6"/>
                    <a:pt x="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2" name="Google Shape;942;p11"/>
            <p:cNvSpPr/>
            <p:nvPr/>
          </p:nvSpPr>
          <p:spPr>
            <a:xfrm>
              <a:off x="3144614" y="42558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3" name="Google Shape;943;p11"/>
            <p:cNvSpPr/>
            <p:nvPr/>
          </p:nvSpPr>
          <p:spPr>
            <a:xfrm>
              <a:off x="3250977" y="42558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4" name="Google Shape;944;p11"/>
            <p:cNvSpPr/>
            <p:nvPr/>
          </p:nvSpPr>
          <p:spPr>
            <a:xfrm>
              <a:off x="3355752" y="425585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5" name="Google Shape;945;p11"/>
            <p:cNvSpPr/>
            <p:nvPr/>
          </p:nvSpPr>
          <p:spPr>
            <a:xfrm>
              <a:off x="3462114" y="42558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5446489" y="4255858"/>
              <a:ext cx="106363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3135089" y="4281258"/>
              <a:ext cx="71438" cy="106363"/>
            </a:xfrm>
            <a:custGeom>
              <a:rect b="b" l="l" r="r" t="t"/>
              <a:pathLst>
                <a:path extrusionOk="0" h="21" w="14">
                  <a:moveTo>
                    <a:pt x="2" y="7"/>
                  </a:moveTo>
                  <a:cubicBezTo>
                    <a:pt x="9" y="0"/>
                    <a:pt x="14" y="21"/>
                    <a:pt x="3" y="16"/>
                  </a:cubicBezTo>
                  <a:cubicBezTo>
                    <a:pt x="0" y="15"/>
                    <a:pt x="1" y="8"/>
                    <a:pt x="2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3200177" y="43066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3306539" y="43066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3406552" y="4306658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3512914" y="43066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3144614" y="43622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3250977" y="43622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3355752" y="43622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3462114" y="43622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3568477" y="43622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5352827" y="4365396"/>
              <a:ext cx="104775" cy="71437"/>
            </a:xfrm>
            <a:custGeom>
              <a:rect b="b" l="l" r="r" t="t"/>
              <a:pathLst>
                <a:path extrusionOk="0" h="14" w="21">
                  <a:moveTo>
                    <a:pt x="7" y="2"/>
                  </a:moveTo>
                  <a:cubicBezTo>
                    <a:pt x="9" y="0"/>
                    <a:pt x="15" y="0"/>
                    <a:pt x="16" y="3"/>
                  </a:cubicBezTo>
                  <a:cubicBezTo>
                    <a:pt x="21" y="14"/>
                    <a:pt x="0" y="9"/>
                    <a:pt x="7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3096989" y="44130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3200177" y="44130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3306539" y="44130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3406552" y="4413021"/>
              <a:ext cx="106362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3512914" y="44130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3752627" y="4406671"/>
              <a:ext cx="90487" cy="106362"/>
            </a:xfrm>
            <a:custGeom>
              <a:rect b="b" l="l" r="r" t="t"/>
              <a:pathLst>
                <a:path extrusionOk="0" h="21" w="18">
                  <a:moveTo>
                    <a:pt x="7" y="3"/>
                  </a:moveTo>
                  <a:cubicBezTo>
                    <a:pt x="18" y="0"/>
                    <a:pt x="6" y="21"/>
                    <a:pt x="1" y="10"/>
                  </a:cubicBezTo>
                  <a:cubicBezTo>
                    <a:pt x="0" y="5"/>
                    <a:pt x="3" y="4"/>
                    <a:pt x="7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5187727" y="4413021"/>
              <a:ext cx="88900" cy="88900"/>
            </a:xfrm>
            <a:custGeom>
              <a:rect b="b" l="l" r="r" t="t"/>
              <a:pathLst>
                <a:path extrusionOk="0" h="18" w="18">
                  <a:moveTo>
                    <a:pt x="11" y="2"/>
                  </a:moveTo>
                  <a:cubicBezTo>
                    <a:pt x="14" y="1"/>
                    <a:pt x="18" y="0"/>
                    <a:pt x="18" y="6"/>
                  </a:cubicBezTo>
                  <a:cubicBezTo>
                    <a:pt x="17" y="18"/>
                    <a:pt x="0" y="7"/>
                    <a:pt x="11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5292502" y="44130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5502052" y="44130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3144614" y="446223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3250977" y="446223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3355752" y="446223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3462114" y="446223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5136927" y="446223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5243289" y="446223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5346477" y="446223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5441727" y="4468583"/>
              <a:ext cx="111125" cy="77788"/>
            </a:xfrm>
            <a:custGeom>
              <a:rect b="b" l="l" r="r" t="t"/>
              <a:pathLst>
                <a:path extrusionOk="0" h="16" w="22">
                  <a:moveTo>
                    <a:pt x="14" y="2"/>
                  </a:moveTo>
                  <a:cubicBezTo>
                    <a:pt x="14" y="2"/>
                    <a:pt x="22" y="0"/>
                    <a:pt x="19" y="8"/>
                  </a:cubicBezTo>
                  <a:cubicBezTo>
                    <a:pt x="16" y="16"/>
                    <a:pt x="0" y="4"/>
                    <a:pt x="1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3119214" y="4497158"/>
              <a:ext cx="80963" cy="85725"/>
            </a:xfrm>
            <a:custGeom>
              <a:rect b="b" l="l" r="r" t="t"/>
              <a:pathLst>
                <a:path extrusionOk="0" h="17" w="16">
                  <a:moveTo>
                    <a:pt x="5" y="6"/>
                  </a:moveTo>
                  <a:cubicBezTo>
                    <a:pt x="11" y="0"/>
                    <a:pt x="16" y="13"/>
                    <a:pt x="10" y="15"/>
                  </a:cubicBezTo>
                  <a:cubicBezTo>
                    <a:pt x="5" y="17"/>
                    <a:pt x="0" y="10"/>
                    <a:pt x="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3200177" y="45162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3306539" y="45162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3406552" y="4516208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3738339" y="4501921"/>
              <a:ext cx="79375" cy="85725"/>
            </a:xfrm>
            <a:custGeom>
              <a:rect b="b" l="l" r="r" t="t"/>
              <a:pathLst>
                <a:path extrusionOk="0" h="17" w="16">
                  <a:moveTo>
                    <a:pt x="7" y="5"/>
                  </a:moveTo>
                  <a:cubicBezTo>
                    <a:pt x="14" y="0"/>
                    <a:pt x="16" y="12"/>
                    <a:pt x="12" y="14"/>
                  </a:cubicBezTo>
                  <a:cubicBezTo>
                    <a:pt x="8" y="17"/>
                    <a:pt x="0" y="9"/>
                    <a:pt x="7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5081364" y="4516208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5187727" y="45162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2" name="Google Shape;982;p11"/>
            <p:cNvSpPr/>
            <p:nvPr/>
          </p:nvSpPr>
          <p:spPr>
            <a:xfrm>
              <a:off x="5292502" y="45162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3" name="Google Shape;983;p11"/>
            <p:cNvSpPr/>
            <p:nvPr/>
          </p:nvSpPr>
          <p:spPr>
            <a:xfrm>
              <a:off x="5397277" y="45162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5502052" y="45162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3144614" y="45685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3250977" y="45685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3355752" y="45685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3462114" y="45685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3701827" y="4546371"/>
              <a:ext cx="69850" cy="101600"/>
            </a:xfrm>
            <a:custGeom>
              <a:rect b="b" l="l" r="r" t="t"/>
              <a:pathLst>
                <a:path extrusionOk="0" h="20" w="14">
                  <a:moveTo>
                    <a:pt x="3" y="6"/>
                  </a:moveTo>
                  <a:cubicBezTo>
                    <a:pt x="13" y="0"/>
                    <a:pt x="14" y="20"/>
                    <a:pt x="3" y="16"/>
                  </a:cubicBezTo>
                  <a:cubicBezTo>
                    <a:pt x="0" y="14"/>
                    <a:pt x="2" y="7"/>
                    <a:pt x="3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5030564" y="45685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5136927" y="45685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5243289" y="45685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5346477" y="45685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5446489" y="4568596"/>
              <a:ext cx="106363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5552852" y="45685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3200177" y="46225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3306539" y="46225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3406552" y="4622571"/>
              <a:ext cx="106362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4981352" y="4616221"/>
              <a:ext cx="95250" cy="92075"/>
            </a:xfrm>
            <a:custGeom>
              <a:rect b="b" l="l" r="r" t="t"/>
              <a:pathLst>
                <a:path extrusionOk="0" h="18" w="19">
                  <a:moveTo>
                    <a:pt x="9" y="3"/>
                  </a:moveTo>
                  <a:cubicBezTo>
                    <a:pt x="12" y="1"/>
                    <a:pt x="16" y="0"/>
                    <a:pt x="17" y="5"/>
                  </a:cubicBezTo>
                  <a:cubicBezTo>
                    <a:pt x="19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5081364" y="4622571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5187727" y="46225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5292502" y="462257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5397277" y="46225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5502052" y="462257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5608414" y="46225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3250977" y="467178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3355752" y="467178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5030564" y="467178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5136927" y="467178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5243289" y="467178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5346477" y="467178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5446489" y="4671783"/>
              <a:ext cx="106363" cy="87313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5552852" y="467178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4" name="Google Shape;1014;p11"/>
            <p:cNvSpPr/>
            <p:nvPr/>
          </p:nvSpPr>
          <p:spPr>
            <a:xfrm>
              <a:off x="5659214" y="467178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5" name="Google Shape;1015;p11"/>
            <p:cNvSpPr/>
            <p:nvPr/>
          </p:nvSpPr>
          <p:spPr>
            <a:xfrm>
              <a:off x="3200177" y="4727346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3306539" y="4727346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5081364" y="4727346"/>
              <a:ext cx="106363" cy="87312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5192489" y="4722583"/>
              <a:ext cx="84138" cy="85725"/>
            </a:xfrm>
            <a:custGeom>
              <a:rect b="b" l="l" r="r" t="t"/>
              <a:pathLst>
                <a:path extrusionOk="0" h="17" w="17">
                  <a:moveTo>
                    <a:pt x="9" y="3"/>
                  </a:moveTo>
                  <a:cubicBezTo>
                    <a:pt x="13" y="0"/>
                    <a:pt x="17" y="1"/>
                    <a:pt x="17" y="7"/>
                  </a:cubicBezTo>
                  <a:cubicBezTo>
                    <a:pt x="17" y="17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5298852" y="4722583"/>
              <a:ext cx="98425" cy="69850"/>
            </a:xfrm>
            <a:custGeom>
              <a:rect b="b" l="l" r="r" t="t"/>
              <a:pathLst>
                <a:path extrusionOk="0" h="14" w="20">
                  <a:moveTo>
                    <a:pt x="9" y="3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5397277" y="4727346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5502052" y="4727346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5608414" y="4727346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3255739" y="4778146"/>
              <a:ext cx="100013" cy="55562"/>
            </a:xfrm>
            <a:custGeom>
              <a:rect b="b" l="l" r="r" t="t"/>
              <a:pathLst>
                <a:path extrusionOk="0" h="11" w="20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5036914" y="4778146"/>
              <a:ext cx="95250" cy="74612"/>
            </a:xfrm>
            <a:custGeom>
              <a:rect b="b" l="l" r="r" t="t"/>
              <a:pathLst>
                <a:path extrusionOk="0" h="15" w="19">
                  <a:moveTo>
                    <a:pt x="9" y="2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7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5446489" y="4778146"/>
              <a:ext cx="106363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5552852" y="47781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5502052" y="48289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5597302" y="4828946"/>
              <a:ext cx="125412" cy="85725"/>
            </a:xfrm>
            <a:custGeom>
              <a:rect b="b" l="l" r="r" t="t"/>
              <a:pathLst>
                <a:path extrusionOk="0" h="17" w="25">
                  <a:moveTo>
                    <a:pt x="12" y="3"/>
                  </a:moveTo>
                  <a:cubicBezTo>
                    <a:pt x="15" y="0"/>
                    <a:pt x="18" y="1"/>
                    <a:pt x="19" y="4"/>
                  </a:cubicBezTo>
                  <a:cubicBezTo>
                    <a:pt x="25" y="17"/>
                    <a:pt x="0" y="11"/>
                    <a:pt x="1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8332564" y="2068283"/>
              <a:ext cx="114300" cy="50800"/>
            </a:xfrm>
            <a:custGeom>
              <a:rect b="b" l="l" r="r" t="t"/>
              <a:pathLst>
                <a:path extrusionOk="0" h="10" w="23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0"/>
                    <a:pt x="0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8432577" y="2053996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8527827" y="2053996"/>
              <a:ext cx="125412" cy="85725"/>
            </a:xfrm>
            <a:custGeom>
              <a:rect b="b" l="l" r="r" t="t"/>
              <a:pathLst>
                <a:path extrusionOk="0" h="17" w="25">
                  <a:moveTo>
                    <a:pt x="11" y="3"/>
                  </a:moveTo>
                  <a:cubicBezTo>
                    <a:pt x="12" y="2"/>
                    <a:pt x="18" y="0"/>
                    <a:pt x="19" y="4"/>
                  </a:cubicBezTo>
                  <a:cubicBezTo>
                    <a:pt x="25" y="17"/>
                    <a:pt x="0" y="10"/>
                    <a:pt x="11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8994552" y="2042883"/>
              <a:ext cx="63500" cy="80963"/>
            </a:xfrm>
            <a:custGeom>
              <a:rect b="b" l="l" r="r" t="t"/>
              <a:pathLst>
                <a:path extrusionOk="0" h="16" w="13">
                  <a:moveTo>
                    <a:pt x="2" y="5"/>
                  </a:moveTo>
                  <a:cubicBezTo>
                    <a:pt x="11" y="0"/>
                    <a:pt x="13" y="16"/>
                    <a:pt x="2" y="14"/>
                  </a:cubicBezTo>
                  <a:cubicBezTo>
                    <a:pt x="0" y="13"/>
                    <a:pt x="0" y="6"/>
                    <a:pt x="2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9058052" y="2053996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9164414" y="2053996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9273952" y="2053996"/>
              <a:ext cx="100012" cy="69850"/>
            </a:xfrm>
            <a:custGeom>
              <a:rect b="b" l="l" r="r" t="t"/>
              <a:pathLst>
                <a:path extrusionOk="0" h="14" w="20">
                  <a:moveTo>
                    <a:pt x="8" y="3"/>
                  </a:moveTo>
                  <a:cubicBezTo>
                    <a:pt x="13" y="0"/>
                    <a:pt x="20" y="4"/>
                    <a:pt x="16" y="9"/>
                  </a:cubicBezTo>
                  <a:cubicBezTo>
                    <a:pt x="13" y="14"/>
                    <a:pt x="0" y="8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8170639" y="21095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8270652" y="210955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8377014" y="21095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8483377" y="2109558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8692927" y="21095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8797702" y="210955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8902477" y="21095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9002489" y="2109558"/>
              <a:ext cx="106363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9108852" y="21095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9213627" y="210955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2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6" name="Google Shape;1046;p11"/>
            <p:cNvSpPr/>
            <p:nvPr/>
          </p:nvSpPr>
          <p:spPr>
            <a:xfrm>
              <a:off x="9319989" y="2109558"/>
              <a:ext cx="123825" cy="69850"/>
            </a:xfrm>
            <a:custGeom>
              <a:rect b="b" l="l" r="r" t="t"/>
              <a:pathLst>
                <a:path extrusionOk="0" h="14" w="25">
                  <a:moveTo>
                    <a:pt x="9" y="3"/>
                  </a:moveTo>
                  <a:cubicBezTo>
                    <a:pt x="11" y="1"/>
                    <a:pt x="16" y="0"/>
                    <a:pt x="18" y="3"/>
                  </a:cubicBezTo>
                  <a:cubicBezTo>
                    <a:pt x="25" y="14"/>
                    <a:pt x="0" y="12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7" name="Google Shape;1047;p11"/>
            <p:cNvSpPr/>
            <p:nvPr/>
          </p:nvSpPr>
          <p:spPr>
            <a:xfrm>
              <a:off x="9434289" y="2104796"/>
              <a:ext cx="120650" cy="69850"/>
            </a:xfrm>
            <a:custGeom>
              <a:rect b="b" l="l" r="r" t="t"/>
              <a:pathLst>
                <a:path extrusionOk="0" h="14" w="24">
                  <a:moveTo>
                    <a:pt x="5" y="6"/>
                  </a:moveTo>
                  <a:cubicBezTo>
                    <a:pt x="5" y="5"/>
                    <a:pt x="12" y="0"/>
                    <a:pt x="16" y="4"/>
                  </a:cubicBezTo>
                  <a:cubicBezTo>
                    <a:pt x="24" y="13"/>
                    <a:pt x="0" y="14"/>
                    <a:pt x="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019827" y="2168296"/>
              <a:ext cx="95250" cy="76200"/>
            </a:xfrm>
            <a:custGeom>
              <a:rect b="b" l="l" r="r" t="t"/>
              <a:pathLst>
                <a:path extrusionOk="0" h="15" w="19">
                  <a:moveTo>
                    <a:pt x="11" y="0"/>
                  </a:moveTo>
                  <a:cubicBezTo>
                    <a:pt x="12" y="0"/>
                    <a:pt x="19" y="1"/>
                    <a:pt x="16" y="7"/>
                  </a:cubicBezTo>
                  <a:cubicBezTo>
                    <a:pt x="12" y="15"/>
                    <a:pt x="0" y="2"/>
                    <a:pt x="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121427" y="2165121"/>
              <a:ext cx="85725" cy="79375"/>
            </a:xfrm>
            <a:custGeom>
              <a:rect b="b" l="l" r="r" t="t"/>
              <a:pathLst>
                <a:path extrusionOk="0" h="16" w="17">
                  <a:moveTo>
                    <a:pt x="9" y="1"/>
                  </a:moveTo>
                  <a:cubicBezTo>
                    <a:pt x="9" y="2"/>
                    <a:pt x="17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26214" y="2160358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427814" y="2160358"/>
              <a:ext cx="100013" cy="77788"/>
            </a:xfrm>
            <a:custGeom>
              <a:rect b="b" l="l" r="r" t="t"/>
              <a:pathLst>
                <a:path extrusionOk="0" h="16" w="20">
                  <a:moveTo>
                    <a:pt x="11" y="2"/>
                  </a:moveTo>
                  <a:cubicBezTo>
                    <a:pt x="14" y="0"/>
                    <a:pt x="18" y="0"/>
                    <a:pt x="18" y="5"/>
                  </a:cubicBezTo>
                  <a:cubicBezTo>
                    <a:pt x="20" y="16"/>
                    <a:pt x="0" y="9"/>
                    <a:pt x="11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637364" y="2160358"/>
              <a:ext cx="104775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742139" y="2160358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848502" y="216035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954864" y="2160358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9058052" y="216035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9164414" y="2160358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9267602" y="2160358"/>
              <a:ext cx="103187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9373964" y="2160358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8081739" y="2215921"/>
              <a:ext cx="84138" cy="69850"/>
            </a:xfrm>
            <a:custGeom>
              <a:rect b="b" l="l" r="r" t="t"/>
              <a:pathLst>
                <a:path extrusionOk="0" h="14" w="17">
                  <a:moveTo>
                    <a:pt x="8" y="2"/>
                  </a:moveTo>
                  <a:cubicBezTo>
                    <a:pt x="11" y="0"/>
                    <a:pt x="17" y="3"/>
                    <a:pt x="14" y="8"/>
                  </a:cubicBezTo>
                  <a:cubicBezTo>
                    <a:pt x="12" y="14"/>
                    <a:pt x="0" y="7"/>
                    <a:pt x="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8270652" y="22159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8396064" y="2193696"/>
              <a:ext cx="69850" cy="85725"/>
            </a:xfrm>
            <a:custGeom>
              <a:rect b="b" l="l" r="r" t="t"/>
              <a:pathLst>
                <a:path extrusionOk="0" h="17" w="14">
                  <a:moveTo>
                    <a:pt x="6" y="6"/>
                  </a:moveTo>
                  <a:cubicBezTo>
                    <a:pt x="13" y="0"/>
                    <a:pt x="14" y="14"/>
                    <a:pt x="10" y="15"/>
                  </a:cubicBezTo>
                  <a:cubicBezTo>
                    <a:pt x="4" y="17"/>
                    <a:pt x="0" y="11"/>
                    <a:pt x="6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8586564" y="22159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692927" y="22159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797702" y="22159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8902477" y="22159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9002489" y="2215921"/>
              <a:ext cx="106363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8" name="Google Shape;1068;p11"/>
            <p:cNvSpPr/>
            <p:nvPr/>
          </p:nvSpPr>
          <p:spPr>
            <a:xfrm>
              <a:off x="9108852" y="22159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69" name="Google Shape;1069;p11"/>
            <p:cNvSpPr/>
            <p:nvPr/>
          </p:nvSpPr>
          <p:spPr>
            <a:xfrm>
              <a:off x="9213627" y="22159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9319989" y="22159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8567514" y="2255608"/>
              <a:ext cx="69850" cy="79375"/>
            </a:xfrm>
            <a:custGeom>
              <a:rect b="b" l="l" r="r" t="t"/>
              <a:pathLst>
                <a:path extrusionOk="0" h="16" w="14">
                  <a:moveTo>
                    <a:pt x="3" y="4"/>
                  </a:moveTo>
                  <a:cubicBezTo>
                    <a:pt x="12" y="0"/>
                    <a:pt x="14" y="16"/>
                    <a:pt x="3" y="13"/>
                  </a:cubicBezTo>
                  <a:cubicBezTo>
                    <a:pt x="2" y="13"/>
                    <a:pt x="0" y="6"/>
                    <a:pt x="3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8637364" y="2263546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8742139" y="226354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8848502" y="226354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8954864" y="226354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9058052" y="226354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9164414" y="226354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9267602" y="2263546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9373964" y="226354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8692927" y="23191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8797702" y="23191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8902477" y="23191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9002489" y="2319108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9108852" y="23191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9213627" y="23191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6" name="Google Shape;1086;p11"/>
            <p:cNvSpPr/>
            <p:nvPr/>
          </p:nvSpPr>
          <p:spPr>
            <a:xfrm>
              <a:off x="9319989" y="23191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7" name="Google Shape;1087;p11"/>
            <p:cNvSpPr/>
            <p:nvPr/>
          </p:nvSpPr>
          <p:spPr>
            <a:xfrm>
              <a:off x="8121427" y="2369908"/>
              <a:ext cx="100012" cy="55563"/>
            </a:xfrm>
            <a:custGeom>
              <a:rect b="b" l="l" r="r" t="t"/>
              <a:pathLst>
                <a:path extrusionOk="0" h="11" w="20">
                  <a:moveTo>
                    <a:pt x="9" y="2"/>
                  </a:moveTo>
                  <a:cubicBezTo>
                    <a:pt x="13" y="0"/>
                    <a:pt x="20" y="3"/>
                    <a:pt x="17" y="7"/>
                  </a:cubicBezTo>
                  <a:cubicBezTo>
                    <a:pt x="14" y="11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8" name="Google Shape;1088;p11"/>
            <p:cNvSpPr/>
            <p:nvPr/>
          </p:nvSpPr>
          <p:spPr>
            <a:xfrm>
              <a:off x="8221439" y="2369908"/>
              <a:ext cx="88900" cy="69850"/>
            </a:xfrm>
            <a:custGeom>
              <a:rect b="b" l="l" r="r" t="t"/>
              <a:pathLst>
                <a:path extrusionOk="0" h="14" w="18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18" y="14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89" name="Google Shape;1089;p11"/>
            <p:cNvSpPr/>
            <p:nvPr/>
          </p:nvSpPr>
          <p:spPr>
            <a:xfrm>
              <a:off x="8742139" y="23699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0" name="Google Shape;1090;p11"/>
            <p:cNvSpPr/>
            <p:nvPr/>
          </p:nvSpPr>
          <p:spPr>
            <a:xfrm>
              <a:off x="8848502" y="23699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1" name="Google Shape;1091;p11"/>
            <p:cNvSpPr/>
            <p:nvPr/>
          </p:nvSpPr>
          <p:spPr>
            <a:xfrm>
              <a:off x="8954864" y="23699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2" name="Google Shape;1092;p11"/>
            <p:cNvSpPr/>
            <p:nvPr/>
          </p:nvSpPr>
          <p:spPr>
            <a:xfrm>
              <a:off x="9058052" y="23699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3" name="Google Shape;1093;p11"/>
            <p:cNvSpPr/>
            <p:nvPr/>
          </p:nvSpPr>
          <p:spPr>
            <a:xfrm>
              <a:off x="9164414" y="23699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4" name="Google Shape;1094;p11"/>
            <p:cNvSpPr/>
            <p:nvPr/>
          </p:nvSpPr>
          <p:spPr>
            <a:xfrm>
              <a:off x="9267602" y="2369908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5" name="Google Shape;1095;p11"/>
            <p:cNvSpPr/>
            <p:nvPr/>
          </p:nvSpPr>
          <p:spPr>
            <a:xfrm>
              <a:off x="9373964" y="23699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6" name="Google Shape;1096;p11"/>
            <p:cNvSpPr/>
            <p:nvPr/>
          </p:nvSpPr>
          <p:spPr>
            <a:xfrm>
              <a:off x="7537227" y="2420708"/>
              <a:ext cx="103187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7" name="Google Shape;1097;p11"/>
            <p:cNvSpPr/>
            <p:nvPr/>
          </p:nvSpPr>
          <p:spPr>
            <a:xfrm>
              <a:off x="7970614" y="2430233"/>
              <a:ext cx="85725" cy="65088"/>
            </a:xfrm>
            <a:custGeom>
              <a:rect b="b" l="l" r="r" t="t"/>
              <a:pathLst>
                <a:path extrusionOk="0" h="13" w="17">
                  <a:moveTo>
                    <a:pt x="9" y="1"/>
                  </a:moveTo>
                  <a:cubicBezTo>
                    <a:pt x="12" y="0"/>
                    <a:pt x="17" y="7"/>
                    <a:pt x="13" y="10"/>
                  </a:cubicBezTo>
                  <a:cubicBezTo>
                    <a:pt x="8" y="13"/>
                    <a:pt x="0" y="3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8" name="Google Shape;1098;p11"/>
            <p:cNvSpPr/>
            <p:nvPr/>
          </p:nvSpPr>
          <p:spPr>
            <a:xfrm>
              <a:off x="8059514" y="2420708"/>
              <a:ext cx="100013" cy="79375"/>
            </a:xfrm>
            <a:custGeom>
              <a:rect b="b" l="l" r="r" t="t"/>
              <a:pathLst>
                <a:path extrusionOk="0" h="16" w="20">
                  <a:moveTo>
                    <a:pt x="10" y="3"/>
                  </a:moveTo>
                  <a:cubicBezTo>
                    <a:pt x="11" y="2"/>
                    <a:pt x="17" y="0"/>
                    <a:pt x="18" y="5"/>
                  </a:cubicBezTo>
                  <a:cubicBezTo>
                    <a:pt x="20" y="16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099" name="Google Shape;1099;p11"/>
            <p:cNvSpPr/>
            <p:nvPr/>
          </p:nvSpPr>
          <p:spPr>
            <a:xfrm>
              <a:off x="8797702" y="2420708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0" name="Google Shape;1100;p11"/>
            <p:cNvSpPr/>
            <p:nvPr/>
          </p:nvSpPr>
          <p:spPr>
            <a:xfrm>
              <a:off x="8902477" y="2420708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1" name="Google Shape;1101;p11"/>
            <p:cNvSpPr/>
            <p:nvPr/>
          </p:nvSpPr>
          <p:spPr>
            <a:xfrm>
              <a:off x="9002489" y="2420708"/>
              <a:ext cx="106363" cy="90488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2" name="Google Shape;1102;p11"/>
            <p:cNvSpPr/>
            <p:nvPr/>
          </p:nvSpPr>
          <p:spPr>
            <a:xfrm>
              <a:off x="9108852" y="2420708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3" name="Google Shape;1103;p11"/>
            <p:cNvSpPr/>
            <p:nvPr/>
          </p:nvSpPr>
          <p:spPr>
            <a:xfrm>
              <a:off x="9213627" y="2420708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4" name="Google Shape;1104;p11"/>
            <p:cNvSpPr/>
            <p:nvPr/>
          </p:nvSpPr>
          <p:spPr>
            <a:xfrm>
              <a:off x="9319989" y="2420708"/>
              <a:ext cx="98425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5" name="Google Shape;1105;p11"/>
            <p:cNvSpPr/>
            <p:nvPr/>
          </p:nvSpPr>
          <p:spPr>
            <a:xfrm>
              <a:off x="7522939" y="2458808"/>
              <a:ext cx="69850" cy="77788"/>
            </a:xfrm>
            <a:custGeom>
              <a:rect b="b" l="l" r="r" t="t"/>
              <a:pathLst>
                <a:path extrusionOk="0" h="15" w="14">
                  <a:moveTo>
                    <a:pt x="3" y="5"/>
                  </a:moveTo>
                  <a:cubicBezTo>
                    <a:pt x="11" y="0"/>
                    <a:pt x="14" y="15"/>
                    <a:pt x="5" y="14"/>
                  </a:cubicBezTo>
                  <a:cubicBezTo>
                    <a:pt x="0" y="14"/>
                    <a:pt x="1" y="6"/>
                    <a:pt x="3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6" name="Google Shape;1106;p11"/>
            <p:cNvSpPr/>
            <p:nvPr/>
          </p:nvSpPr>
          <p:spPr>
            <a:xfrm>
              <a:off x="7592789" y="2485796"/>
              <a:ext cx="111125" cy="60325"/>
            </a:xfrm>
            <a:custGeom>
              <a:rect b="b" l="l" r="r" t="t"/>
              <a:pathLst>
                <a:path extrusionOk="0" h="12" w="22">
                  <a:moveTo>
                    <a:pt x="12" y="0"/>
                  </a:moveTo>
                  <a:cubicBezTo>
                    <a:pt x="12" y="0"/>
                    <a:pt x="22" y="1"/>
                    <a:pt x="17" y="7"/>
                  </a:cubicBezTo>
                  <a:cubicBezTo>
                    <a:pt x="13" y="12"/>
                    <a:pt x="0" y="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7" name="Google Shape;1107;p11"/>
            <p:cNvSpPr/>
            <p:nvPr/>
          </p:nvSpPr>
          <p:spPr>
            <a:xfrm>
              <a:off x="7699152" y="24762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8" name="Google Shape;1108;p11"/>
            <p:cNvSpPr/>
            <p:nvPr/>
          </p:nvSpPr>
          <p:spPr>
            <a:xfrm>
              <a:off x="7810277" y="2476271"/>
              <a:ext cx="95250" cy="74612"/>
            </a:xfrm>
            <a:custGeom>
              <a:rect b="b" l="l" r="r" t="t"/>
              <a:pathLst>
                <a:path extrusionOk="0" h="15" w="19">
                  <a:moveTo>
                    <a:pt x="8" y="2"/>
                  </a:moveTo>
                  <a:cubicBezTo>
                    <a:pt x="12" y="0"/>
                    <a:pt x="19" y="2"/>
                    <a:pt x="16" y="9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09" name="Google Shape;1109;p11"/>
            <p:cNvSpPr/>
            <p:nvPr/>
          </p:nvSpPr>
          <p:spPr>
            <a:xfrm>
              <a:off x="8221439" y="24762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0" name="Google Shape;1110;p11"/>
            <p:cNvSpPr/>
            <p:nvPr/>
          </p:nvSpPr>
          <p:spPr>
            <a:xfrm>
              <a:off x="8332564" y="2485796"/>
              <a:ext cx="114300" cy="53975"/>
            </a:xfrm>
            <a:custGeom>
              <a:rect b="b" l="l" r="r" t="t"/>
              <a:pathLst>
                <a:path extrusionOk="0" h="11" w="23">
                  <a:moveTo>
                    <a:pt x="13" y="0"/>
                  </a:moveTo>
                  <a:cubicBezTo>
                    <a:pt x="11" y="0"/>
                    <a:pt x="23" y="6"/>
                    <a:pt x="14" y="9"/>
                  </a:cubicBezTo>
                  <a:cubicBezTo>
                    <a:pt x="8" y="11"/>
                    <a:pt x="0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1" name="Google Shape;1111;p11"/>
            <p:cNvSpPr/>
            <p:nvPr/>
          </p:nvSpPr>
          <p:spPr>
            <a:xfrm>
              <a:off x="8848502" y="24762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2" name="Google Shape;1112;p11"/>
            <p:cNvSpPr/>
            <p:nvPr/>
          </p:nvSpPr>
          <p:spPr>
            <a:xfrm>
              <a:off x="8954864" y="247627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3" name="Google Shape;1113;p11"/>
            <p:cNvSpPr/>
            <p:nvPr/>
          </p:nvSpPr>
          <p:spPr>
            <a:xfrm>
              <a:off x="9058052" y="24762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4" name="Google Shape;1114;p11"/>
            <p:cNvSpPr/>
            <p:nvPr/>
          </p:nvSpPr>
          <p:spPr>
            <a:xfrm>
              <a:off x="9164414" y="247627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5" name="Google Shape;1115;p11"/>
            <p:cNvSpPr/>
            <p:nvPr/>
          </p:nvSpPr>
          <p:spPr>
            <a:xfrm>
              <a:off x="9267602" y="2476271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6" name="Google Shape;1116;p11"/>
            <p:cNvSpPr/>
            <p:nvPr/>
          </p:nvSpPr>
          <p:spPr>
            <a:xfrm>
              <a:off x="7648352" y="252548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2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7" name="Google Shape;1117;p11"/>
            <p:cNvSpPr/>
            <p:nvPr/>
          </p:nvSpPr>
          <p:spPr>
            <a:xfrm>
              <a:off x="7749952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8" name="Google Shape;1118;p11"/>
            <p:cNvSpPr/>
            <p:nvPr/>
          </p:nvSpPr>
          <p:spPr>
            <a:xfrm>
              <a:off x="7861077" y="2531833"/>
              <a:ext cx="84137" cy="77788"/>
            </a:xfrm>
            <a:custGeom>
              <a:rect b="b" l="l" r="r" t="t"/>
              <a:pathLst>
                <a:path extrusionOk="0" h="16" w="17">
                  <a:moveTo>
                    <a:pt x="9" y="1"/>
                  </a:moveTo>
                  <a:cubicBezTo>
                    <a:pt x="9" y="1"/>
                    <a:pt x="16" y="0"/>
                    <a:pt x="17" y="5"/>
                  </a:cubicBezTo>
                  <a:cubicBezTo>
                    <a:pt x="17" y="16"/>
                    <a:pt x="0" y="7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19" name="Google Shape;1119;p11"/>
            <p:cNvSpPr/>
            <p:nvPr/>
          </p:nvSpPr>
          <p:spPr>
            <a:xfrm>
              <a:off x="8277002" y="2525483"/>
              <a:ext cx="100012" cy="69850"/>
            </a:xfrm>
            <a:custGeom>
              <a:rect b="b" l="l" r="r" t="t"/>
              <a:pathLst>
                <a:path extrusionOk="0" h="14" w="20">
                  <a:moveTo>
                    <a:pt x="9" y="2"/>
                  </a:moveTo>
                  <a:cubicBezTo>
                    <a:pt x="13" y="0"/>
                    <a:pt x="20" y="4"/>
                    <a:pt x="17" y="9"/>
                  </a:cubicBezTo>
                  <a:cubicBezTo>
                    <a:pt x="14" y="14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0" name="Google Shape;1120;p11"/>
            <p:cNvSpPr/>
            <p:nvPr/>
          </p:nvSpPr>
          <p:spPr>
            <a:xfrm>
              <a:off x="8377014" y="252548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1" name="Google Shape;1121;p11"/>
            <p:cNvSpPr/>
            <p:nvPr/>
          </p:nvSpPr>
          <p:spPr>
            <a:xfrm>
              <a:off x="8486552" y="2531833"/>
              <a:ext cx="85725" cy="77788"/>
            </a:xfrm>
            <a:custGeom>
              <a:rect b="b" l="l" r="r" t="t"/>
              <a:pathLst>
                <a:path extrusionOk="0" h="16" w="17">
                  <a:moveTo>
                    <a:pt x="9" y="1"/>
                  </a:moveTo>
                  <a:cubicBezTo>
                    <a:pt x="10" y="1"/>
                    <a:pt x="17" y="0"/>
                    <a:pt x="17" y="5"/>
                  </a:cubicBezTo>
                  <a:cubicBezTo>
                    <a:pt x="17" y="16"/>
                    <a:pt x="0" y="8"/>
                    <a:pt x="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2" name="Google Shape;1122;p11"/>
            <p:cNvSpPr/>
            <p:nvPr/>
          </p:nvSpPr>
          <p:spPr>
            <a:xfrm>
              <a:off x="8902477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3" name="Google Shape;1123;p11"/>
            <p:cNvSpPr/>
            <p:nvPr/>
          </p:nvSpPr>
          <p:spPr>
            <a:xfrm>
              <a:off x="9002489" y="2525483"/>
              <a:ext cx="106363" cy="90488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4" name="Google Shape;1124;p11"/>
            <p:cNvSpPr/>
            <p:nvPr/>
          </p:nvSpPr>
          <p:spPr>
            <a:xfrm>
              <a:off x="9108852" y="252548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5" name="Google Shape;1125;p11"/>
            <p:cNvSpPr/>
            <p:nvPr/>
          </p:nvSpPr>
          <p:spPr>
            <a:xfrm>
              <a:off x="9213627" y="252548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6" name="Google Shape;1126;p11"/>
            <p:cNvSpPr/>
            <p:nvPr/>
          </p:nvSpPr>
          <p:spPr>
            <a:xfrm>
              <a:off x="6756177" y="2576283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1"/>
                    <a:pt x="16" y="0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7" name="Google Shape;1127;p11"/>
            <p:cNvSpPr/>
            <p:nvPr/>
          </p:nvSpPr>
          <p:spPr>
            <a:xfrm>
              <a:off x="6862539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8" name="Google Shape;1128;p11"/>
            <p:cNvSpPr/>
            <p:nvPr/>
          </p:nvSpPr>
          <p:spPr>
            <a:xfrm>
              <a:off x="6967314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29" name="Google Shape;1129;p11"/>
            <p:cNvSpPr/>
            <p:nvPr/>
          </p:nvSpPr>
          <p:spPr>
            <a:xfrm>
              <a:off x="7067327" y="25810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0" name="Google Shape;1130;p11"/>
            <p:cNvSpPr/>
            <p:nvPr/>
          </p:nvSpPr>
          <p:spPr>
            <a:xfrm>
              <a:off x="7183214" y="2581046"/>
              <a:ext cx="95250" cy="76200"/>
            </a:xfrm>
            <a:custGeom>
              <a:rect b="b" l="l" r="r" t="t"/>
              <a:pathLst>
                <a:path extrusionOk="0" h="15" w="19">
                  <a:moveTo>
                    <a:pt x="8" y="2"/>
                  </a:moveTo>
                  <a:cubicBezTo>
                    <a:pt x="11" y="0"/>
                    <a:pt x="19" y="2"/>
                    <a:pt x="16" y="8"/>
                  </a:cubicBezTo>
                  <a:cubicBezTo>
                    <a:pt x="13" y="15"/>
                    <a:pt x="0" y="8"/>
                    <a:pt x="8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1" name="Google Shape;1131;p11"/>
            <p:cNvSpPr/>
            <p:nvPr/>
          </p:nvSpPr>
          <p:spPr>
            <a:xfrm>
              <a:off x="7272114" y="2581046"/>
              <a:ext cx="95250" cy="95250"/>
            </a:xfrm>
            <a:custGeom>
              <a:rect b="b" l="l" r="r" t="t"/>
              <a:pathLst>
                <a:path extrusionOk="0" h="19" w="19">
                  <a:moveTo>
                    <a:pt x="14" y="2"/>
                  </a:moveTo>
                  <a:cubicBezTo>
                    <a:pt x="15" y="1"/>
                    <a:pt x="19" y="0"/>
                    <a:pt x="19" y="6"/>
                  </a:cubicBezTo>
                  <a:cubicBezTo>
                    <a:pt x="18" y="19"/>
                    <a:pt x="0" y="5"/>
                    <a:pt x="14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2" name="Google Shape;1132;p11"/>
            <p:cNvSpPr/>
            <p:nvPr/>
          </p:nvSpPr>
          <p:spPr>
            <a:xfrm>
              <a:off x="7383239" y="25810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3" name="Google Shape;1133;p11"/>
            <p:cNvSpPr/>
            <p:nvPr/>
          </p:nvSpPr>
          <p:spPr>
            <a:xfrm>
              <a:off x="7492777" y="25762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3"/>
                  </a:moveTo>
                  <a:cubicBezTo>
                    <a:pt x="8" y="3"/>
                    <a:pt x="16" y="0"/>
                    <a:pt x="17" y="4"/>
                  </a:cubicBezTo>
                  <a:cubicBezTo>
                    <a:pt x="20" y="17"/>
                    <a:pt x="0" y="12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4" name="Google Shape;1134;p11"/>
            <p:cNvSpPr/>
            <p:nvPr/>
          </p:nvSpPr>
          <p:spPr>
            <a:xfrm>
              <a:off x="7703914" y="2576283"/>
              <a:ext cx="101600" cy="58738"/>
            </a:xfrm>
            <a:custGeom>
              <a:rect b="b" l="l" r="r" t="t"/>
              <a:pathLst>
                <a:path extrusionOk="0" h="12" w="20">
                  <a:moveTo>
                    <a:pt x="8" y="3"/>
                  </a:moveTo>
                  <a:cubicBezTo>
                    <a:pt x="13" y="0"/>
                    <a:pt x="20" y="6"/>
                    <a:pt x="16" y="9"/>
                  </a:cubicBezTo>
                  <a:cubicBezTo>
                    <a:pt x="13" y="12"/>
                    <a:pt x="0" y="7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5" name="Google Shape;1135;p11"/>
            <p:cNvSpPr/>
            <p:nvPr/>
          </p:nvSpPr>
          <p:spPr>
            <a:xfrm>
              <a:off x="8221439" y="25762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1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6" name="Google Shape;1136;p11"/>
            <p:cNvSpPr/>
            <p:nvPr/>
          </p:nvSpPr>
          <p:spPr>
            <a:xfrm>
              <a:off x="8432577" y="2581046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7" name="Google Shape;1137;p11"/>
            <p:cNvSpPr/>
            <p:nvPr/>
          </p:nvSpPr>
          <p:spPr>
            <a:xfrm>
              <a:off x="8883427" y="2561996"/>
              <a:ext cx="85725" cy="128587"/>
            </a:xfrm>
            <a:custGeom>
              <a:rect b="b" l="l" r="r" t="t"/>
              <a:pathLst>
                <a:path extrusionOk="0" h="26" w="17">
                  <a:moveTo>
                    <a:pt x="4" y="6"/>
                  </a:moveTo>
                  <a:cubicBezTo>
                    <a:pt x="17" y="0"/>
                    <a:pt x="6" y="26"/>
                    <a:pt x="0" y="12"/>
                  </a:cubicBezTo>
                  <a:cubicBezTo>
                    <a:pt x="0" y="11"/>
                    <a:pt x="3" y="7"/>
                    <a:pt x="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8" name="Google Shape;1138;p11"/>
            <p:cNvSpPr/>
            <p:nvPr/>
          </p:nvSpPr>
          <p:spPr>
            <a:xfrm>
              <a:off x="8954864" y="2581046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39" name="Google Shape;1139;p11"/>
            <p:cNvSpPr/>
            <p:nvPr/>
          </p:nvSpPr>
          <p:spPr>
            <a:xfrm>
              <a:off x="9058052" y="25810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0" name="Google Shape;1140;p11"/>
            <p:cNvSpPr/>
            <p:nvPr/>
          </p:nvSpPr>
          <p:spPr>
            <a:xfrm>
              <a:off x="9164414" y="25810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1" name="Google Shape;1141;p11"/>
            <p:cNvSpPr/>
            <p:nvPr/>
          </p:nvSpPr>
          <p:spPr>
            <a:xfrm>
              <a:off x="6806977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2" name="Google Shape;1142;p11"/>
            <p:cNvSpPr/>
            <p:nvPr/>
          </p:nvSpPr>
          <p:spPr>
            <a:xfrm>
              <a:off x="6911752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3" name="Google Shape;1143;p11"/>
            <p:cNvSpPr/>
            <p:nvPr/>
          </p:nvSpPr>
          <p:spPr>
            <a:xfrm>
              <a:off x="7018114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4" name="Google Shape;1144;p11"/>
            <p:cNvSpPr/>
            <p:nvPr/>
          </p:nvSpPr>
          <p:spPr>
            <a:xfrm>
              <a:off x="7121302" y="2631846"/>
              <a:ext cx="103187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5" name="Google Shape;1145;p11"/>
            <p:cNvSpPr/>
            <p:nvPr/>
          </p:nvSpPr>
          <p:spPr>
            <a:xfrm>
              <a:off x="7227664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6" name="Google Shape;1146;p11"/>
            <p:cNvSpPr/>
            <p:nvPr/>
          </p:nvSpPr>
          <p:spPr>
            <a:xfrm>
              <a:off x="7334027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7" name="Google Shape;1147;p11"/>
            <p:cNvSpPr/>
            <p:nvPr/>
          </p:nvSpPr>
          <p:spPr>
            <a:xfrm>
              <a:off x="7434039" y="2631846"/>
              <a:ext cx="103188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8" name="Google Shape;1148;p11"/>
            <p:cNvSpPr/>
            <p:nvPr/>
          </p:nvSpPr>
          <p:spPr>
            <a:xfrm>
              <a:off x="7570564" y="2590571"/>
              <a:ext cx="84138" cy="155575"/>
            </a:xfrm>
            <a:custGeom>
              <a:rect b="b" l="l" r="r" t="t"/>
              <a:pathLst>
                <a:path extrusionOk="0" h="31" w="17">
                  <a:moveTo>
                    <a:pt x="4" y="10"/>
                  </a:moveTo>
                  <a:cubicBezTo>
                    <a:pt x="17" y="0"/>
                    <a:pt x="8" y="31"/>
                    <a:pt x="2" y="17"/>
                  </a:cubicBezTo>
                  <a:cubicBezTo>
                    <a:pt x="0" y="14"/>
                    <a:pt x="2" y="12"/>
                    <a:pt x="4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49" name="Google Shape;1149;p11"/>
            <p:cNvSpPr/>
            <p:nvPr/>
          </p:nvSpPr>
          <p:spPr>
            <a:xfrm>
              <a:off x="7634064" y="2631846"/>
              <a:ext cx="131763" cy="84137"/>
            </a:xfrm>
            <a:custGeom>
              <a:rect b="b" l="l" r="r" t="t"/>
              <a:pathLst>
                <a:path extrusionOk="0" h="17" w="26">
                  <a:moveTo>
                    <a:pt x="12" y="2"/>
                  </a:moveTo>
                  <a:cubicBezTo>
                    <a:pt x="11" y="3"/>
                    <a:pt x="18" y="0"/>
                    <a:pt x="20" y="4"/>
                  </a:cubicBezTo>
                  <a:cubicBezTo>
                    <a:pt x="26" y="17"/>
                    <a:pt x="0" y="10"/>
                    <a:pt x="1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0" name="Google Shape;1150;p11"/>
            <p:cNvSpPr/>
            <p:nvPr/>
          </p:nvSpPr>
          <p:spPr>
            <a:xfrm>
              <a:off x="7854727" y="26318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1" name="Google Shape;1151;p11"/>
            <p:cNvSpPr/>
            <p:nvPr/>
          </p:nvSpPr>
          <p:spPr>
            <a:xfrm>
              <a:off x="7961089" y="263184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2" name="Google Shape;1152;p11"/>
            <p:cNvSpPr/>
            <p:nvPr/>
          </p:nvSpPr>
          <p:spPr>
            <a:xfrm>
              <a:off x="8065864" y="263184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3" name="Google Shape;1153;p11"/>
            <p:cNvSpPr/>
            <p:nvPr/>
          </p:nvSpPr>
          <p:spPr>
            <a:xfrm>
              <a:off x="8502427" y="2615971"/>
              <a:ext cx="79375" cy="79375"/>
            </a:xfrm>
            <a:custGeom>
              <a:rect b="b" l="l" r="r" t="t"/>
              <a:pathLst>
                <a:path extrusionOk="0" h="16" w="16">
                  <a:moveTo>
                    <a:pt x="6" y="5"/>
                  </a:moveTo>
                  <a:cubicBezTo>
                    <a:pt x="14" y="0"/>
                    <a:pt x="16" y="13"/>
                    <a:pt x="11" y="14"/>
                  </a:cubicBezTo>
                  <a:cubicBezTo>
                    <a:pt x="7" y="16"/>
                    <a:pt x="0" y="9"/>
                    <a:pt x="6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4" name="Google Shape;1154;p11"/>
            <p:cNvSpPr/>
            <p:nvPr/>
          </p:nvSpPr>
          <p:spPr>
            <a:xfrm>
              <a:off x="8581802" y="2635021"/>
              <a:ext cx="111125" cy="80962"/>
            </a:xfrm>
            <a:custGeom>
              <a:rect b="b" l="l" r="r" t="t"/>
              <a:pathLst>
                <a:path extrusionOk="0" h="16" w="22">
                  <a:moveTo>
                    <a:pt x="11" y="1"/>
                  </a:moveTo>
                  <a:cubicBezTo>
                    <a:pt x="11" y="1"/>
                    <a:pt x="18" y="0"/>
                    <a:pt x="19" y="4"/>
                  </a:cubicBezTo>
                  <a:cubicBezTo>
                    <a:pt x="22" y="16"/>
                    <a:pt x="0" y="8"/>
                    <a:pt x="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5" name="Google Shape;1155;p11"/>
            <p:cNvSpPr/>
            <p:nvPr/>
          </p:nvSpPr>
          <p:spPr>
            <a:xfrm>
              <a:off x="8902477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6" name="Google Shape;1156;p11"/>
            <p:cNvSpPr/>
            <p:nvPr/>
          </p:nvSpPr>
          <p:spPr>
            <a:xfrm>
              <a:off x="9002489" y="2631846"/>
              <a:ext cx="106363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7" name="Google Shape;1157;p11"/>
            <p:cNvSpPr/>
            <p:nvPr/>
          </p:nvSpPr>
          <p:spPr>
            <a:xfrm>
              <a:off x="9108852" y="26318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8" name="Google Shape;1158;p11"/>
            <p:cNvSpPr/>
            <p:nvPr/>
          </p:nvSpPr>
          <p:spPr>
            <a:xfrm>
              <a:off x="7765827" y="2639783"/>
              <a:ext cx="103187" cy="61913"/>
            </a:xfrm>
            <a:custGeom>
              <a:rect b="b" l="l" r="r" t="t"/>
              <a:pathLst>
                <a:path extrusionOk="0" h="12" w="21">
                  <a:moveTo>
                    <a:pt x="4" y="3"/>
                  </a:moveTo>
                  <a:cubicBezTo>
                    <a:pt x="6" y="1"/>
                    <a:pt x="13" y="0"/>
                    <a:pt x="15" y="3"/>
                  </a:cubicBezTo>
                  <a:cubicBezTo>
                    <a:pt x="21" y="12"/>
                    <a:pt x="0" y="10"/>
                    <a:pt x="4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59" name="Google Shape;1159;p11"/>
            <p:cNvSpPr/>
            <p:nvPr/>
          </p:nvSpPr>
          <p:spPr>
            <a:xfrm>
              <a:off x="6862539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0" name="Google Shape;1160;p11"/>
            <p:cNvSpPr/>
            <p:nvPr/>
          </p:nvSpPr>
          <p:spPr>
            <a:xfrm>
              <a:off x="696731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1" name="Google Shape;1161;p11"/>
            <p:cNvSpPr/>
            <p:nvPr/>
          </p:nvSpPr>
          <p:spPr>
            <a:xfrm>
              <a:off x="7067327" y="26874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2" name="Google Shape;1162;p11"/>
            <p:cNvSpPr/>
            <p:nvPr/>
          </p:nvSpPr>
          <p:spPr>
            <a:xfrm>
              <a:off x="7172102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3" name="Google Shape;1163;p11"/>
            <p:cNvSpPr/>
            <p:nvPr/>
          </p:nvSpPr>
          <p:spPr>
            <a:xfrm>
              <a:off x="7278464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4" name="Google Shape;1164;p11"/>
            <p:cNvSpPr/>
            <p:nvPr/>
          </p:nvSpPr>
          <p:spPr>
            <a:xfrm>
              <a:off x="7383239" y="26874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5" name="Google Shape;1165;p11"/>
            <p:cNvSpPr/>
            <p:nvPr/>
          </p:nvSpPr>
          <p:spPr>
            <a:xfrm>
              <a:off x="7592789" y="2695346"/>
              <a:ext cx="106363" cy="71437"/>
            </a:xfrm>
            <a:custGeom>
              <a:rect b="b" l="l" r="r" t="t"/>
              <a:pathLst>
                <a:path extrusionOk="0" h="14" w="21">
                  <a:moveTo>
                    <a:pt x="12" y="0"/>
                  </a:moveTo>
                  <a:cubicBezTo>
                    <a:pt x="13" y="0"/>
                    <a:pt x="21" y="0"/>
                    <a:pt x="17" y="6"/>
                  </a:cubicBezTo>
                  <a:cubicBezTo>
                    <a:pt x="13" y="14"/>
                    <a:pt x="0" y="2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6" name="Google Shape;1166;p11"/>
            <p:cNvSpPr/>
            <p:nvPr/>
          </p:nvSpPr>
          <p:spPr>
            <a:xfrm>
              <a:off x="7699152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7" name="Google Shape;1167;p11"/>
            <p:cNvSpPr/>
            <p:nvPr/>
          </p:nvSpPr>
          <p:spPr>
            <a:xfrm>
              <a:off x="7799164" y="2687408"/>
              <a:ext cx="106363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8" name="Google Shape;1168;p11"/>
            <p:cNvSpPr/>
            <p:nvPr/>
          </p:nvSpPr>
          <p:spPr>
            <a:xfrm>
              <a:off x="7905527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69" name="Google Shape;1169;p11"/>
            <p:cNvSpPr/>
            <p:nvPr/>
          </p:nvSpPr>
          <p:spPr>
            <a:xfrm>
              <a:off x="8011889" y="26874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0" name="Google Shape;1170;p11"/>
            <p:cNvSpPr/>
            <p:nvPr/>
          </p:nvSpPr>
          <p:spPr>
            <a:xfrm>
              <a:off x="8115077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1" name="Google Shape;1171;p11"/>
            <p:cNvSpPr/>
            <p:nvPr/>
          </p:nvSpPr>
          <p:spPr>
            <a:xfrm>
              <a:off x="8432577" y="2687408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2" name="Google Shape;1172;p11"/>
            <p:cNvSpPr/>
            <p:nvPr/>
          </p:nvSpPr>
          <p:spPr>
            <a:xfrm>
              <a:off x="8848502" y="26874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3" name="Google Shape;1173;p11"/>
            <p:cNvSpPr/>
            <p:nvPr/>
          </p:nvSpPr>
          <p:spPr>
            <a:xfrm>
              <a:off x="8954864" y="2687408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4" name="Google Shape;1174;p11"/>
            <p:cNvSpPr/>
            <p:nvPr/>
          </p:nvSpPr>
          <p:spPr>
            <a:xfrm>
              <a:off x="6756177" y="2687408"/>
              <a:ext cx="125412" cy="69850"/>
            </a:xfrm>
            <a:custGeom>
              <a:rect b="b" l="l" r="r" t="t"/>
              <a:pathLst>
                <a:path extrusionOk="0" h="14" w="25">
                  <a:moveTo>
                    <a:pt x="8" y="3"/>
                  </a:moveTo>
                  <a:cubicBezTo>
                    <a:pt x="11" y="0"/>
                    <a:pt x="16" y="0"/>
                    <a:pt x="17" y="3"/>
                  </a:cubicBezTo>
                  <a:cubicBezTo>
                    <a:pt x="25" y="14"/>
                    <a:pt x="0" y="12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5" name="Google Shape;1175;p11"/>
            <p:cNvSpPr/>
            <p:nvPr/>
          </p:nvSpPr>
          <p:spPr>
            <a:xfrm>
              <a:off x="6811739" y="2731858"/>
              <a:ext cx="95250" cy="90488"/>
            </a:xfrm>
            <a:custGeom>
              <a:rect b="b" l="l" r="r" t="t"/>
              <a:pathLst>
                <a:path extrusionOk="0" h="18" w="19">
                  <a:moveTo>
                    <a:pt x="9" y="3"/>
                  </a:moveTo>
                  <a:cubicBezTo>
                    <a:pt x="12" y="1"/>
                    <a:pt x="16" y="0"/>
                    <a:pt x="17" y="6"/>
                  </a:cubicBezTo>
                  <a:cubicBezTo>
                    <a:pt x="19" y="18"/>
                    <a:pt x="0" y="10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6" name="Google Shape;1176;p11"/>
            <p:cNvSpPr/>
            <p:nvPr/>
          </p:nvSpPr>
          <p:spPr>
            <a:xfrm>
              <a:off x="6911752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7" name="Google Shape;1177;p11"/>
            <p:cNvSpPr/>
            <p:nvPr/>
          </p:nvSpPr>
          <p:spPr>
            <a:xfrm>
              <a:off x="701811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8" name="Google Shape;1178;p11"/>
            <p:cNvSpPr/>
            <p:nvPr/>
          </p:nvSpPr>
          <p:spPr>
            <a:xfrm>
              <a:off x="7121302" y="2735033"/>
              <a:ext cx="103187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79" name="Google Shape;1179;p11"/>
            <p:cNvSpPr/>
            <p:nvPr/>
          </p:nvSpPr>
          <p:spPr>
            <a:xfrm>
              <a:off x="722766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0" name="Google Shape;1180;p11"/>
            <p:cNvSpPr/>
            <p:nvPr/>
          </p:nvSpPr>
          <p:spPr>
            <a:xfrm>
              <a:off x="7334027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1" name="Google Shape;1181;p11"/>
            <p:cNvSpPr/>
            <p:nvPr/>
          </p:nvSpPr>
          <p:spPr>
            <a:xfrm>
              <a:off x="7434039" y="2735033"/>
              <a:ext cx="103188" cy="87313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2" name="Google Shape;1182;p11"/>
            <p:cNvSpPr/>
            <p:nvPr/>
          </p:nvSpPr>
          <p:spPr>
            <a:xfrm>
              <a:off x="7537227" y="2735033"/>
              <a:ext cx="103187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3" name="Google Shape;1183;p11"/>
            <p:cNvSpPr/>
            <p:nvPr/>
          </p:nvSpPr>
          <p:spPr>
            <a:xfrm>
              <a:off x="7643589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4" name="Google Shape;1184;p11"/>
            <p:cNvSpPr/>
            <p:nvPr/>
          </p:nvSpPr>
          <p:spPr>
            <a:xfrm>
              <a:off x="7754714" y="2731858"/>
              <a:ext cx="95250" cy="79375"/>
            </a:xfrm>
            <a:custGeom>
              <a:rect b="b" l="l" r="r" t="t"/>
              <a:pathLst>
                <a:path extrusionOk="0" h="16" w="19">
                  <a:moveTo>
                    <a:pt x="9" y="3"/>
                  </a:moveTo>
                  <a:cubicBezTo>
                    <a:pt x="13" y="0"/>
                    <a:pt x="19" y="4"/>
                    <a:pt x="17" y="10"/>
                  </a:cubicBezTo>
                  <a:cubicBezTo>
                    <a:pt x="14" y="16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5" name="Google Shape;1185;p11"/>
            <p:cNvSpPr/>
            <p:nvPr/>
          </p:nvSpPr>
          <p:spPr>
            <a:xfrm>
              <a:off x="7854727" y="273503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6" name="Google Shape;1186;p11"/>
            <p:cNvSpPr/>
            <p:nvPr/>
          </p:nvSpPr>
          <p:spPr>
            <a:xfrm>
              <a:off x="7961089" y="2735033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7" name="Google Shape;1187;p11"/>
            <p:cNvSpPr/>
            <p:nvPr/>
          </p:nvSpPr>
          <p:spPr>
            <a:xfrm>
              <a:off x="8065864" y="273503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8" name="Google Shape;1188;p11"/>
            <p:cNvSpPr/>
            <p:nvPr/>
          </p:nvSpPr>
          <p:spPr>
            <a:xfrm>
              <a:off x="8483377" y="2735033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89" name="Google Shape;1189;p11"/>
            <p:cNvSpPr/>
            <p:nvPr/>
          </p:nvSpPr>
          <p:spPr>
            <a:xfrm>
              <a:off x="8902477" y="273503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0" name="Google Shape;1190;p11"/>
            <p:cNvSpPr/>
            <p:nvPr/>
          </p:nvSpPr>
          <p:spPr>
            <a:xfrm>
              <a:off x="9002489" y="2735033"/>
              <a:ext cx="100013" cy="76200"/>
            </a:xfrm>
            <a:custGeom>
              <a:rect b="b" l="l" r="r" t="t"/>
              <a:pathLst>
                <a:path extrusionOk="0" h="15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5"/>
                    <a:pt x="0" y="10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1" name="Google Shape;1191;p11"/>
            <p:cNvSpPr/>
            <p:nvPr/>
          </p:nvSpPr>
          <p:spPr>
            <a:xfrm>
              <a:off x="6756177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2" name="Google Shape;1192;p11"/>
            <p:cNvSpPr/>
            <p:nvPr/>
          </p:nvSpPr>
          <p:spPr>
            <a:xfrm>
              <a:off x="6862539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3" name="Google Shape;1193;p11"/>
            <p:cNvSpPr/>
            <p:nvPr/>
          </p:nvSpPr>
          <p:spPr>
            <a:xfrm>
              <a:off x="696731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4" name="Google Shape;1194;p11"/>
            <p:cNvSpPr/>
            <p:nvPr/>
          </p:nvSpPr>
          <p:spPr>
            <a:xfrm>
              <a:off x="7067327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5" name="Google Shape;1195;p11"/>
            <p:cNvSpPr/>
            <p:nvPr/>
          </p:nvSpPr>
          <p:spPr>
            <a:xfrm>
              <a:off x="7172102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6" name="Google Shape;1196;p11"/>
            <p:cNvSpPr/>
            <p:nvPr/>
          </p:nvSpPr>
          <p:spPr>
            <a:xfrm>
              <a:off x="7278464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7" name="Google Shape;1197;p11"/>
            <p:cNvSpPr/>
            <p:nvPr/>
          </p:nvSpPr>
          <p:spPr>
            <a:xfrm>
              <a:off x="7383239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8" name="Google Shape;1198;p11"/>
            <p:cNvSpPr/>
            <p:nvPr/>
          </p:nvSpPr>
          <p:spPr>
            <a:xfrm>
              <a:off x="7489602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199" name="Google Shape;1199;p11"/>
            <p:cNvSpPr/>
            <p:nvPr/>
          </p:nvSpPr>
          <p:spPr>
            <a:xfrm>
              <a:off x="7592789" y="2785833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0" name="Google Shape;1200;p11"/>
            <p:cNvSpPr/>
            <p:nvPr/>
          </p:nvSpPr>
          <p:spPr>
            <a:xfrm>
              <a:off x="7799164" y="2785833"/>
              <a:ext cx="106363" cy="92075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1" name="Google Shape;1201;p11"/>
            <p:cNvSpPr/>
            <p:nvPr/>
          </p:nvSpPr>
          <p:spPr>
            <a:xfrm>
              <a:off x="7905527" y="2785833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2" name="Google Shape;1202;p11"/>
            <p:cNvSpPr/>
            <p:nvPr/>
          </p:nvSpPr>
          <p:spPr>
            <a:xfrm>
              <a:off x="8011889" y="2785833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3" name="Google Shape;1203;p11"/>
            <p:cNvSpPr/>
            <p:nvPr/>
          </p:nvSpPr>
          <p:spPr>
            <a:xfrm>
              <a:off x="8954864" y="2785833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4" name="Google Shape;1204;p11"/>
            <p:cNvSpPr/>
            <p:nvPr/>
          </p:nvSpPr>
          <p:spPr>
            <a:xfrm>
              <a:off x="6806977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5" name="Google Shape;1205;p11"/>
            <p:cNvSpPr/>
            <p:nvPr/>
          </p:nvSpPr>
          <p:spPr>
            <a:xfrm>
              <a:off x="6900639" y="2841396"/>
              <a:ext cx="128588" cy="80962"/>
            </a:xfrm>
            <a:custGeom>
              <a:rect b="b" l="l" r="r" t="t"/>
              <a:pathLst>
                <a:path extrusionOk="0" h="16" w="25">
                  <a:moveTo>
                    <a:pt x="12" y="2"/>
                  </a:moveTo>
                  <a:cubicBezTo>
                    <a:pt x="15" y="0"/>
                    <a:pt x="18" y="0"/>
                    <a:pt x="20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7227664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7" name="Google Shape;1207;p11"/>
            <p:cNvSpPr/>
            <p:nvPr/>
          </p:nvSpPr>
          <p:spPr>
            <a:xfrm>
              <a:off x="7334027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8" name="Google Shape;1208;p11"/>
            <p:cNvSpPr/>
            <p:nvPr/>
          </p:nvSpPr>
          <p:spPr>
            <a:xfrm>
              <a:off x="7434039" y="2841396"/>
              <a:ext cx="103188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7537227" y="2841396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0" name="Google Shape;1210;p11"/>
            <p:cNvSpPr/>
            <p:nvPr/>
          </p:nvSpPr>
          <p:spPr>
            <a:xfrm>
              <a:off x="7643589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1" name="Google Shape;1211;p11"/>
            <p:cNvSpPr/>
            <p:nvPr/>
          </p:nvSpPr>
          <p:spPr>
            <a:xfrm>
              <a:off x="7749952" y="28413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7854727" y="28413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3" name="Google Shape;1213;p11"/>
            <p:cNvSpPr/>
            <p:nvPr/>
          </p:nvSpPr>
          <p:spPr>
            <a:xfrm>
              <a:off x="7961089" y="2841396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4" name="Google Shape;1214;p11"/>
            <p:cNvSpPr/>
            <p:nvPr/>
          </p:nvSpPr>
          <p:spPr>
            <a:xfrm>
              <a:off x="8377014" y="284139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8491314" y="2838221"/>
              <a:ext cx="84138" cy="69850"/>
            </a:xfrm>
            <a:custGeom>
              <a:rect b="b" l="l" r="r" t="t"/>
              <a:pathLst>
                <a:path extrusionOk="0" h="14" w="17">
                  <a:moveTo>
                    <a:pt x="8" y="3"/>
                  </a:moveTo>
                  <a:cubicBezTo>
                    <a:pt x="13" y="0"/>
                    <a:pt x="17" y="10"/>
                    <a:pt x="13" y="12"/>
                  </a:cubicBezTo>
                  <a:cubicBezTo>
                    <a:pt x="10" y="14"/>
                    <a:pt x="0" y="7"/>
                    <a:pt x="8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6" name="Google Shape;1216;p11"/>
            <p:cNvSpPr/>
            <p:nvPr/>
          </p:nvSpPr>
          <p:spPr>
            <a:xfrm>
              <a:off x="7294339" y="2882671"/>
              <a:ext cx="84138" cy="79375"/>
            </a:xfrm>
            <a:custGeom>
              <a:rect b="b" l="l" r="r" t="t"/>
              <a:pathLst>
                <a:path extrusionOk="0" h="16" w="17">
                  <a:moveTo>
                    <a:pt x="7" y="4"/>
                  </a:moveTo>
                  <a:cubicBezTo>
                    <a:pt x="11" y="0"/>
                    <a:pt x="17" y="6"/>
                    <a:pt x="15" y="11"/>
                  </a:cubicBezTo>
                  <a:cubicBezTo>
                    <a:pt x="12" y="16"/>
                    <a:pt x="0" y="12"/>
                    <a:pt x="7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7383239" y="28921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489602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7592789" y="28921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7699152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799164" y="2892196"/>
              <a:ext cx="106363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7905527" y="28921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8011889" y="28921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432577" y="289219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7357839" y="2927121"/>
              <a:ext cx="76200" cy="100012"/>
            </a:xfrm>
            <a:custGeom>
              <a:rect b="b" l="l" r="r" t="t"/>
              <a:pathLst>
                <a:path extrusionOk="0" h="20" w="15">
                  <a:moveTo>
                    <a:pt x="4" y="6"/>
                  </a:moveTo>
                  <a:cubicBezTo>
                    <a:pt x="14" y="0"/>
                    <a:pt x="15" y="20"/>
                    <a:pt x="4" y="15"/>
                  </a:cubicBezTo>
                  <a:cubicBezTo>
                    <a:pt x="0" y="13"/>
                    <a:pt x="2" y="7"/>
                    <a:pt x="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7434039" y="2947758"/>
              <a:ext cx="103188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7537227" y="2947758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7643589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7749952" y="29477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7854727" y="29477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7961089" y="29477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8065864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8377014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8483377" y="29477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8586564" y="29477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7413402" y="2981096"/>
              <a:ext cx="76200" cy="77787"/>
            </a:xfrm>
            <a:custGeom>
              <a:rect b="b" l="l" r="r" t="t"/>
              <a:pathLst>
                <a:path extrusionOk="0" h="15" w="15">
                  <a:moveTo>
                    <a:pt x="4" y="5"/>
                  </a:moveTo>
                  <a:cubicBezTo>
                    <a:pt x="12" y="0"/>
                    <a:pt x="15" y="15"/>
                    <a:pt x="6" y="14"/>
                  </a:cubicBezTo>
                  <a:cubicBezTo>
                    <a:pt x="1" y="14"/>
                    <a:pt x="0" y="8"/>
                    <a:pt x="4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7489602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7592789" y="2996971"/>
              <a:ext cx="101600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7699152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7799164" y="2996971"/>
              <a:ext cx="106363" cy="90487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7905527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8011889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8115077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8221439" y="2996971"/>
              <a:ext cx="100013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8346852" y="3003321"/>
              <a:ext cx="85725" cy="69850"/>
            </a:xfrm>
            <a:custGeom>
              <a:rect b="b" l="l" r="r" t="t"/>
              <a:pathLst>
                <a:path extrusionOk="0" h="14" w="17">
                  <a:moveTo>
                    <a:pt x="8" y="1"/>
                  </a:moveTo>
                  <a:cubicBezTo>
                    <a:pt x="17" y="0"/>
                    <a:pt x="13" y="14"/>
                    <a:pt x="6" y="10"/>
                  </a:cubicBezTo>
                  <a:cubicBezTo>
                    <a:pt x="0" y="8"/>
                    <a:pt x="4" y="2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8432577" y="2996971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8537352" y="2996971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8637364" y="2996971"/>
              <a:ext cx="104775" cy="90487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7434039" y="3052533"/>
              <a:ext cx="103188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7537227" y="3052533"/>
              <a:ext cx="103187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7643589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7749952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7854727" y="30525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8065864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8170639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8377014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8483377" y="30525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8586564" y="30525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8692927" y="30525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7529289" y="3087458"/>
              <a:ext cx="63500" cy="80963"/>
            </a:xfrm>
            <a:custGeom>
              <a:rect b="b" l="l" r="r" t="t"/>
              <a:pathLst>
                <a:path extrusionOk="0" h="16" w="13">
                  <a:moveTo>
                    <a:pt x="2" y="5"/>
                  </a:moveTo>
                  <a:cubicBezTo>
                    <a:pt x="7" y="0"/>
                    <a:pt x="13" y="13"/>
                    <a:pt x="7" y="14"/>
                  </a:cubicBezTo>
                  <a:cubicBezTo>
                    <a:pt x="2" y="16"/>
                    <a:pt x="0" y="7"/>
                    <a:pt x="2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7592789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7699152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7799164" y="3103333"/>
              <a:ext cx="106363" cy="84138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7905527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8011889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8115077" y="3103333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8221439" y="3103333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8326214" y="3103333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8432577" y="3103333"/>
              <a:ext cx="98425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8561164" y="3081108"/>
              <a:ext cx="80963" cy="92075"/>
            </a:xfrm>
            <a:custGeom>
              <a:rect b="b" l="l" r="r" t="t"/>
              <a:pathLst>
                <a:path extrusionOk="0" h="18" w="16">
                  <a:moveTo>
                    <a:pt x="4" y="6"/>
                  </a:moveTo>
                  <a:cubicBezTo>
                    <a:pt x="16" y="0"/>
                    <a:pt x="10" y="18"/>
                    <a:pt x="3" y="14"/>
                  </a:cubicBezTo>
                  <a:cubicBezTo>
                    <a:pt x="0" y="12"/>
                    <a:pt x="1" y="8"/>
                    <a:pt x="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8751664" y="3112858"/>
              <a:ext cx="92075" cy="65088"/>
            </a:xfrm>
            <a:custGeom>
              <a:rect b="b" l="l" r="r" t="t"/>
              <a:pathLst>
                <a:path extrusionOk="0" h="13" w="18">
                  <a:moveTo>
                    <a:pt x="8" y="0"/>
                  </a:moveTo>
                  <a:cubicBezTo>
                    <a:pt x="9" y="0"/>
                    <a:pt x="18" y="3"/>
                    <a:pt x="15" y="8"/>
                  </a:cubicBezTo>
                  <a:cubicBezTo>
                    <a:pt x="11" y="13"/>
                    <a:pt x="0" y="5"/>
                    <a:pt x="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7537227" y="3157308"/>
              <a:ext cx="103187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7643589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7749952" y="31573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7854727" y="31573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6" name="Google Shape;1276;p11"/>
            <p:cNvSpPr/>
            <p:nvPr/>
          </p:nvSpPr>
          <p:spPr>
            <a:xfrm>
              <a:off x="7961089" y="31573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7" name="Google Shape;1277;p11"/>
            <p:cNvSpPr/>
            <p:nvPr/>
          </p:nvSpPr>
          <p:spPr>
            <a:xfrm>
              <a:off x="8065864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8" name="Google Shape;1278;p11"/>
            <p:cNvSpPr/>
            <p:nvPr/>
          </p:nvSpPr>
          <p:spPr>
            <a:xfrm>
              <a:off x="8270652" y="31573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79" name="Google Shape;1279;p11"/>
            <p:cNvSpPr/>
            <p:nvPr/>
          </p:nvSpPr>
          <p:spPr>
            <a:xfrm>
              <a:off x="8377014" y="315730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0" name="Google Shape;1280;p11"/>
            <p:cNvSpPr/>
            <p:nvPr/>
          </p:nvSpPr>
          <p:spPr>
            <a:xfrm>
              <a:off x="8483377" y="31573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1" name="Google Shape;1281;p11"/>
            <p:cNvSpPr/>
            <p:nvPr/>
          </p:nvSpPr>
          <p:spPr>
            <a:xfrm>
              <a:off x="7522939" y="3173183"/>
              <a:ext cx="66675" cy="125413"/>
            </a:xfrm>
            <a:custGeom>
              <a:rect b="b" l="l" r="r" t="t"/>
              <a:pathLst>
                <a:path extrusionOk="0" h="25" w="13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7"/>
                    <a:pt x="0" y="11"/>
                    <a:pt x="3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2" name="Google Shape;1282;p11"/>
            <p:cNvSpPr/>
            <p:nvPr/>
          </p:nvSpPr>
          <p:spPr>
            <a:xfrm>
              <a:off x="7592789" y="3206521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3" name="Google Shape;1283;p11"/>
            <p:cNvSpPr/>
            <p:nvPr/>
          </p:nvSpPr>
          <p:spPr>
            <a:xfrm>
              <a:off x="7699152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4" name="Google Shape;1284;p11"/>
            <p:cNvSpPr/>
            <p:nvPr/>
          </p:nvSpPr>
          <p:spPr>
            <a:xfrm>
              <a:off x="7799164" y="3206521"/>
              <a:ext cx="106363" cy="87312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5" name="Google Shape;1285;p11"/>
            <p:cNvSpPr/>
            <p:nvPr/>
          </p:nvSpPr>
          <p:spPr>
            <a:xfrm>
              <a:off x="7905527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6" name="Google Shape;1286;p11"/>
            <p:cNvSpPr/>
            <p:nvPr/>
          </p:nvSpPr>
          <p:spPr>
            <a:xfrm>
              <a:off x="8011889" y="3206521"/>
              <a:ext cx="100013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7" name="Google Shape;1287;p11"/>
            <p:cNvSpPr/>
            <p:nvPr/>
          </p:nvSpPr>
          <p:spPr>
            <a:xfrm>
              <a:off x="8115077" y="3206521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8" name="Google Shape;1288;p11"/>
            <p:cNvSpPr/>
            <p:nvPr/>
          </p:nvSpPr>
          <p:spPr>
            <a:xfrm>
              <a:off x="8326214" y="3206521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89" name="Google Shape;1289;p11"/>
            <p:cNvSpPr/>
            <p:nvPr/>
          </p:nvSpPr>
          <p:spPr>
            <a:xfrm>
              <a:off x="8432577" y="3206521"/>
              <a:ext cx="98425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0" name="Google Shape;1290;p11"/>
            <p:cNvSpPr/>
            <p:nvPr/>
          </p:nvSpPr>
          <p:spPr>
            <a:xfrm>
              <a:off x="8537352" y="3206521"/>
              <a:ext cx="85725" cy="87312"/>
            </a:xfrm>
            <a:custGeom>
              <a:rect b="b" l="l" r="r" t="t"/>
              <a:pathLst>
                <a:path extrusionOk="0" h="17" w="17">
                  <a:moveTo>
                    <a:pt x="9" y="2"/>
                  </a:moveTo>
                  <a:cubicBezTo>
                    <a:pt x="13" y="0"/>
                    <a:pt x="17" y="1"/>
                    <a:pt x="17" y="6"/>
                  </a:cubicBezTo>
                  <a:cubicBezTo>
                    <a:pt x="17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1" name="Google Shape;1291;p11"/>
            <p:cNvSpPr/>
            <p:nvPr/>
          </p:nvSpPr>
          <p:spPr>
            <a:xfrm>
              <a:off x="7537227" y="3257321"/>
              <a:ext cx="103187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2" name="Google Shape;1292;p11"/>
            <p:cNvSpPr/>
            <p:nvPr/>
          </p:nvSpPr>
          <p:spPr>
            <a:xfrm>
              <a:off x="7643589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3" name="Google Shape;1293;p11"/>
            <p:cNvSpPr/>
            <p:nvPr/>
          </p:nvSpPr>
          <p:spPr>
            <a:xfrm>
              <a:off x="7749952" y="3257321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4" name="Google Shape;1294;p11"/>
            <p:cNvSpPr/>
            <p:nvPr/>
          </p:nvSpPr>
          <p:spPr>
            <a:xfrm>
              <a:off x="7854727" y="3257321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5" name="Google Shape;1295;p11"/>
            <p:cNvSpPr/>
            <p:nvPr/>
          </p:nvSpPr>
          <p:spPr>
            <a:xfrm>
              <a:off x="7961089" y="3257321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6" name="Google Shape;1296;p11"/>
            <p:cNvSpPr/>
            <p:nvPr/>
          </p:nvSpPr>
          <p:spPr>
            <a:xfrm>
              <a:off x="8065864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7" name="Google Shape;1297;p11"/>
            <p:cNvSpPr/>
            <p:nvPr/>
          </p:nvSpPr>
          <p:spPr>
            <a:xfrm>
              <a:off x="8307164" y="3243033"/>
              <a:ext cx="88900" cy="120650"/>
            </a:xfrm>
            <a:custGeom>
              <a:rect b="b" l="l" r="r" t="t"/>
              <a:pathLst>
                <a:path extrusionOk="0" h="24" w="18">
                  <a:moveTo>
                    <a:pt x="5" y="6"/>
                  </a:moveTo>
                  <a:cubicBezTo>
                    <a:pt x="18" y="0"/>
                    <a:pt x="5" y="24"/>
                    <a:pt x="1" y="11"/>
                  </a:cubicBezTo>
                  <a:cubicBezTo>
                    <a:pt x="0" y="9"/>
                    <a:pt x="2" y="6"/>
                    <a:pt x="5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377014" y="3257321"/>
              <a:ext cx="100013" cy="92075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7518177" y="3282721"/>
              <a:ext cx="80962" cy="106362"/>
            </a:xfrm>
            <a:custGeom>
              <a:rect b="b" l="l" r="r" t="t"/>
              <a:pathLst>
                <a:path extrusionOk="0" h="21" w="16">
                  <a:moveTo>
                    <a:pt x="4" y="8"/>
                  </a:moveTo>
                  <a:cubicBezTo>
                    <a:pt x="11" y="0"/>
                    <a:pt x="16" y="21"/>
                    <a:pt x="5" y="17"/>
                  </a:cubicBezTo>
                  <a:cubicBezTo>
                    <a:pt x="4" y="17"/>
                    <a:pt x="0" y="12"/>
                    <a:pt x="4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7592789" y="33128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1" name="Google Shape;1301;p11"/>
            <p:cNvSpPr/>
            <p:nvPr/>
          </p:nvSpPr>
          <p:spPr>
            <a:xfrm>
              <a:off x="7699152" y="33128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2" name="Google Shape;1302;p11"/>
            <p:cNvSpPr/>
            <p:nvPr/>
          </p:nvSpPr>
          <p:spPr>
            <a:xfrm>
              <a:off x="7799164" y="3312883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3" name="Google Shape;1303;p11"/>
            <p:cNvSpPr/>
            <p:nvPr/>
          </p:nvSpPr>
          <p:spPr>
            <a:xfrm>
              <a:off x="7905527" y="33128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4" name="Google Shape;1304;p11"/>
            <p:cNvSpPr/>
            <p:nvPr/>
          </p:nvSpPr>
          <p:spPr>
            <a:xfrm>
              <a:off x="8011889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5" name="Google Shape;1305;p11"/>
            <p:cNvSpPr/>
            <p:nvPr/>
          </p:nvSpPr>
          <p:spPr>
            <a:xfrm>
              <a:off x="8115077" y="33128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6" name="Google Shape;1306;p11"/>
            <p:cNvSpPr/>
            <p:nvPr/>
          </p:nvSpPr>
          <p:spPr>
            <a:xfrm>
              <a:off x="8221439" y="33128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7" name="Google Shape;1307;p11"/>
            <p:cNvSpPr/>
            <p:nvPr/>
          </p:nvSpPr>
          <p:spPr>
            <a:xfrm>
              <a:off x="8326214" y="33128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8" name="Google Shape;1308;p11"/>
            <p:cNvSpPr/>
            <p:nvPr/>
          </p:nvSpPr>
          <p:spPr>
            <a:xfrm>
              <a:off x="7537227" y="3363683"/>
              <a:ext cx="103187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09" name="Google Shape;1309;p11"/>
            <p:cNvSpPr/>
            <p:nvPr/>
          </p:nvSpPr>
          <p:spPr>
            <a:xfrm>
              <a:off x="7643589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0" name="Google Shape;1310;p11"/>
            <p:cNvSpPr/>
            <p:nvPr/>
          </p:nvSpPr>
          <p:spPr>
            <a:xfrm>
              <a:off x="7749952" y="3363683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1" name="Google Shape;1311;p11"/>
            <p:cNvSpPr/>
            <p:nvPr/>
          </p:nvSpPr>
          <p:spPr>
            <a:xfrm>
              <a:off x="7854727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2" name="Google Shape;1312;p11"/>
            <p:cNvSpPr/>
            <p:nvPr/>
          </p:nvSpPr>
          <p:spPr>
            <a:xfrm>
              <a:off x="7961089" y="3363683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3" name="Google Shape;1313;p11"/>
            <p:cNvSpPr/>
            <p:nvPr/>
          </p:nvSpPr>
          <p:spPr>
            <a:xfrm>
              <a:off x="8065864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4" name="Google Shape;1314;p11"/>
            <p:cNvSpPr/>
            <p:nvPr/>
          </p:nvSpPr>
          <p:spPr>
            <a:xfrm>
              <a:off x="8170639" y="3363683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5" name="Google Shape;1315;p11"/>
            <p:cNvSpPr/>
            <p:nvPr/>
          </p:nvSpPr>
          <p:spPr>
            <a:xfrm>
              <a:off x="8270652" y="3363683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6" name="Google Shape;1316;p11"/>
            <p:cNvSpPr/>
            <p:nvPr/>
          </p:nvSpPr>
          <p:spPr>
            <a:xfrm>
              <a:off x="7592789" y="34192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7" name="Google Shape;1317;p11"/>
            <p:cNvSpPr/>
            <p:nvPr/>
          </p:nvSpPr>
          <p:spPr>
            <a:xfrm>
              <a:off x="7699152" y="34192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8" name="Google Shape;1318;p11"/>
            <p:cNvSpPr/>
            <p:nvPr/>
          </p:nvSpPr>
          <p:spPr>
            <a:xfrm>
              <a:off x="7799164" y="3419246"/>
              <a:ext cx="106363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19" name="Google Shape;1319;p11"/>
            <p:cNvSpPr/>
            <p:nvPr/>
          </p:nvSpPr>
          <p:spPr>
            <a:xfrm>
              <a:off x="7905527" y="34192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0" name="Google Shape;1320;p11"/>
            <p:cNvSpPr/>
            <p:nvPr/>
          </p:nvSpPr>
          <p:spPr>
            <a:xfrm>
              <a:off x="8011889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1" name="Google Shape;1321;p11"/>
            <p:cNvSpPr/>
            <p:nvPr/>
          </p:nvSpPr>
          <p:spPr>
            <a:xfrm>
              <a:off x="8115077" y="34192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2" name="Google Shape;1322;p11"/>
            <p:cNvSpPr/>
            <p:nvPr/>
          </p:nvSpPr>
          <p:spPr>
            <a:xfrm>
              <a:off x="8221439" y="3419246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3" name="Google Shape;1323;p11"/>
            <p:cNvSpPr/>
            <p:nvPr/>
          </p:nvSpPr>
          <p:spPr>
            <a:xfrm>
              <a:off x="8326214" y="34192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4" name="Google Shape;1324;p11"/>
            <p:cNvSpPr/>
            <p:nvPr/>
          </p:nvSpPr>
          <p:spPr>
            <a:xfrm>
              <a:off x="7643589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5" name="Google Shape;1325;p11"/>
            <p:cNvSpPr/>
            <p:nvPr/>
          </p:nvSpPr>
          <p:spPr>
            <a:xfrm>
              <a:off x="7749952" y="3468458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6" name="Google Shape;1326;p11"/>
            <p:cNvSpPr/>
            <p:nvPr/>
          </p:nvSpPr>
          <p:spPr>
            <a:xfrm>
              <a:off x="7854727" y="3468458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7" name="Google Shape;1327;p11"/>
            <p:cNvSpPr/>
            <p:nvPr/>
          </p:nvSpPr>
          <p:spPr>
            <a:xfrm>
              <a:off x="7961089" y="3468458"/>
              <a:ext cx="98425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8" name="Google Shape;1328;p11"/>
            <p:cNvSpPr/>
            <p:nvPr/>
          </p:nvSpPr>
          <p:spPr>
            <a:xfrm>
              <a:off x="8065864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29" name="Google Shape;1329;p11"/>
            <p:cNvSpPr/>
            <p:nvPr/>
          </p:nvSpPr>
          <p:spPr>
            <a:xfrm>
              <a:off x="8170639" y="3468458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0" name="Google Shape;1330;p11"/>
            <p:cNvSpPr/>
            <p:nvPr/>
          </p:nvSpPr>
          <p:spPr>
            <a:xfrm>
              <a:off x="8270652" y="3468458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1" name="Google Shape;1331;p11"/>
            <p:cNvSpPr/>
            <p:nvPr/>
          </p:nvSpPr>
          <p:spPr>
            <a:xfrm>
              <a:off x="7729314" y="3500208"/>
              <a:ext cx="69850" cy="103188"/>
            </a:xfrm>
            <a:custGeom>
              <a:rect b="b" l="l" r="r" t="t"/>
              <a:pathLst>
                <a:path extrusionOk="0" h="21" w="14">
                  <a:moveTo>
                    <a:pt x="3" y="7"/>
                  </a:moveTo>
                  <a:cubicBezTo>
                    <a:pt x="13" y="0"/>
                    <a:pt x="14" y="21"/>
                    <a:pt x="3" y="16"/>
                  </a:cubicBezTo>
                  <a:cubicBezTo>
                    <a:pt x="0" y="14"/>
                    <a:pt x="2" y="8"/>
                    <a:pt x="3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2" name="Google Shape;1332;p11"/>
            <p:cNvSpPr/>
            <p:nvPr/>
          </p:nvSpPr>
          <p:spPr>
            <a:xfrm>
              <a:off x="7799164" y="3524021"/>
              <a:ext cx="106363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3" name="Google Shape;1333;p11"/>
            <p:cNvSpPr/>
            <p:nvPr/>
          </p:nvSpPr>
          <p:spPr>
            <a:xfrm>
              <a:off x="7905527" y="352402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4" name="Google Shape;1334;p11"/>
            <p:cNvSpPr/>
            <p:nvPr/>
          </p:nvSpPr>
          <p:spPr>
            <a:xfrm>
              <a:off x="8011889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5" name="Google Shape;1335;p11"/>
            <p:cNvSpPr/>
            <p:nvPr/>
          </p:nvSpPr>
          <p:spPr>
            <a:xfrm>
              <a:off x="8121427" y="3519258"/>
              <a:ext cx="93662" cy="74613"/>
            </a:xfrm>
            <a:custGeom>
              <a:rect b="b" l="l" r="r" t="t"/>
              <a:pathLst>
                <a:path extrusionOk="0" h="15" w="19">
                  <a:moveTo>
                    <a:pt x="9" y="3"/>
                  </a:moveTo>
                  <a:cubicBezTo>
                    <a:pt x="13" y="0"/>
                    <a:pt x="19" y="3"/>
                    <a:pt x="17" y="9"/>
                  </a:cubicBezTo>
                  <a:cubicBezTo>
                    <a:pt x="14" y="15"/>
                    <a:pt x="0" y="8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6" name="Google Shape;1336;p11"/>
            <p:cNvSpPr/>
            <p:nvPr/>
          </p:nvSpPr>
          <p:spPr>
            <a:xfrm>
              <a:off x="8221439" y="3524021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7" name="Google Shape;1337;p11"/>
            <p:cNvSpPr/>
            <p:nvPr/>
          </p:nvSpPr>
          <p:spPr>
            <a:xfrm>
              <a:off x="7749952" y="35748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7854727" y="35748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7949977" y="3574821"/>
              <a:ext cx="125412" cy="79375"/>
            </a:xfrm>
            <a:custGeom>
              <a:rect b="b" l="l" r="r" t="t"/>
              <a:pathLst>
                <a:path extrusionOk="0" h="16" w="25">
                  <a:moveTo>
                    <a:pt x="12" y="2"/>
                  </a:moveTo>
                  <a:cubicBezTo>
                    <a:pt x="15" y="0"/>
                    <a:pt x="18" y="0"/>
                    <a:pt x="19" y="3"/>
                  </a:cubicBezTo>
                  <a:cubicBezTo>
                    <a:pt x="25" y="16"/>
                    <a:pt x="0" y="10"/>
                    <a:pt x="12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8284939" y="3570058"/>
              <a:ext cx="80963" cy="74613"/>
            </a:xfrm>
            <a:custGeom>
              <a:rect b="b" l="l" r="r" t="t"/>
              <a:pathLst>
                <a:path extrusionOk="0" h="15" w="16">
                  <a:moveTo>
                    <a:pt x="7" y="3"/>
                  </a:moveTo>
                  <a:cubicBezTo>
                    <a:pt x="13" y="0"/>
                    <a:pt x="16" y="10"/>
                    <a:pt x="12" y="12"/>
                  </a:cubicBezTo>
                  <a:cubicBezTo>
                    <a:pt x="9" y="15"/>
                    <a:pt x="0" y="7"/>
                    <a:pt x="7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7799164" y="3625621"/>
              <a:ext cx="106363" cy="88900"/>
            </a:xfrm>
            <a:custGeom>
              <a:rect b="b" l="l" r="r" t="t"/>
              <a:pathLst>
                <a:path extrusionOk="0" h="18" w="21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7905527" y="3625621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7854727" y="3679596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7970614" y="3670071"/>
              <a:ext cx="79375" cy="80962"/>
            </a:xfrm>
            <a:custGeom>
              <a:rect b="b" l="l" r="r" t="t"/>
              <a:pathLst>
                <a:path extrusionOk="0" h="16" w="16">
                  <a:moveTo>
                    <a:pt x="8" y="4"/>
                  </a:moveTo>
                  <a:cubicBezTo>
                    <a:pt x="14" y="0"/>
                    <a:pt x="16" y="11"/>
                    <a:pt x="13" y="13"/>
                  </a:cubicBezTo>
                  <a:cubicBezTo>
                    <a:pt x="9" y="16"/>
                    <a:pt x="0" y="8"/>
                    <a:pt x="8" y="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7905527" y="3728808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7961089" y="3784371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8065864" y="3779608"/>
              <a:ext cx="125413" cy="69850"/>
            </a:xfrm>
            <a:custGeom>
              <a:rect b="b" l="l" r="r" t="t"/>
              <a:pathLst>
                <a:path extrusionOk="0" h="14" w="25">
                  <a:moveTo>
                    <a:pt x="6" y="5"/>
                  </a:moveTo>
                  <a:cubicBezTo>
                    <a:pt x="6" y="5"/>
                    <a:pt x="12" y="0"/>
                    <a:pt x="16" y="4"/>
                  </a:cubicBezTo>
                  <a:cubicBezTo>
                    <a:pt x="25" y="13"/>
                    <a:pt x="0" y="14"/>
                    <a:pt x="6" y="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8111902" y="3835171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8421464" y="3939946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8516714" y="3935183"/>
              <a:ext cx="131763" cy="90488"/>
            </a:xfrm>
            <a:custGeom>
              <a:rect b="b" l="l" r="r" t="t"/>
              <a:pathLst>
                <a:path extrusionOk="0" h="18" w="26">
                  <a:moveTo>
                    <a:pt x="12" y="3"/>
                  </a:moveTo>
                  <a:cubicBezTo>
                    <a:pt x="11" y="4"/>
                    <a:pt x="18" y="0"/>
                    <a:pt x="20" y="4"/>
                  </a:cubicBezTo>
                  <a:cubicBezTo>
                    <a:pt x="26" y="18"/>
                    <a:pt x="0" y="11"/>
                    <a:pt x="12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8372252" y="3990746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8477027" y="3990746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8581802" y="3990746"/>
              <a:ext cx="100012" cy="90487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8692927" y="4000271"/>
              <a:ext cx="88900" cy="71437"/>
            </a:xfrm>
            <a:custGeom>
              <a:rect b="b" l="l" r="r" t="t"/>
              <a:pathLst>
                <a:path extrusionOk="0" h="14" w="18">
                  <a:moveTo>
                    <a:pt x="8" y="1"/>
                  </a:moveTo>
                  <a:cubicBezTo>
                    <a:pt x="9" y="0"/>
                    <a:pt x="18" y="2"/>
                    <a:pt x="16" y="7"/>
                  </a:cubicBezTo>
                  <a:cubicBezTo>
                    <a:pt x="13" y="14"/>
                    <a:pt x="0" y="6"/>
                    <a:pt x="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8421464" y="404630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8527827" y="40463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8631014" y="404630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8737377" y="40463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8372252" y="409710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8477027" y="4097108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8581802" y="4097108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8686577" y="4097108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8788177" y="4097108"/>
              <a:ext cx="104775" cy="88900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8321452" y="41510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8421464" y="41510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8527827" y="41510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8631014" y="4151083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8737377" y="4151083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843739" y="4151083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8372252" y="4200296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8477027" y="4200296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8581802" y="4200296"/>
              <a:ext cx="100012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8686577" y="4200296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8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8788177" y="4200296"/>
              <a:ext cx="104775" cy="92075"/>
            </a:xfrm>
            <a:custGeom>
              <a:rect b="b" l="l" r="r" t="t"/>
              <a:pathLst>
                <a:path extrusionOk="0" h="18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8892952" y="4200296"/>
              <a:ext cx="101600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8999314" y="4200296"/>
              <a:ext cx="98425" cy="92075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8321452" y="42558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8421464" y="42558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8527827" y="42558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8631014" y="425585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8737377" y="425585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8843739" y="42558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8948514" y="4255858"/>
              <a:ext cx="101600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9053289" y="4255858"/>
              <a:ext cx="100013" cy="84138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8372252" y="43066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8477027" y="43066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8581802" y="430665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8686577" y="43066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8788177" y="4306658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8892952" y="430665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8999314" y="43066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8421464" y="43622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8527827" y="43622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8631014" y="43622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8737377" y="43622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8843739" y="43622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8948514" y="43622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9053289" y="4362221"/>
              <a:ext cx="100013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8477027" y="44130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8581802" y="4413021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8686577" y="44130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8788177" y="4413021"/>
              <a:ext cx="104775" cy="84137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8892952" y="4413021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8999314" y="4413021"/>
              <a:ext cx="98425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8527827" y="446223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8631014" y="446223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8737377" y="4462233"/>
              <a:ext cx="100012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8843739" y="4462233"/>
              <a:ext cx="100013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8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8948514" y="4462233"/>
              <a:ext cx="101600" cy="90488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9078689" y="4446358"/>
              <a:ext cx="65088" cy="76200"/>
            </a:xfrm>
            <a:custGeom>
              <a:rect b="b" l="l" r="r" t="t"/>
              <a:pathLst>
                <a:path extrusionOk="0" h="15" w="13">
                  <a:moveTo>
                    <a:pt x="4" y="6"/>
                  </a:moveTo>
                  <a:cubicBezTo>
                    <a:pt x="12" y="0"/>
                    <a:pt x="13" y="14"/>
                    <a:pt x="7" y="15"/>
                  </a:cubicBezTo>
                  <a:cubicBezTo>
                    <a:pt x="2" y="15"/>
                    <a:pt x="0" y="8"/>
                    <a:pt x="4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8581802" y="4516208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8686577" y="45162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5"/>
                  </a:cubicBezTo>
                  <a:cubicBezTo>
                    <a:pt x="20" y="17"/>
                    <a:pt x="0" y="9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8788177" y="4516208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1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8892952" y="4516208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8999314" y="451620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8527827" y="45685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8631014" y="456859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8737377" y="456859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8843739" y="4568596"/>
              <a:ext cx="100013" cy="88900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8581802" y="4622571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8686577" y="4622571"/>
              <a:ext cx="101600" cy="85725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8788177" y="4622571"/>
              <a:ext cx="104775" cy="85725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8527827" y="467178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8631014" y="4671783"/>
              <a:ext cx="101600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8737377" y="4671783"/>
              <a:ext cx="100012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8843739" y="4671783"/>
              <a:ext cx="100013" cy="87313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8511952" y="4692421"/>
              <a:ext cx="63500" cy="125412"/>
            </a:xfrm>
            <a:custGeom>
              <a:rect b="b" l="l" r="r" t="t"/>
              <a:pathLst>
                <a:path extrusionOk="0" h="25" w="13">
                  <a:moveTo>
                    <a:pt x="3" y="9"/>
                  </a:moveTo>
                  <a:cubicBezTo>
                    <a:pt x="11" y="0"/>
                    <a:pt x="13" y="25"/>
                    <a:pt x="3" y="18"/>
                  </a:cubicBezTo>
                  <a:cubicBezTo>
                    <a:pt x="0" y="16"/>
                    <a:pt x="0" y="11"/>
                    <a:pt x="3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8581802" y="4727346"/>
              <a:ext cx="100012" cy="87312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8686577" y="4727346"/>
              <a:ext cx="101600" cy="87312"/>
            </a:xfrm>
            <a:custGeom>
              <a:rect b="b" l="l" r="r" t="t"/>
              <a:pathLst>
                <a:path extrusionOk="0" h="17" w="20">
                  <a:moveTo>
                    <a:pt x="9" y="2"/>
                  </a:moveTo>
                  <a:cubicBezTo>
                    <a:pt x="13" y="0"/>
                    <a:pt x="16" y="0"/>
                    <a:pt x="17" y="4"/>
                  </a:cubicBezTo>
                  <a:cubicBezTo>
                    <a:pt x="20" y="17"/>
                    <a:pt x="0" y="8"/>
                    <a:pt x="9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8788177" y="4727346"/>
              <a:ext cx="104775" cy="87312"/>
            </a:xfrm>
            <a:custGeom>
              <a:rect b="b" l="l" r="r" t="t"/>
              <a:pathLst>
                <a:path extrusionOk="0" h="17" w="21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1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8527827" y="47781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8631014" y="4778146"/>
              <a:ext cx="101600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8737377" y="4778146"/>
              <a:ext cx="100012" cy="84137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8477027" y="4828946"/>
              <a:ext cx="98425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7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8581802" y="4828946"/>
              <a:ext cx="100012" cy="88900"/>
            </a:xfrm>
            <a:custGeom>
              <a:rect b="b" l="l" r="r" t="t"/>
              <a:pathLst>
                <a:path extrusionOk="0" h="18" w="20">
                  <a:moveTo>
                    <a:pt x="10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10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8686577" y="4828946"/>
              <a:ext cx="101600" cy="88900"/>
            </a:xfrm>
            <a:custGeom>
              <a:rect b="b" l="l" r="r" t="t"/>
              <a:pathLst>
                <a:path extrusionOk="0" h="18" w="20">
                  <a:moveTo>
                    <a:pt x="9" y="3"/>
                  </a:moveTo>
                  <a:cubicBezTo>
                    <a:pt x="13" y="0"/>
                    <a:pt x="16" y="1"/>
                    <a:pt x="17" y="5"/>
                  </a:cubicBezTo>
                  <a:cubicBezTo>
                    <a:pt x="20" y="18"/>
                    <a:pt x="0" y="9"/>
                    <a:pt x="9" y="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8527827" y="4884508"/>
              <a:ext cx="100012" cy="84138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8662764" y="4859108"/>
              <a:ext cx="69850" cy="100013"/>
            </a:xfrm>
            <a:custGeom>
              <a:rect b="b" l="l" r="r" t="t"/>
              <a:pathLst>
                <a:path extrusionOk="0" h="20" w="14">
                  <a:moveTo>
                    <a:pt x="4" y="7"/>
                  </a:moveTo>
                  <a:cubicBezTo>
                    <a:pt x="14" y="0"/>
                    <a:pt x="13" y="20"/>
                    <a:pt x="4" y="16"/>
                  </a:cubicBezTo>
                  <a:cubicBezTo>
                    <a:pt x="0" y="15"/>
                    <a:pt x="0" y="10"/>
                    <a:pt x="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8477027" y="4933721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8527827" y="4987696"/>
              <a:ext cx="100012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8477027" y="5038496"/>
              <a:ext cx="98425" cy="90487"/>
            </a:xfrm>
            <a:custGeom>
              <a:rect b="b" l="l" r="r" t="t"/>
              <a:pathLst>
                <a:path extrusionOk="0" h="18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8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8421464" y="5094058"/>
              <a:ext cx="100013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8" y="4"/>
                  </a:cubicBezTo>
                  <a:cubicBezTo>
                    <a:pt x="20" y="17"/>
                    <a:pt x="0" y="8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8556402" y="5068658"/>
              <a:ext cx="71437" cy="100013"/>
            </a:xfrm>
            <a:custGeom>
              <a:rect b="b" l="l" r="r" t="t"/>
              <a:pathLst>
                <a:path extrusionOk="0" h="20" w="14">
                  <a:moveTo>
                    <a:pt x="4" y="7"/>
                  </a:moveTo>
                  <a:cubicBezTo>
                    <a:pt x="13" y="0"/>
                    <a:pt x="14" y="20"/>
                    <a:pt x="4" y="16"/>
                  </a:cubicBezTo>
                  <a:cubicBezTo>
                    <a:pt x="0" y="14"/>
                    <a:pt x="1" y="9"/>
                    <a:pt x="4" y="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8477027" y="5144858"/>
              <a:ext cx="98425" cy="85725"/>
            </a:xfrm>
            <a:custGeom>
              <a:rect b="b" l="l" r="r" t="t"/>
              <a:pathLst>
                <a:path extrusionOk="0" h="17" w="20">
                  <a:moveTo>
                    <a:pt x="10" y="2"/>
                  </a:moveTo>
                  <a:cubicBezTo>
                    <a:pt x="13" y="0"/>
                    <a:pt x="17" y="0"/>
                    <a:pt x="17" y="5"/>
                  </a:cubicBezTo>
                  <a:cubicBezTo>
                    <a:pt x="20" y="17"/>
                    <a:pt x="0" y="9"/>
                    <a:pt x="10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8457977" y="5163908"/>
              <a:ext cx="69850" cy="125413"/>
            </a:xfrm>
            <a:custGeom>
              <a:rect b="b" l="l" r="r" t="t"/>
              <a:pathLst>
                <a:path extrusionOk="0" h="25" w="14">
                  <a:moveTo>
                    <a:pt x="3" y="9"/>
                  </a:moveTo>
                  <a:cubicBezTo>
                    <a:pt x="12" y="0"/>
                    <a:pt x="14" y="25"/>
                    <a:pt x="3" y="18"/>
                  </a:cubicBezTo>
                  <a:cubicBezTo>
                    <a:pt x="0" y="15"/>
                    <a:pt x="4" y="8"/>
                    <a:pt x="3" y="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8505602" y="5208358"/>
              <a:ext cx="92075" cy="155575"/>
            </a:xfrm>
            <a:custGeom>
              <a:rect b="b" l="l" r="r" t="t"/>
              <a:pathLst>
                <a:path extrusionOk="0" h="31" w="18">
                  <a:moveTo>
                    <a:pt x="4" y="10"/>
                  </a:moveTo>
                  <a:cubicBezTo>
                    <a:pt x="18" y="0"/>
                    <a:pt x="7" y="31"/>
                    <a:pt x="1" y="17"/>
                  </a:cubicBezTo>
                  <a:cubicBezTo>
                    <a:pt x="0" y="14"/>
                    <a:pt x="1" y="12"/>
                    <a:pt x="4" y="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1447" name="Google Shape;1447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45009" y="2546643"/>
            <a:ext cx="1375987" cy="12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65824" y="3353785"/>
            <a:ext cx="1375987" cy="1263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9" name="Google Shape;1449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50097" y="3568680"/>
            <a:ext cx="1375987" cy="1263642"/>
          </a:xfrm>
          <a:prstGeom prst="rect">
            <a:avLst/>
          </a:prstGeom>
          <a:noFill/>
          <a:ln>
            <a:noFill/>
          </a:ln>
        </p:spPr>
      </p:pic>
      <p:sp>
        <p:nvSpPr>
          <p:cNvPr id="1450" name="Google Shape;1450;p11"/>
          <p:cNvSpPr txBox="1"/>
          <p:nvPr/>
        </p:nvSpPr>
        <p:spPr>
          <a:xfrm>
            <a:off x="5493434" y="4014938"/>
            <a:ext cx="8932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33</a:t>
            </a:r>
            <a:r>
              <a:rPr lang="tr-TR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%</a:t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1" name="Google Shape;1451;p11"/>
          <p:cNvSpPr txBox="1"/>
          <p:nvPr/>
        </p:nvSpPr>
        <p:spPr>
          <a:xfrm>
            <a:off x="7336299" y="2954797"/>
            <a:ext cx="8932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55</a:t>
            </a:r>
            <a:r>
              <a:rPr lang="tr-TR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%</a:t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2" name="Google Shape;1452;p11"/>
          <p:cNvSpPr txBox="1"/>
          <p:nvPr/>
        </p:nvSpPr>
        <p:spPr>
          <a:xfrm>
            <a:off x="10009161" y="3789536"/>
            <a:ext cx="8932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88</a:t>
            </a:r>
            <a:r>
              <a:rPr lang="tr-TR" sz="20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%</a:t>
            </a:r>
            <a:endParaRPr sz="20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53" name="Google Shape;1453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76557" y="3810285"/>
            <a:ext cx="1238639" cy="108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4" name="Google Shape;1454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007151" y="2760954"/>
            <a:ext cx="1238639" cy="1081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99072" y="3661719"/>
            <a:ext cx="1238639" cy="1081917"/>
          </a:xfrm>
          <a:prstGeom prst="rect">
            <a:avLst/>
          </a:prstGeom>
          <a:noFill/>
          <a:ln>
            <a:noFill/>
          </a:ln>
        </p:spPr>
      </p:pic>
      <p:sp>
        <p:nvSpPr>
          <p:cNvPr id="1456" name="Google Shape;1456;p11"/>
          <p:cNvSpPr txBox="1"/>
          <p:nvPr/>
        </p:nvSpPr>
        <p:spPr>
          <a:xfrm>
            <a:off x="929222" y="3610454"/>
            <a:ext cx="304556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7" name="Google Shape;1457;p11"/>
          <p:cNvSpPr txBox="1"/>
          <p:nvPr/>
        </p:nvSpPr>
        <p:spPr>
          <a:xfrm>
            <a:off x="661490" y="2575671"/>
            <a:ext cx="269104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8" name="Google Shape;1458;p11"/>
          <p:cNvSpPr txBox="1"/>
          <p:nvPr/>
        </p:nvSpPr>
        <p:spPr>
          <a:xfrm>
            <a:off x="737824" y="3045460"/>
            <a:ext cx="102216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60%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" name="Google Shape;146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6" name="Google Shape;146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7" name="Google Shape;146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12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469" name="Google Shape;1469;p12"/>
          <p:cNvGrpSpPr/>
          <p:nvPr/>
        </p:nvGrpSpPr>
        <p:grpSpPr>
          <a:xfrm>
            <a:off x="3756075" y="1202698"/>
            <a:ext cx="4934509" cy="4525630"/>
            <a:chOff x="2426" y="1085"/>
            <a:chExt cx="2824" cy="2590"/>
          </a:xfrm>
        </p:grpSpPr>
        <p:grpSp>
          <p:nvGrpSpPr>
            <p:cNvPr id="1470" name="Google Shape;1470;p12"/>
            <p:cNvGrpSpPr/>
            <p:nvPr/>
          </p:nvGrpSpPr>
          <p:grpSpPr>
            <a:xfrm>
              <a:off x="2426" y="1085"/>
              <a:ext cx="2824" cy="2590"/>
              <a:chOff x="2426" y="1085"/>
              <a:chExt cx="2824" cy="2590"/>
            </a:xfrm>
          </p:grpSpPr>
          <p:sp>
            <p:nvSpPr>
              <p:cNvPr id="1471" name="Google Shape;1471;p12"/>
              <p:cNvSpPr/>
              <p:nvPr/>
            </p:nvSpPr>
            <p:spPr>
              <a:xfrm>
                <a:off x="3019" y="3308"/>
                <a:ext cx="1" cy="1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2" name="Google Shape;1472;p12"/>
              <p:cNvSpPr/>
              <p:nvPr/>
            </p:nvSpPr>
            <p:spPr>
              <a:xfrm>
                <a:off x="3882" y="3619"/>
                <a:ext cx="41" cy="20"/>
              </a:xfrm>
              <a:custGeom>
                <a:rect b="b" l="l" r="r" t="t"/>
                <a:pathLst>
                  <a:path extrusionOk="0" h="5" w="10">
                    <a:moveTo>
                      <a:pt x="9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4" y="4"/>
                      <a:pt x="4" y="5"/>
                      <a:pt x="4" y="4"/>
                    </a:cubicBezTo>
                    <a:cubicBezTo>
                      <a:pt x="6" y="4"/>
                      <a:pt x="7" y="4"/>
                      <a:pt x="8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10" y="2"/>
                      <a:pt x="9" y="2"/>
                      <a:pt x="9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3" name="Google Shape;1473;p12"/>
              <p:cNvSpPr/>
              <p:nvPr/>
            </p:nvSpPr>
            <p:spPr>
              <a:xfrm>
                <a:off x="3491" y="1129"/>
                <a:ext cx="44" cy="24"/>
              </a:xfrm>
              <a:custGeom>
                <a:rect b="b" l="l" r="r" t="t"/>
                <a:pathLst>
                  <a:path extrusionOk="0" h="6" w="11">
                    <a:moveTo>
                      <a:pt x="0" y="5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5" y="5"/>
                      <a:pt x="7" y="5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7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2"/>
                      <a:pt x="8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4" name="Google Shape;1474;p12"/>
              <p:cNvSpPr/>
              <p:nvPr/>
            </p:nvSpPr>
            <p:spPr>
              <a:xfrm>
                <a:off x="5024" y="1718"/>
                <a:ext cx="24" cy="25"/>
              </a:xfrm>
              <a:custGeom>
                <a:rect b="b" l="l" r="r" t="t"/>
                <a:pathLst>
                  <a:path extrusionOk="0" h="6" w="6">
                    <a:moveTo>
                      <a:pt x="1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4" y="3"/>
                      <a:pt x="4" y="1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5" name="Google Shape;1475;p12"/>
              <p:cNvSpPr/>
              <p:nvPr/>
            </p:nvSpPr>
            <p:spPr>
              <a:xfrm>
                <a:off x="2922" y="3268"/>
                <a:ext cx="49" cy="36"/>
              </a:xfrm>
              <a:custGeom>
                <a:rect b="b" l="l" r="r" t="t"/>
                <a:pathLst>
                  <a:path extrusionOk="0" h="9" w="12"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4" y="4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6" y="7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9" y="9"/>
                      <a:pt x="10" y="9"/>
                      <a:pt x="10" y="9"/>
                    </a:cubicBezTo>
                    <a:cubicBezTo>
                      <a:pt x="12" y="8"/>
                      <a:pt x="10" y="7"/>
                      <a:pt x="9" y="7"/>
                    </a:cubicBezTo>
                    <a:close/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6" name="Google Shape;1476;p12"/>
              <p:cNvSpPr/>
              <p:nvPr/>
            </p:nvSpPr>
            <p:spPr>
              <a:xfrm>
                <a:off x="2539" y="2541"/>
                <a:ext cx="93" cy="117"/>
              </a:xfrm>
              <a:custGeom>
                <a:rect b="b" l="l" r="r" t="t"/>
                <a:pathLst>
                  <a:path extrusionOk="0" h="29" w="23">
                    <a:moveTo>
                      <a:pt x="21" y="29"/>
                    </a:moveTo>
                    <a:cubicBezTo>
                      <a:pt x="21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3" y="27"/>
                      <a:pt x="23" y="26"/>
                      <a:pt x="23" y="26"/>
                    </a:cubicBezTo>
                    <a:cubicBezTo>
                      <a:pt x="23" y="25"/>
                      <a:pt x="22" y="25"/>
                      <a:pt x="22" y="25"/>
                    </a:cubicBezTo>
                    <a:cubicBezTo>
                      <a:pt x="21" y="25"/>
                      <a:pt x="21" y="25"/>
                      <a:pt x="21" y="24"/>
                    </a:cubicBezTo>
                    <a:cubicBezTo>
                      <a:pt x="21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4"/>
                      <a:pt x="19" y="24"/>
                      <a:pt x="19" y="23"/>
                    </a:cubicBezTo>
                    <a:cubicBezTo>
                      <a:pt x="19" y="23"/>
                      <a:pt x="18" y="23"/>
                      <a:pt x="18" y="23"/>
                    </a:cubicBezTo>
                    <a:cubicBezTo>
                      <a:pt x="18" y="22"/>
                      <a:pt x="18" y="21"/>
                      <a:pt x="18" y="21"/>
                    </a:cubicBezTo>
                    <a:cubicBezTo>
                      <a:pt x="17" y="20"/>
                      <a:pt x="17" y="20"/>
                      <a:pt x="17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8"/>
                      <a:pt x="17" y="18"/>
                      <a:pt x="18" y="18"/>
                    </a:cubicBezTo>
                    <a:cubicBezTo>
                      <a:pt x="18" y="18"/>
                      <a:pt x="19" y="18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20"/>
                      <a:pt x="19" y="20"/>
                      <a:pt x="20" y="21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21" y="21"/>
                      <a:pt x="21" y="20"/>
                    </a:cubicBezTo>
                    <a:cubicBezTo>
                      <a:pt x="21" y="20"/>
                      <a:pt x="20" y="20"/>
                      <a:pt x="20" y="20"/>
                    </a:cubicBezTo>
                    <a:cubicBezTo>
                      <a:pt x="20" y="20"/>
                      <a:pt x="20" y="19"/>
                      <a:pt x="2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18"/>
                      <a:pt x="20" y="17"/>
                      <a:pt x="19" y="17"/>
                    </a:cubicBezTo>
                    <a:cubicBezTo>
                      <a:pt x="18" y="17"/>
                      <a:pt x="18" y="16"/>
                      <a:pt x="18" y="16"/>
                    </a:cubicBezTo>
                    <a:cubicBezTo>
                      <a:pt x="18" y="15"/>
                      <a:pt x="18" y="14"/>
                      <a:pt x="17" y="13"/>
                    </a:cubicBezTo>
                    <a:cubicBezTo>
                      <a:pt x="17" y="13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1"/>
                      <a:pt x="16" y="10"/>
                    </a:cubicBezTo>
                    <a:cubicBezTo>
                      <a:pt x="15" y="10"/>
                      <a:pt x="15" y="10"/>
                      <a:pt x="15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4" y="8"/>
                      <a:pt x="14" y="7"/>
                      <a:pt x="14" y="7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2" y="1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11" y="1"/>
                      <a:pt x="10" y="2"/>
                    </a:cubicBezTo>
                    <a:cubicBezTo>
                      <a:pt x="10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8"/>
                      <a:pt x="9" y="9"/>
                      <a:pt x="10" y="10"/>
                    </a:cubicBezTo>
                    <a:cubicBezTo>
                      <a:pt x="10" y="11"/>
                      <a:pt x="10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8" y="12"/>
                      <a:pt x="8" y="12"/>
                      <a:pt x="7" y="12"/>
                    </a:cubicBezTo>
                    <a:cubicBezTo>
                      <a:pt x="7" y="12"/>
                      <a:pt x="7" y="12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0"/>
                      <a:pt x="7" y="8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5"/>
                      <a:pt x="3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7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3" y="9"/>
                    </a:cubicBezTo>
                    <a:cubicBezTo>
                      <a:pt x="3" y="10"/>
                      <a:pt x="3" y="11"/>
                      <a:pt x="3" y="12"/>
                    </a:cubicBezTo>
                    <a:cubicBezTo>
                      <a:pt x="3" y="12"/>
                      <a:pt x="4" y="13"/>
                      <a:pt x="5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7" y="15"/>
                      <a:pt x="7" y="16"/>
                      <a:pt x="7" y="16"/>
                    </a:cubicBezTo>
                    <a:cubicBezTo>
                      <a:pt x="6" y="16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5" y="18"/>
                      <a:pt x="5" y="19"/>
                    </a:cubicBezTo>
                    <a:cubicBezTo>
                      <a:pt x="6" y="19"/>
                      <a:pt x="6" y="19"/>
                      <a:pt x="7" y="19"/>
                    </a:cubicBezTo>
                    <a:cubicBezTo>
                      <a:pt x="7" y="19"/>
                      <a:pt x="7" y="20"/>
                      <a:pt x="7" y="20"/>
                    </a:cubicBezTo>
                    <a:cubicBezTo>
                      <a:pt x="7" y="20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1"/>
                      <a:pt x="8" y="22"/>
                      <a:pt x="8" y="23"/>
                    </a:cubicBezTo>
                    <a:cubicBezTo>
                      <a:pt x="8" y="23"/>
                      <a:pt x="9" y="23"/>
                      <a:pt x="9" y="24"/>
                    </a:cubicBezTo>
                    <a:cubicBezTo>
                      <a:pt x="9" y="24"/>
                      <a:pt x="9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6"/>
                    </a:cubicBezTo>
                    <a:cubicBezTo>
                      <a:pt x="10" y="26"/>
                      <a:pt x="11" y="26"/>
                      <a:pt x="11" y="26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8"/>
                      <a:pt x="11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6"/>
                      <a:pt x="12" y="26"/>
                      <a:pt x="11" y="26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2" y="25"/>
                      <a:pt x="12" y="25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3"/>
                      <a:pt x="11" y="23"/>
                      <a:pt x="10" y="23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9" y="21"/>
                      <a:pt x="9" y="21"/>
                      <a:pt x="9" y="20"/>
                    </a:cubicBezTo>
                    <a:cubicBezTo>
                      <a:pt x="9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7" y="19"/>
                    </a:cubicBezTo>
                    <a:cubicBezTo>
                      <a:pt x="8" y="18"/>
                      <a:pt x="8" y="18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0" y="16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7"/>
                      <a:pt x="12" y="18"/>
                    </a:cubicBezTo>
                    <a:cubicBezTo>
                      <a:pt x="12" y="18"/>
                      <a:pt x="13" y="19"/>
                      <a:pt x="13" y="18"/>
                    </a:cubicBezTo>
                    <a:cubicBezTo>
                      <a:pt x="14" y="18"/>
                      <a:pt x="14" y="18"/>
                      <a:pt x="15" y="18"/>
                    </a:cubicBezTo>
                    <a:cubicBezTo>
                      <a:pt x="15" y="18"/>
                      <a:pt x="15" y="18"/>
                      <a:pt x="15" y="19"/>
                    </a:cubicBezTo>
                    <a:cubicBezTo>
                      <a:pt x="15" y="19"/>
                      <a:pt x="15" y="19"/>
                      <a:pt x="15" y="20"/>
                    </a:cubicBezTo>
                    <a:cubicBezTo>
                      <a:pt x="14" y="21"/>
                      <a:pt x="14" y="22"/>
                      <a:pt x="15" y="22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8" y="24"/>
                      <a:pt x="18" y="24"/>
                      <a:pt x="19" y="24"/>
                    </a:cubicBezTo>
                    <a:cubicBezTo>
                      <a:pt x="19" y="25"/>
                      <a:pt x="18" y="25"/>
                      <a:pt x="18" y="25"/>
                    </a:cubicBezTo>
                    <a:cubicBezTo>
                      <a:pt x="18" y="26"/>
                      <a:pt x="18" y="27"/>
                      <a:pt x="19" y="27"/>
                    </a:cubicBezTo>
                    <a:cubicBezTo>
                      <a:pt x="19" y="27"/>
                      <a:pt x="19" y="28"/>
                      <a:pt x="19" y="28"/>
                    </a:cubicBezTo>
                    <a:cubicBezTo>
                      <a:pt x="19" y="29"/>
                      <a:pt x="20" y="29"/>
                      <a:pt x="21" y="29"/>
                    </a:cubicBezTo>
                    <a:close/>
                    <a:moveTo>
                      <a:pt x="7" y="15"/>
                    </a:move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  <a:moveTo>
                      <a:pt x="17" y="21"/>
                    </a:move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lose/>
                    <a:moveTo>
                      <a:pt x="16" y="17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7" name="Google Shape;1477;p12"/>
              <p:cNvSpPr/>
              <p:nvPr/>
            </p:nvSpPr>
            <p:spPr>
              <a:xfrm>
                <a:off x="2531" y="2440"/>
                <a:ext cx="12" cy="33"/>
              </a:xfrm>
              <a:custGeom>
                <a:rect b="b" l="l" r="r" t="t"/>
                <a:pathLst>
                  <a:path extrusionOk="0" h="8" w="3">
                    <a:moveTo>
                      <a:pt x="0" y="5"/>
                    </a:moveTo>
                    <a:cubicBezTo>
                      <a:pt x="0" y="6"/>
                      <a:pt x="0" y="6"/>
                      <a:pt x="0" y="7"/>
                    </a:cubicBezTo>
                    <a:cubicBezTo>
                      <a:pt x="0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5"/>
                      <a:pt x="3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4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8" name="Google Shape;1478;p12"/>
              <p:cNvSpPr/>
              <p:nvPr/>
            </p:nvSpPr>
            <p:spPr>
              <a:xfrm>
                <a:off x="2519" y="2392"/>
                <a:ext cx="16" cy="24"/>
              </a:xfrm>
              <a:custGeom>
                <a:rect b="b" l="l" r="r" t="t"/>
                <a:pathLst>
                  <a:path extrusionOk="0" h="6" w="4">
                    <a:moveTo>
                      <a:pt x="3" y="6"/>
                    </a:moveTo>
                    <a:cubicBezTo>
                      <a:pt x="4" y="5"/>
                      <a:pt x="4" y="3"/>
                      <a:pt x="3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79" name="Google Shape;1479;p12"/>
              <p:cNvSpPr/>
              <p:nvPr/>
            </p:nvSpPr>
            <p:spPr>
              <a:xfrm>
                <a:off x="2579" y="1157"/>
                <a:ext cx="2655" cy="2486"/>
              </a:xfrm>
              <a:custGeom>
                <a:rect b="b" l="l" r="r" t="t"/>
                <a:pathLst>
                  <a:path extrusionOk="0" h="616" w="658">
                    <a:moveTo>
                      <a:pt x="656" y="347"/>
                    </a:moveTo>
                    <a:cubicBezTo>
                      <a:pt x="656" y="345"/>
                      <a:pt x="656" y="344"/>
                      <a:pt x="655" y="342"/>
                    </a:cubicBezTo>
                    <a:cubicBezTo>
                      <a:pt x="655" y="341"/>
                      <a:pt x="655" y="341"/>
                      <a:pt x="654" y="342"/>
                    </a:cubicBezTo>
                    <a:cubicBezTo>
                      <a:pt x="653" y="342"/>
                      <a:pt x="653" y="341"/>
                      <a:pt x="653" y="341"/>
                    </a:cubicBezTo>
                    <a:cubicBezTo>
                      <a:pt x="653" y="340"/>
                      <a:pt x="653" y="340"/>
                      <a:pt x="653" y="340"/>
                    </a:cubicBezTo>
                    <a:cubicBezTo>
                      <a:pt x="653" y="340"/>
                      <a:pt x="653" y="340"/>
                      <a:pt x="653" y="340"/>
                    </a:cubicBezTo>
                    <a:cubicBezTo>
                      <a:pt x="654" y="340"/>
                      <a:pt x="654" y="339"/>
                      <a:pt x="654" y="339"/>
                    </a:cubicBezTo>
                    <a:cubicBezTo>
                      <a:pt x="654" y="339"/>
                      <a:pt x="654" y="339"/>
                      <a:pt x="654" y="339"/>
                    </a:cubicBezTo>
                    <a:cubicBezTo>
                      <a:pt x="654" y="339"/>
                      <a:pt x="655" y="339"/>
                      <a:pt x="655" y="338"/>
                    </a:cubicBezTo>
                    <a:cubicBezTo>
                      <a:pt x="655" y="338"/>
                      <a:pt x="655" y="337"/>
                      <a:pt x="655" y="337"/>
                    </a:cubicBezTo>
                    <a:cubicBezTo>
                      <a:pt x="655" y="336"/>
                      <a:pt x="654" y="336"/>
                      <a:pt x="654" y="336"/>
                    </a:cubicBezTo>
                    <a:cubicBezTo>
                      <a:pt x="654" y="336"/>
                      <a:pt x="654" y="336"/>
                      <a:pt x="654" y="336"/>
                    </a:cubicBezTo>
                    <a:cubicBezTo>
                      <a:pt x="654" y="336"/>
                      <a:pt x="654" y="336"/>
                      <a:pt x="654" y="336"/>
                    </a:cubicBezTo>
                    <a:cubicBezTo>
                      <a:pt x="654" y="336"/>
                      <a:pt x="654" y="336"/>
                      <a:pt x="654" y="336"/>
                    </a:cubicBezTo>
                    <a:cubicBezTo>
                      <a:pt x="655" y="335"/>
                      <a:pt x="655" y="335"/>
                      <a:pt x="655" y="335"/>
                    </a:cubicBezTo>
                    <a:cubicBezTo>
                      <a:pt x="655" y="335"/>
                      <a:pt x="655" y="335"/>
                      <a:pt x="654" y="335"/>
                    </a:cubicBezTo>
                    <a:cubicBezTo>
                      <a:pt x="654" y="335"/>
                      <a:pt x="654" y="334"/>
                      <a:pt x="654" y="334"/>
                    </a:cubicBezTo>
                    <a:cubicBezTo>
                      <a:pt x="655" y="334"/>
                      <a:pt x="655" y="333"/>
                      <a:pt x="655" y="333"/>
                    </a:cubicBezTo>
                    <a:cubicBezTo>
                      <a:pt x="656" y="332"/>
                      <a:pt x="656" y="332"/>
                      <a:pt x="655" y="331"/>
                    </a:cubicBezTo>
                    <a:cubicBezTo>
                      <a:pt x="655" y="331"/>
                      <a:pt x="654" y="331"/>
                      <a:pt x="654" y="331"/>
                    </a:cubicBezTo>
                    <a:cubicBezTo>
                      <a:pt x="654" y="331"/>
                      <a:pt x="654" y="331"/>
                      <a:pt x="654" y="331"/>
                    </a:cubicBezTo>
                    <a:cubicBezTo>
                      <a:pt x="654" y="330"/>
                      <a:pt x="653" y="329"/>
                      <a:pt x="653" y="329"/>
                    </a:cubicBezTo>
                    <a:cubicBezTo>
                      <a:pt x="653" y="329"/>
                      <a:pt x="653" y="329"/>
                      <a:pt x="653" y="329"/>
                    </a:cubicBezTo>
                    <a:cubicBezTo>
                      <a:pt x="653" y="329"/>
                      <a:pt x="653" y="328"/>
                      <a:pt x="653" y="328"/>
                    </a:cubicBezTo>
                    <a:cubicBezTo>
                      <a:pt x="653" y="329"/>
                      <a:pt x="653" y="329"/>
                      <a:pt x="653" y="329"/>
                    </a:cubicBezTo>
                    <a:cubicBezTo>
                      <a:pt x="654" y="328"/>
                      <a:pt x="654" y="327"/>
                      <a:pt x="655" y="327"/>
                    </a:cubicBezTo>
                    <a:cubicBezTo>
                      <a:pt x="655" y="326"/>
                      <a:pt x="655" y="326"/>
                      <a:pt x="654" y="326"/>
                    </a:cubicBezTo>
                    <a:cubicBezTo>
                      <a:pt x="654" y="325"/>
                      <a:pt x="654" y="325"/>
                      <a:pt x="655" y="324"/>
                    </a:cubicBezTo>
                    <a:cubicBezTo>
                      <a:pt x="655" y="324"/>
                      <a:pt x="655" y="324"/>
                      <a:pt x="655" y="324"/>
                    </a:cubicBezTo>
                    <a:cubicBezTo>
                      <a:pt x="656" y="324"/>
                      <a:pt x="656" y="323"/>
                      <a:pt x="656" y="323"/>
                    </a:cubicBezTo>
                    <a:cubicBezTo>
                      <a:pt x="656" y="323"/>
                      <a:pt x="656" y="322"/>
                      <a:pt x="656" y="322"/>
                    </a:cubicBezTo>
                    <a:cubicBezTo>
                      <a:pt x="656" y="322"/>
                      <a:pt x="657" y="322"/>
                      <a:pt x="657" y="322"/>
                    </a:cubicBezTo>
                    <a:cubicBezTo>
                      <a:pt x="657" y="321"/>
                      <a:pt x="658" y="320"/>
                      <a:pt x="657" y="319"/>
                    </a:cubicBezTo>
                    <a:cubicBezTo>
                      <a:pt x="657" y="319"/>
                      <a:pt x="656" y="319"/>
                      <a:pt x="656" y="319"/>
                    </a:cubicBezTo>
                    <a:cubicBezTo>
                      <a:pt x="656" y="320"/>
                      <a:pt x="656" y="320"/>
                      <a:pt x="656" y="319"/>
                    </a:cubicBezTo>
                    <a:cubicBezTo>
                      <a:pt x="656" y="319"/>
                      <a:pt x="655" y="319"/>
                      <a:pt x="655" y="319"/>
                    </a:cubicBezTo>
                    <a:cubicBezTo>
                      <a:pt x="655" y="318"/>
                      <a:pt x="655" y="318"/>
                      <a:pt x="655" y="318"/>
                    </a:cubicBezTo>
                    <a:cubicBezTo>
                      <a:pt x="655" y="317"/>
                      <a:pt x="655" y="317"/>
                      <a:pt x="655" y="317"/>
                    </a:cubicBezTo>
                    <a:cubicBezTo>
                      <a:pt x="655" y="317"/>
                      <a:pt x="655" y="317"/>
                      <a:pt x="655" y="317"/>
                    </a:cubicBezTo>
                    <a:cubicBezTo>
                      <a:pt x="655" y="315"/>
                      <a:pt x="654" y="314"/>
                      <a:pt x="654" y="313"/>
                    </a:cubicBezTo>
                    <a:cubicBezTo>
                      <a:pt x="654" y="312"/>
                      <a:pt x="654" y="312"/>
                      <a:pt x="655" y="312"/>
                    </a:cubicBezTo>
                    <a:cubicBezTo>
                      <a:pt x="655" y="312"/>
                      <a:pt x="655" y="313"/>
                      <a:pt x="656" y="313"/>
                    </a:cubicBezTo>
                    <a:cubicBezTo>
                      <a:pt x="656" y="313"/>
                      <a:pt x="656" y="314"/>
                      <a:pt x="657" y="314"/>
                    </a:cubicBezTo>
                    <a:cubicBezTo>
                      <a:pt x="657" y="314"/>
                      <a:pt x="657" y="313"/>
                      <a:pt x="657" y="313"/>
                    </a:cubicBezTo>
                    <a:cubicBezTo>
                      <a:pt x="657" y="313"/>
                      <a:pt x="657" y="313"/>
                      <a:pt x="657" y="312"/>
                    </a:cubicBezTo>
                    <a:cubicBezTo>
                      <a:pt x="656" y="312"/>
                      <a:pt x="656" y="311"/>
                      <a:pt x="656" y="311"/>
                    </a:cubicBezTo>
                    <a:cubicBezTo>
                      <a:pt x="656" y="310"/>
                      <a:pt x="656" y="310"/>
                      <a:pt x="655" y="310"/>
                    </a:cubicBezTo>
                    <a:cubicBezTo>
                      <a:pt x="655" y="309"/>
                      <a:pt x="655" y="309"/>
                      <a:pt x="655" y="309"/>
                    </a:cubicBezTo>
                    <a:cubicBezTo>
                      <a:pt x="655" y="308"/>
                      <a:pt x="655" y="308"/>
                      <a:pt x="655" y="307"/>
                    </a:cubicBezTo>
                    <a:cubicBezTo>
                      <a:pt x="655" y="307"/>
                      <a:pt x="654" y="307"/>
                      <a:pt x="655" y="307"/>
                    </a:cubicBezTo>
                    <a:cubicBezTo>
                      <a:pt x="655" y="306"/>
                      <a:pt x="655" y="306"/>
                      <a:pt x="655" y="305"/>
                    </a:cubicBezTo>
                    <a:cubicBezTo>
                      <a:pt x="654" y="305"/>
                      <a:pt x="654" y="305"/>
                      <a:pt x="654" y="305"/>
                    </a:cubicBezTo>
                    <a:cubicBezTo>
                      <a:pt x="654" y="305"/>
                      <a:pt x="654" y="305"/>
                      <a:pt x="654" y="305"/>
                    </a:cubicBezTo>
                    <a:cubicBezTo>
                      <a:pt x="654" y="305"/>
                      <a:pt x="655" y="305"/>
                      <a:pt x="655" y="305"/>
                    </a:cubicBezTo>
                    <a:cubicBezTo>
                      <a:pt x="655" y="305"/>
                      <a:pt x="655" y="305"/>
                      <a:pt x="655" y="304"/>
                    </a:cubicBezTo>
                    <a:cubicBezTo>
                      <a:pt x="654" y="304"/>
                      <a:pt x="654" y="303"/>
                      <a:pt x="654" y="303"/>
                    </a:cubicBezTo>
                    <a:cubicBezTo>
                      <a:pt x="654" y="303"/>
                      <a:pt x="654" y="303"/>
                      <a:pt x="654" y="303"/>
                    </a:cubicBezTo>
                    <a:cubicBezTo>
                      <a:pt x="654" y="303"/>
                      <a:pt x="654" y="303"/>
                      <a:pt x="654" y="303"/>
                    </a:cubicBezTo>
                    <a:cubicBezTo>
                      <a:pt x="654" y="303"/>
                      <a:pt x="654" y="303"/>
                      <a:pt x="654" y="303"/>
                    </a:cubicBezTo>
                    <a:cubicBezTo>
                      <a:pt x="654" y="303"/>
                      <a:pt x="654" y="303"/>
                      <a:pt x="654" y="303"/>
                    </a:cubicBezTo>
                    <a:cubicBezTo>
                      <a:pt x="654" y="303"/>
                      <a:pt x="654" y="303"/>
                      <a:pt x="653" y="302"/>
                    </a:cubicBezTo>
                    <a:cubicBezTo>
                      <a:pt x="653" y="302"/>
                      <a:pt x="653" y="302"/>
                      <a:pt x="653" y="302"/>
                    </a:cubicBezTo>
                    <a:cubicBezTo>
                      <a:pt x="653" y="302"/>
                      <a:pt x="653" y="302"/>
                      <a:pt x="653" y="302"/>
                    </a:cubicBezTo>
                    <a:cubicBezTo>
                      <a:pt x="653" y="301"/>
                      <a:pt x="653" y="301"/>
                      <a:pt x="653" y="301"/>
                    </a:cubicBezTo>
                    <a:cubicBezTo>
                      <a:pt x="653" y="300"/>
                      <a:pt x="653" y="300"/>
                      <a:pt x="652" y="300"/>
                    </a:cubicBezTo>
                    <a:cubicBezTo>
                      <a:pt x="652" y="299"/>
                      <a:pt x="652" y="299"/>
                      <a:pt x="652" y="298"/>
                    </a:cubicBezTo>
                    <a:cubicBezTo>
                      <a:pt x="652" y="298"/>
                      <a:pt x="652" y="298"/>
                      <a:pt x="652" y="297"/>
                    </a:cubicBezTo>
                    <a:cubicBezTo>
                      <a:pt x="653" y="295"/>
                      <a:pt x="653" y="293"/>
                      <a:pt x="652" y="292"/>
                    </a:cubicBezTo>
                    <a:cubicBezTo>
                      <a:pt x="652" y="290"/>
                      <a:pt x="652" y="289"/>
                      <a:pt x="652" y="288"/>
                    </a:cubicBezTo>
                    <a:cubicBezTo>
                      <a:pt x="652" y="286"/>
                      <a:pt x="652" y="284"/>
                      <a:pt x="652" y="281"/>
                    </a:cubicBezTo>
                    <a:cubicBezTo>
                      <a:pt x="652" y="281"/>
                      <a:pt x="652" y="281"/>
                      <a:pt x="652" y="281"/>
                    </a:cubicBezTo>
                    <a:cubicBezTo>
                      <a:pt x="652" y="281"/>
                      <a:pt x="652" y="281"/>
                      <a:pt x="652" y="281"/>
                    </a:cubicBezTo>
                    <a:cubicBezTo>
                      <a:pt x="652" y="281"/>
                      <a:pt x="652" y="281"/>
                      <a:pt x="652" y="281"/>
                    </a:cubicBezTo>
                    <a:cubicBezTo>
                      <a:pt x="653" y="281"/>
                      <a:pt x="653" y="281"/>
                      <a:pt x="652" y="280"/>
                    </a:cubicBezTo>
                    <a:cubicBezTo>
                      <a:pt x="652" y="280"/>
                      <a:pt x="652" y="280"/>
                      <a:pt x="652" y="280"/>
                    </a:cubicBezTo>
                    <a:cubicBezTo>
                      <a:pt x="652" y="280"/>
                      <a:pt x="652" y="280"/>
                      <a:pt x="652" y="280"/>
                    </a:cubicBezTo>
                    <a:cubicBezTo>
                      <a:pt x="652" y="280"/>
                      <a:pt x="652" y="280"/>
                      <a:pt x="652" y="280"/>
                    </a:cubicBezTo>
                    <a:cubicBezTo>
                      <a:pt x="652" y="280"/>
                      <a:pt x="651" y="280"/>
                      <a:pt x="651" y="279"/>
                    </a:cubicBezTo>
                    <a:cubicBezTo>
                      <a:pt x="651" y="279"/>
                      <a:pt x="651" y="279"/>
                      <a:pt x="651" y="279"/>
                    </a:cubicBezTo>
                    <a:cubicBezTo>
                      <a:pt x="650" y="278"/>
                      <a:pt x="649" y="277"/>
                      <a:pt x="649" y="276"/>
                    </a:cubicBezTo>
                    <a:cubicBezTo>
                      <a:pt x="649" y="275"/>
                      <a:pt x="650" y="275"/>
                      <a:pt x="650" y="274"/>
                    </a:cubicBezTo>
                    <a:cubicBezTo>
                      <a:pt x="650" y="274"/>
                      <a:pt x="650" y="274"/>
                      <a:pt x="650" y="274"/>
                    </a:cubicBezTo>
                    <a:cubicBezTo>
                      <a:pt x="651" y="274"/>
                      <a:pt x="651" y="274"/>
                      <a:pt x="651" y="274"/>
                    </a:cubicBezTo>
                    <a:cubicBezTo>
                      <a:pt x="652" y="273"/>
                      <a:pt x="652" y="273"/>
                      <a:pt x="651" y="272"/>
                    </a:cubicBezTo>
                    <a:cubicBezTo>
                      <a:pt x="651" y="272"/>
                      <a:pt x="651" y="272"/>
                      <a:pt x="650" y="272"/>
                    </a:cubicBezTo>
                    <a:cubicBezTo>
                      <a:pt x="650" y="272"/>
                      <a:pt x="650" y="273"/>
                      <a:pt x="650" y="273"/>
                    </a:cubicBezTo>
                    <a:cubicBezTo>
                      <a:pt x="649" y="273"/>
                      <a:pt x="649" y="273"/>
                      <a:pt x="649" y="273"/>
                    </a:cubicBezTo>
                    <a:cubicBezTo>
                      <a:pt x="648" y="272"/>
                      <a:pt x="648" y="272"/>
                      <a:pt x="648" y="271"/>
                    </a:cubicBezTo>
                    <a:cubicBezTo>
                      <a:pt x="648" y="270"/>
                      <a:pt x="648" y="269"/>
                      <a:pt x="647" y="268"/>
                    </a:cubicBezTo>
                    <a:cubicBezTo>
                      <a:pt x="647" y="267"/>
                      <a:pt x="647" y="266"/>
                      <a:pt x="647" y="265"/>
                    </a:cubicBezTo>
                    <a:cubicBezTo>
                      <a:pt x="647" y="263"/>
                      <a:pt x="647" y="262"/>
                      <a:pt x="647" y="260"/>
                    </a:cubicBezTo>
                    <a:cubicBezTo>
                      <a:pt x="647" y="259"/>
                      <a:pt x="647" y="258"/>
                      <a:pt x="646" y="258"/>
                    </a:cubicBezTo>
                    <a:cubicBezTo>
                      <a:pt x="646" y="257"/>
                      <a:pt x="646" y="257"/>
                      <a:pt x="646" y="257"/>
                    </a:cubicBezTo>
                    <a:cubicBezTo>
                      <a:pt x="647" y="257"/>
                      <a:pt x="647" y="257"/>
                      <a:pt x="647" y="256"/>
                    </a:cubicBezTo>
                    <a:cubicBezTo>
                      <a:pt x="647" y="256"/>
                      <a:pt x="647" y="256"/>
                      <a:pt x="647" y="255"/>
                    </a:cubicBezTo>
                    <a:cubicBezTo>
                      <a:pt x="647" y="255"/>
                      <a:pt x="647" y="255"/>
                      <a:pt x="647" y="255"/>
                    </a:cubicBezTo>
                    <a:cubicBezTo>
                      <a:pt x="647" y="254"/>
                      <a:pt x="648" y="254"/>
                      <a:pt x="648" y="254"/>
                    </a:cubicBezTo>
                    <a:cubicBezTo>
                      <a:pt x="648" y="254"/>
                      <a:pt x="648" y="254"/>
                      <a:pt x="648" y="254"/>
                    </a:cubicBezTo>
                    <a:cubicBezTo>
                      <a:pt x="648" y="253"/>
                      <a:pt x="647" y="251"/>
                      <a:pt x="647" y="251"/>
                    </a:cubicBezTo>
                    <a:cubicBezTo>
                      <a:pt x="647" y="250"/>
                      <a:pt x="647" y="250"/>
                      <a:pt x="646" y="250"/>
                    </a:cubicBezTo>
                    <a:cubicBezTo>
                      <a:pt x="647" y="250"/>
                      <a:pt x="647" y="250"/>
                      <a:pt x="647" y="250"/>
                    </a:cubicBezTo>
                    <a:cubicBezTo>
                      <a:pt x="647" y="248"/>
                      <a:pt x="647" y="246"/>
                      <a:pt x="647" y="244"/>
                    </a:cubicBezTo>
                    <a:cubicBezTo>
                      <a:pt x="647" y="243"/>
                      <a:pt x="647" y="243"/>
                      <a:pt x="646" y="243"/>
                    </a:cubicBezTo>
                    <a:cubicBezTo>
                      <a:pt x="646" y="242"/>
                      <a:pt x="646" y="242"/>
                      <a:pt x="645" y="241"/>
                    </a:cubicBezTo>
                    <a:cubicBezTo>
                      <a:pt x="645" y="241"/>
                      <a:pt x="645" y="241"/>
                      <a:pt x="645" y="241"/>
                    </a:cubicBezTo>
                    <a:cubicBezTo>
                      <a:pt x="645" y="240"/>
                      <a:pt x="645" y="240"/>
                      <a:pt x="645" y="240"/>
                    </a:cubicBezTo>
                    <a:cubicBezTo>
                      <a:pt x="644" y="240"/>
                      <a:pt x="644" y="240"/>
                      <a:pt x="644" y="240"/>
                    </a:cubicBezTo>
                    <a:cubicBezTo>
                      <a:pt x="643" y="240"/>
                      <a:pt x="643" y="240"/>
                      <a:pt x="642" y="239"/>
                    </a:cubicBezTo>
                    <a:cubicBezTo>
                      <a:pt x="642" y="239"/>
                      <a:pt x="642" y="239"/>
                      <a:pt x="642" y="239"/>
                    </a:cubicBezTo>
                    <a:cubicBezTo>
                      <a:pt x="642" y="238"/>
                      <a:pt x="642" y="238"/>
                      <a:pt x="641" y="237"/>
                    </a:cubicBezTo>
                    <a:cubicBezTo>
                      <a:pt x="641" y="237"/>
                      <a:pt x="641" y="236"/>
                      <a:pt x="642" y="236"/>
                    </a:cubicBezTo>
                    <a:cubicBezTo>
                      <a:pt x="642" y="235"/>
                      <a:pt x="642" y="235"/>
                      <a:pt x="642" y="234"/>
                    </a:cubicBezTo>
                    <a:cubicBezTo>
                      <a:pt x="642" y="234"/>
                      <a:pt x="641" y="234"/>
                      <a:pt x="641" y="234"/>
                    </a:cubicBezTo>
                    <a:cubicBezTo>
                      <a:pt x="641" y="234"/>
                      <a:pt x="641" y="233"/>
                      <a:pt x="641" y="232"/>
                    </a:cubicBezTo>
                    <a:cubicBezTo>
                      <a:pt x="641" y="232"/>
                      <a:pt x="641" y="231"/>
                      <a:pt x="641" y="231"/>
                    </a:cubicBezTo>
                    <a:cubicBezTo>
                      <a:pt x="641" y="231"/>
                      <a:pt x="641" y="230"/>
                      <a:pt x="641" y="230"/>
                    </a:cubicBezTo>
                    <a:cubicBezTo>
                      <a:pt x="641" y="230"/>
                      <a:pt x="641" y="230"/>
                      <a:pt x="641" y="230"/>
                    </a:cubicBezTo>
                    <a:cubicBezTo>
                      <a:pt x="640" y="230"/>
                      <a:pt x="640" y="230"/>
                      <a:pt x="640" y="230"/>
                    </a:cubicBezTo>
                    <a:cubicBezTo>
                      <a:pt x="640" y="230"/>
                      <a:pt x="640" y="230"/>
                      <a:pt x="640" y="230"/>
                    </a:cubicBezTo>
                    <a:cubicBezTo>
                      <a:pt x="640" y="230"/>
                      <a:pt x="641" y="230"/>
                      <a:pt x="641" y="230"/>
                    </a:cubicBezTo>
                    <a:cubicBezTo>
                      <a:pt x="640" y="230"/>
                      <a:pt x="640" y="230"/>
                      <a:pt x="640" y="229"/>
                    </a:cubicBezTo>
                    <a:cubicBezTo>
                      <a:pt x="640" y="229"/>
                      <a:pt x="640" y="229"/>
                      <a:pt x="640" y="229"/>
                    </a:cubicBezTo>
                    <a:cubicBezTo>
                      <a:pt x="640" y="229"/>
                      <a:pt x="640" y="229"/>
                      <a:pt x="640" y="229"/>
                    </a:cubicBezTo>
                    <a:cubicBezTo>
                      <a:pt x="640" y="229"/>
                      <a:pt x="640" y="229"/>
                      <a:pt x="640" y="229"/>
                    </a:cubicBezTo>
                    <a:cubicBezTo>
                      <a:pt x="640" y="229"/>
                      <a:pt x="640" y="229"/>
                      <a:pt x="640" y="229"/>
                    </a:cubicBezTo>
                    <a:cubicBezTo>
                      <a:pt x="640" y="228"/>
                      <a:pt x="641" y="228"/>
                      <a:pt x="640" y="227"/>
                    </a:cubicBezTo>
                    <a:cubicBezTo>
                      <a:pt x="640" y="227"/>
                      <a:pt x="640" y="227"/>
                      <a:pt x="640" y="227"/>
                    </a:cubicBezTo>
                    <a:cubicBezTo>
                      <a:pt x="640" y="226"/>
                      <a:pt x="640" y="226"/>
                      <a:pt x="639" y="227"/>
                    </a:cubicBezTo>
                    <a:cubicBezTo>
                      <a:pt x="639" y="226"/>
                      <a:pt x="639" y="226"/>
                      <a:pt x="639" y="226"/>
                    </a:cubicBezTo>
                    <a:cubicBezTo>
                      <a:pt x="639" y="226"/>
                      <a:pt x="639" y="226"/>
                      <a:pt x="639" y="226"/>
                    </a:cubicBezTo>
                    <a:cubicBezTo>
                      <a:pt x="639" y="226"/>
                      <a:pt x="639" y="226"/>
                      <a:pt x="639" y="226"/>
                    </a:cubicBezTo>
                    <a:cubicBezTo>
                      <a:pt x="639" y="226"/>
                      <a:pt x="639" y="226"/>
                      <a:pt x="639" y="226"/>
                    </a:cubicBezTo>
                    <a:cubicBezTo>
                      <a:pt x="639" y="226"/>
                      <a:pt x="639" y="226"/>
                      <a:pt x="639" y="226"/>
                    </a:cubicBezTo>
                    <a:cubicBezTo>
                      <a:pt x="639" y="226"/>
                      <a:pt x="639" y="225"/>
                      <a:pt x="638" y="225"/>
                    </a:cubicBezTo>
                    <a:cubicBezTo>
                      <a:pt x="638" y="225"/>
                      <a:pt x="638" y="225"/>
                      <a:pt x="638" y="225"/>
                    </a:cubicBezTo>
                    <a:cubicBezTo>
                      <a:pt x="638" y="225"/>
                      <a:pt x="638" y="224"/>
                      <a:pt x="638" y="224"/>
                    </a:cubicBezTo>
                    <a:cubicBezTo>
                      <a:pt x="638" y="224"/>
                      <a:pt x="638" y="224"/>
                      <a:pt x="638" y="223"/>
                    </a:cubicBezTo>
                    <a:cubicBezTo>
                      <a:pt x="638" y="223"/>
                      <a:pt x="638" y="222"/>
                      <a:pt x="638" y="222"/>
                    </a:cubicBezTo>
                    <a:cubicBezTo>
                      <a:pt x="638" y="222"/>
                      <a:pt x="637" y="221"/>
                      <a:pt x="637" y="221"/>
                    </a:cubicBezTo>
                    <a:cubicBezTo>
                      <a:pt x="637" y="221"/>
                      <a:pt x="637" y="221"/>
                      <a:pt x="637" y="221"/>
                    </a:cubicBezTo>
                    <a:cubicBezTo>
                      <a:pt x="637" y="221"/>
                      <a:pt x="637" y="221"/>
                      <a:pt x="637" y="221"/>
                    </a:cubicBezTo>
                    <a:cubicBezTo>
                      <a:pt x="637" y="221"/>
                      <a:pt x="637" y="221"/>
                      <a:pt x="637" y="221"/>
                    </a:cubicBezTo>
                    <a:cubicBezTo>
                      <a:pt x="637" y="220"/>
                      <a:pt x="637" y="219"/>
                      <a:pt x="636" y="218"/>
                    </a:cubicBezTo>
                    <a:cubicBezTo>
                      <a:pt x="635" y="218"/>
                      <a:pt x="635" y="218"/>
                      <a:pt x="634" y="218"/>
                    </a:cubicBezTo>
                    <a:cubicBezTo>
                      <a:pt x="634" y="218"/>
                      <a:pt x="634" y="218"/>
                      <a:pt x="634" y="217"/>
                    </a:cubicBezTo>
                    <a:cubicBezTo>
                      <a:pt x="633" y="217"/>
                      <a:pt x="633" y="216"/>
                      <a:pt x="633" y="216"/>
                    </a:cubicBezTo>
                    <a:cubicBezTo>
                      <a:pt x="633" y="216"/>
                      <a:pt x="633" y="215"/>
                      <a:pt x="633" y="215"/>
                    </a:cubicBezTo>
                    <a:cubicBezTo>
                      <a:pt x="633" y="214"/>
                      <a:pt x="633" y="214"/>
                      <a:pt x="633" y="213"/>
                    </a:cubicBezTo>
                    <a:cubicBezTo>
                      <a:pt x="633" y="213"/>
                      <a:pt x="633" y="213"/>
                      <a:pt x="633" y="213"/>
                    </a:cubicBezTo>
                    <a:cubicBezTo>
                      <a:pt x="633" y="212"/>
                      <a:pt x="632" y="211"/>
                      <a:pt x="631" y="210"/>
                    </a:cubicBezTo>
                    <a:cubicBezTo>
                      <a:pt x="631" y="210"/>
                      <a:pt x="631" y="210"/>
                      <a:pt x="631" y="210"/>
                    </a:cubicBezTo>
                    <a:cubicBezTo>
                      <a:pt x="631" y="210"/>
                      <a:pt x="631" y="210"/>
                      <a:pt x="631" y="210"/>
                    </a:cubicBezTo>
                    <a:cubicBezTo>
                      <a:pt x="631" y="210"/>
                      <a:pt x="631" y="210"/>
                      <a:pt x="631" y="210"/>
                    </a:cubicBezTo>
                    <a:cubicBezTo>
                      <a:pt x="631" y="210"/>
                      <a:pt x="631" y="209"/>
                      <a:pt x="631" y="209"/>
                    </a:cubicBezTo>
                    <a:cubicBezTo>
                      <a:pt x="631" y="209"/>
                      <a:pt x="631" y="209"/>
                      <a:pt x="631" y="209"/>
                    </a:cubicBezTo>
                    <a:cubicBezTo>
                      <a:pt x="632" y="209"/>
                      <a:pt x="632" y="209"/>
                      <a:pt x="631" y="208"/>
                    </a:cubicBezTo>
                    <a:cubicBezTo>
                      <a:pt x="631" y="208"/>
                      <a:pt x="631" y="208"/>
                      <a:pt x="631" y="208"/>
                    </a:cubicBezTo>
                    <a:cubicBezTo>
                      <a:pt x="631" y="207"/>
                      <a:pt x="631" y="206"/>
                      <a:pt x="631" y="206"/>
                    </a:cubicBezTo>
                    <a:cubicBezTo>
                      <a:pt x="631" y="205"/>
                      <a:pt x="630" y="204"/>
                      <a:pt x="629" y="203"/>
                    </a:cubicBezTo>
                    <a:cubicBezTo>
                      <a:pt x="629" y="203"/>
                      <a:pt x="629" y="203"/>
                      <a:pt x="629" y="203"/>
                    </a:cubicBezTo>
                    <a:cubicBezTo>
                      <a:pt x="629" y="203"/>
                      <a:pt x="629" y="203"/>
                      <a:pt x="629" y="203"/>
                    </a:cubicBezTo>
                    <a:cubicBezTo>
                      <a:pt x="629" y="203"/>
                      <a:pt x="629" y="203"/>
                      <a:pt x="629" y="203"/>
                    </a:cubicBezTo>
                    <a:cubicBezTo>
                      <a:pt x="629" y="202"/>
                      <a:pt x="629" y="201"/>
                      <a:pt x="630" y="201"/>
                    </a:cubicBezTo>
                    <a:cubicBezTo>
                      <a:pt x="630" y="201"/>
                      <a:pt x="630" y="201"/>
                      <a:pt x="631" y="201"/>
                    </a:cubicBezTo>
                    <a:cubicBezTo>
                      <a:pt x="631" y="202"/>
                      <a:pt x="631" y="202"/>
                      <a:pt x="632" y="202"/>
                    </a:cubicBezTo>
                    <a:cubicBezTo>
                      <a:pt x="632" y="202"/>
                      <a:pt x="633" y="202"/>
                      <a:pt x="633" y="202"/>
                    </a:cubicBezTo>
                    <a:cubicBezTo>
                      <a:pt x="634" y="202"/>
                      <a:pt x="634" y="202"/>
                      <a:pt x="634" y="201"/>
                    </a:cubicBezTo>
                    <a:cubicBezTo>
                      <a:pt x="634" y="201"/>
                      <a:pt x="634" y="201"/>
                      <a:pt x="634" y="201"/>
                    </a:cubicBezTo>
                    <a:cubicBezTo>
                      <a:pt x="634" y="201"/>
                      <a:pt x="634" y="201"/>
                      <a:pt x="633" y="201"/>
                    </a:cubicBezTo>
                    <a:cubicBezTo>
                      <a:pt x="633" y="201"/>
                      <a:pt x="633" y="201"/>
                      <a:pt x="633" y="201"/>
                    </a:cubicBezTo>
                    <a:cubicBezTo>
                      <a:pt x="633" y="200"/>
                      <a:pt x="633" y="200"/>
                      <a:pt x="633" y="200"/>
                    </a:cubicBezTo>
                    <a:cubicBezTo>
                      <a:pt x="633" y="200"/>
                      <a:pt x="633" y="200"/>
                      <a:pt x="633" y="200"/>
                    </a:cubicBezTo>
                    <a:cubicBezTo>
                      <a:pt x="633" y="199"/>
                      <a:pt x="633" y="198"/>
                      <a:pt x="632" y="198"/>
                    </a:cubicBezTo>
                    <a:cubicBezTo>
                      <a:pt x="632" y="198"/>
                      <a:pt x="632" y="198"/>
                      <a:pt x="632" y="198"/>
                    </a:cubicBezTo>
                    <a:cubicBezTo>
                      <a:pt x="632" y="197"/>
                      <a:pt x="632" y="197"/>
                      <a:pt x="631" y="196"/>
                    </a:cubicBezTo>
                    <a:cubicBezTo>
                      <a:pt x="631" y="196"/>
                      <a:pt x="632" y="195"/>
                      <a:pt x="631" y="194"/>
                    </a:cubicBezTo>
                    <a:cubicBezTo>
                      <a:pt x="631" y="194"/>
                      <a:pt x="631" y="194"/>
                      <a:pt x="631" y="194"/>
                    </a:cubicBezTo>
                    <a:cubicBezTo>
                      <a:pt x="631" y="194"/>
                      <a:pt x="631" y="194"/>
                      <a:pt x="631" y="194"/>
                    </a:cubicBezTo>
                    <a:cubicBezTo>
                      <a:pt x="631" y="194"/>
                      <a:pt x="631" y="194"/>
                      <a:pt x="631" y="194"/>
                    </a:cubicBezTo>
                    <a:cubicBezTo>
                      <a:pt x="631" y="194"/>
                      <a:pt x="631" y="193"/>
                      <a:pt x="630" y="193"/>
                    </a:cubicBezTo>
                    <a:cubicBezTo>
                      <a:pt x="630" y="193"/>
                      <a:pt x="630" y="193"/>
                      <a:pt x="630" y="193"/>
                    </a:cubicBezTo>
                    <a:cubicBezTo>
                      <a:pt x="630" y="193"/>
                      <a:pt x="630" y="193"/>
                      <a:pt x="630" y="193"/>
                    </a:cubicBezTo>
                    <a:cubicBezTo>
                      <a:pt x="630" y="193"/>
                      <a:pt x="630" y="193"/>
                      <a:pt x="630" y="193"/>
                    </a:cubicBezTo>
                    <a:cubicBezTo>
                      <a:pt x="630" y="192"/>
                      <a:pt x="630" y="191"/>
                      <a:pt x="629" y="191"/>
                    </a:cubicBezTo>
                    <a:cubicBezTo>
                      <a:pt x="629" y="191"/>
                      <a:pt x="629" y="191"/>
                      <a:pt x="629" y="191"/>
                    </a:cubicBezTo>
                    <a:cubicBezTo>
                      <a:pt x="629" y="191"/>
                      <a:pt x="629" y="191"/>
                      <a:pt x="629" y="191"/>
                    </a:cubicBezTo>
                    <a:cubicBezTo>
                      <a:pt x="629" y="191"/>
                      <a:pt x="629" y="191"/>
                      <a:pt x="629" y="191"/>
                    </a:cubicBezTo>
                    <a:cubicBezTo>
                      <a:pt x="628" y="190"/>
                      <a:pt x="628" y="189"/>
                      <a:pt x="628" y="189"/>
                    </a:cubicBezTo>
                    <a:cubicBezTo>
                      <a:pt x="628" y="188"/>
                      <a:pt x="627" y="188"/>
                      <a:pt x="626" y="188"/>
                    </a:cubicBezTo>
                    <a:cubicBezTo>
                      <a:pt x="626" y="188"/>
                      <a:pt x="626" y="188"/>
                      <a:pt x="626" y="188"/>
                    </a:cubicBezTo>
                    <a:cubicBezTo>
                      <a:pt x="626" y="188"/>
                      <a:pt x="626" y="188"/>
                      <a:pt x="626" y="187"/>
                    </a:cubicBezTo>
                    <a:cubicBezTo>
                      <a:pt x="626" y="187"/>
                      <a:pt x="626" y="187"/>
                      <a:pt x="626" y="187"/>
                    </a:cubicBezTo>
                    <a:cubicBezTo>
                      <a:pt x="627" y="187"/>
                      <a:pt x="627" y="187"/>
                      <a:pt x="627" y="186"/>
                    </a:cubicBezTo>
                    <a:cubicBezTo>
                      <a:pt x="627" y="185"/>
                      <a:pt x="627" y="185"/>
                      <a:pt x="626" y="184"/>
                    </a:cubicBezTo>
                    <a:cubicBezTo>
                      <a:pt x="626" y="183"/>
                      <a:pt x="626" y="183"/>
                      <a:pt x="626" y="183"/>
                    </a:cubicBezTo>
                    <a:cubicBezTo>
                      <a:pt x="625" y="183"/>
                      <a:pt x="624" y="183"/>
                      <a:pt x="623" y="184"/>
                    </a:cubicBezTo>
                    <a:cubicBezTo>
                      <a:pt x="622" y="185"/>
                      <a:pt x="622" y="185"/>
                      <a:pt x="623" y="186"/>
                    </a:cubicBezTo>
                    <a:cubicBezTo>
                      <a:pt x="623" y="186"/>
                      <a:pt x="623" y="186"/>
                      <a:pt x="624" y="187"/>
                    </a:cubicBezTo>
                    <a:cubicBezTo>
                      <a:pt x="624" y="188"/>
                      <a:pt x="625" y="188"/>
                      <a:pt x="626" y="188"/>
                    </a:cubicBezTo>
                    <a:cubicBezTo>
                      <a:pt x="626" y="188"/>
                      <a:pt x="626" y="189"/>
                      <a:pt x="626" y="189"/>
                    </a:cubicBezTo>
                    <a:cubicBezTo>
                      <a:pt x="626" y="189"/>
                      <a:pt x="626" y="189"/>
                      <a:pt x="626" y="189"/>
                    </a:cubicBezTo>
                    <a:cubicBezTo>
                      <a:pt x="626" y="190"/>
                      <a:pt x="626" y="191"/>
                      <a:pt x="626" y="192"/>
                    </a:cubicBezTo>
                    <a:cubicBezTo>
                      <a:pt x="626" y="192"/>
                      <a:pt x="626" y="192"/>
                      <a:pt x="626" y="192"/>
                    </a:cubicBezTo>
                    <a:cubicBezTo>
                      <a:pt x="626" y="192"/>
                      <a:pt x="626" y="192"/>
                      <a:pt x="626" y="192"/>
                    </a:cubicBezTo>
                    <a:cubicBezTo>
                      <a:pt x="626" y="192"/>
                      <a:pt x="625" y="193"/>
                      <a:pt x="625" y="193"/>
                    </a:cubicBezTo>
                    <a:cubicBezTo>
                      <a:pt x="626" y="193"/>
                      <a:pt x="626" y="193"/>
                      <a:pt x="626" y="193"/>
                    </a:cubicBezTo>
                    <a:cubicBezTo>
                      <a:pt x="626" y="194"/>
                      <a:pt x="626" y="194"/>
                      <a:pt x="627" y="195"/>
                    </a:cubicBezTo>
                    <a:cubicBezTo>
                      <a:pt x="627" y="195"/>
                      <a:pt x="628" y="196"/>
                      <a:pt x="628" y="196"/>
                    </a:cubicBezTo>
                    <a:cubicBezTo>
                      <a:pt x="628" y="196"/>
                      <a:pt x="628" y="196"/>
                      <a:pt x="628" y="196"/>
                    </a:cubicBezTo>
                    <a:cubicBezTo>
                      <a:pt x="628" y="196"/>
                      <a:pt x="628" y="196"/>
                      <a:pt x="628" y="196"/>
                    </a:cubicBezTo>
                    <a:cubicBezTo>
                      <a:pt x="628" y="196"/>
                      <a:pt x="628" y="196"/>
                      <a:pt x="628" y="196"/>
                    </a:cubicBezTo>
                    <a:cubicBezTo>
                      <a:pt x="628" y="196"/>
                      <a:pt x="628" y="197"/>
                      <a:pt x="629" y="197"/>
                    </a:cubicBezTo>
                    <a:cubicBezTo>
                      <a:pt x="629" y="197"/>
                      <a:pt x="629" y="197"/>
                      <a:pt x="629" y="197"/>
                    </a:cubicBezTo>
                    <a:cubicBezTo>
                      <a:pt x="629" y="197"/>
                      <a:pt x="629" y="197"/>
                      <a:pt x="629" y="197"/>
                    </a:cubicBezTo>
                    <a:cubicBezTo>
                      <a:pt x="629" y="197"/>
                      <a:pt x="629" y="197"/>
                      <a:pt x="629" y="197"/>
                    </a:cubicBezTo>
                    <a:cubicBezTo>
                      <a:pt x="629" y="198"/>
                      <a:pt x="629" y="199"/>
                      <a:pt x="629" y="199"/>
                    </a:cubicBezTo>
                    <a:cubicBezTo>
                      <a:pt x="629" y="200"/>
                      <a:pt x="630" y="200"/>
                      <a:pt x="629" y="200"/>
                    </a:cubicBezTo>
                    <a:cubicBezTo>
                      <a:pt x="629" y="200"/>
                      <a:pt x="628" y="200"/>
                      <a:pt x="628" y="200"/>
                    </a:cubicBezTo>
                    <a:cubicBezTo>
                      <a:pt x="628" y="200"/>
                      <a:pt x="628" y="200"/>
                      <a:pt x="628" y="200"/>
                    </a:cubicBezTo>
                    <a:cubicBezTo>
                      <a:pt x="628" y="200"/>
                      <a:pt x="628" y="200"/>
                      <a:pt x="628" y="200"/>
                    </a:cubicBezTo>
                    <a:cubicBezTo>
                      <a:pt x="628" y="200"/>
                      <a:pt x="628" y="200"/>
                      <a:pt x="628" y="200"/>
                    </a:cubicBezTo>
                    <a:cubicBezTo>
                      <a:pt x="628" y="200"/>
                      <a:pt x="627" y="199"/>
                      <a:pt x="627" y="199"/>
                    </a:cubicBezTo>
                    <a:cubicBezTo>
                      <a:pt x="627" y="198"/>
                      <a:pt x="626" y="199"/>
                      <a:pt x="626" y="199"/>
                    </a:cubicBezTo>
                    <a:cubicBezTo>
                      <a:pt x="625" y="199"/>
                      <a:pt x="625" y="199"/>
                      <a:pt x="625" y="199"/>
                    </a:cubicBezTo>
                    <a:cubicBezTo>
                      <a:pt x="625" y="199"/>
                      <a:pt x="624" y="199"/>
                      <a:pt x="624" y="199"/>
                    </a:cubicBezTo>
                    <a:cubicBezTo>
                      <a:pt x="624" y="199"/>
                      <a:pt x="624" y="199"/>
                      <a:pt x="624" y="198"/>
                    </a:cubicBezTo>
                    <a:cubicBezTo>
                      <a:pt x="623" y="198"/>
                      <a:pt x="623" y="198"/>
                      <a:pt x="623" y="198"/>
                    </a:cubicBezTo>
                    <a:cubicBezTo>
                      <a:pt x="623" y="198"/>
                      <a:pt x="623" y="198"/>
                      <a:pt x="623" y="198"/>
                    </a:cubicBezTo>
                    <a:cubicBezTo>
                      <a:pt x="623" y="198"/>
                      <a:pt x="623" y="198"/>
                      <a:pt x="623" y="198"/>
                    </a:cubicBezTo>
                    <a:cubicBezTo>
                      <a:pt x="623" y="198"/>
                      <a:pt x="623" y="198"/>
                      <a:pt x="623" y="198"/>
                    </a:cubicBezTo>
                    <a:cubicBezTo>
                      <a:pt x="623" y="197"/>
                      <a:pt x="623" y="197"/>
                      <a:pt x="623" y="197"/>
                    </a:cubicBezTo>
                    <a:cubicBezTo>
                      <a:pt x="623" y="196"/>
                      <a:pt x="623" y="196"/>
                      <a:pt x="623" y="196"/>
                    </a:cubicBezTo>
                    <a:cubicBezTo>
                      <a:pt x="622" y="195"/>
                      <a:pt x="621" y="194"/>
                      <a:pt x="620" y="194"/>
                    </a:cubicBezTo>
                    <a:cubicBezTo>
                      <a:pt x="619" y="193"/>
                      <a:pt x="619" y="193"/>
                      <a:pt x="619" y="193"/>
                    </a:cubicBezTo>
                    <a:cubicBezTo>
                      <a:pt x="619" y="192"/>
                      <a:pt x="619" y="192"/>
                      <a:pt x="619" y="192"/>
                    </a:cubicBezTo>
                    <a:cubicBezTo>
                      <a:pt x="619" y="192"/>
                      <a:pt x="619" y="192"/>
                      <a:pt x="619" y="192"/>
                    </a:cubicBezTo>
                    <a:cubicBezTo>
                      <a:pt x="619" y="191"/>
                      <a:pt x="619" y="191"/>
                      <a:pt x="619" y="190"/>
                    </a:cubicBezTo>
                    <a:cubicBezTo>
                      <a:pt x="619" y="190"/>
                      <a:pt x="618" y="190"/>
                      <a:pt x="618" y="189"/>
                    </a:cubicBezTo>
                    <a:cubicBezTo>
                      <a:pt x="618" y="189"/>
                      <a:pt x="618" y="189"/>
                      <a:pt x="618" y="189"/>
                    </a:cubicBezTo>
                    <a:cubicBezTo>
                      <a:pt x="618" y="189"/>
                      <a:pt x="618" y="188"/>
                      <a:pt x="617" y="188"/>
                    </a:cubicBezTo>
                    <a:cubicBezTo>
                      <a:pt x="617" y="188"/>
                      <a:pt x="617" y="188"/>
                      <a:pt x="617" y="188"/>
                    </a:cubicBezTo>
                    <a:cubicBezTo>
                      <a:pt x="617" y="188"/>
                      <a:pt x="617" y="188"/>
                      <a:pt x="617" y="187"/>
                    </a:cubicBezTo>
                    <a:cubicBezTo>
                      <a:pt x="617" y="186"/>
                      <a:pt x="617" y="186"/>
                      <a:pt x="616" y="186"/>
                    </a:cubicBezTo>
                    <a:cubicBezTo>
                      <a:pt x="616" y="186"/>
                      <a:pt x="616" y="186"/>
                      <a:pt x="616" y="186"/>
                    </a:cubicBezTo>
                    <a:cubicBezTo>
                      <a:pt x="616" y="186"/>
                      <a:pt x="616" y="185"/>
                      <a:pt x="616" y="185"/>
                    </a:cubicBezTo>
                    <a:cubicBezTo>
                      <a:pt x="616" y="185"/>
                      <a:pt x="616" y="185"/>
                      <a:pt x="616" y="185"/>
                    </a:cubicBezTo>
                    <a:cubicBezTo>
                      <a:pt x="617" y="184"/>
                      <a:pt x="617" y="183"/>
                      <a:pt x="618" y="183"/>
                    </a:cubicBezTo>
                    <a:cubicBezTo>
                      <a:pt x="619" y="183"/>
                      <a:pt x="619" y="182"/>
                      <a:pt x="619" y="182"/>
                    </a:cubicBezTo>
                    <a:cubicBezTo>
                      <a:pt x="619" y="182"/>
                      <a:pt x="619" y="182"/>
                      <a:pt x="619" y="182"/>
                    </a:cubicBezTo>
                    <a:cubicBezTo>
                      <a:pt x="619" y="182"/>
                      <a:pt x="619" y="182"/>
                      <a:pt x="619" y="182"/>
                    </a:cubicBezTo>
                    <a:cubicBezTo>
                      <a:pt x="619" y="182"/>
                      <a:pt x="619" y="182"/>
                      <a:pt x="619" y="182"/>
                    </a:cubicBezTo>
                    <a:cubicBezTo>
                      <a:pt x="620" y="182"/>
                      <a:pt x="620" y="182"/>
                      <a:pt x="620" y="182"/>
                    </a:cubicBezTo>
                    <a:cubicBezTo>
                      <a:pt x="620" y="182"/>
                      <a:pt x="620" y="183"/>
                      <a:pt x="621" y="183"/>
                    </a:cubicBezTo>
                    <a:cubicBezTo>
                      <a:pt x="621" y="183"/>
                      <a:pt x="622" y="183"/>
                      <a:pt x="622" y="183"/>
                    </a:cubicBezTo>
                    <a:cubicBezTo>
                      <a:pt x="623" y="182"/>
                      <a:pt x="623" y="181"/>
                      <a:pt x="622" y="180"/>
                    </a:cubicBezTo>
                    <a:cubicBezTo>
                      <a:pt x="622" y="179"/>
                      <a:pt x="622" y="179"/>
                      <a:pt x="622" y="179"/>
                    </a:cubicBezTo>
                    <a:cubicBezTo>
                      <a:pt x="622" y="179"/>
                      <a:pt x="622" y="179"/>
                      <a:pt x="622" y="179"/>
                    </a:cubicBezTo>
                    <a:cubicBezTo>
                      <a:pt x="622" y="179"/>
                      <a:pt x="622" y="179"/>
                      <a:pt x="622" y="179"/>
                    </a:cubicBezTo>
                    <a:cubicBezTo>
                      <a:pt x="621" y="179"/>
                      <a:pt x="621" y="179"/>
                      <a:pt x="621" y="179"/>
                    </a:cubicBezTo>
                    <a:cubicBezTo>
                      <a:pt x="621" y="179"/>
                      <a:pt x="621" y="179"/>
                      <a:pt x="621" y="179"/>
                    </a:cubicBezTo>
                    <a:cubicBezTo>
                      <a:pt x="621" y="179"/>
                      <a:pt x="621" y="179"/>
                      <a:pt x="621" y="179"/>
                    </a:cubicBezTo>
                    <a:cubicBezTo>
                      <a:pt x="621" y="179"/>
                      <a:pt x="621" y="179"/>
                      <a:pt x="621" y="179"/>
                    </a:cubicBezTo>
                    <a:cubicBezTo>
                      <a:pt x="621" y="178"/>
                      <a:pt x="621" y="178"/>
                      <a:pt x="621" y="178"/>
                    </a:cubicBezTo>
                    <a:cubicBezTo>
                      <a:pt x="620" y="177"/>
                      <a:pt x="619" y="177"/>
                      <a:pt x="618" y="176"/>
                    </a:cubicBezTo>
                    <a:cubicBezTo>
                      <a:pt x="618" y="176"/>
                      <a:pt x="618" y="176"/>
                      <a:pt x="618" y="176"/>
                    </a:cubicBezTo>
                    <a:cubicBezTo>
                      <a:pt x="618" y="175"/>
                      <a:pt x="618" y="175"/>
                      <a:pt x="617" y="175"/>
                    </a:cubicBezTo>
                    <a:cubicBezTo>
                      <a:pt x="616" y="175"/>
                      <a:pt x="616" y="175"/>
                      <a:pt x="616" y="175"/>
                    </a:cubicBezTo>
                    <a:cubicBezTo>
                      <a:pt x="617" y="174"/>
                      <a:pt x="617" y="174"/>
                      <a:pt x="617" y="174"/>
                    </a:cubicBezTo>
                    <a:cubicBezTo>
                      <a:pt x="616" y="174"/>
                      <a:pt x="616" y="174"/>
                      <a:pt x="616" y="174"/>
                    </a:cubicBezTo>
                    <a:cubicBezTo>
                      <a:pt x="616" y="174"/>
                      <a:pt x="616" y="174"/>
                      <a:pt x="616" y="174"/>
                    </a:cubicBezTo>
                    <a:cubicBezTo>
                      <a:pt x="616" y="174"/>
                      <a:pt x="616" y="173"/>
                      <a:pt x="616" y="173"/>
                    </a:cubicBezTo>
                    <a:cubicBezTo>
                      <a:pt x="616" y="173"/>
                      <a:pt x="615" y="173"/>
                      <a:pt x="615" y="173"/>
                    </a:cubicBezTo>
                    <a:cubicBezTo>
                      <a:pt x="615" y="173"/>
                      <a:pt x="615" y="173"/>
                      <a:pt x="615" y="173"/>
                    </a:cubicBezTo>
                    <a:cubicBezTo>
                      <a:pt x="615" y="173"/>
                      <a:pt x="615" y="173"/>
                      <a:pt x="615" y="173"/>
                    </a:cubicBezTo>
                    <a:cubicBezTo>
                      <a:pt x="615" y="173"/>
                      <a:pt x="615" y="173"/>
                      <a:pt x="615" y="173"/>
                    </a:cubicBezTo>
                    <a:cubicBezTo>
                      <a:pt x="615" y="172"/>
                      <a:pt x="614" y="172"/>
                      <a:pt x="613" y="171"/>
                    </a:cubicBezTo>
                    <a:cubicBezTo>
                      <a:pt x="613" y="171"/>
                      <a:pt x="613" y="171"/>
                      <a:pt x="613" y="171"/>
                    </a:cubicBezTo>
                    <a:cubicBezTo>
                      <a:pt x="613" y="171"/>
                      <a:pt x="613" y="171"/>
                      <a:pt x="613" y="171"/>
                    </a:cubicBezTo>
                    <a:cubicBezTo>
                      <a:pt x="613" y="171"/>
                      <a:pt x="613" y="171"/>
                      <a:pt x="613" y="171"/>
                    </a:cubicBezTo>
                    <a:cubicBezTo>
                      <a:pt x="613" y="171"/>
                      <a:pt x="613" y="171"/>
                      <a:pt x="613" y="171"/>
                    </a:cubicBezTo>
                    <a:cubicBezTo>
                      <a:pt x="613" y="171"/>
                      <a:pt x="613" y="171"/>
                      <a:pt x="612" y="170"/>
                    </a:cubicBezTo>
                    <a:cubicBezTo>
                      <a:pt x="612" y="169"/>
                      <a:pt x="611" y="168"/>
                      <a:pt x="610" y="168"/>
                    </a:cubicBezTo>
                    <a:cubicBezTo>
                      <a:pt x="609" y="167"/>
                      <a:pt x="609" y="167"/>
                      <a:pt x="609" y="168"/>
                    </a:cubicBezTo>
                    <a:cubicBezTo>
                      <a:pt x="609" y="168"/>
                      <a:pt x="609" y="168"/>
                      <a:pt x="609" y="168"/>
                    </a:cubicBezTo>
                    <a:cubicBezTo>
                      <a:pt x="609" y="168"/>
                      <a:pt x="609" y="168"/>
                      <a:pt x="609" y="168"/>
                    </a:cubicBezTo>
                    <a:cubicBezTo>
                      <a:pt x="609" y="167"/>
                      <a:pt x="609" y="167"/>
                      <a:pt x="608" y="167"/>
                    </a:cubicBezTo>
                    <a:cubicBezTo>
                      <a:pt x="608" y="167"/>
                      <a:pt x="608" y="167"/>
                      <a:pt x="608" y="167"/>
                    </a:cubicBezTo>
                    <a:cubicBezTo>
                      <a:pt x="608" y="166"/>
                      <a:pt x="608" y="166"/>
                      <a:pt x="608" y="165"/>
                    </a:cubicBezTo>
                    <a:cubicBezTo>
                      <a:pt x="608" y="165"/>
                      <a:pt x="608" y="165"/>
                      <a:pt x="607" y="165"/>
                    </a:cubicBezTo>
                    <a:cubicBezTo>
                      <a:pt x="607" y="165"/>
                      <a:pt x="607" y="165"/>
                      <a:pt x="607" y="165"/>
                    </a:cubicBezTo>
                    <a:cubicBezTo>
                      <a:pt x="607" y="165"/>
                      <a:pt x="607" y="165"/>
                      <a:pt x="607" y="165"/>
                    </a:cubicBezTo>
                    <a:cubicBezTo>
                      <a:pt x="607" y="165"/>
                      <a:pt x="607" y="164"/>
                      <a:pt x="607" y="164"/>
                    </a:cubicBezTo>
                    <a:cubicBezTo>
                      <a:pt x="607" y="164"/>
                      <a:pt x="607" y="164"/>
                      <a:pt x="607" y="164"/>
                    </a:cubicBezTo>
                    <a:cubicBezTo>
                      <a:pt x="607" y="164"/>
                      <a:pt x="607" y="164"/>
                      <a:pt x="607" y="164"/>
                    </a:cubicBezTo>
                    <a:cubicBezTo>
                      <a:pt x="607" y="164"/>
                      <a:pt x="607" y="164"/>
                      <a:pt x="607" y="163"/>
                    </a:cubicBezTo>
                    <a:cubicBezTo>
                      <a:pt x="605" y="163"/>
                      <a:pt x="604" y="162"/>
                      <a:pt x="604" y="160"/>
                    </a:cubicBezTo>
                    <a:cubicBezTo>
                      <a:pt x="604" y="160"/>
                      <a:pt x="603" y="159"/>
                      <a:pt x="602" y="159"/>
                    </a:cubicBezTo>
                    <a:cubicBezTo>
                      <a:pt x="602" y="159"/>
                      <a:pt x="602" y="159"/>
                      <a:pt x="602" y="159"/>
                    </a:cubicBezTo>
                    <a:cubicBezTo>
                      <a:pt x="603" y="159"/>
                      <a:pt x="603" y="158"/>
                      <a:pt x="602" y="158"/>
                    </a:cubicBezTo>
                    <a:cubicBezTo>
                      <a:pt x="602" y="158"/>
                      <a:pt x="602" y="158"/>
                      <a:pt x="602" y="158"/>
                    </a:cubicBezTo>
                    <a:cubicBezTo>
                      <a:pt x="602" y="157"/>
                      <a:pt x="602" y="157"/>
                      <a:pt x="602" y="156"/>
                    </a:cubicBezTo>
                    <a:cubicBezTo>
                      <a:pt x="602" y="155"/>
                      <a:pt x="602" y="155"/>
                      <a:pt x="601" y="155"/>
                    </a:cubicBezTo>
                    <a:cubicBezTo>
                      <a:pt x="601" y="155"/>
                      <a:pt x="601" y="155"/>
                      <a:pt x="601" y="155"/>
                    </a:cubicBezTo>
                    <a:cubicBezTo>
                      <a:pt x="601" y="154"/>
                      <a:pt x="602" y="154"/>
                      <a:pt x="602" y="153"/>
                    </a:cubicBezTo>
                    <a:cubicBezTo>
                      <a:pt x="602" y="153"/>
                      <a:pt x="602" y="152"/>
                      <a:pt x="601" y="152"/>
                    </a:cubicBezTo>
                    <a:cubicBezTo>
                      <a:pt x="601" y="152"/>
                      <a:pt x="601" y="152"/>
                      <a:pt x="601" y="152"/>
                    </a:cubicBezTo>
                    <a:cubicBezTo>
                      <a:pt x="601" y="152"/>
                      <a:pt x="601" y="152"/>
                      <a:pt x="601" y="152"/>
                    </a:cubicBezTo>
                    <a:cubicBezTo>
                      <a:pt x="600" y="151"/>
                      <a:pt x="599" y="151"/>
                      <a:pt x="598" y="150"/>
                    </a:cubicBezTo>
                    <a:cubicBezTo>
                      <a:pt x="598" y="150"/>
                      <a:pt x="598" y="150"/>
                      <a:pt x="598" y="150"/>
                    </a:cubicBezTo>
                    <a:cubicBezTo>
                      <a:pt x="598" y="150"/>
                      <a:pt x="598" y="149"/>
                      <a:pt x="599" y="149"/>
                    </a:cubicBezTo>
                    <a:cubicBezTo>
                      <a:pt x="599" y="149"/>
                      <a:pt x="600" y="149"/>
                      <a:pt x="600" y="149"/>
                    </a:cubicBezTo>
                    <a:cubicBezTo>
                      <a:pt x="600" y="149"/>
                      <a:pt x="600" y="149"/>
                      <a:pt x="600" y="149"/>
                    </a:cubicBezTo>
                    <a:cubicBezTo>
                      <a:pt x="600" y="149"/>
                      <a:pt x="600" y="149"/>
                      <a:pt x="600" y="149"/>
                    </a:cubicBezTo>
                    <a:cubicBezTo>
                      <a:pt x="600" y="149"/>
                      <a:pt x="600" y="149"/>
                      <a:pt x="600" y="149"/>
                    </a:cubicBezTo>
                    <a:cubicBezTo>
                      <a:pt x="600" y="149"/>
                      <a:pt x="600" y="149"/>
                      <a:pt x="600" y="149"/>
                    </a:cubicBezTo>
                    <a:cubicBezTo>
                      <a:pt x="600" y="149"/>
                      <a:pt x="600" y="149"/>
                      <a:pt x="600" y="149"/>
                    </a:cubicBezTo>
                    <a:cubicBezTo>
                      <a:pt x="601" y="148"/>
                      <a:pt x="601" y="148"/>
                      <a:pt x="601" y="148"/>
                    </a:cubicBezTo>
                    <a:cubicBezTo>
                      <a:pt x="601" y="148"/>
                      <a:pt x="601" y="148"/>
                      <a:pt x="601" y="148"/>
                    </a:cubicBezTo>
                    <a:cubicBezTo>
                      <a:pt x="601" y="149"/>
                      <a:pt x="600" y="149"/>
                      <a:pt x="600" y="149"/>
                    </a:cubicBezTo>
                    <a:cubicBezTo>
                      <a:pt x="601" y="150"/>
                      <a:pt x="602" y="150"/>
                      <a:pt x="603" y="150"/>
                    </a:cubicBezTo>
                    <a:cubicBezTo>
                      <a:pt x="603" y="150"/>
                      <a:pt x="603" y="150"/>
                      <a:pt x="603" y="150"/>
                    </a:cubicBezTo>
                    <a:cubicBezTo>
                      <a:pt x="603" y="150"/>
                      <a:pt x="603" y="150"/>
                      <a:pt x="603" y="150"/>
                    </a:cubicBezTo>
                    <a:cubicBezTo>
                      <a:pt x="603" y="150"/>
                      <a:pt x="603" y="150"/>
                      <a:pt x="603" y="150"/>
                    </a:cubicBezTo>
                    <a:cubicBezTo>
                      <a:pt x="603" y="150"/>
                      <a:pt x="603" y="151"/>
                      <a:pt x="603" y="151"/>
                    </a:cubicBezTo>
                    <a:cubicBezTo>
                      <a:pt x="603" y="151"/>
                      <a:pt x="603" y="151"/>
                      <a:pt x="603" y="151"/>
                    </a:cubicBezTo>
                    <a:cubicBezTo>
                      <a:pt x="603" y="151"/>
                      <a:pt x="603" y="151"/>
                      <a:pt x="603" y="151"/>
                    </a:cubicBezTo>
                    <a:cubicBezTo>
                      <a:pt x="603" y="151"/>
                      <a:pt x="603" y="151"/>
                      <a:pt x="603" y="151"/>
                    </a:cubicBezTo>
                    <a:cubicBezTo>
                      <a:pt x="604" y="152"/>
                      <a:pt x="605" y="151"/>
                      <a:pt x="605" y="151"/>
                    </a:cubicBezTo>
                    <a:cubicBezTo>
                      <a:pt x="606" y="152"/>
                      <a:pt x="606" y="152"/>
                      <a:pt x="606" y="152"/>
                    </a:cubicBezTo>
                    <a:cubicBezTo>
                      <a:pt x="607" y="152"/>
                      <a:pt x="607" y="151"/>
                      <a:pt x="607" y="151"/>
                    </a:cubicBezTo>
                    <a:cubicBezTo>
                      <a:pt x="607" y="151"/>
                      <a:pt x="607" y="150"/>
                      <a:pt x="606" y="150"/>
                    </a:cubicBezTo>
                    <a:cubicBezTo>
                      <a:pt x="606" y="150"/>
                      <a:pt x="606" y="150"/>
                      <a:pt x="605" y="149"/>
                    </a:cubicBezTo>
                    <a:cubicBezTo>
                      <a:pt x="605" y="149"/>
                      <a:pt x="605" y="149"/>
                      <a:pt x="605" y="149"/>
                    </a:cubicBezTo>
                    <a:cubicBezTo>
                      <a:pt x="605" y="149"/>
                      <a:pt x="605" y="149"/>
                      <a:pt x="605" y="149"/>
                    </a:cubicBezTo>
                    <a:cubicBezTo>
                      <a:pt x="605" y="149"/>
                      <a:pt x="605" y="149"/>
                      <a:pt x="605" y="149"/>
                    </a:cubicBezTo>
                    <a:cubicBezTo>
                      <a:pt x="605" y="149"/>
                      <a:pt x="605" y="149"/>
                      <a:pt x="605" y="149"/>
                    </a:cubicBezTo>
                    <a:cubicBezTo>
                      <a:pt x="604" y="149"/>
                      <a:pt x="604" y="149"/>
                      <a:pt x="604" y="149"/>
                    </a:cubicBezTo>
                    <a:cubicBezTo>
                      <a:pt x="604" y="149"/>
                      <a:pt x="604" y="149"/>
                      <a:pt x="604" y="149"/>
                    </a:cubicBezTo>
                    <a:cubicBezTo>
                      <a:pt x="604" y="148"/>
                      <a:pt x="604" y="148"/>
                      <a:pt x="603" y="148"/>
                    </a:cubicBezTo>
                    <a:cubicBezTo>
                      <a:pt x="603" y="148"/>
                      <a:pt x="603" y="147"/>
                      <a:pt x="603" y="147"/>
                    </a:cubicBezTo>
                    <a:cubicBezTo>
                      <a:pt x="603" y="147"/>
                      <a:pt x="602" y="147"/>
                      <a:pt x="602" y="147"/>
                    </a:cubicBezTo>
                    <a:cubicBezTo>
                      <a:pt x="602" y="147"/>
                      <a:pt x="602" y="147"/>
                      <a:pt x="602" y="147"/>
                    </a:cubicBezTo>
                    <a:cubicBezTo>
                      <a:pt x="602" y="147"/>
                      <a:pt x="602" y="147"/>
                      <a:pt x="602" y="147"/>
                    </a:cubicBezTo>
                    <a:cubicBezTo>
                      <a:pt x="601" y="147"/>
                      <a:pt x="601" y="147"/>
                      <a:pt x="600" y="147"/>
                    </a:cubicBezTo>
                    <a:cubicBezTo>
                      <a:pt x="600" y="147"/>
                      <a:pt x="600" y="147"/>
                      <a:pt x="600" y="147"/>
                    </a:cubicBezTo>
                    <a:cubicBezTo>
                      <a:pt x="600" y="147"/>
                      <a:pt x="599" y="147"/>
                      <a:pt x="599" y="147"/>
                    </a:cubicBezTo>
                    <a:cubicBezTo>
                      <a:pt x="599" y="146"/>
                      <a:pt x="599" y="146"/>
                      <a:pt x="599" y="146"/>
                    </a:cubicBezTo>
                    <a:cubicBezTo>
                      <a:pt x="599" y="146"/>
                      <a:pt x="599" y="146"/>
                      <a:pt x="599" y="146"/>
                    </a:cubicBezTo>
                    <a:cubicBezTo>
                      <a:pt x="599" y="146"/>
                      <a:pt x="599" y="146"/>
                      <a:pt x="599" y="146"/>
                    </a:cubicBezTo>
                    <a:cubicBezTo>
                      <a:pt x="599" y="146"/>
                      <a:pt x="599" y="146"/>
                      <a:pt x="599" y="145"/>
                    </a:cubicBezTo>
                    <a:cubicBezTo>
                      <a:pt x="598" y="145"/>
                      <a:pt x="597" y="145"/>
                      <a:pt x="597" y="144"/>
                    </a:cubicBezTo>
                    <a:cubicBezTo>
                      <a:pt x="597" y="144"/>
                      <a:pt x="596" y="144"/>
                      <a:pt x="595" y="144"/>
                    </a:cubicBezTo>
                    <a:cubicBezTo>
                      <a:pt x="595" y="144"/>
                      <a:pt x="594" y="144"/>
                      <a:pt x="593" y="144"/>
                    </a:cubicBezTo>
                    <a:cubicBezTo>
                      <a:pt x="593" y="144"/>
                      <a:pt x="593" y="144"/>
                      <a:pt x="593" y="144"/>
                    </a:cubicBezTo>
                    <a:cubicBezTo>
                      <a:pt x="594" y="142"/>
                      <a:pt x="593" y="141"/>
                      <a:pt x="593" y="140"/>
                    </a:cubicBezTo>
                    <a:cubicBezTo>
                      <a:pt x="593" y="140"/>
                      <a:pt x="592" y="140"/>
                      <a:pt x="592" y="140"/>
                    </a:cubicBezTo>
                    <a:cubicBezTo>
                      <a:pt x="592" y="140"/>
                      <a:pt x="592" y="140"/>
                      <a:pt x="592" y="140"/>
                    </a:cubicBezTo>
                    <a:cubicBezTo>
                      <a:pt x="592" y="140"/>
                      <a:pt x="592" y="140"/>
                      <a:pt x="592" y="140"/>
                    </a:cubicBezTo>
                    <a:cubicBezTo>
                      <a:pt x="592" y="139"/>
                      <a:pt x="592" y="139"/>
                      <a:pt x="592" y="139"/>
                    </a:cubicBezTo>
                    <a:cubicBezTo>
                      <a:pt x="591" y="138"/>
                      <a:pt x="591" y="138"/>
                      <a:pt x="590" y="138"/>
                    </a:cubicBezTo>
                    <a:cubicBezTo>
                      <a:pt x="590" y="138"/>
                      <a:pt x="590" y="138"/>
                      <a:pt x="589" y="138"/>
                    </a:cubicBezTo>
                    <a:cubicBezTo>
                      <a:pt x="589" y="138"/>
                      <a:pt x="589" y="138"/>
                      <a:pt x="589" y="138"/>
                    </a:cubicBezTo>
                    <a:cubicBezTo>
                      <a:pt x="589" y="138"/>
                      <a:pt x="589" y="138"/>
                      <a:pt x="589" y="137"/>
                    </a:cubicBezTo>
                    <a:cubicBezTo>
                      <a:pt x="589" y="137"/>
                      <a:pt x="588" y="137"/>
                      <a:pt x="588" y="137"/>
                    </a:cubicBezTo>
                    <a:cubicBezTo>
                      <a:pt x="588" y="137"/>
                      <a:pt x="588" y="137"/>
                      <a:pt x="588" y="137"/>
                    </a:cubicBezTo>
                    <a:cubicBezTo>
                      <a:pt x="588" y="137"/>
                      <a:pt x="587" y="136"/>
                      <a:pt x="586" y="136"/>
                    </a:cubicBezTo>
                    <a:cubicBezTo>
                      <a:pt x="586" y="136"/>
                      <a:pt x="585" y="136"/>
                      <a:pt x="585" y="136"/>
                    </a:cubicBezTo>
                    <a:cubicBezTo>
                      <a:pt x="585" y="136"/>
                      <a:pt x="585" y="136"/>
                      <a:pt x="585" y="136"/>
                    </a:cubicBezTo>
                    <a:cubicBezTo>
                      <a:pt x="585" y="135"/>
                      <a:pt x="584" y="135"/>
                      <a:pt x="584" y="135"/>
                    </a:cubicBezTo>
                    <a:cubicBezTo>
                      <a:pt x="584" y="135"/>
                      <a:pt x="583" y="135"/>
                      <a:pt x="583" y="135"/>
                    </a:cubicBezTo>
                    <a:cubicBezTo>
                      <a:pt x="583" y="135"/>
                      <a:pt x="583" y="135"/>
                      <a:pt x="583" y="135"/>
                    </a:cubicBezTo>
                    <a:cubicBezTo>
                      <a:pt x="583" y="135"/>
                      <a:pt x="583" y="135"/>
                      <a:pt x="583" y="135"/>
                    </a:cubicBezTo>
                    <a:cubicBezTo>
                      <a:pt x="583" y="133"/>
                      <a:pt x="583" y="132"/>
                      <a:pt x="582" y="131"/>
                    </a:cubicBezTo>
                    <a:cubicBezTo>
                      <a:pt x="581" y="131"/>
                      <a:pt x="581" y="131"/>
                      <a:pt x="581" y="131"/>
                    </a:cubicBezTo>
                    <a:cubicBezTo>
                      <a:pt x="581" y="131"/>
                      <a:pt x="581" y="131"/>
                      <a:pt x="581" y="131"/>
                    </a:cubicBezTo>
                    <a:cubicBezTo>
                      <a:pt x="582" y="131"/>
                      <a:pt x="582" y="131"/>
                      <a:pt x="582" y="131"/>
                    </a:cubicBezTo>
                    <a:cubicBezTo>
                      <a:pt x="581" y="130"/>
                      <a:pt x="581" y="130"/>
                      <a:pt x="581" y="130"/>
                    </a:cubicBezTo>
                    <a:cubicBezTo>
                      <a:pt x="580" y="129"/>
                      <a:pt x="579" y="129"/>
                      <a:pt x="579" y="129"/>
                    </a:cubicBezTo>
                    <a:cubicBezTo>
                      <a:pt x="579" y="129"/>
                      <a:pt x="579" y="129"/>
                      <a:pt x="579" y="129"/>
                    </a:cubicBezTo>
                    <a:cubicBezTo>
                      <a:pt x="579" y="129"/>
                      <a:pt x="578" y="128"/>
                      <a:pt x="578" y="128"/>
                    </a:cubicBezTo>
                    <a:cubicBezTo>
                      <a:pt x="578" y="128"/>
                      <a:pt x="578" y="128"/>
                      <a:pt x="578" y="128"/>
                    </a:cubicBezTo>
                    <a:cubicBezTo>
                      <a:pt x="578" y="128"/>
                      <a:pt x="578" y="128"/>
                      <a:pt x="578" y="128"/>
                    </a:cubicBezTo>
                    <a:cubicBezTo>
                      <a:pt x="578" y="128"/>
                      <a:pt x="578" y="128"/>
                      <a:pt x="577" y="128"/>
                    </a:cubicBezTo>
                    <a:cubicBezTo>
                      <a:pt x="577" y="128"/>
                      <a:pt x="577" y="128"/>
                      <a:pt x="577" y="128"/>
                    </a:cubicBezTo>
                    <a:cubicBezTo>
                      <a:pt x="577" y="128"/>
                      <a:pt x="577" y="128"/>
                      <a:pt x="577" y="128"/>
                    </a:cubicBezTo>
                    <a:cubicBezTo>
                      <a:pt x="577" y="127"/>
                      <a:pt x="577" y="127"/>
                      <a:pt x="576" y="127"/>
                    </a:cubicBezTo>
                    <a:cubicBezTo>
                      <a:pt x="576" y="127"/>
                      <a:pt x="576" y="127"/>
                      <a:pt x="576" y="127"/>
                    </a:cubicBezTo>
                    <a:cubicBezTo>
                      <a:pt x="577" y="126"/>
                      <a:pt x="577" y="126"/>
                      <a:pt x="576" y="126"/>
                    </a:cubicBezTo>
                    <a:cubicBezTo>
                      <a:pt x="576" y="126"/>
                      <a:pt x="576" y="126"/>
                      <a:pt x="576" y="126"/>
                    </a:cubicBezTo>
                    <a:cubicBezTo>
                      <a:pt x="575" y="124"/>
                      <a:pt x="575" y="124"/>
                      <a:pt x="574" y="123"/>
                    </a:cubicBezTo>
                    <a:cubicBezTo>
                      <a:pt x="574" y="123"/>
                      <a:pt x="574" y="123"/>
                      <a:pt x="574" y="123"/>
                    </a:cubicBezTo>
                    <a:cubicBezTo>
                      <a:pt x="574" y="123"/>
                      <a:pt x="573" y="123"/>
                      <a:pt x="573" y="123"/>
                    </a:cubicBezTo>
                    <a:cubicBezTo>
                      <a:pt x="573" y="123"/>
                      <a:pt x="573" y="123"/>
                      <a:pt x="573" y="123"/>
                    </a:cubicBezTo>
                    <a:cubicBezTo>
                      <a:pt x="573" y="121"/>
                      <a:pt x="573" y="121"/>
                      <a:pt x="572" y="121"/>
                    </a:cubicBezTo>
                    <a:cubicBezTo>
                      <a:pt x="572" y="121"/>
                      <a:pt x="571" y="121"/>
                      <a:pt x="571" y="121"/>
                    </a:cubicBezTo>
                    <a:cubicBezTo>
                      <a:pt x="571" y="121"/>
                      <a:pt x="571" y="121"/>
                      <a:pt x="571" y="121"/>
                    </a:cubicBezTo>
                    <a:cubicBezTo>
                      <a:pt x="571" y="121"/>
                      <a:pt x="570" y="120"/>
                      <a:pt x="570" y="120"/>
                    </a:cubicBezTo>
                    <a:cubicBezTo>
                      <a:pt x="570" y="119"/>
                      <a:pt x="569" y="119"/>
                      <a:pt x="569" y="119"/>
                    </a:cubicBezTo>
                    <a:cubicBezTo>
                      <a:pt x="569" y="119"/>
                      <a:pt x="569" y="119"/>
                      <a:pt x="569" y="119"/>
                    </a:cubicBezTo>
                    <a:cubicBezTo>
                      <a:pt x="569" y="118"/>
                      <a:pt x="569" y="118"/>
                      <a:pt x="568" y="117"/>
                    </a:cubicBezTo>
                    <a:cubicBezTo>
                      <a:pt x="567" y="117"/>
                      <a:pt x="566" y="116"/>
                      <a:pt x="565" y="116"/>
                    </a:cubicBezTo>
                    <a:cubicBezTo>
                      <a:pt x="565" y="116"/>
                      <a:pt x="565" y="116"/>
                      <a:pt x="565" y="116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64" y="115"/>
                      <a:pt x="563" y="114"/>
                      <a:pt x="562" y="114"/>
                    </a:cubicBezTo>
                    <a:cubicBezTo>
                      <a:pt x="562" y="114"/>
                      <a:pt x="561" y="114"/>
                      <a:pt x="561" y="114"/>
                    </a:cubicBezTo>
                    <a:cubicBezTo>
                      <a:pt x="561" y="114"/>
                      <a:pt x="561" y="114"/>
                      <a:pt x="561" y="114"/>
                    </a:cubicBezTo>
                    <a:cubicBezTo>
                      <a:pt x="561" y="114"/>
                      <a:pt x="561" y="114"/>
                      <a:pt x="561" y="114"/>
                    </a:cubicBezTo>
                    <a:cubicBezTo>
                      <a:pt x="560" y="113"/>
                      <a:pt x="559" y="113"/>
                      <a:pt x="559" y="112"/>
                    </a:cubicBezTo>
                    <a:cubicBezTo>
                      <a:pt x="558" y="112"/>
                      <a:pt x="558" y="112"/>
                      <a:pt x="557" y="111"/>
                    </a:cubicBezTo>
                    <a:cubicBezTo>
                      <a:pt x="557" y="111"/>
                      <a:pt x="557" y="111"/>
                      <a:pt x="556" y="111"/>
                    </a:cubicBezTo>
                    <a:cubicBezTo>
                      <a:pt x="556" y="111"/>
                      <a:pt x="556" y="111"/>
                      <a:pt x="556" y="111"/>
                    </a:cubicBezTo>
                    <a:cubicBezTo>
                      <a:pt x="556" y="110"/>
                      <a:pt x="555" y="110"/>
                      <a:pt x="555" y="110"/>
                    </a:cubicBezTo>
                    <a:cubicBezTo>
                      <a:pt x="555" y="110"/>
                      <a:pt x="555" y="110"/>
                      <a:pt x="555" y="110"/>
                    </a:cubicBezTo>
                    <a:cubicBezTo>
                      <a:pt x="555" y="109"/>
                      <a:pt x="555" y="109"/>
                      <a:pt x="553" y="109"/>
                    </a:cubicBezTo>
                    <a:cubicBezTo>
                      <a:pt x="553" y="109"/>
                      <a:pt x="553" y="109"/>
                      <a:pt x="553" y="109"/>
                    </a:cubicBezTo>
                    <a:cubicBezTo>
                      <a:pt x="553" y="108"/>
                      <a:pt x="553" y="108"/>
                      <a:pt x="553" y="108"/>
                    </a:cubicBezTo>
                    <a:cubicBezTo>
                      <a:pt x="552" y="107"/>
                      <a:pt x="551" y="107"/>
                      <a:pt x="550" y="106"/>
                    </a:cubicBezTo>
                    <a:cubicBezTo>
                      <a:pt x="550" y="106"/>
                      <a:pt x="549" y="106"/>
                      <a:pt x="549" y="106"/>
                    </a:cubicBezTo>
                    <a:cubicBezTo>
                      <a:pt x="548" y="106"/>
                      <a:pt x="548" y="106"/>
                      <a:pt x="548" y="106"/>
                    </a:cubicBezTo>
                    <a:cubicBezTo>
                      <a:pt x="548" y="105"/>
                      <a:pt x="548" y="104"/>
                      <a:pt x="547" y="104"/>
                    </a:cubicBezTo>
                    <a:cubicBezTo>
                      <a:pt x="547" y="104"/>
                      <a:pt x="547" y="104"/>
                      <a:pt x="547" y="104"/>
                    </a:cubicBezTo>
                    <a:cubicBezTo>
                      <a:pt x="547" y="104"/>
                      <a:pt x="547" y="103"/>
                      <a:pt x="547" y="103"/>
                    </a:cubicBezTo>
                    <a:cubicBezTo>
                      <a:pt x="546" y="102"/>
                      <a:pt x="546" y="102"/>
                      <a:pt x="546" y="102"/>
                    </a:cubicBezTo>
                    <a:cubicBezTo>
                      <a:pt x="547" y="101"/>
                      <a:pt x="547" y="101"/>
                      <a:pt x="547" y="100"/>
                    </a:cubicBezTo>
                    <a:cubicBezTo>
                      <a:pt x="547" y="100"/>
                      <a:pt x="547" y="100"/>
                      <a:pt x="548" y="100"/>
                    </a:cubicBezTo>
                    <a:cubicBezTo>
                      <a:pt x="549" y="100"/>
                      <a:pt x="550" y="99"/>
                      <a:pt x="551" y="99"/>
                    </a:cubicBezTo>
                    <a:cubicBezTo>
                      <a:pt x="551" y="99"/>
                      <a:pt x="551" y="99"/>
                      <a:pt x="551" y="100"/>
                    </a:cubicBezTo>
                    <a:cubicBezTo>
                      <a:pt x="551" y="100"/>
                      <a:pt x="551" y="100"/>
                      <a:pt x="551" y="100"/>
                    </a:cubicBezTo>
                    <a:cubicBezTo>
                      <a:pt x="551" y="100"/>
                      <a:pt x="551" y="101"/>
                      <a:pt x="550" y="101"/>
                    </a:cubicBezTo>
                    <a:cubicBezTo>
                      <a:pt x="550" y="102"/>
                      <a:pt x="550" y="102"/>
                      <a:pt x="551" y="103"/>
                    </a:cubicBezTo>
                    <a:cubicBezTo>
                      <a:pt x="551" y="103"/>
                      <a:pt x="551" y="103"/>
                      <a:pt x="551" y="103"/>
                    </a:cubicBezTo>
                    <a:cubicBezTo>
                      <a:pt x="551" y="104"/>
                      <a:pt x="551" y="104"/>
                      <a:pt x="552" y="104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4"/>
                      <a:pt x="552" y="104"/>
                      <a:pt x="552" y="104"/>
                    </a:cubicBezTo>
                    <a:cubicBezTo>
                      <a:pt x="552" y="105"/>
                      <a:pt x="552" y="105"/>
                      <a:pt x="553" y="105"/>
                    </a:cubicBezTo>
                    <a:cubicBezTo>
                      <a:pt x="553" y="105"/>
                      <a:pt x="553" y="105"/>
                      <a:pt x="553" y="105"/>
                    </a:cubicBezTo>
                    <a:cubicBezTo>
                      <a:pt x="553" y="105"/>
                      <a:pt x="553" y="105"/>
                      <a:pt x="553" y="105"/>
                    </a:cubicBezTo>
                    <a:cubicBezTo>
                      <a:pt x="553" y="105"/>
                      <a:pt x="553" y="105"/>
                      <a:pt x="553" y="105"/>
                    </a:cubicBezTo>
                    <a:cubicBezTo>
                      <a:pt x="553" y="106"/>
                      <a:pt x="553" y="106"/>
                      <a:pt x="554" y="106"/>
                    </a:cubicBezTo>
                    <a:cubicBezTo>
                      <a:pt x="554" y="106"/>
                      <a:pt x="555" y="106"/>
                      <a:pt x="555" y="106"/>
                    </a:cubicBezTo>
                    <a:cubicBezTo>
                      <a:pt x="556" y="106"/>
                      <a:pt x="556" y="106"/>
                      <a:pt x="557" y="107"/>
                    </a:cubicBezTo>
                    <a:cubicBezTo>
                      <a:pt x="557" y="106"/>
                      <a:pt x="557" y="106"/>
                      <a:pt x="557" y="106"/>
                    </a:cubicBezTo>
                    <a:cubicBezTo>
                      <a:pt x="557" y="106"/>
                      <a:pt x="557" y="106"/>
                      <a:pt x="557" y="106"/>
                    </a:cubicBezTo>
                    <a:cubicBezTo>
                      <a:pt x="557" y="107"/>
                      <a:pt x="557" y="107"/>
                      <a:pt x="557" y="107"/>
                    </a:cubicBezTo>
                    <a:cubicBezTo>
                      <a:pt x="557" y="107"/>
                      <a:pt x="557" y="108"/>
                      <a:pt x="558" y="108"/>
                    </a:cubicBezTo>
                    <a:cubicBezTo>
                      <a:pt x="558" y="108"/>
                      <a:pt x="559" y="108"/>
                      <a:pt x="559" y="108"/>
                    </a:cubicBezTo>
                    <a:cubicBezTo>
                      <a:pt x="559" y="108"/>
                      <a:pt x="559" y="109"/>
                      <a:pt x="560" y="109"/>
                    </a:cubicBezTo>
                    <a:cubicBezTo>
                      <a:pt x="560" y="108"/>
                      <a:pt x="560" y="108"/>
                      <a:pt x="560" y="108"/>
                    </a:cubicBezTo>
                    <a:cubicBezTo>
                      <a:pt x="560" y="108"/>
                      <a:pt x="560" y="108"/>
                      <a:pt x="560" y="108"/>
                    </a:cubicBezTo>
                    <a:cubicBezTo>
                      <a:pt x="560" y="108"/>
                      <a:pt x="561" y="108"/>
                      <a:pt x="561" y="108"/>
                    </a:cubicBezTo>
                    <a:cubicBezTo>
                      <a:pt x="561" y="107"/>
                      <a:pt x="562" y="108"/>
                      <a:pt x="563" y="108"/>
                    </a:cubicBezTo>
                    <a:cubicBezTo>
                      <a:pt x="563" y="108"/>
                      <a:pt x="563" y="108"/>
                      <a:pt x="563" y="108"/>
                    </a:cubicBezTo>
                    <a:cubicBezTo>
                      <a:pt x="563" y="108"/>
                      <a:pt x="563" y="108"/>
                      <a:pt x="563" y="108"/>
                    </a:cubicBezTo>
                    <a:cubicBezTo>
                      <a:pt x="563" y="108"/>
                      <a:pt x="563" y="108"/>
                      <a:pt x="563" y="108"/>
                    </a:cubicBezTo>
                    <a:cubicBezTo>
                      <a:pt x="563" y="109"/>
                      <a:pt x="563" y="109"/>
                      <a:pt x="564" y="109"/>
                    </a:cubicBezTo>
                    <a:cubicBezTo>
                      <a:pt x="564" y="109"/>
                      <a:pt x="564" y="109"/>
                      <a:pt x="565" y="109"/>
                    </a:cubicBezTo>
                    <a:cubicBezTo>
                      <a:pt x="565" y="109"/>
                      <a:pt x="565" y="109"/>
                      <a:pt x="565" y="109"/>
                    </a:cubicBezTo>
                    <a:cubicBezTo>
                      <a:pt x="566" y="110"/>
                      <a:pt x="566" y="110"/>
                      <a:pt x="566" y="110"/>
                    </a:cubicBezTo>
                    <a:cubicBezTo>
                      <a:pt x="566" y="110"/>
                      <a:pt x="566" y="110"/>
                      <a:pt x="566" y="110"/>
                    </a:cubicBezTo>
                    <a:cubicBezTo>
                      <a:pt x="566" y="111"/>
                      <a:pt x="567" y="111"/>
                      <a:pt x="568" y="111"/>
                    </a:cubicBezTo>
                    <a:cubicBezTo>
                      <a:pt x="568" y="111"/>
                      <a:pt x="568" y="111"/>
                      <a:pt x="568" y="111"/>
                    </a:cubicBezTo>
                    <a:cubicBezTo>
                      <a:pt x="568" y="111"/>
                      <a:pt x="568" y="111"/>
                      <a:pt x="568" y="111"/>
                    </a:cubicBezTo>
                    <a:cubicBezTo>
                      <a:pt x="568" y="111"/>
                      <a:pt x="568" y="111"/>
                      <a:pt x="568" y="111"/>
                    </a:cubicBezTo>
                    <a:cubicBezTo>
                      <a:pt x="568" y="112"/>
                      <a:pt x="568" y="113"/>
                      <a:pt x="569" y="114"/>
                    </a:cubicBezTo>
                    <a:cubicBezTo>
                      <a:pt x="569" y="113"/>
                      <a:pt x="569" y="113"/>
                      <a:pt x="569" y="113"/>
                    </a:cubicBezTo>
                    <a:cubicBezTo>
                      <a:pt x="569" y="113"/>
                      <a:pt x="569" y="113"/>
                      <a:pt x="569" y="113"/>
                    </a:cubicBezTo>
                    <a:cubicBezTo>
                      <a:pt x="569" y="113"/>
                      <a:pt x="570" y="114"/>
                      <a:pt x="570" y="114"/>
                    </a:cubicBezTo>
                    <a:cubicBezTo>
                      <a:pt x="570" y="114"/>
                      <a:pt x="570" y="114"/>
                      <a:pt x="570" y="114"/>
                    </a:cubicBezTo>
                    <a:cubicBezTo>
                      <a:pt x="570" y="114"/>
                      <a:pt x="569" y="113"/>
                      <a:pt x="569" y="113"/>
                    </a:cubicBezTo>
                    <a:cubicBezTo>
                      <a:pt x="569" y="114"/>
                      <a:pt x="569" y="114"/>
                      <a:pt x="569" y="114"/>
                    </a:cubicBezTo>
                    <a:cubicBezTo>
                      <a:pt x="569" y="114"/>
                      <a:pt x="569" y="114"/>
                      <a:pt x="570" y="114"/>
                    </a:cubicBezTo>
                    <a:cubicBezTo>
                      <a:pt x="570" y="115"/>
                      <a:pt x="570" y="115"/>
                      <a:pt x="571" y="115"/>
                    </a:cubicBezTo>
                    <a:cubicBezTo>
                      <a:pt x="572" y="115"/>
                      <a:pt x="573" y="115"/>
                      <a:pt x="574" y="115"/>
                    </a:cubicBezTo>
                    <a:cubicBezTo>
                      <a:pt x="574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5" y="115"/>
                      <a:pt x="575" y="115"/>
                      <a:pt x="575" y="115"/>
                    </a:cubicBezTo>
                    <a:cubicBezTo>
                      <a:pt x="574" y="115"/>
                      <a:pt x="574" y="115"/>
                      <a:pt x="574" y="115"/>
                    </a:cubicBezTo>
                    <a:cubicBezTo>
                      <a:pt x="575" y="115"/>
                      <a:pt x="575" y="115"/>
                      <a:pt x="575" y="116"/>
                    </a:cubicBezTo>
                    <a:cubicBezTo>
                      <a:pt x="575" y="116"/>
                      <a:pt x="575" y="116"/>
                      <a:pt x="575" y="116"/>
                    </a:cubicBezTo>
                    <a:cubicBezTo>
                      <a:pt x="575" y="116"/>
                      <a:pt x="576" y="116"/>
                      <a:pt x="576" y="116"/>
                    </a:cubicBezTo>
                    <a:cubicBezTo>
                      <a:pt x="576" y="116"/>
                      <a:pt x="576" y="116"/>
                      <a:pt x="576" y="116"/>
                    </a:cubicBezTo>
                    <a:cubicBezTo>
                      <a:pt x="576" y="116"/>
                      <a:pt x="576" y="117"/>
                      <a:pt x="577" y="117"/>
                    </a:cubicBezTo>
                    <a:cubicBezTo>
                      <a:pt x="577" y="117"/>
                      <a:pt x="578" y="117"/>
                      <a:pt x="578" y="117"/>
                    </a:cubicBezTo>
                    <a:cubicBezTo>
                      <a:pt x="579" y="117"/>
                      <a:pt x="580" y="117"/>
                      <a:pt x="580" y="118"/>
                    </a:cubicBezTo>
                    <a:cubicBezTo>
                      <a:pt x="580" y="118"/>
                      <a:pt x="581" y="118"/>
                      <a:pt x="581" y="118"/>
                    </a:cubicBezTo>
                    <a:cubicBezTo>
                      <a:pt x="581" y="118"/>
                      <a:pt x="581" y="118"/>
                      <a:pt x="581" y="118"/>
                    </a:cubicBezTo>
                    <a:cubicBezTo>
                      <a:pt x="581" y="119"/>
                      <a:pt x="582" y="119"/>
                      <a:pt x="582" y="119"/>
                    </a:cubicBezTo>
                    <a:cubicBezTo>
                      <a:pt x="582" y="119"/>
                      <a:pt x="582" y="119"/>
                      <a:pt x="582" y="119"/>
                    </a:cubicBezTo>
                    <a:cubicBezTo>
                      <a:pt x="582" y="120"/>
                      <a:pt x="583" y="120"/>
                      <a:pt x="584" y="120"/>
                    </a:cubicBezTo>
                    <a:cubicBezTo>
                      <a:pt x="584" y="121"/>
                      <a:pt x="584" y="121"/>
                      <a:pt x="584" y="121"/>
                    </a:cubicBezTo>
                    <a:cubicBezTo>
                      <a:pt x="584" y="121"/>
                      <a:pt x="584" y="122"/>
                      <a:pt x="584" y="122"/>
                    </a:cubicBezTo>
                    <a:cubicBezTo>
                      <a:pt x="585" y="122"/>
                      <a:pt x="586" y="123"/>
                      <a:pt x="587" y="123"/>
                    </a:cubicBezTo>
                    <a:cubicBezTo>
                      <a:pt x="586" y="123"/>
                      <a:pt x="586" y="123"/>
                      <a:pt x="586" y="123"/>
                    </a:cubicBezTo>
                    <a:cubicBezTo>
                      <a:pt x="587" y="123"/>
                      <a:pt x="587" y="124"/>
                      <a:pt x="587" y="124"/>
                    </a:cubicBezTo>
                    <a:cubicBezTo>
                      <a:pt x="588" y="124"/>
                      <a:pt x="588" y="124"/>
                      <a:pt x="588" y="123"/>
                    </a:cubicBezTo>
                    <a:cubicBezTo>
                      <a:pt x="588" y="123"/>
                      <a:pt x="588" y="122"/>
                      <a:pt x="588" y="122"/>
                    </a:cubicBezTo>
                    <a:cubicBezTo>
                      <a:pt x="588" y="121"/>
                      <a:pt x="587" y="121"/>
                      <a:pt x="586" y="121"/>
                    </a:cubicBezTo>
                    <a:cubicBezTo>
                      <a:pt x="586" y="120"/>
                      <a:pt x="586" y="120"/>
                      <a:pt x="586" y="120"/>
                    </a:cubicBezTo>
                    <a:cubicBezTo>
                      <a:pt x="586" y="120"/>
                      <a:pt x="586" y="120"/>
                      <a:pt x="586" y="120"/>
                    </a:cubicBezTo>
                    <a:cubicBezTo>
                      <a:pt x="586" y="120"/>
                      <a:pt x="586" y="120"/>
                      <a:pt x="586" y="120"/>
                    </a:cubicBezTo>
                    <a:cubicBezTo>
                      <a:pt x="586" y="120"/>
                      <a:pt x="586" y="120"/>
                      <a:pt x="586" y="119"/>
                    </a:cubicBezTo>
                    <a:cubicBezTo>
                      <a:pt x="586" y="119"/>
                      <a:pt x="586" y="119"/>
                      <a:pt x="586" y="119"/>
                    </a:cubicBezTo>
                    <a:cubicBezTo>
                      <a:pt x="586" y="119"/>
                      <a:pt x="585" y="118"/>
                      <a:pt x="585" y="118"/>
                    </a:cubicBezTo>
                    <a:cubicBezTo>
                      <a:pt x="585" y="117"/>
                      <a:pt x="584" y="117"/>
                      <a:pt x="583" y="117"/>
                    </a:cubicBezTo>
                    <a:cubicBezTo>
                      <a:pt x="583" y="117"/>
                      <a:pt x="583" y="117"/>
                      <a:pt x="583" y="117"/>
                    </a:cubicBezTo>
                    <a:cubicBezTo>
                      <a:pt x="582" y="117"/>
                      <a:pt x="582" y="117"/>
                      <a:pt x="582" y="117"/>
                    </a:cubicBezTo>
                    <a:cubicBezTo>
                      <a:pt x="582" y="116"/>
                      <a:pt x="581" y="116"/>
                      <a:pt x="581" y="115"/>
                    </a:cubicBezTo>
                    <a:cubicBezTo>
                      <a:pt x="580" y="115"/>
                      <a:pt x="580" y="115"/>
                      <a:pt x="579" y="115"/>
                    </a:cubicBezTo>
                    <a:cubicBezTo>
                      <a:pt x="579" y="115"/>
                      <a:pt x="579" y="114"/>
                      <a:pt x="579" y="114"/>
                    </a:cubicBezTo>
                    <a:cubicBezTo>
                      <a:pt x="579" y="114"/>
                      <a:pt x="579" y="114"/>
                      <a:pt x="579" y="114"/>
                    </a:cubicBezTo>
                    <a:cubicBezTo>
                      <a:pt x="579" y="113"/>
                      <a:pt x="579" y="112"/>
                      <a:pt x="578" y="112"/>
                    </a:cubicBezTo>
                    <a:cubicBezTo>
                      <a:pt x="578" y="112"/>
                      <a:pt x="578" y="112"/>
                      <a:pt x="578" y="112"/>
                    </a:cubicBezTo>
                    <a:cubicBezTo>
                      <a:pt x="578" y="112"/>
                      <a:pt x="578" y="112"/>
                      <a:pt x="578" y="112"/>
                    </a:cubicBezTo>
                    <a:cubicBezTo>
                      <a:pt x="578" y="112"/>
                      <a:pt x="578" y="112"/>
                      <a:pt x="578" y="112"/>
                    </a:cubicBezTo>
                    <a:cubicBezTo>
                      <a:pt x="578" y="111"/>
                      <a:pt x="578" y="110"/>
                      <a:pt x="577" y="110"/>
                    </a:cubicBezTo>
                    <a:cubicBezTo>
                      <a:pt x="577" y="110"/>
                      <a:pt x="577" y="109"/>
                      <a:pt x="577" y="109"/>
                    </a:cubicBezTo>
                    <a:cubicBezTo>
                      <a:pt x="576" y="109"/>
                      <a:pt x="576" y="109"/>
                      <a:pt x="575" y="108"/>
                    </a:cubicBezTo>
                    <a:cubicBezTo>
                      <a:pt x="575" y="109"/>
                      <a:pt x="575" y="109"/>
                      <a:pt x="575" y="109"/>
                    </a:cubicBezTo>
                    <a:cubicBezTo>
                      <a:pt x="575" y="109"/>
                      <a:pt x="575" y="109"/>
                      <a:pt x="575" y="109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575" y="108"/>
                      <a:pt x="574" y="108"/>
                    </a:cubicBezTo>
                    <a:cubicBezTo>
                      <a:pt x="574" y="108"/>
                      <a:pt x="574" y="108"/>
                      <a:pt x="574" y="108"/>
                    </a:cubicBezTo>
                    <a:cubicBezTo>
                      <a:pt x="574" y="108"/>
                      <a:pt x="574" y="108"/>
                      <a:pt x="574" y="107"/>
                    </a:cubicBezTo>
                    <a:cubicBezTo>
                      <a:pt x="574" y="107"/>
                      <a:pt x="574" y="107"/>
                      <a:pt x="574" y="106"/>
                    </a:cubicBezTo>
                    <a:cubicBezTo>
                      <a:pt x="573" y="106"/>
                      <a:pt x="573" y="106"/>
                      <a:pt x="572" y="106"/>
                    </a:cubicBezTo>
                    <a:cubicBezTo>
                      <a:pt x="572" y="106"/>
                      <a:pt x="572" y="106"/>
                      <a:pt x="572" y="106"/>
                    </a:cubicBezTo>
                    <a:cubicBezTo>
                      <a:pt x="572" y="106"/>
                      <a:pt x="572" y="106"/>
                      <a:pt x="572" y="106"/>
                    </a:cubicBezTo>
                    <a:cubicBezTo>
                      <a:pt x="572" y="106"/>
                      <a:pt x="572" y="105"/>
                      <a:pt x="572" y="105"/>
                    </a:cubicBezTo>
                    <a:cubicBezTo>
                      <a:pt x="572" y="105"/>
                      <a:pt x="572" y="105"/>
                      <a:pt x="571" y="105"/>
                    </a:cubicBezTo>
                    <a:cubicBezTo>
                      <a:pt x="571" y="105"/>
                      <a:pt x="571" y="105"/>
                      <a:pt x="571" y="105"/>
                    </a:cubicBezTo>
                    <a:cubicBezTo>
                      <a:pt x="572" y="105"/>
                      <a:pt x="572" y="105"/>
                      <a:pt x="572" y="105"/>
                    </a:cubicBezTo>
                    <a:cubicBezTo>
                      <a:pt x="571" y="105"/>
                      <a:pt x="571" y="105"/>
                      <a:pt x="571" y="104"/>
                    </a:cubicBezTo>
                    <a:cubicBezTo>
                      <a:pt x="571" y="104"/>
                      <a:pt x="571" y="104"/>
                      <a:pt x="571" y="104"/>
                    </a:cubicBezTo>
                    <a:cubicBezTo>
                      <a:pt x="571" y="104"/>
                      <a:pt x="571" y="104"/>
                      <a:pt x="571" y="104"/>
                    </a:cubicBezTo>
                    <a:cubicBezTo>
                      <a:pt x="571" y="104"/>
                      <a:pt x="571" y="104"/>
                      <a:pt x="571" y="104"/>
                    </a:cubicBezTo>
                    <a:cubicBezTo>
                      <a:pt x="571" y="104"/>
                      <a:pt x="571" y="103"/>
                      <a:pt x="571" y="103"/>
                    </a:cubicBezTo>
                    <a:cubicBezTo>
                      <a:pt x="571" y="103"/>
                      <a:pt x="570" y="103"/>
                      <a:pt x="570" y="103"/>
                    </a:cubicBezTo>
                    <a:cubicBezTo>
                      <a:pt x="570" y="103"/>
                      <a:pt x="570" y="103"/>
                      <a:pt x="570" y="103"/>
                    </a:cubicBezTo>
                    <a:cubicBezTo>
                      <a:pt x="570" y="103"/>
                      <a:pt x="570" y="103"/>
                      <a:pt x="570" y="103"/>
                    </a:cubicBezTo>
                    <a:cubicBezTo>
                      <a:pt x="570" y="103"/>
                      <a:pt x="570" y="103"/>
                      <a:pt x="570" y="102"/>
                    </a:cubicBezTo>
                    <a:cubicBezTo>
                      <a:pt x="570" y="102"/>
                      <a:pt x="570" y="102"/>
                      <a:pt x="570" y="102"/>
                    </a:cubicBezTo>
                    <a:cubicBezTo>
                      <a:pt x="569" y="102"/>
                      <a:pt x="569" y="102"/>
                      <a:pt x="568" y="102"/>
                    </a:cubicBezTo>
                    <a:cubicBezTo>
                      <a:pt x="568" y="102"/>
                      <a:pt x="568" y="102"/>
                      <a:pt x="568" y="102"/>
                    </a:cubicBezTo>
                    <a:cubicBezTo>
                      <a:pt x="568" y="101"/>
                      <a:pt x="568" y="101"/>
                      <a:pt x="568" y="100"/>
                    </a:cubicBezTo>
                    <a:cubicBezTo>
                      <a:pt x="567" y="100"/>
                      <a:pt x="567" y="100"/>
                      <a:pt x="567" y="99"/>
                    </a:cubicBezTo>
                    <a:cubicBezTo>
                      <a:pt x="566" y="98"/>
                      <a:pt x="566" y="98"/>
                      <a:pt x="565" y="97"/>
                    </a:cubicBezTo>
                    <a:cubicBezTo>
                      <a:pt x="564" y="97"/>
                      <a:pt x="564" y="97"/>
                      <a:pt x="564" y="97"/>
                    </a:cubicBezTo>
                    <a:cubicBezTo>
                      <a:pt x="564" y="96"/>
                      <a:pt x="564" y="96"/>
                      <a:pt x="563" y="96"/>
                    </a:cubicBezTo>
                    <a:cubicBezTo>
                      <a:pt x="563" y="96"/>
                      <a:pt x="563" y="96"/>
                      <a:pt x="563" y="96"/>
                    </a:cubicBezTo>
                    <a:cubicBezTo>
                      <a:pt x="563" y="96"/>
                      <a:pt x="563" y="96"/>
                      <a:pt x="563" y="96"/>
                    </a:cubicBezTo>
                    <a:cubicBezTo>
                      <a:pt x="562" y="96"/>
                      <a:pt x="561" y="96"/>
                      <a:pt x="560" y="96"/>
                    </a:cubicBezTo>
                    <a:cubicBezTo>
                      <a:pt x="560" y="96"/>
                      <a:pt x="560" y="96"/>
                      <a:pt x="560" y="96"/>
                    </a:cubicBezTo>
                    <a:cubicBezTo>
                      <a:pt x="560" y="95"/>
                      <a:pt x="560" y="95"/>
                      <a:pt x="559" y="95"/>
                    </a:cubicBezTo>
                    <a:cubicBezTo>
                      <a:pt x="559" y="95"/>
                      <a:pt x="559" y="95"/>
                      <a:pt x="559" y="95"/>
                    </a:cubicBezTo>
                    <a:cubicBezTo>
                      <a:pt x="559" y="95"/>
                      <a:pt x="559" y="95"/>
                      <a:pt x="559" y="95"/>
                    </a:cubicBezTo>
                    <a:cubicBezTo>
                      <a:pt x="559" y="94"/>
                      <a:pt x="559" y="94"/>
                      <a:pt x="558" y="94"/>
                    </a:cubicBezTo>
                    <a:cubicBezTo>
                      <a:pt x="558" y="94"/>
                      <a:pt x="559" y="94"/>
                      <a:pt x="559" y="94"/>
                    </a:cubicBezTo>
                    <a:cubicBezTo>
                      <a:pt x="559" y="94"/>
                      <a:pt x="558" y="94"/>
                      <a:pt x="558" y="94"/>
                    </a:cubicBezTo>
                    <a:cubicBezTo>
                      <a:pt x="556" y="93"/>
                      <a:pt x="554" y="92"/>
                      <a:pt x="552" y="90"/>
                    </a:cubicBezTo>
                    <a:cubicBezTo>
                      <a:pt x="551" y="90"/>
                      <a:pt x="551" y="90"/>
                      <a:pt x="551" y="90"/>
                    </a:cubicBezTo>
                    <a:cubicBezTo>
                      <a:pt x="551" y="90"/>
                      <a:pt x="551" y="90"/>
                      <a:pt x="551" y="90"/>
                    </a:cubicBezTo>
                    <a:cubicBezTo>
                      <a:pt x="550" y="90"/>
                      <a:pt x="550" y="90"/>
                      <a:pt x="549" y="90"/>
                    </a:cubicBezTo>
                    <a:cubicBezTo>
                      <a:pt x="549" y="90"/>
                      <a:pt x="549" y="90"/>
                      <a:pt x="549" y="90"/>
                    </a:cubicBezTo>
                    <a:cubicBezTo>
                      <a:pt x="549" y="89"/>
                      <a:pt x="549" y="89"/>
                      <a:pt x="548" y="88"/>
                    </a:cubicBezTo>
                    <a:cubicBezTo>
                      <a:pt x="548" y="88"/>
                      <a:pt x="548" y="88"/>
                      <a:pt x="548" y="88"/>
                    </a:cubicBezTo>
                    <a:cubicBezTo>
                      <a:pt x="548" y="88"/>
                      <a:pt x="548" y="88"/>
                      <a:pt x="548" y="88"/>
                    </a:cubicBezTo>
                    <a:cubicBezTo>
                      <a:pt x="547" y="88"/>
                      <a:pt x="547" y="88"/>
                      <a:pt x="547" y="88"/>
                    </a:cubicBezTo>
                    <a:cubicBezTo>
                      <a:pt x="548" y="87"/>
                      <a:pt x="547" y="87"/>
                      <a:pt x="547" y="86"/>
                    </a:cubicBezTo>
                    <a:cubicBezTo>
                      <a:pt x="545" y="86"/>
                      <a:pt x="543" y="86"/>
                      <a:pt x="541" y="86"/>
                    </a:cubicBezTo>
                    <a:cubicBezTo>
                      <a:pt x="541" y="86"/>
                      <a:pt x="541" y="86"/>
                      <a:pt x="541" y="86"/>
                    </a:cubicBezTo>
                    <a:cubicBezTo>
                      <a:pt x="541" y="86"/>
                      <a:pt x="541" y="86"/>
                      <a:pt x="541" y="85"/>
                    </a:cubicBezTo>
                    <a:cubicBezTo>
                      <a:pt x="540" y="85"/>
                      <a:pt x="539" y="85"/>
                      <a:pt x="538" y="85"/>
                    </a:cubicBezTo>
                    <a:cubicBezTo>
                      <a:pt x="538" y="85"/>
                      <a:pt x="538" y="85"/>
                      <a:pt x="538" y="85"/>
                    </a:cubicBezTo>
                    <a:cubicBezTo>
                      <a:pt x="538" y="85"/>
                      <a:pt x="538" y="85"/>
                      <a:pt x="538" y="85"/>
                    </a:cubicBezTo>
                    <a:cubicBezTo>
                      <a:pt x="538" y="85"/>
                      <a:pt x="538" y="85"/>
                      <a:pt x="538" y="85"/>
                    </a:cubicBezTo>
                    <a:cubicBezTo>
                      <a:pt x="538" y="84"/>
                      <a:pt x="537" y="83"/>
                      <a:pt x="536" y="83"/>
                    </a:cubicBezTo>
                    <a:cubicBezTo>
                      <a:pt x="536" y="83"/>
                      <a:pt x="536" y="83"/>
                      <a:pt x="536" y="83"/>
                    </a:cubicBezTo>
                    <a:cubicBezTo>
                      <a:pt x="536" y="83"/>
                      <a:pt x="536" y="83"/>
                      <a:pt x="536" y="83"/>
                    </a:cubicBezTo>
                    <a:cubicBezTo>
                      <a:pt x="536" y="83"/>
                      <a:pt x="536" y="83"/>
                      <a:pt x="536" y="83"/>
                    </a:cubicBezTo>
                    <a:cubicBezTo>
                      <a:pt x="536" y="82"/>
                      <a:pt x="535" y="82"/>
                      <a:pt x="535" y="82"/>
                    </a:cubicBezTo>
                    <a:cubicBezTo>
                      <a:pt x="534" y="82"/>
                      <a:pt x="533" y="82"/>
                      <a:pt x="532" y="82"/>
                    </a:cubicBezTo>
                    <a:cubicBezTo>
                      <a:pt x="531" y="82"/>
                      <a:pt x="531" y="82"/>
                      <a:pt x="531" y="82"/>
                    </a:cubicBezTo>
                    <a:cubicBezTo>
                      <a:pt x="531" y="82"/>
                      <a:pt x="531" y="81"/>
                      <a:pt x="531" y="81"/>
                    </a:cubicBezTo>
                    <a:cubicBezTo>
                      <a:pt x="531" y="81"/>
                      <a:pt x="531" y="81"/>
                      <a:pt x="531" y="81"/>
                    </a:cubicBezTo>
                    <a:cubicBezTo>
                      <a:pt x="531" y="81"/>
                      <a:pt x="531" y="80"/>
                      <a:pt x="530" y="80"/>
                    </a:cubicBezTo>
                    <a:cubicBezTo>
                      <a:pt x="530" y="79"/>
                      <a:pt x="529" y="79"/>
                      <a:pt x="529" y="78"/>
                    </a:cubicBezTo>
                    <a:cubicBezTo>
                      <a:pt x="528" y="78"/>
                      <a:pt x="528" y="78"/>
                      <a:pt x="528" y="78"/>
                    </a:cubicBezTo>
                    <a:cubicBezTo>
                      <a:pt x="525" y="77"/>
                      <a:pt x="523" y="77"/>
                      <a:pt x="521" y="76"/>
                    </a:cubicBezTo>
                    <a:cubicBezTo>
                      <a:pt x="521" y="76"/>
                      <a:pt x="521" y="76"/>
                      <a:pt x="521" y="76"/>
                    </a:cubicBezTo>
                    <a:cubicBezTo>
                      <a:pt x="521" y="76"/>
                      <a:pt x="521" y="76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20" y="75"/>
                      <a:pt x="520" y="75"/>
                      <a:pt x="520" y="75"/>
                    </a:cubicBezTo>
                    <a:cubicBezTo>
                      <a:pt x="519" y="75"/>
                      <a:pt x="518" y="75"/>
                      <a:pt x="517" y="75"/>
                    </a:cubicBezTo>
                    <a:cubicBezTo>
                      <a:pt x="517" y="74"/>
                      <a:pt x="517" y="74"/>
                      <a:pt x="517" y="74"/>
                    </a:cubicBezTo>
                    <a:cubicBezTo>
                      <a:pt x="516" y="74"/>
                      <a:pt x="516" y="74"/>
                      <a:pt x="515" y="74"/>
                    </a:cubicBezTo>
                    <a:cubicBezTo>
                      <a:pt x="515" y="74"/>
                      <a:pt x="515" y="74"/>
                      <a:pt x="515" y="74"/>
                    </a:cubicBezTo>
                    <a:cubicBezTo>
                      <a:pt x="515" y="74"/>
                      <a:pt x="515" y="74"/>
                      <a:pt x="515" y="74"/>
                    </a:cubicBezTo>
                    <a:cubicBezTo>
                      <a:pt x="515" y="73"/>
                      <a:pt x="514" y="73"/>
                      <a:pt x="513" y="73"/>
                    </a:cubicBezTo>
                    <a:cubicBezTo>
                      <a:pt x="513" y="72"/>
                      <a:pt x="512" y="72"/>
                      <a:pt x="512" y="73"/>
                    </a:cubicBezTo>
                    <a:cubicBezTo>
                      <a:pt x="512" y="73"/>
                      <a:pt x="512" y="73"/>
                      <a:pt x="512" y="73"/>
                    </a:cubicBezTo>
                    <a:cubicBezTo>
                      <a:pt x="512" y="73"/>
                      <a:pt x="512" y="72"/>
                      <a:pt x="512" y="72"/>
                    </a:cubicBezTo>
                    <a:cubicBezTo>
                      <a:pt x="512" y="72"/>
                      <a:pt x="512" y="72"/>
                      <a:pt x="512" y="72"/>
                    </a:cubicBezTo>
                    <a:cubicBezTo>
                      <a:pt x="512" y="71"/>
                      <a:pt x="511" y="71"/>
                      <a:pt x="510" y="71"/>
                    </a:cubicBezTo>
                    <a:cubicBezTo>
                      <a:pt x="509" y="70"/>
                      <a:pt x="508" y="70"/>
                      <a:pt x="507" y="70"/>
                    </a:cubicBezTo>
                    <a:cubicBezTo>
                      <a:pt x="506" y="70"/>
                      <a:pt x="506" y="70"/>
                      <a:pt x="505" y="70"/>
                    </a:cubicBezTo>
                    <a:cubicBezTo>
                      <a:pt x="504" y="70"/>
                      <a:pt x="503" y="70"/>
                      <a:pt x="502" y="70"/>
                    </a:cubicBezTo>
                    <a:cubicBezTo>
                      <a:pt x="502" y="70"/>
                      <a:pt x="502" y="70"/>
                      <a:pt x="502" y="70"/>
                    </a:cubicBezTo>
                    <a:cubicBezTo>
                      <a:pt x="502" y="69"/>
                      <a:pt x="503" y="68"/>
                      <a:pt x="502" y="67"/>
                    </a:cubicBezTo>
                    <a:cubicBezTo>
                      <a:pt x="502" y="66"/>
                      <a:pt x="501" y="66"/>
                      <a:pt x="500" y="66"/>
                    </a:cubicBezTo>
                    <a:cubicBezTo>
                      <a:pt x="500" y="65"/>
                      <a:pt x="499" y="65"/>
                      <a:pt x="499" y="65"/>
                    </a:cubicBezTo>
                    <a:cubicBezTo>
                      <a:pt x="498" y="64"/>
                      <a:pt x="497" y="64"/>
                      <a:pt x="496" y="65"/>
                    </a:cubicBezTo>
                    <a:cubicBezTo>
                      <a:pt x="495" y="65"/>
                      <a:pt x="495" y="65"/>
                      <a:pt x="494" y="65"/>
                    </a:cubicBezTo>
                    <a:cubicBezTo>
                      <a:pt x="494" y="65"/>
                      <a:pt x="494" y="65"/>
                      <a:pt x="494" y="65"/>
                    </a:cubicBezTo>
                    <a:cubicBezTo>
                      <a:pt x="494" y="65"/>
                      <a:pt x="495" y="64"/>
                      <a:pt x="495" y="64"/>
                    </a:cubicBezTo>
                    <a:cubicBezTo>
                      <a:pt x="495" y="63"/>
                      <a:pt x="495" y="62"/>
                      <a:pt x="494" y="62"/>
                    </a:cubicBezTo>
                    <a:cubicBezTo>
                      <a:pt x="494" y="62"/>
                      <a:pt x="494" y="62"/>
                      <a:pt x="494" y="62"/>
                    </a:cubicBezTo>
                    <a:cubicBezTo>
                      <a:pt x="493" y="62"/>
                      <a:pt x="493" y="62"/>
                      <a:pt x="493" y="61"/>
                    </a:cubicBezTo>
                    <a:cubicBezTo>
                      <a:pt x="493" y="61"/>
                      <a:pt x="492" y="61"/>
                      <a:pt x="492" y="61"/>
                    </a:cubicBezTo>
                    <a:cubicBezTo>
                      <a:pt x="492" y="61"/>
                      <a:pt x="492" y="61"/>
                      <a:pt x="492" y="61"/>
                    </a:cubicBezTo>
                    <a:cubicBezTo>
                      <a:pt x="492" y="61"/>
                      <a:pt x="491" y="61"/>
                      <a:pt x="491" y="61"/>
                    </a:cubicBezTo>
                    <a:cubicBezTo>
                      <a:pt x="490" y="62"/>
                      <a:pt x="490" y="62"/>
                      <a:pt x="490" y="63"/>
                    </a:cubicBezTo>
                    <a:cubicBezTo>
                      <a:pt x="490" y="62"/>
                      <a:pt x="490" y="62"/>
                      <a:pt x="490" y="62"/>
                    </a:cubicBezTo>
                    <a:cubicBezTo>
                      <a:pt x="490" y="62"/>
                      <a:pt x="490" y="62"/>
                      <a:pt x="490" y="62"/>
                    </a:cubicBezTo>
                    <a:cubicBezTo>
                      <a:pt x="489" y="62"/>
                      <a:pt x="489" y="62"/>
                      <a:pt x="489" y="62"/>
                    </a:cubicBezTo>
                    <a:cubicBezTo>
                      <a:pt x="490" y="62"/>
                      <a:pt x="490" y="62"/>
                      <a:pt x="490" y="61"/>
                    </a:cubicBezTo>
                    <a:cubicBezTo>
                      <a:pt x="490" y="61"/>
                      <a:pt x="490" y="61"/>
                      <a:pt x="490" y="61"/>
                    </a:cubicBezTo>
                    <a:cubicBezTo>
                      <a:pt x="490" y="61"/>
                      <a:pt x="491" y="61"/>
                      <a:pt x="491" y="61"/>
                    </a:cubicBezTo>
                    <a:cubicBezTo>
                      <a:pt x="491" y="61"/>
                      <a:pt x="491" y="60"/>
                      <a:pt x="492" y="60"/>
                    </a:cubicBezTo>
                    <a:cubicBezTo>
                      <a:pt x="492" y="60"/>
                      <a:pt x="492" y="60"/>
                      <a:pt x="492" y="60"/>
                    </a:cubicBezTo>
                    <a:cubicBezTo>
                      <a:pt x="492" y="60"/>
                      <a:pt x="492" y="59"/>
                      <a:pt x="492" y="59"/>
                    </a:cubicBezTo>
                    <a:cubicBezTo>
                      <a:pt x="492" y="59"/>
                      <a:pt x="491" y="59"/>
                      <a:pt x="491" y="59"/>
                    </a:cubicBezTo>
                    <a:cubicBezTo>
                      <a:pt x="490" y="59"/>
                      <a:pt x="490" y="59"/>
                      <a:pt x="490" y="59"/>
                    </a:cubicBezTo>
                    <a:cubicBezTo>
                      <a:pt x="490" y="59"/>
                      <a:pt x="490" y="59"/>
                      <a:pt x="490" y="59"/>
                    </a:cubicBezTo>
                    <a:cubicBezTo>
                      <a:pt x="489" y="59"/>
                      <a:pt x="489" y="60"/>
                      <a:pt x="488" y="60"/>
                    </a:cubicBezTo>
                    <a:cubicBezTo>
                      <a:pt x="488" y="61"/>
                      <a:pt x="487" y="61"/>
                      <a:pt x="487" y="61"/>
                    </a:cubicBezTo>
                    <a:cubicBezTo>
                      <a:pt x="487" y="61"/>
                      <a:pt x="486" y="60"/>
                      <a:pt x="486" y="60"/>
                    </a:cubicBezTo>
                    <a:cubicBezTo>
                      <a:pt x="486" y="60"/>
                      <a:pt x="487" y="60"/>
                      <a:pt x="487" y="59"/>
                    </a:cubicBezTo>
                    <a:cubicBezTo>
                      <a:pt x="487" y="59"/>
                      <a:pt x="487" y="59"/>
                      <a:pt x="487" y="59"/>
                    </a:cubicBezTo>
                    <a:cubicBezTo>
                      <a:pt x="486" y="58"/>
                      <a:pt x="486" y="58"/>
                      <a:pt x="485" y="59"/>
                    </a:cubicBezTo>
                    <a:cubicBezTo>
                      <a:pt x="485" y="59"/>
                      <a:pt x="485" y="59"/>
                      <a:pt x="485" y="59"/>
                    </a:cubicBezTo>
                    <a:cubicBezTo>
                      <a:pt x="484" y="59"/>
                      <a:pt x="484" y="58"/>
                      <a:pt x="484" y="57"/>
                    </a:cubicBezTo>
                    <a:cubicBezTo>
                      <a:pt x="483" y="57"/>
                      <a:pt x="483" y="57"/>
                      <a:pt x="483" y="57"/>
                    </a:cubicBezTo>
                    <a:cubicBezTo>
                      <a:pt x="482" y="57"/>
                      <a:pt x="482" y="57"/>
                      <a:pt x="482" y="57"/>
                    </a:cubicBezTo>
                    <a:cubicBezTo>
                      <a:pt x="482" y="57"/>
                      <a:pt x="482" y="57"/>
                      <a:pt x="482" y="57"/>
                    </a:cubicBezTo>
                    <a:cubicBezTo>
                      <a:pt x="482" y="55"/>
                      <a:pt x="482" y="55"/>
                      <a:pt x="480" y="55"/>
                    </a:cubicBezTo>
                    <a:cubicBezTo>
                      <a:pt x="480" y="55"/>
                      <a:pt x="480" y="55"/>
                      <a:pt x="480" y="55"/>
                    </a:cubicBezTo>
                    <a:cubicBezTo>
                      <a:pt x="480" y="55"/>
                      <a:pt x="480" y="55"/>
                      <a:pt x="480" y="55"/>
                    </a:cubicBezTo>
                    <a:cubicBezTo>
                      <a:pt x="480" y="55"/>
                      <a:pt x="480" y="55"/>
                      <a:pt x="480" y="55"/>
                    </a:cubicBezTo>
                    <a:cubicBezTo>
                      <a:pt x="480" y="54"/>
                      <a:pt x="480" y="54"/>
                      <a:pt x="480" y="53"/>
                    </a:cubicBezTo>
                    <a:cubicBezTo>
                      <a:pt x="479" y="52"/>
                      <a:pt x="479" y="52"/>
                      <a:pt x="478" y="52"/>
                    </a:cubicBezTo>
                    <a:cubicBezTo>
                      <a:pt x="478" y="52"/>
                      <a:pt x="478" y="52"/>
                      <a:pt x="477" y="52"/>
                    </a:cubicBezTo>
                    <a:cubicBezTo>
                      <a:pt x="476" y="53"/>
                      <a:pt x="476" y="51"/>
                      <a:pt x="475" y="51"/>
                    </a:cubicBezTo>
                    <a:cubicBezTo>
                      <a:pt x="475" y="51"/>
                      <a:pt x="474" y="51"/>
                      <a:pt x="474" y="51"/>
                    </a:cubicBezTo>
                    <a:cubicBezTo>
                      <a:pt x="474" y="51"/>
                      <a:pt x="474" y="51"/>
                      <a:pt x="474" y="51"/>
                    </a:cubicBezTo>
                    <a:cubicBezTo>
                      <a:pt x="474" y="50"/>
                      <a:pt x="473" y="50"/>
                      <a:pt x="472" y="50"/>
                    </a:cubicBezTo>
                    <a:cubicBezTo>
                      <a:pt x="472" y="49"/>
                      <a:pt x="471" y="49"/>
                      <a:pt x="470" y="49"/>
                    </a:cubicBezTo>
                    <a:cubicBezTo>
                      <a:pt x="470" y="49"/>
                      <a:pt x="470" y="49"/>
                      <a:pt x="470" y="49"/>
                    </a:cubicBezTo>
                    <a:cubicBezTo>
                      <a:pt x="469" y="49"/>
                      <a:pt x="469" y="49"/>
                      <a:pt x="468" y="48"/>
                    </a:cubicBezTo>
                    <a:cubicBezTo>
                      <a:pt x="468" y="48"/>
                      <a:pt x="467" y="48"/>
                      <a:pt x="467" y="48"/>
                    </a:cubicBezTo>
                    <a:cubicBezTo>
                      <a:pt x="467" y="47"/>
                      <a:pt x="467" y="47"/>
                      <a:pt x="467" y="47"/>
                    </a:cubicBezTo>
                    <a:cubicBezTo>
                      <a:pt x="467" y="46"/>
                      <a:pt x="467" y="46"/>
                      <a:pt x="466" y="46"/>
                    </a:cubicBezTo>
                    <a:cubicBezTo>
                      <a:pt x="465" y="45"/>
                      <a:pt x="465" y="45"/>
                      <a:pt x="464" y="45"/>
                    </a:cubicBezTo>
                    <a:cubicBezTo>
                      <a:pt x="463" y="44"/>
                      <a:pt x="462" y="43"/>
                      <a:pt x="460" y="43"/>
                    </a:cubicBezTo>
                    <a:cubicBezTo>
                      <a:pt x="460" y="43"/>
                      <a:pt x="460" y="43"/>
                      <a:pt x="459" y="43"/>
                    </a:cubicBezTo>
                    <a:cubicBezTo>
                      <a:pt x="459" y="43"/>
                      <a:pt x="459" y="43"/>
                      <a:pt x="459" y="43"/>
                    </a:cubicBezTo>
                    <a:cubicBezTo>
                      <a:pt x="459" y="43"/>
                      <a:pt x="459" y="43"/>
                      <a:pt x="459" y="43"/>
                    </a:cubicBezTo>
                    <a:cubicBezTo>
                      <a:pt x="459" y="42"/>
                      <a:pt x="459" y="42"/>
                      <a:pt x="458" y="42"/>
                    </a:cubicBezTo>
                    <a:cubicBezTo>
                      <a:pt x="457" y="42"/>
                      <a:pt x="457" y="42"/>
                      <a:pt x="456" y="42"/>
                    </a:cubicBezTo>
                    <a:cubicBezTo>
                      <a:pt x="456" y="42"/>
                      <a:pt x="456" y="42"/>
                      <a:pt x="456" y="42"/>
                    </a:cubicBezTo>
                    <a:cubicBezTo>
                      <a:pt x="456" y="41"/>
                      <a:pt x="456" y="41"/>
                      <a:pt x="455" y="41"/>
                    </a:cubicBezTo>
                    <a:cubicBezTo>
                      <a:pt x="455" y="41"/>
                      <a:pt x="454" y="41"/>
                      <a:pt x="453" y="41"/>
                    </a:cubicBezTo>
                    <a:cubicBezTo>
                      <a:pt x="454" y="41"/>
                      <a:pt x="454" y="41"/>
                      <a:pt x="454" y="41"/>
                    </a:cubicBezTo>
                    <a:cubicBezTo>
                      <a:pt x="453" y="41"/>
                      <a:pt x="453" y="41"/>
                      <a:pt x="453" y="41"/>
                    </a:cubicBezTo>
                    <a:cubicBezTo>
                      <a:pt x="453" y="41"/>
                      <a:pt x="453" y="40"/>
                      <a:pt x="453" y="40"/>
                    </a:cubicBezTo>
                    <a:cubicBezTo>
                      <a:pt x="452" y="40"/>
                      <a:pt x="452" y="40"/>
                      <a:pt x="451" y="40"/>
                    </a:cubicBezTo>
                    <a:cubicBezTo>
                      <a:pt x="451" y="40"/>
                      <a:pt x="451" y="40"/>
                      <a:pt x="451" y="40"/>
                    </a:cubicBezTo>
                    <a:cubicBezTo>
                      <a:pt x="451" y="40"/>
                      <a:pt x="451" y="39"/>
                      <a:pt x="451" y="39"/>
                    </a:cubicBezTo>
                    <a:cubicBezTo>
                      <a:pt x="451" y="39"/>
                      <a:pt x="450" y="38"/>
                      <a:pt x="450" y="38"/>
                    </a:cubicBezTo>
                    <a:cubicBezTo>
                      <a:pt x="450" y="38"/>
                      <a:pt x="449" y="38"/>
                      <a:pt x="449" y="38"/>
                    </a:cubicBezTo>
                    <a:cubicBezTo>
                      <a:pt x="449" y="38"/>
                      <a:pt x="449" y="38"/>
                      <a:pt x="449" y="38"/>
                    </a:cubicBezTo>
                    <a:cubicBezTo>
                      <a:pt x="449" y="37"/>
                      <a:pt x="448" y="37"/>
                      <a:pt x="448" y="37"/>
                    </a:cubicBezTo>
                    <a:cubicBezTo>
                      <a:pt x="448" y="37"/>
                      <a:pt x="448" y="37"/>
                      <a:pt x="448" y="37"/>
                    </a:cubicBezTo>
                    <a:cubicBezTo>
                      <a:pt x="447" y="37"/>
                      <a:pt x="446" y="37"/>
                      <a:pt x="445" y="37"/>
                    </a:cubicBezTo>
                    <a:cubicBezTo>
                      <a:pt x="445" y="37"/>
                      <a:pt x="445" y="37"/>
                      <a:pt x="445" y="37"/>
                    </a:cubicBezTo>
                    <a:cubicBezTo>
                      <a:pt x="445" y="37"/>
                      <a:pt x="445" y="36"/>
                      <a:pt x="445" y="36"/>
                    </a:cubicBezTo>
                    <a:cubicBezTo>
                      <a:pt x="445" y="36"/>
                      <a:pt x="444" y="36"/>
                      <a:pt x="444" y="36"/>
                    </a:cubicBezTo>
                    <a:cubicBezTo>
                      <a:pt x="444" y="36"/>
                      <a:pt x="444" y="36"/>
                      <a:pt x="444" y="36"/>
                    </a:cubicBezTo>
                    <a:cubicBezTo>
                      <a:pt x="443" y="36"/>
                      <a:pt x="443" y="36"/>
                      <a:pt x="443" y="36"/>
                    </a:cubicBezTo>
                    <a:cubicBezTo>
                      <a:pt x="443" y="35"/>
                      <a:pt x="443" y="35"/>
                      <a:pt x="442" y="35"/>
                    </a:cubicBezTo>
                    <a:cubicBezTo>
                      <a:pt x="442" y="35"/>
                      <a:pt x="442" y="35"/>
                      <a:pt x="442" y="35"/>
                    </a:cubicBezTo>
                    <a:cubicBezTo>
                      <a:pt x="442" y="35"/>
                      <a:pt x="441" y="35"/>
                      <a:pt x="441" y="35"/>
                    </a:cubicBezTo>
                    <a:cubicBezTo>
                      <a:pt x="441" y="35"/>
                      <a:pt x="440" y="35"/>
                      <a:pt x="440" y="34"/>
                    </a:cubicBezTo>
                    <a:cubicBezTo>
                      <a:pt x="440" y="34"/>
                      <a:pt x="440" y="34"/>
                      <a:pt x="440" y="34"/>
                    </a:cubicBezTo>
                    <a:cubicBezTo>
                      <a:pt x="440" y="34"/>
                      <a:pt x="440" y="34"/>
                      <a:pt x="440" y="34"/>
                    </a:cubicBezTo>
                    <a:cubicBezTo>
                      <a:pt x="440" y="34"/>
                      <a:pt x="440" y="34"/>
                      <a:pt x="440" y="33"/>
                    </a:cubicBezTo>
                    <a:cubicBezTo>
                      <a:pt x="438" y="33"/>
                      <a:pt x="436" y="33"/>
                      <a:pt x="434" y="32"/>
                    </a:cubicBezTo>
                    <a:cubicBezTo>
                      <a:pt x="433" y="31"/>
                      <a:pt x="432" y="31"/>
                      <a:pt x="430" y="31"/>
                    </a:cubicBezTo>
                    <a:cubicBezTo>
                      <a:pt x="430" y="31"/>
                      <a:pt x="430" y="31"/>
                      <a:pt x="430" y="31"/>
                    </a:cubicBezTo>
                    <a:cubicBezTo>
                      <a:pt x="430" y="31"/>
                      <a:pt x="430" y="31"/>
                      <a:pt x="430" y="31"/>
                    </a:cubicBezTo>
                    <a:cubicBezTo>
                      <a:pt x="430" y="31"/>
                      <a:pt x="429" y="31"/>
                      <a:pt x="429" y="31"/>
                    </a:cubicBezTo>
                    <a:cubicBezTo>
                      <a:pt x="429" y="30"/>
                      <a:pt x="429" y="30"/>
                      <a:pt x="428" y="30"/>
                    </a:cubicBezTo>
                    <a:cubicBezTo>
                      <a:pt x="428" y="30"/>
                      <a:pt x="428" y="30"/>
                      <a:pt x="428" y="30"/>
                    </a:cubicBezTo>
                    <a:cubicBezTo>
                      <a:pt x="428" y="30"/>
                      <a:pt x="428" y="30"/>
                      <a:pt x="428" y="30"/>
                    </a:cubicBezTo>
                    <a:cubicBezTo>
                      <a:pt x="427" y="30"/>
                      <a:pt x="426" y="30"/>
                      <a:pt x="426" y="30"/>
                    </a:cubicBezTo>
                    <a:cubicBezTo>
                      <a:pt x="425" y="30"/>
                      <a:pt x="425" y="30"/>
                      <a:pt x="425" y="30"/>
                    </a:cubicBezTo>
                    <a:cubicBezTo>
                      <a:pt x="425" y="29"/>
                      <a:pt x="425" y="29"/>
                      <a:pt x="424" y="29"/>
                    </a:cubicBezTo>
                    <a:cubicBezTo>
                      <a:pt x="423" y="29"/>
                      <a:pt x="423" y="29"/>
                      <a:pt x="423" y="30"/>
                    </a:cubicBezTo>
                    <a:cubicBezTo>
                      <a:pt x="423" y="30"/>
                      <a:pt x="423" y="30"/>
                      <a:pt x="423" y="30"/>
                    </a:cubicBezTo>
                    <a:cubicBezTo>
                      <a:pt x="423" y="30"/>
                      <a:pt x="423" y="30"/>
                      <a:pt x="423" y="30"/>
                    </a:cubicBezTo>
                    <a:cubicBezTo>
                      <a:pt x="422" y="30"/>
                      <a:pt x="422" y="30"/>
                      <a:pt x="422" y="30"/>
                    </a:cubicBezTo>
                    <a:cubicBezTo>
                      <a:pt x="422" y="30"/>
                      <a:pt x="422" y="30"/>
                      <a:pt x="422" y="30"/>
                    </a:cubicBezTo>
                    <a:cubicBezTo>
                      <a:pt x="421" y="29"/>
                      <a:pt x="421" y="29"/>
                      <a:pt x="420" y="29"/>
                    </a:cubicBezTo>
                    <a:cubicBezTo>
                      <a:pt x="420" y="29"/>
                      <a:pt x="420" y="29"/>
                      <a:pt x="420" y="29"/>
                    </a:cubicBezTo>
                    <a:cubicBezTo>
                      <a:pt x="420" y="28"/>
                      <a:pt x="419" y="28"/>
                      <a:pt x="419" y="28"/>
                    </a:cubicBezTo>
                    <a:cubicBezTo>
                      <a:pt x="418" y="26"/>
                      <a:pt x="417" y="26"/>
                      <a:pt x="416" y="26"/>
                    </a:cubicBezTo>
                    <a:cubicBezTo>
                      <a:pt x="416" y="26"/>
                      <a:pt x="416" y="26"/>
                      <a:pt x="416" y="26"/>
                    </a:cubicBezTo>
                    <a:cubicBezTo>
                      <a:pt x="416" y="26"/>
                      <a:pt x="416" y="26"/>
                      <a:pt x="416" y="26"/>
                    </a:cubicBezTo>
                    <a:cubicBezTo>
                      <a:pt x="416" y="26"/>
                      <a:pt x="416" y="26"/>
                      <a:pt x="416" y="26"/>
                    </a:cubicBezTo>
                    <a:cubicBezTo>
                      <a:pt x="416" y="26"/>
                      <a:pt x="416" y="26"/>
                      <a:pt x="416" y="26"/>
                    </a:cubicBezTo>
                    <a:cubicBezTo>
                      <a:pt x="415" y="26"/>
                      <a:pt x="413" y="26"/>
                      <a:pt x="412" y="26"/>
                    </a:cubicBezTo>
                    <a:cubicBezTo>
                      <a:pt x="412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0" y="26"/>
                      <a:pt x="410" y="26"/>
                      <a:pt x="409" y="26"/>
                    </a:cubicBezTo>
                    <a:cubicBezTo>
                      <a:pt x="409" y="26"/>
                      <a:pt x="409" y="26"/>
                      <a:pt x="409" y="26"/>
                    </a:cubicBezTo>
                    <a:cubicBezTo>
                      <a:pt x="409" y="25"/>
                      <a:pt x="409" y="25"/>
                      <a:pt x="408" y="24"/>
                    </a:cubicBezTo>
                    <a:cubicBezTo>
                      <a:pt x="408" y="24"/>
                      <a:pt x="407" y="24"/>
                      <a:pt x="407" y="24"/>
                    </a:cubicBezTo>
                    <a:cubicBezTo>
                      <a:pt x="407" y="24"/>
                      <a:pt x="406" y="24"/>
                      <a:pt x="406" y="24"/>
                    </a:cubicBezTo>
                    <a:cubicBezTo>
                      <a:pt x="406" y="24"/>
                      <a:pt x="406" y="24"/>
                      <a:pt x="406" y="24"/>
                    </a:cubicBezTo>
                    <a:cubicBezTo>
                      <a:pt x="406" y="24"/>
                      <a:pt x="405" y="24"/>
                      <a:pt x="405" y="24"/>
                    </a:cubicBezTo>
                    <a:cubicBezTo>
                      <a:pt x="404" y="23"/>
                      <a:pt x="404" y="23"/>
                      <a:pt x="403" y="23"/>
                    </a:cubicBezTo>
                    <a:cubicBezTo>
                      <a:pt x="403" y="23"/>
                      <a:pt x="403" y="23"/>
                      <a:pt x="403" y="23"/>
                    </a:cubicBezTo>
                    <a:cubicBezTo>
                      <a:pt x="403" y="23"/>
                      <a:pt x="403" y="23"/>
                      <a:pt x="403" y="23"/>
                    </a:cubicBezTo>
                    <a:cubicBezTo>
                      <a:pt x="403" y="23"/>
                      <a:pt x="403" y="23"/>
                      <a:pt x="403" y="23"/>
                    </a:cubicBezTo>
                    <a:cubicBezTo>
                      <a:pt x="403" y="23"/>
                      <a:pt x="403" y="22"/>
                      <a:pt x="403" y="22"/>
                    </a:cubicBezTo>
                    <a:cubicBezTo>
                      <a:pt x="403" y="21"/>
                      <a:pt x="402" y="21"/>
                      <a:pt x="401" y="21"/>
                    </a:cubicBezTo>
                    <a:cubicBezTo>
                      <a:pt x="401" y="21"/>
                      <a:pt x="400" y="21"/>
                      <a:pt x="400" y="21"/>
                    </a:cubicBezTo>
                    <a:cubicBezTo>
                      <a:pt x="400" y="21"/>
                      <a:pt x="399" y="21"/>
                      <a:pt x="399" y="22"/>
                    </a:cubicBezTo>
                    <a:cubicBezTo>
                      <a:pt x="399" y="22"/>
                      <a:pt x="398" y="22"/>
                      <a:pt x="398" y="21"/>
                    </a:cubicBezTo>
                    <a:cubicBezTo>
                      <a:pt x="398" y="20"/>
                      <a:pt x="397" y="20"/>
                      <a:pt x="397" y="20"/>
                    </a:cubicBezTo>
                    <a:cubicBezTo>
                      <a:pt x="396" y="20"/>
                      <a:pt x="396" y="19"/>
                      <a:pt x="396" y="19"/>
                    </a:cubicBezTo>
                    <a:cubicBezTo>
                      <a:pt x="395" y="19"/>
                      <a:pt x="395" y="19"/>
                      <a:pt x="395" y="19"/>
                    </a:cubicBezTo>
                    <a:cubicBezTo>
                      <a:pt x="395" y="19"/>
                      <a:pt x="395" y="19"/>
                      <a:pt x="394" y="19"/>
                    </a:cubicBezTo>
                    <a:cubicBezTo>
                      <a:pt x="394" y="19"/>
                      <a:pt x="393" y="19"/>
                      <a:pt x="392" y="19"/>
                    </a:cubicBezTo>
                    <a:cubicBezTo>
                      <a:pt x="393" y="19"/>
                      <a:pt x="393" y="19"/>
                      <a:pt x="393" y="19"/>
                    </a:cubicBezTo>
                    <a:cubicBezTo>
                      <a:pt x="393" y="19"/>
                      <a:pt x="393" y="19"/>
                      <a:pt x="392" y="19"/>
                    </a:cubicBezTo>
                    <a:cubicBezTo>
                      <a:pt x="392" y="19"/>
                      <a:pt x="392" y="19"/>
                      <a:pt x="392" y="19"/>
                    </a:cubicBezTo>
                    <a:cubicBezTo>
                      <a:pt x="392" y="19"/>
                      <a:pt x="392" y="18"/>
                      <a:pt x="392" y="18"/>
                    </a:cubicBezTo>
                    <a:cubicBezTo>
                      <a:pt x="391" y="18"/>
                      <a:pt x="389" y="18"/>
                      <a:pt x="388" y="17"/>
                    </a:cubicBezTo>
                    <a:cubicBezTo>
                      <a:pt x="388" y="17"/>
                      <a:pt x="388" y="17"/>
                      <a:pt x="388" y="17"/>
                    </a:cubicBezTo>
                    <a:cubicBezTo>
                      <a:pt x="386" y="16"/>
                      <a:pt x="385" y="16"/>
                      <a:pt x="383" y="17"/>
                    </a:cubicBezTo>
                    <a:cubicBezTo>
                      <a:pt x="383" y="17"/>
                      <a:pt x="383" y="17"/>
                      <a:pt x="383" y="17"/>
                    </a:cubicBezTo>
                    <a:cubicBezTo>
                      <a:pt x="382" y="17"/>
                      <a:pt x="382" y="17"/>
                      <a:pt x="382" y="17"/>
                    </a:cubicBezTo>
                    <a:cubicBezTo>
                      <a:pt x="382" y="17"/>
                      <a:pt x="382" y="17"/>
                      <a:pt x="382" y="17"/>
                    </a:cubicBezTo>
                    <a:cubicBezTo>
                      <a:pt x="382" y="16"/>
                      <a:pt x="381" y="16"/>
                      <a:pt x="381" y="16"/>
                    </a:cubicBezTo>
                    <a:cubicBezTo>
                      <a:pt x="380" y="17"/>
                      <a:pt x="379" y="17"/>
                      <a:pt x="378" y="18"/>
                    </a:cubicBezTo>
                    <a:cubicBezTo>
                      <a:pt x="377" y="18"/>
                      <a:pt x="377" y="17"/>
                      <a:pt x="377" y="17"/>
                    </a:cubicBezTo>
                    <a:cubicBezTo>
                      <a:pt x="377" y="17"/>
                      <a:pt x="377" y="16"/>
                      <a:pt x="377" y="16"/>
                    </a:cubicBezTo>
                    <a:cubicBezTo>
                      <a:pt x="377" y="16"/>
                      <a:pt x="377" y="16"/>
                      <a:pt x="376" y="16"/>
                    </a:cubicBezTo>
                    <a:cubicBezTo>
                      <a:pt x="377" y="15"/>
                      <a:pt x="377" y="14"/>
                      <a:pt x="376" y="13"/>
                    </a:cubicBezTo>
                    <a:cubicBezTo>
                      <a:pt x="376" y="13"/>
                      <a:pt x="376" y="13"/>
                      <a:pt x="376" y="12"/>
                    </a:cubicBezTo>
                    <a:cubicBezTo>
                      <a:pt x="377" y="12"/>
                      <a:pt x="377" y="12"/>
                      <a:pt x="377" y="12"/>
                    </a:cubicBezTo>
                    <a:cubicBezTo>
                      <a:pt x="377" y="11"/>
                      <a:pt x="377" y="11"/>
                      <a:pt x="378" y="11"/>
                    </a:cubicBezTo>
                    <a:cubicBezTo>
                      <a:pt x="378" y="11"/>
                      <a:pt x="377" y="11"/>
                      <a:pt x="377" y="11"/>
                    </a:cubicBezTo>
                    <a:cubicBezTo>
                      <a:pt x="377" y="11"/>
                      <a:pt x="377" y="11"/>
                      <a:pt x="377" y="11"/>
                    </a:cubicBezTo>
                    <a:cubicBezTo>
                      <a:pt x="377" y="10"/>
                      <a:pt x="377" y="10"/>
                      <a:pt x="377" y="10"/>
                    </a:cubicBezTo>
                    <a:cubicBezTo>
                      <a:pt x="377" y="10"/>
                      <a:pt x="376" y="10"/>
                      <a:pt x="376" y="9"/>
                    </a:cubicBezTo>
                    <a:cubicBezTo>
                      <a:pt x="375" y="9"/>
                      <a:pt x="375" y="9"/>
                      <a:pt x="374" y="9"/>
                    </a:cubicBezTo>
                    <a:cubicBezTo>
                      <a:pt x="374" y="9"/>
                      <a:pt x="374" y="9"/>
                      <a:pt x="374" y="9"/>
                    </a:cubicBezTo>
                    <a:cubicBezTo>
                      <a:pt x="374" y="8"/>
                      <a:pt x="374" y="8"/>
                      <a:pt x="373" y="8"/>
                    </a:cubicBezTo>
                    <a:cubicBezTo>
                      <a:pt x="372" y="8"/>
                      <a:pt x="372" y="8"/>
                      <a:pt x="372" y="9"/>
                    </a:cubicBezTo>
                    <a:cubicBezTo>
                      <a:pt x="372" y="9"/>
                      <a:pt x="372" y="9"/>
                      <a:pt x="371" y="9"/>
                    </a:cubicBezTo>
                    <a:cubicBezTo>
                      <a:pt x="371" y="9"/>
                      <a:pt x="372" y="9"/>
                      <a:pt x="372" y="9"/>
                    </a:cubicBezTo>
                    <a:cubicBezTo>
                      <a:pt x="372" y="10"/>
                      <a:pt x="372" y="10"/>
                      <a:pt x="372" y="10"/>
                    </a:cubicBezTo>
                    <a:cubicBezTo>
                      <a:pt x="372" y="10"/>
                      <a:pt x="372" y="10"/>
                      <a:pt x="372" y="10"/>
                    </a:cubicBezTo>
                    <a:cubicBezTo>
                      <a:pt x="372" y="10"/>
                      <a:pt x="371" y="10"/>
                      <a:pt x="371" y="11"/>
                    </a:cubicBezTo>
                    <a:cubicBezTo>
                      <a:pt x="371" y="11"/>
                      <a:pt x="371" y="11"/>
                      <a:pt x="371" y="11"/>
                    </a:cubicBezTo>
                    <a:cubicBezTo>
                      <a:pt x="370" y="11"/>
                      <a:pt x="370" y="11"/>
                      <a:pt x="370" y="11"/>
                    </a:cubicBezTo>
                    <a:cubicBezTo>
                      <a:pt x="370" y="10"/>
                      <a:pt x="370" y="10"/>
                      <a:pt x="369" y="10"/>
                    </a:cubicBezTo>
                    <a:cubicBezTo>
                      <a:pt x="368" y="10"/>
                      <a:pt x="366" y="10"/>
                      <a:pt x="364" y="10"/>
                    </a:cubicBezTo>
                    <a:cubicBezTo>
                      <a:pt x="364" y="10"/>
                      <a:pt x="364" y="10"/>
                      <a:pt x="364" y="9"/>
                    </a:cubicBezTo>
                    <a:cubicBezTo>
                      <a:pt x="364" y="9"/>
                      <a:pt x="364" y="8"/>
                      <a:pt x="364" y="8"/>
                    </a:cubicBezTo>
                    <a:cubicBezTo>
                      <a:pt x="363" y="8"/>
                      <a:pt x="363" y="8"/>
                      <a:pt x="362" y="7"/>
                    </a:cubicBezTo>
                    <a:cubicBezTo>
                      <a:pt x="362" y="6"/>
                      <a:pt x="361" y="7"/>
                      <a:pt x="360" y="7"/>
                    </a:cubicBezTo>
                    <a:cubicBezTo>
                      <a:pt x="360" y="6"/>
                      <a:pt x="360" y="6"/>
                      <a:pt x="359" y="6"/>
                    </a:cubicBezTo>
                    <a:cubicBezTo>
                      <a:pt x="358" y="6"/>
                      <a:pt x="357" y="6"/>
                      <a:pt x="356" y="6"/>
                    </a:cubicBezTo>
                    <a:cubicBezTo>
                      <a:pt x="355" y="6"/>
                      <a:pt x="355" y="6"/>
                      <a:pt x="354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54" y="6"/>
                      <a:pt x="354" y="6"/>
                      <a:pt x="354" y="6"/>
                    </a:cubicBezTo>
                    <a:cubicBezTo>
                      <a:pt x="354" y="6"/>
                      <a:pt x="353" y="6"/>
                      <a:pt x="353" y="5"/>
                    </a:cubicBezTo>
                    <a:cubicBezTo>
                      <a:pt x="353" y="5"/>
                      <a:pt x="352" y="4"/>
                      <a:pt x="351" y="5"/>
                    </a:cubicBezTo>
                    <a:cubicBezTo>
                      <a:pt x="350" y="5"/>
                      <a:pt x="350" y="5"/>
                      <a:pt x="349" y="5"/>
                    </a:cubicBezTo>
                    <a:cubicBezTo>
                      <a:pt x="349" y="5"/>
                      <a:pt x="349" y="5"/>
                      <a:pt x="349" y="5"/>
                    </a:cubicBezTo>
                    <a:cubicBezTo>
                      <a:pt x="348" y="4"/>
                      <a:pt x="347" y="4"/>
                      <a:pt x="347" y="4"/>
                    </a:cubicBezTo>
                    <a:cubicBezTo>
                      <a:pt x="346" y="4"/>
                      <a:pt x="345" y="3"/>
                      <a:pt x="345" y="3"/>
                    </a:cubicBezTo>
                    <a:cubicBezTo>
                      <a:pt x="344" y="3"/>
                      <a:pt x="344" y="3"/>
                      <a:pt x="343" y="4"/>
                    </a:cubicBezTo>
                    <a:cubicBezTo>
                      <a:pt x="343" y="4"/>
                      <a:pt x="343" y="4"/>
                      <a:pt x="343" y="4"/>
                    </a:cubicBezTo>
                    <a:cubicBezTo>
                      <a:pt x="343" y="4"/>
                      <a:pt x="343" y="4"/>
                      <a:pt x="343" y="4"/>
                    </a:cubicBezTo>
                    <a:cubicBezTo>
                      <a:pt x="343" y="3"/>
                      <a:pt x="343" y="3"/>
                      <a:pt x="343" y="3"/>
                    </a:cubicBezTo>
                    <a:cubicBezTo>
                      <a:pt x="343" y="3"/>
                      <a:pt x="342" y="3"/>
                      <a:pt x="342" y="3"/>
                    </a:cubicBezTo>
                    <a:cubicBezTo>
                      <a:pt x="340" y="2"/>
                      <a:pt x="339" y="2"/>
                      <a:pt x="338" y="2"/>
                    </a:cubicBezTo>
                    <a:cubicBezTo>
                      <a:pt x="336" y="2"/>
                      <a:pt x="335" y="2"/>
                      <a:pt x="334" y="2"/>
                    </a:cubicBezTo>
                    <a:cubicBezTo>
                      <a:pt x="334" y="2"/>
                      <a:pt x="333" y="2"/>
                      <a:pt x="333" y="3"/>
                    </a:cubicBezTo>
                    <a:cubicBezTo>
                      <a:pt x="333" y="3"/>
                      <a:pt x="333" y="3"/>
                      <a:pt x="333" y="3"/>
                    </a:cubicBezTo>
                    <a:cubicBezTo>
                      <a:pt x="333" y="3"/>
                      <a:pt x="333" y="3"/>
                      <a:pt x="333" y="2"/>
                    </a:cubicBezTo>
                    <a:cubicBezTo>
                      <a:pt x="333" y="2"/>
                      <a:pt x="333" y="2"/>
                      <a:pt x="333" y="2"/>
                    </a:cubicBezTo>
                    <a:cubicBezTo>
                      <a:pt x="332" y="1"/>
                      <a:pt x="330" y="1"/>
                      <a:pt x="329" y="2"/>
                    </a:cubicBezTo>
                    <a:cubicBezTo>
                      <a:pt x="328" y="2"/>
                      <a:pt x="327" y="3"/>
                      <a:pt x="326" y="3"/>
                    </a:cubicBezTo>
                    <a:cubicBezTo>
                      <a:pt x="326" y="2"/>
                      <a:pt x="326" y="2"/>
                      <a:pt x="326" y="2"/>
                    </a:cubicBezTo>
                    <a:cubicBezTo>
                      <a:pt x="325" y="2"/>
                      <a:pt x="325" y="2"/>
                      <a:pt x="324" y="2"/>
                    </a:cubicBezTo>
                    <a:cubicBezTo>
                      <a:pt x="324" y="2"/>
                      <a:pt x="324" y="2"/>
                      <a:pt x="324" y="2"/>
                    </a:cubicBezTo>
                    <a:cubicBezTo>
                      <a:pt x="324" y="1"/>
                      <a:pt x="324" y="1"/>
                      <a:pt x="323" y="1"/>
                    </a:cubicBezTo>
                    <a:cubicBezTo>
                      <a:pt x="322" y="1"/>
                      <a:pt x="320" y="1"/>
                      <a:pt x="319" y="1"/>
                    </a:cubicBezTo>
                    <a:cubicBezTo>
                      <a:pt x="319" y="1"/>
                      <a:pt x="319" y="1"/>
                      <a:pt x="319" y="1"/>
                    </a:cubicBezTo>
                    <a:cubicBezTo>
                      <a:pt x="318" y="1"/>
                      <a:pt x="318" y="0"/>
                      <a:pt x="318" y="0"/>
                    </a:cubicBezTo>
                    <a:cubicBezTo>
                      <a:pt x="315" y="0"/>
                      <a:pt x="313" y="0"/>
                      <a:pt x="311" y="0"/>
                    </a:cubicBezTo>
                    <a:cubicBezTo>
                      <a:pt x="311" y="0"/>
                      <a:pt x="311" y="1"/>
                      <a:pt x="311" y="1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1" y="1"/>
                      <a:pt x="311" y="1"/>
                      <a:pt x="311" y="1"/>
                    </a:cubicBezTo>
                    <a:cubicBezTo>
                      <a:pt x="310" y="1"/>
                      <a:pt x="310" y="1"/>
                      <a:pt x="310" y="1"/>
                    </a:cubicBezTo>
                    <a:cubicBezTo>
                      <a:pt x="309" y="1"/>
                      <a:pt x="308" y="1"/>
                      <a:pt x="307" y="1"/>
                    </a:cubicBezTo>
                    <a:cubicBezTo>
                      <a:pt x="307" y="1"/>
                      <a:pt x="307" y="2"/>
                      <a:pt x="307" y="2"/>
                    </a:cubicBezTo>
                    <a:cubicBezTo>
                      <a:pt x="306" y="2"/>
                      <a:pt x="306" y="2"/>
                      <a:pt x="306" y="2"/>
                    </a:cubicBezTo>
                    <a:cubicBezTo>
                      <a:pt x="306" y="2"/>
                      <a:pt x="306" y="2"/>
                      <a:pt x="306" y="2"/>
                    </a:cubicBezTo>
                    <a:cubicBezTo>
                      <a:pt x="306" y="1"/>
                      <a:pt x="306" y="1"/>
                      <a:pt x="306" y="1"/>
                    </a:cubicBezTo>
                    <a:cubicBezTo>
                      <a:pt x="305" y="1"/>
                      <a:pt x="305" y="1"/>
                      <a:pt x="304" y="1"/>
                    </a:cubicBezTo>
                    <a:cubicBezTo>
                      <a:pt x="304" y="1"/>
                      <a:pt x="303" y="1"/>
                      <a:pt x="303" y="2"/>
                    </a:cubicBezTo>
                    <a:cubicBezTo>
                      <a:pt x="303" y="2"/>
                      <a:pt x="303" y="2"/>
                      <a:pt x="302" y="2"/>
                    </a:cubicBezTo>
                    <a:cubicBezTo>
                      <a:pt x="302" y="1"/>
                      <a:pt x="302" y="1"/>
                      <a:pt x="301" y="1"/>
                    </a:cubicBezTo>
                    <a:cubicBezTo>
                      <a:pt x="299" y="1"/>
                      <a:pt x="296" y="1"/>
                      <a:pt x="294" y="1"/>
                    </a:cubicBezTo>
                    <a:cubicBezTo>
                      <a:pt x="294" y="1"/>
                      <a:pt x="294" y="1"/>
                      <a:pt x="293" y="1"/>
                    </a:cubicBezTo>
                    <a:cubicBezTo>
                      <a:pt x="293" y="1"/>
                      <a:pt x="293" y="2"/>
                      <a:pt x="293" y="2"/>
                    </a:cubicBezTo>
                    <a:cubicBezTo>
                      <a:pt x="293" y="3"/>
                      <a:pt x="294" y="3"/>
                      <a:pt x="294" y="3"/>
                    </a:cubicBezTo>
                    <a:cubicBezTo>
                      <a:pt x="295" y="3"/>
                      <a:pt x="295" y="3"/>
                      <a:pt x="295" y="3"/>
                    </a:cubicBezTo>
                    <a:cubicBezTo>
                      <a:pt x="295" y="3"/>
                      <a:pt x="295" y="3"/>
                      <a:pt x="295" y="3"/>
                    </a:cubicBezTo>
                    <a:cubicBezTo>
                      <a:pt x="295" y="3"/>
                      <a:pt x="295" y="4"/>
                      <a:pt x="295" y="4"/>
                    </a:cubicBezTo>
                    <a:cubicBezTo>
                      <a:pt x="294" y="4"/>
                      <a:pt x="294" y="4"/>
                      <a:pt x="294" y="5"/>
                    </a:cubicBezTo>
                    <a:cubicBezTo>
                      <a:pt x="294" y="5"/>
                      <a:pt x="294" y="5"/>
                      <a:pt x="293" y="5"/>
                    </a:cubicBezTo>
                    <a:cubicBezTo>
                      <a:pt x="292" y="4"/>
                      <a:pt x="292" y="4"/>
                      <a:pt x="291" y="5"/>
                    </a:cubicBezTo>
                    <a:cubicBezTo>
                      <a:pt x="291" y="5"/>
                      <a:pt x="291" y="5"/>
                      <a:pt x="291" y="5"/>
                    </a:cubicBezTo>
                    <a:cubicBezTo>
                      <a:pt x="290" y="4"/>
                      <a:pt x="290" y="4"/>
                      <a:pt x="290" y="4"/>
                    </a:cubicBezTo>
                    <a:cubicBezTo>
                      <a:pt x="290" y="4"/>
                      <a:pt x="290" y="4"/>
                      <a:pt x="289" y="4"/>
                    </a:cubicBezTo>
                    <a:cubicBezTo>
                      <a:pt x="289" y="4"/>
                      <a:pt x="289" y="4"/>
                      <a:pt x="289" y="4"/>
                    </a:cubicBezTo>
                    <a:cubicBezTo>
                      <a:pt x="289" y="4"/>
                      <a:pt x="289" y="4"/>
                      <a:pt x="288" y="4"/>
                    </a:cubicBezTo>
                    <a:cubicBezTo>
                      <a:pt x="288" y="4"/>
                      <a:pt x="288" y="4"/>
                      <a:pt x="288" y="4"/>
                    </a:cubicBezTo>
                    <a:cubicBezTo>
                      <a:pt x="287" y="4"/>
                      <a:pt x="286" y="4"/>
                      <a:pt x="285" y="4"/>
                    </a:cubicBezTo>
                    <a:cubicBezTo>
                      <a:pt x="285" y="4"/>
                      <a:pt x="285" y="4"/>
                      <a:pt x="284" y="3"/>
                    </a:cubicBezTo>
                    <a:cubicBezTo>
                      <a:pt x="285" y="3"/>
                      <a:pt x="285" y="3"/>
                      <a:pt x="285" y="3"/>
                    </a:cubicBezTo>
                    <a:cubicBezTo>
                      <a:pt x="286" y="3"/>
                      <a:pt x="286" y="3"/>
                      <a:pt x="286" y="2"/>
                    </a:cubicBezTo>
                    <a:cubicBezTo>
                      <a:pt x="285" y="1"/>
                      <a:pt x="285" y="1"/>
                      <a:pt x="283" y="2"/>
                    </a:cubicBezTo>
                    <a:cubicBezTo>
                      <a:pt x="283" y="2"/>
                      <a:pt x="283" y="2"/>
                      <a:pt x="283" y="3"/>
                    </a:cubicBezTo>
                    <a:cubicBezTo>
                      <a:pt x="283" y="4"/>
                      <a:pt x="283" y="4"/>
                      <a:pt x="283" y="5"/>
                    </a:cubicBezTo>
                    <a:cubicBezTo>
                      <a:pt x="283" y="5"/>
                      <a:pt x="283" y="5"/>
                      <a:pt x="283" y="5"/>
                    </a:cubicBezTo>
                    <a:cubicBezTo>
                      <a:pt x="283" y="5"/>
                      <a:pt x="282" y="5"/>
                      <a:pt x="282" y="5"/>
                    </a:cubicBezTo>
                    <a:cubicBezTo>
                      <a:pt x="282" y="5"/>
                      <a:pt x="282" y="5"/>
                      <a:pt x="282" y="5"/>
                    </a:cubicBezTo>
                    <a:cubicBezTo>
                      <a:pt x="282" y="4"/>
                      <a:pt x="282" y="4"/>
                      <a:pt x="282" y="4"/>
                    </a:cubicBezTo>
                    <a:cubicBezTo>
                      <a:pt x="282" y="4"/>
                      <a:pt x="282" y="5"/>
                      <a:pt x="282" y="5"/>
                    </a:cubicBezTo>
                    <a:cubicBezTo>
                      <a:pt x="282" y="5"/>
                      <a:pt x="282" y="5"/>
                      <a:pt x="282" y="5"/>
                    </a:cubicBezTo>
                    <a:cubicBezTo>
                      <a:pt x="281" y="5"/>
                      <a:pt x="280" y="5"/>
                      <a:pt x="279" y="5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78" y="5"/>
                      <a:pt x="278" y="5"/>
                      <a:pt x="278" y="5"/>
                    </a:cubicBezTo>
                    <a:cubicBezTo>
                      <a:pt x="278" y="4"/>
                      <a:pt x="278" y="4"/>
                      <a:pt x="278" y="3"/>
                    </a:cubicBezTo>
                    <a:cubicBezTo>
                      <a:pt x="278" y="2"/>
                      <a:pt x="278" y="1"/>
                      <a:pt x="276" y="1"/>
                    </a:cubicBezTo>
                    <a:cubicBezTo>
                      <a:pt x="276" y="1"/>
                      <a:pt x="275" y="1"/>
                      <a:pt x="275" y="1"/>
                    </a:cubicBezTo>
                    <a:cubicBezTo>
                      <a:pt x="275" y="1"/>
                      <a:pt x="275" y="1"/>
                      <a:pt x="275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2"/>
                      <a:pt x="275" y="2"/>
                      <a:pt x="275" y="2"/>
                    </a:cubicBezTo>
                    <a:cubicBezTo>
                      <a:pt x="275" y="2"/>
                      <a:pt x="275" y="2"/>
                      <a:pt x="274" y="2"/>
                    </a:cubicBezTo>
                    <a:cubicBezTo>
                      <a:pt x="274" y="2"/>
                      <a:pt x="274" y="2"/>
                      <a:pt x="274" y="2"/>
                    </a:cubicBezTo>
                    <a:cubicBezTo>
                      <a:pt x="274" y="3"/>
                      <a:pt x="274" y="4"/>
                      <a:pt x="274" y="4"/>
                    </a:cubicBezTo>
                    <a:cubicBezTo>
                      <a:pt x="274" y="5"/>
                      <a:pt x="273" y="5"/>
                      <a:pt x="272" y="5"/>
                    </a:cubicBezTo>
                    <a:cubicBezTo>
                      <a:pt x="272" y="5"/>
                      <a:pt x="272" y="6"/>
                      <a:pt x="272" y="6"/>
                    </a:cubicBezTo>
                    <a:cubicBezTo>
                      <a:pt x="272" y="6"/>
                      <a:pt x="272" y="6"/>
                      <a:pt x="272" y="6"/>
                    </a:cubicBezTo>
                    <a:cubicBezTo>
                      <a:pt x="272" y="6"/>
                      <a:pt x="272" y="6"/>
                      <a:pt x="272" y="6"/>
                    </a:cubicBezTo>
                    <a:cubicBezTo>
                      <a:pt x="271" y="6"/>
                      <a:pt x="270" y="6"/>
                      <a:pt x="269" y="6"/>
                    </a:cubicBezTo>
                    <a:cubicBezTo>
                      <a:pt x="268" y="6"/>
                      <a:pt x="268" y="6"/>
                      <a:pt x="267" y="5"/>
                    </a:cubicBezTo>
                    <a:cubicBezTo>
                      <a:pt x="267" y="4"/>
                      <a:pt x="267" y="4"/>
                      <a:pt x="266" y="4"/>
                    </a:cubicBezTo>
                    <a:cubicBezTo>
                      <a:pt x="266" y="4"/>
                      <a:pt x="266" y="3"/>
                      <a:pt x="265" y="3"/>
                    </a:cubicBezTo>
                    <a:cubicBezTo>
                      <a:pt x="265" y="3"/>
                      <a:pt x="265" y="3"/>
                      <a:pt x="265" y="3"/>
                    </a:cubicBezTo>
                    <a:cubicBezTo>
                      <a:pt x="264" y="3"/>
                      <a:pt x="264" y="4"/>
                      <a:pt x="264" y="4"/>
                    </a:cubicBezTo>
                    <a:cubicBezTo>
                      <a:pt x="264" y="5"/>
                      <a:pt x="265" y="5"/>
                      <a:pt x="265" y="5"/>
                    </a:cubicBezTo>
                    <a:cubicBezTo>
                      <a:pt x="265" y="6"/>
                      <a:pt x="264" y="7"/>
                      <a:pt x="265" y="8"/>
                    </a:cubicBezTo>
                    <a:cubicBezTo>
                      <a:pt x="264" y="8"/>
                      <a:pt x="264" y="8"/>
                      <a:pt x="264" y="8"/>
                    </a:cubicBezTo>
                    <a:cubicBezTo>
                      <a:pt x="264" y="8"/>
                      <a:pt x="264" y="8"/>
                      <a:pt x="264" y="8"/>
                    </a:cubicBezTo>
                    <a:cubicBezTo>
                      <a:pt x="264" y="8"/>
                      <a:pt x="263" y="8"/>
                      <a:pt x="262" y="8"/>
                    </a:cubicBezTo>
                    <a:cubicBezTo>
                      <a:pt x="262" y="8"/>
                      <a:pt x="262" y="8"/>
                      <a:pt x="261" y="8"/>
                    </a:cubicBezTo>
                    <a:cubicBezTo>
                      <a:pt x="261" y="8"/>
                      <a:pt x="261" y="8"/>
                      <a:pt x="261" y="8"/>
                    </a:cubicBezTo>
                    <a:cubicBezTo>
                      <a:pt x="261" y="8"/>
                      <a:pt x="261" y="8"/>
                      <a:pt x="261" y="8"/>
                    </a:cubicBezTo>
                    <a:cubicBezTo>
                      <a:pt x="261" y="8"/>
                      <a:pt x="261" y="8"/>
                      <a:pt x="261" y="8"/>
                    </a:cubicBezTo>
                    <a:cubicBezTo>
                      <a:pt x="261" y="7"/>
                      <a:pt x="261" y="7"/>
                      <a:pt x="260" y="7"/>
                    </a:cubicBezTo>
                    <a:cubicBezTo>
                      <a:pt x="260" y="7"/>
                      <a:pt x="259" y="7"/>
                      <a:pt x="258" y="7"/>
                    </a:cubicBezTo>
                    <a:cubicBezTo>
                      <a:pt x="257" y="7"/>
                      <a:pt x="257" y="7"/>
                      <a:pt x="257" y="6"/>
                    </a:cubicBezTo>
                    <a:cubicBezTo>
                      <a:pt x="257" y="6"/>
                      <a:pt x="257" y="6"/>
                      <a:pt x="257" y="6"/>
                    </a:cubicBezTo>
                    <a:cubicBezTo>
                      <a:pt x="258" y="5"/>
                      <a:pt x="258" y="5"/>
                      <a:pt x="257" y="5"/>
                    </a:cubicBezTo>
                    <a:cubicBezTo>
                      <a:pt x="257" y="5"/>
                      <a:pt x="256" y="5"/>
                      <a:pt x="256" y="5"/>
                    </a:cubicBezTo>
                    <a:cubicBezTo>
                      <a:pt x="256" y="5"/>
                      <a:pt x="256" y="5"/>
                      <a:pt x="255" y="5"/>
                    </a:cubicBezTo>
                    <a:cubicBezTo>
                      <a:pt x="255" y="5"/>
                      <a:pt x="255" y="6"/>
                      <a:pt x="255" y="6"/>
                    </a:cubicBezTo>
                    <a:cubicBezTo>
                      <a:pt x="255" y="6"/>
                      <a:pt x="255" y="6"/>
                      <a:pt x="255" y="6"/>
                    </a:cubicBezTo>
                    <a:cubicBezTo>
                      <a:pt x="255" y="7"/>
                      <a:pt x="255" y="7"/>
                      <a:pt x="254" y="7"/>
                    </a:cubicBezTo>
                    <a:cubicBezTo>
                      <a:pt x="253" y="7"/>
                      <a:pt x="253" y="7"/>
                      <a:pt x="252" y="7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8"/>
                    </a:cubicBezTo>
                    <a:cubicBezTo>
                      <a:pt x="252" y="8"/>
                      <a:pt x="252" y="8"/>
                      <a:pt x="252" y="7"/>
                    </a:cubicBezTo>
                    <a:cubicBezTo>
                      <a:pt x="252" y="7"/>
                      <a:pt x="252" y="7"/>
                      <a:pt x="252" y="7"/>
                    </a:cubicBezTo>
                    <a:cubicBezTo>
                      <a:pt x="252" y="6"/>
                      <a:pt x="252" y="5"/>
                      <a:pt x="251" y="5"/>
                    </a:cubicBezTo>
                    <a:cubicBezTo>
                      <a:pt x="251" y="5"/>
                      <a:pt x="250" y="5"/>
                      <a:pt x="250" y="5"/>
                    </a:cubicBezTo>
                    <a:cubicBezTo>
                      <a:pt x="250" y="5"/>
                      <a:pt x="249" y="5"/>
                      <a:pt x="249" y="5"/>
                    </a:cubicBezTo>
                    <a:cubicBezTo>
                      <a:pt x="249" y="5"/>
                      <a:pt x="249" y="5"/>
                      <a:pt x="249" y="5"/>
                    </a:cubicBezTo>
                    <a:cubicBezTo>
                      <a:pt x="249" y="6"/>
                      <a:pt x="249" y="5"/>
                      <a:pt x="248" y="5"/>
                    </a:cubicBezTo>
                    <a:cubicBezTo>
                      <a:pt x="248" y="5"/>
                      <a:pt x="248" y="5"/>
                      <a:pt x="248" y="5"/>
                    </a:cubicBezTo>
                    <a:cubicBezTo>
                      <a:pt x="248" y="6"/>
                      <a:pt x="247" y="6"/>
                      <a:pt x="247" y="6"/>
                    </a:cubicBezTo>
                    <a:cubicBezTo>
                      <a:pt x="247" y="6"/>
                      <a:pt x="247" y="5"/>
                      <a:pt x="248" y="5"/>
                    </a:cubicBezTo>
                    <a:cubicBezTo>
                      <a:pt x="247" y="5"/>
                      <a:pt x="246" y="5"/>
                      <a:pt x="246" y="5"/>
                    </a:cubicBezTo>
                    <a:cubicBezTo>
                      <a:pt x="245" y="5"/>
                      <a:pt x="245" y="6"/>
                      <a:pt x="245" y="6"/>
                    </a:cubicBezTo>
                    <a:cubicBezTo>
                      <a:pt x="244" y="6"/>
                      <a:pt x="243" y="6"/>
                      <a:pt x="243" y="7"/>
                    </a:cubicBezTo>
                    <a:cubicBezTo>
                      <a:pt x="241" y="7"/>
                      <a:pt x="240" y="7"/>
                      <a:pt x="239" y="7"/>
                    </a:cubicBezTo>
                    <a:cubicBezTo>
                      <a:pt x="238" y="7"/>
                      <a:pt x="238" y="7"/>
                      <a:pt x="238" y="8"/>
                    </a:cubicBezTo>
                    <a:cubicBezTo>
                      <a:pt x="238" y="8"/>
                      <a:pt x="238" y="8"/>
                      <a:pt x="238" y="9"/>
                    </a:cubicBezTo>
                    <a:cubicBezTo>
                      <a:pt x="238" y="9"/>
                      <a:pt x="238" y="9"/>
                      <a:pt x="238" y="10"/>
                    </a:cubicBezTo>
                    <a:cubicBezTo>
                      <a:pt x="238" y="10"/>
                      <a:pt x="238" y="10"/>
                      <a:pt x="238" y="10"/>
                    </a:cubicBezTo>
                    <a:cubicBezTo>
                      <a:pt x="238" y="9"/>
                      <a:pt x="238" y="9"/>
                      <a:pt x="237" y="9"/>
                    </a:cubicBezTo>
                    <a:cubicBezTo>
                      <a:pt x="236" y="9"/>
                      <a:pt x="235" y="9"/>
                      <a:pt x="234" y="10"/>
                    </a:cubicBezTo>
                    <a:cubicBezTo>
                      <a:pt x="234" y="11"/>
                      <a:pt x="233" y="11"/>
                      <a:pt x="232" y="11"/>
                    </a:cubicBezTo>
                    <a:cubicBezTo>
                      <a:pt x="231" y="11"/>
                      <a:pt x="231" y="11"/>
                      <a:pt x="231" y="11"/>
                    </a:cubicBezTo>
                    <a:cubicBezTo>
                      <a:pt x="231" y="9"/>
                      <a:pt x="230" y="9"/>
                      <a:pt x="229" y="9"/>
                    </a:cubicBezTo>
                    <a:cubicBezTo>
                      <a:pt x="229" y="9"/>
                      <a:pt x="229" y="10"/>
                      <a:pt x="229" y="10"/>
                    </a:cubicBezTo>
                    <a:cubicBezTo>
                      <a:pt x="228" y="10"/>
                      <a:pt x="228" y="10"/>
                      <a:pt x="228" y="10"/>
                    </a:cubicBezTo>
                    <a:cubicBezTo>
                      <a:pt x="228" y="9"/>
                      <a:pt x="228" y="9"/>
                      <a:pt x="227" y="9"/>
                    </a:cubicBezTo>
                    <a:cubicBezTo>
                      <a:pt x="226" y="9"/>
                      <a:pt x="225" y="9"/>
                      <a:pt x="224" y="10"/>
                    </a:cubicBezTo>
                    <a:cubicBezTo>
                      <a:pt x="223" y="10"/>
                      <a:pt x="223" y="10"/>
                      <a:pt x="223" y="10"/>
                    </a:cubicBezTo>
                    <a:cubicBezTo>
                      <a:pt x="222" y="10"/>
                      <a:pt x="221" y="10"/>
                      <a:pt x="221" y="11"/>
                    </a:cubicBezTo>
                    <a:cubicBezTo>
                      <a:pt x="221" y="11"/>
                      <a:pt x="221" y="11"/>
                      <a:pt x="221" y="11"/>
                    </a:cubicBezTo>
                    <a:cubicBezTo>
                      <a:pt x="220" y="11"/>
                      <a:pt x="218" y="11"/>
                      <a:pt x="217" y="11"/>
                    </a:cubicBezTo>
                    <a:cubicBezTo>
                      <a:pt x="217" y="11"/>
                      <a:pt x="217" y="11"/>
                      <a:pt x="217" y="11"/>
                    </a:cubicBezTo>
                    <a:cubicBezTo>
                      <a:pt x="217" y="11"/>
                      <a:pt x="217" y="11"/>
                      <a:pt x="217" y="12"/>
                    </a:cubicBezTo>
                    <a:cubicBezTo>
                      <a:pt x="216" y="12"/>
                      <a:pt x="216" y="12"/>
                      <a:pt x="215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5" y="12"/>
                      <a:pt x="215" y="12"/>
                      <a:pt x="215" y="12"/>
                    </a:cubicBezTo>
                    <a:cubicBezTo>
                      <a:pt x="215" y="12"/>
                      <a:pt x="214" y="12"/>
                      <a:pt x="214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4" y="13"/>
                      <a:pt x="214" y="13"/>
                      <a:pt x="214" y="13"/>
                    </a:cubicBezTo>
                    <a:cubicBezTo>
                      <a:pt x="213" y="13"/>
                      <a:pt x="213" y="13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1" y="14"/>
                      <a:pt x="211" y="14"/>
                      <a:pt x="211" y="14"/>
                    </a:cubicBezTo>
                    <a:cubicBezTo>
                      <a:pt x="211" y="14"/>
                      <a:pt x="210" y="14"/>
                      <a:pt x="209" y="14"/>
                    </a:cubicBezTo>
                    <a:cubicBezTo>
                      <a:pt x="209" y="14"/>
                      <a:pt x="209" y="14"/>
                      <a:pt x="208" y="14"/>
                    </a:cubicBezTo>
                    <a:cubicBezTo>
                      <a:pt x="208" y="15"/>
                      <a:pt x="208" y="15"/>
                      <a:pt x="207" y="15"/>
                    </a:cubicBezTo>
                    <a:cubicBezTo>
                      <a:pt x="207" y="16"/>
                      <a:pt x="206" y="16"/>
                      <a:pt x="205" y="16"/>
                    </a:cubicBezTo>
                    <a:cubicBezTo>
                      <a:pt x="204" y="17"/>
                      <a:pt x="203" y="16"/>
                      <a:pt x="202" y="17"/>
                    </a:cubicBezTo>
                    <a:cubicBezTo>
                      <a:pt x="201" y="17"/>
                      <a:pt x="201" y="17"/>
                      <a:pt x="200" y="17"/>
                    </a:cubicBezTo>
                    <a:cubicBezTo>
                      <a:pt x="200" y="17"/>
                      <a:pt x="199" y="16"/>
                      <a:pt x="199" y="17"/>
                    </a:cubicBezTo>
                    <a:cubicBezTo>
                      <a:pt x="198" y="17"/>
                      <a:pt x="197" y="17"/>
                      <a:pt x="196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5" y="18"/>
                      <a:pt x="194" y="18"/>
                      <a:pt x="194" y="19"/>
                    </a:cubicBezTo>
                    <a:cubicBezTo>
                      <a:pt x="194" y="19"/>
                      <a:pt x="194" y="19"/>
                      <a:pt x="194" y="19"/>
                    </a:cubicBezTo>
                    <a:cubicBezTo>
                      <a:pt x="191" y="19"/>
                      <a:pt x="190" y="21"/>
                      <a:pt x="188" y="21"/>
                    </a:cubicBezTo>
                    <a:cubicBezTo>
                      <a:pt x="188" y="21"/>
                      <a:pt x="188" y="21"/>
                      <a:pt x="188" y="21"/>
                    </a:cubicBezTo>
                    <a:cubicBezTo>
                      <a:pt x="187" y="22"/>
                      <a:pt x="186" y="21"/>
                      <a:pt x="186" y="22"/>
                    </a:cubicBezTo>
                    <a:cubicBezTo>
                      <a:pt x="186" y="22"/>
                      <a:pt x="186" y="22"/>
                      <a:pt x="186" y="22"/>
                    </a:cubicBezTo>
                    <a:cubicBezTo>
                      <a:pt x="185" y="23"/>
                      <a:pt x="183" y="22"/>
                      <a:pt x="182" y="23"/>
                    </a:cubicBezTo>
                    <a:cubicBezTo>
                      <a:pt x="182" y="23"/>
                      <a:pt x="182" y="23"/>
                      <a:pt x="182" y="23"/>
                    </a:cubicBezTo>
                    <a:cubicBezTo>
                      <a:pt x="182" y="23"/>
                      <a:pt x="181" y="23"/>
                      <a:pt x="180" y="24"/>
                    </a:cubicBezTo>
                    <a:cubicBezTo>
                      <a:pt x="180" y="24"/>
                      <a:pt x="180" y="24"/>
                      <a:pt x="180" y="24"/>
                    </a:cubicBezTo>
                    <a:cubicBezTo>
                      <a:pt x="179" y="24"/>
                      <a:pt x="179" y="24"/>
                      <a:pt x="178" y="24"/>
                    </a:cubicBezTo>
                    <a:cubicBezTo>
                      <a:pt x="178" y="25"/>
                      <a:pt x="177" y="26"/>
                      <a:pt x="176" y="26"/>
                    </a:cubicBezTo>
                    <a:cubicBezTo>
                      <a:pt x="176" y="26"/>
                      <a:pt x="175" y="26"/>
                      <a:pt x="175" y="26"/>
                    </a:cubicBezTo>
                    <a:cubicBezTo>
                      <a:pt x="175" y="26"/>
                      <a:pt x="175" y="26"/>
                      <a:pt x="175" y="26"/>
                    </a:cubicBezTo>
                    <a:cubicBezTo>
                      <a:pt x="175" y="26"/>
                      <a:pt x="174" y="26"/>
                      <a:pt x="174" y="26"/>
                    </a:cubicBezTo>
                    <a:cubicBezTo>
                      <a:pt x="174" y="26"/>
                      <a:pt x="174" y="26"/>
                      <a:pt x="173" y="26"/>
                    </a:cubicBezTo>
                    <a:cubicBezTo>
                      <a:pt x="173" y="26"/>
                      <a:pt x="172" y="27"/>
                      <a:pt x="171" y="27"/>
                    </a:cubicBezTo>
                    <a:cubicBezTo>
                      <a:pt x="171" y="27"/>
                      <a:pt x="171" y="27"/>
                      <a:pt x="171" y="28"/>
                    </a:cubicBezTo>
                    <a:cubicBezTo>
                      <a:pt x="171" y="28"/>
                      <a:pt x="170" y="28"/>
                      <a:pt x="170" y="28"/>
                    </a:cubicBezTo>
                    <a:cubicBezTo>
                      <a:pt x="170" y="28"/>
                      <a:pt x="169" y="28"/>
                      <a:pt x="169" y="28"/>
                    </a:cubicBezTo>
                    <a:cubicBezTo>
                      <a:pt x="169" y="29"/>
                      <a:pt x="168" y="29"/>
                      <a:pt x="167" y="29"/>
                    </a:cubicBezTo>
                    <a:cubicBezTo>
                      <a:pt x="167" y="29"/>
                      <a:pt x="167" y="29"/>
                      <a:pt x="167" y="29"/>
                    </a:cubicBezTo>
                    <a:cubicBezTo>
                      <a:pt x="162" y="31"/>
                      <a:pt x="159" y="33"/>
                      <a:pt x="155" y="36"/>
                    </a:cubicBezTo>
                    <a:cubicBezTo>
                      <a:pt x="155" y="36"/>
                      <a:pt x="155" y="36"/>
                      <a:pt x="155" y="36"/>
                    </a:cubicBezTo>
                    <a:cubicBezTo>
                      <a:pt x="154" y="36"/>
                      <a:pt x="152" y="36"/>
                      <a:pt x="152" y="37"/>
                    </a:cubicBezTo>
                    <a:cubicBezTo>
                      <a:pt x="152" y="37"/>
                      <a:pt x="152" y="37"/>
                      <a:pt x="152" y="37"/>
                    </a:cubicBezTo>
                    <a:cubicBezTo>
                      <a:pt x="151" y="37"/>
                      <a:pt x="151" y="37"/>
                      <a:pt x="151" y="37"/>
                    </a:cubicBezTo>
                    <a:cubicBezTo>
                      <a:pt x="151" y="37"/>
                      <a:pt x="151" y="37"/>
                      <a:pt x="151" y="37"/>
                    </a:cubicBezTo>
                    <a:cubicBezTo>
                      <a:pt x="151" y="38"/>
                      <a:pt x="150" y="38"/>
                      <a:pt x="150" y="38"/>
                    </a:cubicBezTo>
                    <a:cubicBezTo>
                      <a:pt x="150" y="38"/>
                      <a:pt x="149" y="38"/>
                      <a:pt x="149" y="38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9" y="38"/>
                      <a:pt x="149" y="38"/>
                      <a:pt x="149" y="38"/>
                    </a:cubicBezTo>
                    <a:cubicBezTo>
                      <a:pt x="148" y="38"/>
                      <a:pt x="148" y="39"/>
                      <a:pt x="148" y="39"/>
                    </a:cubicBezTo>
                    <a:cubicBezTo>
                      <a:pt x="148" y="39"/>
                      <a:pt x="148" y="39"/>
                      <a:pt x="148" y="39"/>
                    </a:cubicBezTo>
                    <a:cubicBezTo>
                      <a:pt x="148" y="39"/>
                      <a:pt x="148" y="39"/>
                      <a:pt x="148" y="40"/>
                    </a:cubicBezTo>
                    <a:cubicBezTo>
                      <a:pt x="148" y="40"/>
                      <a:pt x="148" y="40"/>
                      <a:pt x="148" y="40"/>
                    </a:cubicBezTo>
                    <a:cubicBezTo>
                      <a:pt x="147" y="40"/>
                      <a:pt x="147" y="40"/>
                      <a:pt x="147" y="41"/>
                    </a:cubicBezTo>
                    <a:cubicBezTo>
                      <a:pt x="144" y="42"/>
                      <a:pt x="142" y="44"/>
                      <a:pt x="139" y="45"/>
                    </a:cubicBezTo>
                    <a:cubicBezTo>
                      <a:pt x="139" y="45"/>
                      <a:pt x="139" y="45"/>
                      <a:pt x="139" y="45"/>
                    </a:cubicBezTo>
                    <a:cubicBezTo>
                      <a:pt x="138" y="46"/>
                      <a:pt x="137" y="45"/>
                      <a:pt x="137" y="46"/>
                    </a:cubicBezTo>
                    <a:cubicBezTo>
                      <a:pt x="137" y="46"/>
                      <a:pt x="137" y="46"/>
                      <a:pt x="137" y="46"/>
                    </a:cubicBezTo>
                    <a:cubicBezTo>
                      <a:pt x="136" y="47"/>
                      <a:pt x="135" y="47"/>
                      <a:pt x="134" y="48"/>
                    </a:cubicBezTo>
                    <a:cubicBezTo>
                      <a:pt x="134" y="48"/>
                      <a:pt x="134" y="48"/>
                      <a:pt x="134" y="48"/>
                    </a:cubicBezTo>
                    <a:cubicBezTo>
                      <a:pt x="133" y="49"/>
                      <a:pt x="133" y="48"/>
                      <a:pt x="133" y="49"/>
                    </a:cubicBezTo>
                    <a:cubicBezTo>
                      <a:pt x="133" y="49"/>
                      <a:pt x="133" y="49"/>
                      <a:pt x="133" y="49"/>
                    </a:cubicBezTo>
                    <a:cubicBezTo>
                      <a:pt x="132" y="49"/>
                      <a:pt x="132" y="49"/>
                      <a:pt x="132" y="50"/>
                    </a:cubicBezTo>
                    <a:cubicBezTo>
                      <a:pt x="132" y="50"/>
                      <a:pt x="132" y="50"/>
                      <a:pt x="132" y="50"/>
                    </a:cubicBezTo>
                    <a:cubicBezTo>
                      <a:pt x="131" y="50"/>
                      <a:pt x="131" y="50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130" y="51"/>
                      <a:pt x="129" y="52"/>
                      <a:pt x="129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2"/>
                      <a:pt x="129" y="52"/>
                      <a:pt x="129" y="52"/>
                    </a:cubicBezTo>
                    <a:cubicBezTo>
                      <a:pt x="129" y="52"/>
                      <a:pt x="128" y="52"/>
                      <a:pt x="128" y="52"/>
                    </a:cubicBezTo>
                    <a:cubicBezTo>
                      <a:pt x="128" y="52"/>
                      <a:pt x="128" y="52"/>
                      <a:pt x="127" y="52"/>
                    </a:cubicBezTo>
                    <a:cubicBezTo>
                      <a:pt x="124" y="55"/>
                      <a:pt x="121" y="59"/>
                      <a:pt x="117" y="60"/>
                    </a:cubicBezTo>
                    <a:cubicBezTo>
                      <a:pt x="117" y="60"/>
                      <a:pt x="116" y="61"/>
                      <a:pt x="116" y="61"/>
                    </a:cubicBezTo>
                    <a:cubicBezTo>
                      <a:pt x="116" y="62"/>
                      <a:pt x="116" y="62"/>
                      <a:pt x="116" y="62"/>
                    </a:cubicBezTo>
                    <a:cubicBezTo>
                      <a:pt x="115" y="63"/>
                      <a:pt x="114" y="63"/>
                      <a:pt x="114" y="64"/>
                    </a:cubicBezTo>
                    <a:cubicBezTo>
                      <a:pt x="114" y="65"/>
                      <a:pt x="113" y="66"/>
                      <a:pt x="112" y="67"/>
                    </a:cubicBezTo>
                    <a:cubicBezTo>
                      <a:pt x="111" y="67"/>
                      <a:pt x="111" y="68"/>
                      <a:pt x="110" y="6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10" y="68"/>
                      <a:pt x="110" y="68"/>
                      <a:pt x="110" y="68"/>
                    </a:cubicBezTo>
                    <a:cubicBezTo>
                      <a:pt x="108" y="70"/>
                      <a:pt x="106" y="70"/>
                      <a:pt x="105" y="71"/>
                    </a:cubicBezTo>
                    <a:cubicBezTo>
                      <a:pt x="105" y="71"/>
                      <a:pt x="105" y="71"/>
                      <a:pt x="105" y="71"/>
                    </a:cubicBezTo>
                    <a:cubicBezTo>
                      <a:pt x="103" y="72"/>
                      <a:pt x="104" y="74"/>
                      <a:pt x="102" y="75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01" y="76"/>
                      <a:pt x="100" y="77"/>
                      <a:pt x="99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79"/>
                      <a:pt x="98" y="79"/>
                      <a:pt x="98" y="80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96" y="80"/>
                      <a:pt x="95" y="80"/>
                      <a:pt x="94" y="82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3" y="82"/>
                      <a:pt x="92" y="82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2" y="83"/>
                      <a:pt x="92" y="83"/>
                      <a:pt x="92" y="83"/>
                    </a:cubicBezTo>
                    <a:cubicBezTo>
                      <a:pt x="90" y="85"/>
                      <a:pt x="88" y="88"/>
                      <a:pt x="85" y="88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4" y="89"/>
                      <a:pt x="84" y="90"/>
                      <a:pt x="84" y="90"/>
                    </a:cubicBezTo>
                    <a:cubicBezTo>
                      <a:pt x="84" y="90"/>
                      <a:pt x="84" y="90"/>
                      <a:pt x="84" y="90"/>
                    </a:cubicBezTo>
                    <a:cubicBezTo>
                      <a:pt x="84" y="91"/>
                      <a:pt x="83" y="91"/>
                      <a:pt x="83" y="91"/>
                    </a:cubicBezTo>
                    <a:cubicBezTo>
                      <a:pt x="82" y="92"/>
                      <a:pt x="82" y="92"/>
                      <a:pt x="81" y="93"/>
                    </a:cubicBezTo>
                    <a:cubicBezTo>
                      <a:pt x="81" y="94"/>
                      <a:pt x="80" y="94"/>
                      <a:pt x="80" y="94"/>
                    </a:cubicBezTo>
                    <a:cubicBezTo>
                      <a:pt x="79" y="94"/>
                      <a:pt x="79" y="94"/>
                      <a:pt x="78" y="95"/>
                    </a:cubicBezTo>
                    <a:cubicBezTo>
                      <a:pt x="78" y="95"/>
                      <a:pt x="78" y="95"/>
                      <a:pt x="78" y="95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7" y="95"/>
                      <a:pt x="77" y="95"/>
                      <a:pt x="77" y="95"/>
                    </a:cubicBezTo>
                    <a:cubicBezTo>
                      <a:pt x="76" y="95"/>
                      <a:pt x="76" y="95"/>
                      <a:pt x="75" y="96"/>
                    </a:cubicBezTo>
                    <a:cubicBezTo>
                      <a:pt x="75" y="96"/>
                      <a:pt x="75" y="97"/>
                      <a:pt x="75" y="97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74" y="98"/>
                      <a:pt x="74" y="98"/>
                      <a:pt x="73" y="99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3" y="99"/>
                      <a:pt x="73" y="99"/>
                      <a:pt x="73" y="99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2" y="100"/>
                      <a:pt x="71" y="101"/>
                      <a:pt x="71" y="101"/>
                    </a:cubicBezTo>
                    <a:cubicBezTo>
                      <a:pt x="71" y="101"/>
                      <a:pt x="71" y="101"/>
                      <a:pt x="71" y="101"/>
                    </a:cubicBezTo>
                    <a:cubicBezTo>
                      <a:pt x="70" y="101"/>
                      <a:pt x="70" y="102"/>
                      <a:pt x="69" y="103"/>
                    </a:cubicBezTo>
                    <a:cubicBezTo>
                      <a:pt x="69" y="103"/>
                      <a:pt x="69" y="103"/>
                      <a:pt x="69" y="103"/>
                    </a:cubicBezTo>
                    <a:cubicBezTo>
                      <a:pt x="68" y="103"/>
                      <a:pt x="67" y="104"/>
                      <a:pt x="67" y="105"/>
                    </a:cubicBezTo>
                    <a:cubicBezTo>
                      <a:pt x="67" y="105"/>
                      <a:pt x="67" y="105"/>
                      <a:pt x="67" y="105"/>
                    </a:cubicBezTo>
                    <a:cubicBezTo>
                      <a:pt x="67" y="105"/>
                      <a:pt x="67" y="105"/>
                      <a:pt x="66" y="106"/>
                    </a:cubicBezTo>
                    <a:cubicBezTo>
                      <a:pt x="67" y="106"/>
                      <a:pt x="67" y="106"/>
                      <a:pt x="67" y="106"/>
                    </a:cubicBezTo>
                    <a:cubicBezTo>
                      <a:pt x="66" y="106"/>
                      <a:pt x="66" y="106"/>
                      <a:pt x="65" y="106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4" y="108"/>
                      <a:pt x="63" y="108"/>
                      <a:pt x="63" y="109"/>
                    </a:cubicBezTo>
                    <a:cubicBezTo>
                      <a:pt x="62" y="110"/>
                      <a:pt x="62" y="110"/>
                      <a:pt x="63" y="111"/>
                    </a:cubicBezTo>
                    <a:cubicBezTo>
                      <a:pt x="63" y="111"/>
                      <a:pt x="64" y="112"/>
                      <a:pt x="64" y="112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2" y="112"/>
                      <a:pt x="62" y="112"/>
                      <a:pt x="61" y="112"/>
                    </a:cubicBezTo>
                    <a:cubicBezTo>
                      <a:pt x="61" y="111"/>
                      <a:pt x="60" y="111"/>
                      <a:pt x="60" y="112"/>
                    </a:cubicBezTo>
                    <a:cubicBezTo>
                      <a:pt x="59" y="112"/>
                      <a:pt x="59" y="113"/>
                      <a:pt x="58" y="113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8" y="114"/>
                      <a:pt x="58" y="114"/>
                      <a:pt x="58" y="114"/>
                    </a:cubicBezTo>
                    <a:cubicBezTo>
                      <a:pt x="58" y="114"/>
                      <a:pt x="58" y="113"/>
                      <a:pt x="58" y="113"/>
                    </a:cubicBezTo>
                    <a:cubicBezTo>
                      <a:pt x="57" y="114"/>
                      <a:pt x="57" y="114"/>
                      <a:pt x="57" y="115"/>
                    </a:cubicBezTo>
                    <a:cubicBezTo>
                      <a:pt x="57" y="115"/>
                      <a:pt x="56" y="115"/>
                      <a:pt x="56" y="115"/>
                    </a:cubicBezTo>
                    <a:cubicBezTo>
                      <a:pt x="56" y="115"/>
                      <a:pt x="56" y="116"/>
                      <a:pt x="56" y="116"/>
                    </a:cubicBezTo>
                    <a:cubicBezTo>
                      <a:pt x="56" y="116"/>
                      <a:pt x="56" y="117"/>
                      <a:pt x="56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5" y="117"/>
                      <a:pt x="54" y="118"/>
                      <a:pt x="54" y="119"/>
                    </a:cubicBezTo>
                    <a:cubicBezTo>
                      <a:pt x="54" y="119"/>
                      <a:pt x="54" y="119"/>
                      <a:pt x="54" y="119"/>
                    </a:cubicBezTo>
                    <a:cubicBezTo>
                      <a:pt x="53" y="119"/>
                      <a:pt x="53" y="119"/>
                      <a:pt x="53" y="120"/>
                    </a:cubicBezTo>
                    <a:cubicBezTo>
                      <a:pt x="53" y="120"/>
                      <a:pt x="53" y="120"/>
                      <a:pt x="53" y="120"/>
                    </a:cubicBezTo>
                    <a:cubicBezTo>
                      <a:pt x="53" y="120"/>
                      <a:pt x="52" y="120"/>
                      <a:pt x="52" y="121"/>
                    </a:cubicBezTo>
                    <a:cubicBezTo>
                      <a:pt x="52" y="121"/>
                      <a:pt x="52" y="121"/>
                      <a:pt x="52" y="121"/>
                    </a:cubicBezTo>
                    <a:cubicBezTo>
                      <a:pt x="51" y="121"/>
                      <a:pt x="51" y="121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49" y="123"/>
                      <a:pt x="49" y="124"/>
                      <a:pt x="49" y="124"/>
                    </a:cubicBezTo>
                    <a:cubicBezTo>
                      <a:pt x="49" y="124"/>
                      <a:pt x="49" y="124"/>
                      <a:pt x="49" y="124"/>
                    </a:cubicBezTo>
                    <a:cubicBezTo>
                      <a:pt x="48" y="124"/>
                      <a:pt x="48" y="124"/>
                      <a:pt x="48" y="124"/>
                    </a:cubicBezTo>
                    <a:cubicBezTo>
                      <a:pt x="46" y="125"/>
                      <a:pt x="45" y="127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4" y="128"/>
                      <a:pt x="44" y="128"/>
                    </a:cubicBezTo>
                    <a:cubicBezTo>
                      <a:pt x="44" y="128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2" y="129"/>
                      <a:pt x="42" y="129"/>
                      <a:pt x="42" y="130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2" y="131"/>
                      <a:pt x="42" y="131"/>
                      <a:pt x="42" y="131"/>
                    </a:cubicBezTo>
                    <a:cubicBezTo>
                      <a:pt x="41" y="132"/>
                      <a:pt x="41" y="132"/>
                      <a:pt x="41" y="132"/>
                    </a:cubicBezTo>
                    <a:cubicBezTo>
                      <a:pt x="42" y="133"/>
                      <a:pt x="42" y="133"/>
                      <a:pt x="43" y="133"/>
                    </a:cubicBezTo>
                    <a:cubicBezTo>
                      <a:pt x="43" y="133"/>
                      <a:pt x="43" y="133"/>
                      <a:pt x="43" y="133"/>
                    </a:cubicBezTo>
                    <a:cubicBezTo>
                      <a:pt x="43" y="134"/>
                      <a:pt x="42" y="134"/>
                      <a:pt x="42" y="134"/>
                    </a:cubicBezTo>
                    <a:cubicBezTo>
                      <a:pt x="42" y="134"/>
                      <a:pt x="42" y="134"/>
                      <a:pt x="41" y="134"/>
                    </a:cubicBezTo>
                    <a:cubicBezTo>
                      <a:pt x="41" y="134"/>
                      <a:pt x="40" y="134"/>
                      <a:pt x="40" y="135"/>
                    </a:cubicBezTo>
                    <a:cubicBezTo>
                      <a:pt x="40" y="135"/>
                      <a:pt x="40" y="135"/>
                      <a:pt x="40" y="135"/>
                    </a:cubicBezTo>
                    <a:cubicBezTo>
                      <a:pt x="39" y="136"/>
                      <a:pt x="39" y="136"/>
                      <a:pt x="39" y="136"/>
                    </a:cubicBezTo>
                    <a:cubicBezTo>
                      <a:pt x="38" y="137"/>
                      <a:pt x="37" y="138"/>
                      <a:pt x="3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6" y="139"/>
                      <a:pt x="36" y="139"/>
                      <a:pt x="36" y="140"/>
                    </a:cubicBezTo>
                    <a:cubicBezTo>
                      <a:pt x="36" y="140"/>
                      <a:pt x="36" y="140"/>
                      <a:pt x="36" y="140"/>
                    </a:cubicBezTo>
                    <a:cubicBezTo>
                      <a:pt x="35" y="140"/>
                      <a:pt x="35" y="140"/>
                      <a:pt x="34" y="141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4" y="141"/>
                      <a:pt x="34" y="141"/>
                      <a:pt x="34" y="141"/>
                    </a:cubicBezTo>
                    <a:cubicBezTo>
                      <a:pt x="33" y="142"/>
                      <a:pt x="33" y="142"/>
                      <a:pt x="33" y="143"/>
                    </a:cubicBezTo>
                    <a:cubicBezTo>
                      <a:pt x="33" y="143"/>
                      <a:pt x="33" y="144"/>
                      <a:pt x="33" y="144"/>
                    </a:cubicBezTo>
                    <a:cubicBezTo>
                      <a:pt x="33" y="145"/>
                      <a:pt x="33" y="145"/>
                      <a:pt x="33" y="145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31" y="145"/>
                      <a:pt x="31" y="145"/>
                      <a:pt x="31" y="146"/>
                    </a:cubicBezTo>
                    <a:cubicBezTo>
                      <a:pt x="31" y="147"/>
                      <a:pt x="30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7" y="150"/>
                      <a:pt x="26" y="151"/>
                      <a:pt x="25" y="154"/>
                    </a:cubicBezTo>
                    <a:cubicBezTo>
                      <a:pt x="25" y="154"/>
                      <a:pt x="24" y="154"/>
                      <a:pt x="24" y="154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4" y="154"/>
                      <a:pt x="24" y="154"/>
                      <a:pt x="24" y="154"/>
                    </a:cubicBezTo>
                    <a:cubicBezTo>
                      <a:pt x="24" y="154"/>
                      <a:pt x="24" y="155"/>
                      <a:pt x="23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4" y="155"/>
                    </a:cubicBezTo>
                    <a:cubicBezTo>
                      <a:pt x="24" y="155"/>
                      <a:pt x="24" y="155"/>
                      <a:pt x="23" y="155"/>
                    </a:cubicBezTo>
                    <a:cubicBezTo>
                      <a:pt x="23" y="155"/>
                      <a:pt x="23" y="155"/>
                      <a:pt x="23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6"/>
                      <a:pt x="23" y="156"/>
                      <a:pt x="23" y="156"/>
                    </a:cubicBezTo>
                    <a:cubicBezTo>
                      <a:pt x="22" y="156"/>
                      <a:pt x="22" y="156"/>
                      <a:pt x="23" y="157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23" y="157"/>
                      <a:pt x="23" y="157"/>
                      <a:pt x="23" y="157"/>
                    </a:cubicBezTo>
                    <a:cubicBezTo>
                      <a:pt x="23" y="157"/>
                      <a:pt x="23" y="157"/>
                      <a:pt x="23" y="158"/>
                    </a:cubicBezTo>
                    <a:cubicBezTo>
                      <a:pt x="24" y="158"/>
                      <a:pt x="24" y="158"/>
                      <a:pt x="24" y="159"/>
                    </a:cubicBezTo>
                    <a:cubicBezTo>
                      <a:pt x="24" y="160"/>
                      <a:pt x="24" y="160"/>
                      <a:pt x="23" y="161"/>
                    </a:cubicBezTo>
                    <a:cubicBezTo>
                      <a:pt x="23" y="161"/>
                      <a:pt x="24" y="161"/>
                      <a:pt x="24" y="161"/>
                    </a:cubicBezTo>
                    <a:cubicBezTo>
                      <a:pt x="24" y="161"/>
                      <a:pt x="24" y="161"/>
                      <a:pt x="24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3" y="161"/>
                      <a:pt x="23" y="161"/>
                      <a:pt x="23" y="161"/>
                    </a:cubicBezTo>
                    <a:cubicBezTo>
                      <a:pt x="22" y="161"/>
                      <a:pt x="21" y="161"/>
                      <a:pt x="21" y="161"/>
                    </a:cubicBezTo>
                    <a:cubicBezTo>
                      <a:pt x="20" y="161"/>
                      <a:pt x="20" y="161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9" y="160"/>
                      <a:pt x="19" y="160"/>
                      <a:pt x="19" y="161"/>
                    </a:cubicBezTo>
                    <a:cubicBezTo>
                      <a:pt x="19" y="161"/>
                      <a:pt x="19" y="161"/>
                      <a:pt x="19" y="161"/>
                    </a:cubicBezTo>
                    <a:cubicBezTo>
                      <a:pt x="18" y="161"/>
                      <a:pt x="18" y="161"/>
                      <a:pt x="19" y="162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19" y="162"/>
                      <a:pt x="19" y="162"/>
                      <a:pt x="19" y="162"/>
                    </a:cubicBezTo>
                    <a:cubicBezTo>
                      <a:pt x="19" y="162"/>
                      <a:pt x="20" y="162"/>
                      <a:pt x="20" y="162"/>
                    </a:cubicBezTo>
                    <a:cubicBezTo>
                      <a:pt x="20" y="163"/>
                      <a:pt x="20" y="163"/>
                      <a:pt x="19" y="164"/>
                    </a:cubicBezTo>
                    <a:cubicBezTo>
                      <a:pt x="19" y="163"/>
                      <a:pt x="19" y="163"/>
                      <a:pt x="19" y="163"/>
                    </a:cubicBezTo>
                    <a:cubicBezTo>
                      <a:pt x="18" y="163"/>
                      <a:pt x="18" y="163"/>
                      <a:pt x="18" y="163"/>
                    </a:cubicBezTo>
                    <a:cubicBezTo>
                      <a:pt x="18" y="164"/>
                      <a:pt x="17" y="164"/>
                      <a:pt x="17" y="164"/>
                    </a:cubicBezTo>
                    <a:cubicBezTo>
                      <a:pt x="16" y="164"/>
                      <a:pt x="16" y="165"/>
                      <a:pt x="17" y="166"/>
                    </a:cubicBezTo>
                    <a:cubicBezTo>
                      <a:pt x="17" y="166"/>
                      <a:pt x="17" y="166"/>
                      <a:pt x="17" y="166"/>
                    </a:cubicBezTo>
                    <a:cubicBezTo>
                      <a:pt x="17" y="166"/>
                      <a:pt x="17" y="167"/>
                      <a:pt x="17" y="167"/>
                    </a:cubicBezTo>
                    <a:cubicBezTo>
                      <a:pt x="18" y="167"/>
                      <a:pt x="18" y="167"/>
                      <a:pt x="18" y="167"/>
                    </a:cubicBezTo>
                    <a:cubicBezTo>
                      <a:pt x="19" y="168"/>
                      <a:pt x="18" y="168"/>
                      <a:pt x="18" y="169"/>
                    </a:cubicBezTo>
                    <a:cubicBezTo>
                      <a:pt x="17" y="169"/>
                      <a:pt x="17" y="169"/>
                      <a:pt x="16" y="170"/>
                    </a:cubicBezTo>
                    <a:cubicBezTo>
                      <a:pt x="16" y="170"/>
                      <a:pt x="16" y="170"/>
                      <a:pt x="16" y="171"/>
                    </a:cubicBezTo>
                    <a:cubicBezTo>
                      <a:pt x="15" y="171"/>
                      <a:pt x="15" y="171"/>
                      <a:pt x="14" y="172"/>
                    </a:cubicBezTo>
                    <a:cubicBezTo>
                      <a:pt x="14" y="172"/>
                      <a:pt x="14" y="172"/>
                      <a:pt x="14" y="173"/>
                    </a:cubicBezTo>
                    <a:cubicBezTo>
                      <a:pt x="14" y="173"/>
                      <a:pt x="14" y="173"/>
                      <a:pt x="14" y="174"/>
                    </a:cubicBezTo>
                    <a:cubicBezTo>
                      <a:pt x="14" y="174"/>
                      <a:pt x="15" y="174"/>
                      <a:pt x="15" y="173"/>
                    </a:cubicBezTo>
                    <a:cubicBezTo>
                      <a:pt x="15" y="173"/>
                      <a:pt x="16" y="173"/>
                      <a:pt x="16" y="173"/>
                    </a:cubicBezTo>
                    <a:cubicBezTo>
                      <a:pt x="17" y="173"/>
                      <a:pt x="17" y="173"/>
                      <a:pt x="18" y="173"/>
                    </a:cubicBezTo>
                    <a:cubicBezTo>
                      <a:pt x="18" y="174"/>
                      <a:pt x="17" y="174"/>
                      <a:pt x="17" y="174"/>
                    </a:cubicBezTo>
                    <a:cubicBezTo>
                      <a:pt x="18" y="175"/>
                      <a:pt x="17" y="175"/>
                      <a:pt x="17" y="176"/>
                    </a:cubicBezTo>
                    <a:cubicBezTo>
                      <a:pt x="17" y="176"/>
                      <a:pt x="17" y="176"/>
                      <a:pt x="17" y="176"/>
                    </a:cubicBezTo>
                    <a:cubicBezTo>
                      <a:pt x="17" y="176"/>
                      <a:pt x="17" y="177"/>
                      <a:pt x="16" y="177"/>
                    </a:cubicBezTo>
                    <a:cubicBezTo>
                      <a:pt x="16" y="177"/>
                      <a:pt x="16" y="177"/>
                      <a:pt x="16" y="177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5" y="178"/>
                      <a:pt x="15" y="178"/>
                      <a:pt x="16" y="178"/>
                    </a:cubicBezTo>
                    <a:cubicBezTo>
                      <a:pt x="16" y="178"/>
                      <a:pt x="16" y="178"/>
                      <a:pt x="16" y="178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5" y="178"/>
                      <a:pt x="15" y="178"/>
                      <a:pt x="15" y="178"/>
                    </a:cubicBezTo>
                    <a:cubicBezTo>
                      <a:pt x="14" y="178"/>
                      <a:pt x="14" y="179"/>
                      <a:pt x="14" y="180"/>
                    </a:cubicBezTo>
                    <a:cubicBezTo>
                      <a:pt x="14" y="180"/>
                      <a:pt x="14" y="180"/>
                      <a:pt x="14" y="180"/>
                    </a:cubicBezTo>
                    <a:cubicBezTo>
                      <a:pt x="14" y="180"/>
                      <a:pt x="14" y="180"/>
                      <a:pt x="14" y="180"/>
                    </a:cubicBezTo>
                    <a:cubicBezTo>
                      <a:pt x="14" y="180"/>
                      <a:pt x="14" y="180"/>
                      <a:pt x="14" y="180"/>
                    </a:cubicBezTo>
                    <a:cubicBezTo>
                      <a:pt x="13" y="180"/>
                      <a:pt x="13" y="181"/>
                      <a:pt x="13" y="182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3" y="182"/>
                      <a:pt x="13" y="182"/>
                      <a:pt x="13" y="182"/>
                    </a:cubicBezTo>
                    <a:cubicBezTo>
                      <a:pt x="12" y="182"/>
                      <a:pt x="12" y="182"/>
                      <a:pt x="11" y="182"/>
                    </a:cubicBezTo>
                    <a:cubicBezTo>
                      <a:pt x="11" y="183"/>
                      <a:pt x="11" y="183"/>
                      <a:pt x="11" y="184"/>
                    </a:cubicBezTo>
                    <a:cubicBezTo>
                      <a:pt x="11" y="184"/>
                      <a:pt x="11" y="184"/>
                      <a:pt x="11" y="184"/>
                    </a:cubicBezTo>
                    <a:cubicBezTo>
                      <a:pt x="11" y="184"/>
                      <a:pt x="11" y="184"/>
                      <a:pt x="11" y="184"/>
                    </a:cubicBezTo>
                    <a:cubicBezTo>
                      <a:pt x="11" y="184"/>
                      <a:pt x="11" y="184"/>
                      <a:pt x="11" y="184"/>
                    </a:cubicBezTo>
                    <a:cubicBezTo>
                      <a:pt x="10" y="184"/>
                      <a:pt x="9" y="184"/>
                      <a:pt x="9" y="185"/>
                    </a:cubicBezTo>
                    <a:cubicBezTo>
                      <a:pt x="9" y="185"/>
                      <a:pt x="10" y="185"/>
                      <a:pt x="10" y="185"/>
                    </a:cubicBezTo>
                    <a:cubicBezTo>
                      <a:pt x="10" y="185"/>
                      <a:pt x="10" y="185"/>
                      <a:pt x="10" y="185"/>
                    </a:cubicBezTo>
                    <a:cubicBezTo>
                      <a:pt x="9" y="185"/>
                      <a:pt x="9" y="185"/>
                      <a:pt x="9" y="185"/>
                    </a:cubicBezTo>
                    <a:cubicBezTo>
                      <a:pt x="9" y="185"/>
                      <a:pt x="9" y="186"/>
                      <a:pt x="9" y="187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9" y="187"/>
                      <a:pt x="9" y="187"/>
                      <a:pt x="9" y="187"/>
                    </a:cubicBezTo>
                    <a:cubicBezTo>
                      <a:pt x="8" y="187"/>
                      <a:pt x="8" y="187"/>
                      <a:pt x="8" y="187"/>
                    </a:cubicBezTo>
                    <a:cubicBezTo>
                      <a:pt x="8" y="188"/>
                      <a:pt x="7" y="188"/>
                      <a:pt x="7" y="189"/>
                    </a:cubicBezTo>
                    <a:cubicBezTo>
                      <a:pt x="7" y="189"/>
                      <a:pt x="7" y="190"/>
                      <a:pt x="7" y="190"/>
                    </a:cubicBezTo>
                    <a:cubicBezTo>
                      <a:pt x="7" y="190"/>
                      <a:pt x="7" y="190"/>
                      <a:pt x="7" y="191"/>
                    </a:cubicBezTo>
                    <a:cubicBezTo>
                      <a:pt x="7" y="191"/>
                      <a:pt x="6" y="191"/>
                      <a:pt x="6" y="191"/>
                    </a:cubicBezTo>
                    <a:cubicBezTo>
                      <a:pt x="6" y="191"/>
                      <a:pt x="6" y="191"/>
                      <a:pt x="7" y="191"/>
                    </a:cubicBezTo>
                    <a:cubicBezTo>
                      <a:pt x="7" y="192"/>
                      <a:pt x="7" y="192"/>
                      <a:pt x="7" y="192"/>
                    </a:cubicBezTo>
                    <a:cubicBezTo>
                      <a:pt x="6" y="192"/>
                      <a:pt x="6" y="193"/>
                      <a:pt x="6" y="194"/>
                    </a:cubicBezTo>
                    <a:cubicBezTo>
                      <a:pt x="6" y="194"/>
                      <a:pt x="6" y="194"/>
                      <a:pt x="6" y="194"/>
                    </a:cubicBezTo>
                    <a:cubicBezTo>
                      <a:pt x="6" y="194"/>
                      <a:pt x="6" y="194"/>
                      <a:pt x="6" y="194"/>
                    </a:cubicBezTo>
                    <a:cubicBezTo>
                      <a:pt x="6" y="194"/>
                      <a:pt x="6" y="194"/>
                      <a:pt x="6" y="194"/>
                    </a:cubicBezTo>
                    <a:cubicBezTo>
                      <a:pt x="5" y="194"/>
                      <a:pt x="5" y="194"/>
                      <a:pt x="5" y="195"/>
                    </a:cubicBezTo>
                    <a:cubicBezTo>
                      <a:pt x="4" y="196"/>
                      <a:pt x="4" y="197"/>
                      <a:pt x="4" y="198"/>
                    </a:cubicBezTo>
                    <a:cubicBezTo>
                      <a:pt x="3" y="198"/>
                      <a:pt x="3" y="198"/>
                      <a:pt x="3" y="199"/>
                    </a:cubicBezTo>
                    <a:cubicBezTo>
                      <a:pt x="3" y="199"/>
                      <a:pt x="3" y="199"/>
                      <a:pt x="3" y="199"/>
                    </a:cubicBezTo>
                    <a:cubicBezTo>
                      <a:pt x="2" y="199"/>
                      <a:pt x="1" y="199"/>
                      <a:pt x="1" y="200"/>
                    </a:cubicBezTo>
                    <a:cubicBezTo>
                      <a:pt x="1" y="200"/>
                      <a:pt x="1" y="200"/>
                      <a:pt x="1" y="200"/>
                    </a:cubicBezTo>
                    <a:cubicBezTo>
                      <a:pt x="1" y="200"/>
                      <a:pt x="0" y="200"/>
                      <a:pt x="1" y="201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2" y="201"/>
                      <a:pt x="2" y="201"/>
                      <a:pt x="3" y="201"/>
                    </a:cubicBezTo>
                    <a:cubicBezTo>
                      <a:pt x="3" y="201"/>
                      <a:pt x="3" y="201"/>
                      <a:pt x="3" y="201"/>
                    </a:cubicBezTo>
                    <a:cubicBezTo>
                      <a:pt x="3" y="200"/>
                      <a:pt x="3" y="200"/>
                      <a:pt x="3" y="200"/>
                    </a:cubicBezTo>
                    <a:cubicBezTo>
                      <a:pt x="4" y="201"/>
                      <a:pt x="4" y="201"/>
                      <a:pt x="4" y="201"/>
                    </a:cubicBezTo>
                    <a:cubicBezTo>
                      <a:pt x="4" y="201"/>
                      <a:pt x="4" y="200"/>
                      <a:pt x="5" y="200"/>
                    </a:cubicBezTo>
                    <a:cubicBezTo>
                      <a:pt x="5" y="199"/>
                      <a:pt x="5" y="199"/>
                      <a:pt x="5" y="199"/>
                    </a:cubicBezTo>
                    <a:cubicBezTo>
                      <a:pt x="5" y="199"/>
                      <a:pt x="5" y="199"/>
                      <a:pt x="5" y="198"/>
                    </a:cubicBezTo>
                    <a:cubicBezTo>
                      <a:pt x="6" y="198"/>
                      <a:pt x="6" y="198"/>
                      <a:pt x="6" y="198"/>
                    </a:cubicBezTo>
                    <a:cubicBezTo>
                      <a:pt x="6" y="198"/>
                      <a:pt x="6" y="198"/>
                      <a:pt x="6" y="198"/>
                    </a:cubicBezTo>
                    <a:cubicBezTo>
                      <a:pt x="7" y="197"/>
                      <a:pt x="8" y="196"/>
                      <a:pt x="9" y="196"/>
                    </a:cubicBezTo>
                    <a:cubicBezTo>
                      <a:pt x="9" y="195"/>
                      <a:pt x="9" y="195"/>
                      <a:pt x="9" y="194"/>
                    </a:cubicBezTo>
                    <a:cubicBezTo>
                      <a:pt x="9" y="194"/>
                      <a:pt x="9" y="193"/>
                      <a:pt x="9" y="193"/>
                    </a:cubicBezTo>
                    <a:cubicBezTo>
                      <a:pt x="9" y="193"/>
                      <a:pt x="9" y="193"/>
                      <a:pt x="9" y="193"/>
                    </a:cubicBezTo>
                    <a:cubicBezTo>
                      <a:pt x="9" y="192"/>
                      <a:pt x="9" y="192"/>
                      <a:pt x="9" y="192"/>
                    </a:cubicBezTo>
                    <a:cubicBezTo>
                      <a:pt x="9" y="192"/>
                      <a:pt x="9" y="192"/>
                      <a:pt x="9" y="191"/>
                    </a:cubicBezTo>
                    <a:cubicBezTo>
                      <a:pt x="9" y="191"/>
                      <a:pt x="9" y="191"/>
                      <a:pt x="9" y="191"/>
                    </a:cubicBezTo>
                    <a:cubicBezTo>
                      <a:pt x="9" y="190"/>
                      <a:pt x="9" y="190"/>
                      <a:pt x="10" y="189"/>
                    </a:cubicBezTo>
                    <a:cubicBezTo>
                      <a:pt x="11" y="188"/>
                      <a:pt x="12" y="187"/>
                      <a:pt x="14" y="187"/>
                    </a:cubicBezTo>
                    <a:cubicBezTo>
                      <a:pt x="14" y="187"/>
                      <a:pt x="14" y="187"/>
                      <a:pt x="14" y="186"/>
                    </a:cubicBezTo>
                    <a:cubicBezTo>
                      <a:pt x="14" y="186"/>
                      <a:pt x="14" y="186"/>
                      <a:pt x="14" y="185"/>
                    </a:cubicBezTo>
                    <a:cubicBezTo>
                      <a:pt x="14" y="184"/>
                      <a:pt x="15" y="183"/>
                      <a:pt x="15" y="183"/>
                    </a:cubicBezTo>
                    <a:cubicBezTo>
                      <a:pt x="16" y="182"/>
                      <a:pt x="16" y="182"/>
                      <a:pt x="16" y="182"/>
                    </a:cubicBezTo>
                    <a:cubicBezTo>
                      <a:pt x="16" y="181"/>
                      <a:pt x="17" y="180"/>
                      <a:pt x="17" y="179"/>
                    </a:cubicBezTo>
                    <a:cubicBezTo>
                      <a:pt x="18" y="179"/>
                      <a:pt x="18" y="179"/>
                      <a:pt x="18" y="179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18" y="178"/>
                      <a:pt x="18" y="178"/>
                      <a:pt x="18" y="178"/>
                    </a:cubicBezTo>
                    <a:cubicBezTo>
                      <a:pt x="18" y="176"/>
                      <a:pt x="19" y="175"/>
                      <a:pt x="20" y="173"/>
                    </a:cubicBezTo>
                    <a:cubicBezTo>
                      <a:pt x="20" y="173"/>
                      <a:pt x="20" y="173"/>
                      <a:pt x="20" y="173"/>
                    </a:cubicBezTo>
                    <a:cubicBezTo>
                      <a:pt x="20" y="173"/>
                      <a:pt x="20" y="172"/>
                      <a:pt x="20" y="172"/>
                    </a:cubicBezTo>
                    <a:cubicBezTo>
                      <a:pt x="20" y="172"/>
                      <a:pt x="20" y="172"/>
                      <a:pt x="21" y="172"/>
                    </a:cubicBezTo>
                    <a:cubicBezTo>
                      <a:pt x="21" y="171"/>
                      <a:pt x="21" y="171"/>
                      <a:pt x="21" y="170"/>
                    </a:cubicBezTo>
                    <a:cubicBezTo>
                      <a:pt x="21" y="170"/>
                      <a:pt x="21" y="170"/>
                      <a:pt x="22" y="170"/>
                    </a:cubicBezTo>
                    <a:cubicBezTo>
                      <a:pt x="22" y="169"/>
                      <a:pt x="23" y="168"/>
                      <a:pt x="24" y="168"/>
                    </a:cubicBezTo>
                    <a:cubicBezTo>
                      <a:pt x="25" y="168"/>
                      <a:pt x="25" y="168"/>
                      <a:pt x="25" y="168"/>
                    </a:cubicBezTo>
                    <a:cubicBezTo>
                      <a:pt x="25" y="169"/>
                      <a:pt x="25" y="169"/>
                      <a:pt x="25" y="170"/>
                    </a:cubicBezTo>
                    <a:cubicBezTo>
                      <a:pt x="24" y="170"/>
                      <a:pt x="25" y="170"/>
                      <a:pt x="25" y="170"/>
                    </a:cubicBezTo>
                    <a:cubicBezTo>
                      <a:pt x="26" y="170"/>
                      <a:pt x="26" y="170"/>
                      <a:pt x="27" y="170"/>
                    </a:cubicBezTo>
                    <a:cubicBezTo>
                      <a:pt x="27" y="170"/>
                      <a:pt x="28" y="170"/>
                      <a:pt x="28" y="170"/>
                    </a:cubicBezTo>
                    <a:cubicBezTo>
                      <a:pt x="28" y="169"/>
                      <a:pt x="29" y="169"/>
                      <a:pt x="29" y="169"/>
                    </a:cubicBezTo>
                    <a:cubicBezTo>
                      <a:pt x="29" y="168"/>
                      <a:pt x="28" y="168"/>
                      <a:pt x="28" y="168"/>
                    </a:cubicBezTo>
                    <a:cubicBezTo>
                      <a:pt x="28" y="168"/>
                      <a:pt x="28" y="168"/>
                      <a:pt x="28" y="167"/>
                    </a:cubicBezTo>
                    <a:cubicBezTo>
                      <a:pt x="27" y="167"/>
                      <a:pt x="27" y="167"/>
                      <a:pt x="27" y="167"/>
                    </a:cubicBezTo>
                    <a:cubicBezTo>
                      <a:pt x="28" y="167"/>
                      <a:pt x="28" y="167"/>
                      <a:pt x="28" y="167"/>
                    </a:cubicBezTo>
                    <a:cubicBezTo>
                      <a:pt x="28" y="167"/>
                      <a:pt x="28" y="168"/>
                      <a:pt x="28" y="168"/>
                    </a:cubicBezTo>
                    <a:cubicBezTo>
                      <a:pt x="28" y="167"/>
                      <a:pt x="29" y="166"/>
                      <a:pt x="28" y="166"/>
                    </a:cubicBezTo>
                    <a:cubicBezTo>
                      <a:pt x="28" y="165"/>
                      <a:pt x="28" y="164"/>
                      <a:pt x="28" y="164"/>
                    </a:cubicBezTo>
                    <a:cubicBezTo>
                      <a:pt x="29" y="164"/>
                      <a:pt x="29" y="164"/>
                      <a:pt x="29" y="163"/>
                    </a:cubicBezTo>
                    <a:cubicBezTo>
                      <a:pt x="29" y="163"/>
                      <a:pt x="29" y="163"/>
                      <a:pt x="30" y="162"/>
                    </a:cubicBezTo>
                    <a:cubicBezTo>
                      <a:pt x="31" y="158"/>
                      <a:pt x="33" y="155"/>
                      <a:pt x="35" y="152"/>
                    </a:cubicBezTo>
                    <a:cubicBezTo>
                      <a:pt x="35" y="151"/>
                      <a:pt x="35" y="151"/>
                      <a:pt x="36" y="151"/>
                    </a:cubicBezTo>
                    <a:cubicBezTo>
                      <a:pt x="36" y="150"/>
                      <a:pt x="37" y="149"/>
                      <a:pt x="38" y="147"/>
                    </a:cubicBezTo>
                    <a:cubicBezTo>
                      <a:pt x="38" y="146"/>
                      <a:pt x="40" y="145"/>
                      <a:pt x="40" y="144"/>
                    </a:cubicBezTo>
                    <a:cubicBezTo>
                      <a:pt x="41" y="144"/>
                      <a:pt x="41" y="144"/>
                      <a:pt x="41" y="144"/>
                    </a:cubicBezTo>
                    <a:cubicBezTo>
                      <a:pt x="42" y="141"/>
                      <a:pt x="44" y="139"/>
                      <a:pt x="46" y="137"/>
                    </a:cubicBezTo>
                    <a:cubicBezTo>
                      <a:pt x="47" y="136"/>
                      <a:pt x="49" y="135"/>
                      <a:pt x="49" y="134"/>
                    </a:cubicBezTo>
                    <a:cubicBezTo>
                      <a:pt x="49" y="133"/>
                      <a:pt x="50" y="133"/>
                      <a:pt x="50" y="133"/>
                    </a:cubicBezTo>
                    <a:cubicBezTo>
                      <a:pt x="51" y="132"/>
                      <a:pt x="51" y="132"/>
                      <a:pt x="52" y="131"/>
                    </a:cubicBezTo>
                    <a:cubicBezTo>
                      <a:pt x="53" y="131"/>
                      <a:pt x="53" y="131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52" y="133"/>
                      <a:pt x="52" y="134"/>
                      <a:pt x="51" y="134"/>
                    </a:cubicBezTo>
                    <a:cubicBezTo>
                      <a:pt x="51" y="135"/>
                      <a:pt x="51" y="135"/>
                      <a:pt x="51" y="136"/>
                    </a:cubicBezTo>
                    <a:cubicBezTo>
                      <a:pt x="51" y="136"/>
                      <a:pt x="52" y="136"/>
                      <a:pt x="52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52" y="135"/>
                      <a:pt x="52" y="135"/>
                      <a:pt x="52" y="135"/>
                    </a:cubicBezTo>
                    <a:cubicBezTo>
                      <a:pt x="53" y="135"/>
                      <a:pt x="53" y="134"/>
                      <a:pt x="53" y="133"/>
                    </a:cubicBezTo>
                    <a:cubicBezTo>
                      <a:pt x="53" y="133"/>
                      <a:pt x="54" y="133"/>
                      <a:pt x="54" y="133"/>
                    </a:cubicBezTo>
                    <a:cubicBezTo>
                      <a:pt x="55" y="132"/>
                      <a:pt x="55" y="131"/>
                      <a:pt x="55" y="130"/>
                    </a:cubicBezTo>
                    <a:cubicBezTo>
                      <a:pt x="56" y="129"/>
                      <a:pt x="57" y="129"/>
                      <a:pt x="58" y="128"/>
                    </a:cubicBezTo>
                    <a:cubicBezTo>
                      <a:pt x="58" y="126"/>
                      <a:pt x="60" y="126"/>
                      <a:pt x="60" y="125"/>
                    </a:cubicBezTo>
                    <a:cubicBezTo>
                      <a:pt x="60" y="125"/>
                      <a:pt x="60" y="125"/>
                      <a:pt x="60" y="125"/>
                    </a:cubicBezTo>
                    <a:cubicBezTo>
                      <a:pt x="60" y="125"/>
                      <a:pt x="61" y="124"/>
                      <a:pt x="60" y="124"/>
                    </a:cubicBezTo>
                    <a:cubicBezTo>
                      <a:pt x="60" y="123"/>
                      <a:pt x="60" y="123"/>
                      <a:pt x="61" y="123"/>
                    </a:cubicBezTo>
                    <a:cubicBezTo>
                      <a:pt x="62" y="123"/>
                      <a:pt x="63" y="122"/>
                      <a:pt x="63" y="122"/>
                    </a:cubicBezTo>
                    <a:cubicBezTo>
                      <a:pt x="65" y="120"/>
                      <a:pt x="67" y="118"/>
                      <a:pt x="68" y="116"/>
                    </a:cubicBezTo>
                    <a:cubicBezTo>
                      <a:pt x="69" y="115"/>
                      <a:pt x="70" y="114"/>
                      <a:pt x="71" y="114"/>
                    </a:cubicBezTo>
                    <a:cubicBezTo>
                      <a:pt x="71" y="113"/>
                      <a:pt x="72" y="113"/>
                      <a:pt x="72" y="113"/>
                    </a:cubicBezTo>
                    <a:cubicBezTo>
                      <a:pt x="72" y="111"/>
                      <a:pt x="74" y="110"/>
                      <a:pt x="75" y="109"/>
                    </a:cubicBezTo>
                    <a:cubicBezTo>
                      <a:pt x="75" y="109"/>
                      <a:pt x="75" y="109"/>
                      <a:pt x="75" y="109"/>
                    </a:cubicBezTo>
                    <a:cubicBezTo>
                      <a:pt x="76" y="108"/>
                      <a:pt x="77" y="108"/>
                      <a:pt x="77" y="107"/>
                    </a:cubicBezTo>
                    <a:cubicBezTo>
                      <a:pt x="78" y="107"/>
                      <a:pt x="79" y="106"/>
                      <a:pt x="79" y="105"/>
                    </a:cubicBezTo>
                    <a:cubicBezTo>
                      <a:pt x="80" y="105"/>
                      <a:pt x="80" y="104"/>
                      <a:pt x="80" y="104"/>
                    </a:cubicBezTo>
                    <a:cubicBezTo>
                      <a:pt x="80" y="104"/>
                      <a:pt x="80" y="103"/>
                      <a:pt x="80" y="103"/>
                    </a:cubicBezTo>
                    <a:cubicBezTo>
                      <a:pt x="80" y="103"/>
                      <a:pt x="80" y="104"/>
                      <a:pt x="80" y="104"/>
                    </a:cubicBezTo>
                    <a:cubicBezTo>
                      <a:pt x="80" y="103"/>
                      <a:pt x="81" y="103"/>
                      <a:pt x="81" y="103"/>
                    </a:cubicBezTo>
                    <a:cubicBezTo>
                      <a:pt x="81" y="103"/>
                      <a:pt x="82" y="103"/>
                      <a:pt x="82" y="102"/>
                    </a:cubicBezTo>
                    <a:cubicBezTo>
                      <a:pt x="82" y="102"/>
                      <a:pt x="82" y="102"/>
                      <a:pt x="83" y="102"/>
                    </a:cubicBezTo>
                    <a:cubicBezTo>
                      <a:pt x="83" y="101"/>
                      <a:pt x="83" y="101"/>
                      <a:pt x="83" y="101"/>
                    </a:cubicBezTo>
                    <a:cubicBezTo>
                      <a:pt x="83" y="101"/>
                      <a:pt x="83" y="100"/>
                      <a:pt x="83" y="100"/>
                    </a:cubicBezTo>
                    <a:cubicBezTo>
                      <a:pt x="82" y="100"/>
                      <a:pt x="82" y="100"/>
                      <a:pt x="82" y="99"/>
                    </a:cubicBezTo>
                    <a:cubicBezTo>
                      <a:pt x="82" y="99"/>
                      <a:pt x="83" y="98"/>
                      <a:pt x="83" y="97"/>
                    </a:cubicBezTo>
                    <a:cubicBezTo>
                      <a:pt x="84" y="96"/>
                      <a:pt x="85" y="96"/>
                      <a:pt x="86" y="96"/>
                    </a:cubicBezTo>
                    <a:cubicBezTo>
                      <a:pt x="87" y="94"/>
                      <a:pt x="89" y="94"/>
                      <a:pt x="89" y="92"/>
                    </a:cubicBezTo>
                    <a:cubicBezTo>
                      <a:pt x="89" y="92"/>
                      <a:pt x="89" y="91"/>
                      <a:pt x="90" y="91"/>
                    </a:cubicBezTo>
                    <a:cubicBezTo>
                      <a:pt x="90" y="91"/>
                      <a:pt x="90" y="91"/>
                      <a:pt x="91" y="91"/>
                    </a:cubicBezTo>
                    <a:cubicBezTo>
                      <a:pt x="92" y="92"/>
                      <a:pt x="92" y="92"/>
                      <a:pt x="93" y="90"/>
                    </a:cubicBezTo>
                    <a:cubicBezTo>
                      <a:pt x="93" y="90"/>
                      <a:pt x="94" y="90"/>
                      <a:pt x="94" y="89"/>
                    </a:cubicBezTo>
                    <a:cubicBezTo>
                      <a:pt x="95" y="89"/>
                      <a:pt x="96" y="88"/>
                      <a:pt x="97" y="87"/>
                    </a:cubicBezTo>
                    <a:cubicBezTo>
                      <a:pt x="97" y="86"/>
                      <a:pt x="98" y="86"/>
                      <a:pt x="98" y="85"/>
                    </a:cubicBezTo>
                    <a:cubicBezTo>
                      <a:pt x="100" y="84"/>
                      <a:pt x="102" y="82"/>
                      <a:pt x="103" y="81"/>
                    </a:cubicBezTo>
                    <a:cubicBezTo>
                      <a:pt x="104" y="81"/>
                      <a:pt x="104" y="80"/>
                      <a:pt x="105" y="80"/>
                    </a:cubicBezTo>
                    <a:cubicBezTo>
                      <a:pt x="105" y="79"/>
                      <a:pt x="106" y="78"/>
                      <a:pt x="107" y="77"/>
                    </a:cubicBezTo>
                    <a:cubicBezTo>
                      <a:pt x="108" y="77"/>
                      <a:pt x="109" y="75"/>
                      <a:pt x="110" y="75"/>
                    </a:cubicBezTo>
                    <a:cubicBezTo>
                      <a:pt x="110" y="74"/>
                      <a:pt x="110" y="74"/>
                      <a:pt x="111" y="74"/>
                    </a:cubicBezTo>
                    <a:cubicBezTo>
                      <a:pt x="111" y="74"/>
                      <a:pt x="112" y="74"/>
                      <a:pt x="112" y="73"/>
                    </a:cubicBezTo>
                    <a:cubicBezTo>
                      <a:pt x="113" y="72"/>
                      <a:pt x="114" y="72"/>
                      <a:pt x="115" y="71"/>
                    </a:cubicBezTo>
                    <a:cubicBezTo>
                      <a:pt x="116" y="71"/>
                      <a:pt x="117" y="70"/>
                      <a:pt x="118" y="69"/>
                    </a:cubicBezTo>
                    <a:cubicBezTo>
                      <a:pt x="118" y="69"/>
                      <a:pt x="118" y="69"/>
                      <a:pt x="118" y="69"/>
                    </a:cubicBezTo>
                    <a:cubicBezTo>
                      <a:pt x="120" y="69"/>
                      <a:pt x="122" y="67"/>
                      <a:pt x="124" y="66"/>
                    </a:cubicBezTo>
                    <a:cubicBezTo>
                      <a:pt x="124" y="65"/>
                      <a:pt x="124" y="65"/>
                      <a:pt x="125" y="65"/>
                    </a:cubicBezTo>
                    <a:cubicBezTo>
                      <a:pt x="125" y="65"/>
                      <a:pt x="125" y="65"/>
                      <a:pt x="125" y="66"/>
                    </a:cubicBezTo>
                    <a:cubicBezTo>
                      <a:pt x="125" y="66"/>
                      <a:pt x="124" y="66"/>
                      <a:pt x="124" y="67"/>
                    </a:cubicBezTo>
                    <a:cubicBezTo>
                      <a:pt x="123" y="68"/>
                      <a:pt x="122" y="70"/>
                      <a:pt x="120" y="71"/>
                    </a:cubicBezTo>
                    <a:cubicBezTo>
                      <a:pt x="120" y="71"/>
                      <a:pt x="120" y="71"/>
                      <a:pt x="119" y="71"/>
                    </a:cubicBezTo>
                    <a:cubicBezTo>
                      <a:pt x="119" y="71"/>
                      <a:pt x="119" y="71"/>
                      <a:pt x="119" y="72"/>
                    </a:cubicBezTo>
                    <a:cubicBezTo>
                      <a:pt x="118" y="72"/>
                      <a:pt x="118" y="72"/>
                      <a:pt x="118" y="73"/>
                    </a:cubicBezTo>
                    <a:cubicBezTo>
                      <a:pt x="118" y="74"/>
                      <a:pt x="116" y="75"/>
                      <a:pt x="115" y="76"/>
                    </a:cubicBezTo>
                    <a:cubicBezTo>
                      <a:pt x="115" y="76"/>
                      <a:pt x="115" y="76"/>
                      <a:pt x="115" y="77"/>
                    </a:cubicBezTo>
                    <a:cubicBezTo>
                      <a:pt x="115" y="77"/>
                      <a:pt x="115" y="77"/>
                      <a:pt x="115" y="77"/>
                    </a:cubicBezTo>
                    <a:cubicBezTo>
                      <a:pt x="115" y="77"/>
                      <a:pt x="114" y="77"/>
                      <a:pt x="114" y="78"/>
                    </a:cubicBezTo>
                    <a:cubicBezTo>
                      <a:pt x="113" y="77"/>
                      <a:pt x="113" y="77"/>
                      <a:pt x="113" y="77"/>
                    </a:cubicBezTo>
                    <a:cubicBezTo>
                      <a:pt x="112" y="78"/>
                      <a:pt x="112" y="78"/>
                      <a:pt x="112" y="78"/>
                    </a:cubicBezTo>
                    <a:cubicBezTo>
                      <a:pt x="112" y="78"/>
                      <a:pt x="111" y="78"/>
                      <a:pt x="111" y="78"/>
                    </a:cubicBezTo>
                    <a:cubicBezTo>
                      <a:pt x="111" y="78"/>
                      <a:pt x="111" y="78"/>
                      <a:pt x="111" y="79"/>
                    </a:cubicBezTo>
                    <a:cubicBezTo>
                      <a:pt x="111" y="79"/>
                      <a:pt x="111" y="79"/>
                      <a:pt x="111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2" y="79"/>
                      <a:pt x="112" y="79"/>
                      <a:pt x="112" y="79"/>
                    </a:cubicBezTo>
                    <a:cubicBezTo>
                      <a:pt x="111" y="80"/>
                      <a:pt x="109" y="79"/>
                      <a:pt x="108" y="80"/>
                    </a:cubicBezTo>
                    <a:cubicBezTo>
                      <a:pt x="108" y="80"/>
                      <a:pt x="108" y="81"/>
                      <a:pt x="108" y="81"/>
                    </a:cubicBezTo>
                    <a:cubicBezTo>
                      <a:pt x="108" y="81"/>
                      <a:pt x="107" y="81"/>
                      <a:pt x="107" y="82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07" y="82"/>
                      <a:pt x="107" y="83"/>
                      <a:pt x="107" y="83"/>
                    </a:cubicBezTo>
                    <a:cubicBezTo>
                      <a:pt x="105" y="84"/>
                      <a:pt x="104" y="85"/>
                      <a:pt x="103" y="87"/>
                    </a:cubicBezTo>
                    <a:cubicBezTo>
                      <a:pt x="103" y="88"/>
                      <a:pt x="102" y="89"/>
                      <a:pt x="101" y="89"/>
                    </a:cubicBezTo>
                    <a:cubicBezTo>
                      <a:pt x="101" y="89"/>
                      <a:pt x="100" y="90"/>
                      <a:pt x="100" y="90"/>
                    </a:cubicBezTo>
                    <a:cubicBezTo>
                      <a:pt x="100" y="90"/>
                      <a:pt x="100" y="90"/>
                      <a:pt x="100" y="91"/>
                    </a:cubicBezTo>
                    <a:cubicBezTo>
                      <a:pt x="99" y="91"/>
                      <a:pt x="99" y="93"/>
                      <a:pt x="98" y="93"/>
                    </a:cubicBezTo>
                    <a:cubicBezTo>
                      <a:pt x="98" y="93"/>
                      <a:pt x="98" y="94"/>
                      <a:pt x="98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7" y="95"/>
                      <a:pt x="96" y="96"/>
                      <a:pt x="95" y="97"/>
                    </a:cubicBezTo>
                    <a:cubicBezTo>
                      <a:pt x="94" y="98"/>
                      <a:pt x="94" y="98"/>
                      <a:pt x="93" y="99"/>
                    </a:cubicBezTo>
                    <a:cubicBezTo>
                      <a:pt x="93" y="99"/>
                      <a:pt x="93" y="99"/>
                      <a:pt x="94" y="99"/>
                    </a:cubicBezTo>
                    <a:cubicBezTo>
                      <a:pt x="94" y="100"/>
                      <a:pt x="94" y="100"/>
                      <a:pt x="95" y="100"/>
                    </a:cubicBezTo>
                    <a:cubicBezTo>
                      <a:pt x="96" y="100"/>
                      <a:pt x="96" y="99"/>
                      <a:pt x="96" y="98"/>
                    </a:cubicBezTo>
                    <a:cubicBezTo>
                      <a:pt x="96" y="98"/>
                      <a:pt x="96" y="98"/>
                      <a:pt x="96" y="97"/>
                    </a:cubicBezTo>
                    <a:cubicBezTo>
                      <a:pt x="97" y="97"/>
                      <a:pt x="98" y="96"/>
                      <a:pt x="99" y="95"/>
                    </a:cubicBezTo>
                    <a:cubicBezTo>
                      <a:pt x="100" y="95"/>
                      <a:pt x="101" y="95"/>
                      <a:pt x="102" y="94"/>
                    </a:cubicBezTo>
                    <a:cubicBezTo>
                      <a:pt x="102" y="94"/>
                      <a:pt x="102" y="94"/>
                      <a:pt x="102" y="94"/>
                    </a:cubicBezTo>
                    <a:cubicBezTo>
                      <a:pt x="102" y="95"/>
                      <a:pt x="103" y="95"/>
                      <a:pt x="103" y="95"/>
                    </a:cubicBezTo>
                    <a:cubicBezTo>
                      <a:pt x="103" y="95"/>
                      <a:pt x="103" y="95"/>
                      <a:pt x="102" y="95"/>
                    </a:cubicBezTo>
                    <a:cubicBezTo>
                      <a:pt x="102" y="95"/>
                      <a:pt x="102" y="96"/>
                      <a:pt x="102" y="96"/>
                    </a:cubicBezTo>
                    <a:cubicBezTo>
                      <a:pt x="102" y="96"/>
                      <a:pt x="102" y="96"/>
                      <a:pt x="102" y="97"/>
                    </a:cubicBezTo>
                    <a:cubicBezTo>
                      <a:pt x="103" y="97"/>
                      <a:pt x="103" y="97"/>
                      <a:pt x="104" y="97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4" y="97"/>
                      <a:pt x="104" y="97"/>
                      <a:pt x="104" y="97"/>
                    </a:cubicBezTo>
                    <a:cubicBezTo>
                      <a:pt x="104" y="98"/>
                      <a:pt x="104" y="98"/>
                      <a:pt x="104" y="99"/>
                    </a:cubicBezTo>
                    <a:cubicBezTo>
                      <a:pt x="104" y="100"/>
                      <a:pt x="104" y="101"/>
                      <a:pt x="104" y="101"/>
                    </a:cubicBezTo>
                    <a:cubicBezTo>
                      <a:pt x="103" y="102"/>
                      <a:pt x="103" y="102"/>
                      <a:pt x="102" y="102"/>
                    </a:cubicBezTo>
                    <a:cubicBezTo>
                      <a:pt x="101" y="102"/>
                      <a:pt x="101" y="103"/>
                      <a:pt x="102" y="104"/>
                    </a:cubicBezTo>
                    <a:cubicBezTo>
                      <a:pt x="102" y="105"/>
                      <a:pt x="103" y="104"/>
                      <a:pt x="104" y="104"/>
                    </a:cubicBezTo>
                    <a:cubicBezTo>
                      <a:pt x="104" y="105"/>
                      <a:pt x="104" y="105"/>
                      <a:pt x="104" y="105"/>
                    </a:cubicBezTo>
                    <a:cubicBezTo>
                      <a:pt x="103" y="105"/>
                      <a:pt x="102" y="105"/>
                      <a:pt x="101" y="106"/>
                    </a:cubicBezTo>
                    <a:cubicBezTo>
                      <a:pt x="101" y="105"/>
                      <a:pt x="101" y="104"/>
                      <a:pt x="100" y="104"/>
                    </a:cubicBezTo>
                    <a:cubicBezTo>
                      <a:pt x="100" y="104"/>
                      <a:pt x="99" y="105"/>
                      <a:pt x="99" y="105"/>
                    </a:cubicBezTo>
                    <a:cubicBezTo>
                      <a:pt x="98" y="105"/>
                      <a:pt x="98" y="104"/>
                      <a:pt x="98" y="104"/>
                    </a:cubicBezTo>
                    <a:cubicBezTo>
                      <a:pt x="97" y="104"/>
                      <a:pt x="97" y="104"/>
                      <a:pt x="97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97" y="106"/>
                      <a:pt x="96" y="106"/>
                      <a:pt x="95" y="107"/>
                    </a:cubicBezTo>
                    <a:cubicBezTo>
                      <a:pt x="95" y="107"/>
                      <a:pt x="95" y="107"/>
                      <a:pt x="95" y="108"/>
                    </a:cubicBezTo>
                    <a:cubicBezTo>
                      <a:pt x="94" y="108"/>
                      <a:pt x="94" y="108"/>
                      <a:pt x="95" y="108"/>
                    </a:cubicBezTo>
                    <a:cubicBezTo>
                      <a:pt x="95" y="109"/>
                      <a:pt x="95" y="109"/>
                      <a:pt x="96" y="108"/>
                    </a:cubicBezTo>
                    <a:cubicBezTo>
                      <a:pt x="96" y="108"/>
                      <a:pt x="96" y="108"/>
                      <a:pt x="96" y="108"/>
                    </a:cubicBezTo>
                    <a:cubicBezTo>
                      <a:pt x="96" y="108"/>
                      <a:pt x="97" y="107"/>
                      <a:pt x="97" y="107"/>
                    </a:cubicBezTo>
                    <a:cubicBezTo>
                      <a:pt x="98" y="107"/>
                      <a:pt x="99" y="107"/>
                      <a:pt x="99" y="106"/>
                    </a:cubicBezTo>
                    <a:cubicBezTo>
                      <a:pt x="100" y="106"/>
                      <a:pt x="100" y="106"/>
                      <a:pt x="101" y="107"/>
                    </a:cubicBezTo>
                    <a:cubicBezTo>
                      <a:pt x="101" y="107"/>
                      <a:pt x="101" y="107"/>
                      <a:pt x="101" y="107"/>
                    </a:cubicBezTo>
                    <a:cubicBezTo>
                      <a:pt x="101" y="108"/>
                      <a:pt x="101" y="108"/>
                      <a:pt x="102" y="107"/>
                    </a:cubicBezTo>
                    <a:cubicBezTo>
                      <a:pt x="103" y="107"/>
                      <a:pt x="103" y="107"/>
                      <a:pt x="103" y="107"/>
                    </a:cubicBezTo>
                    <a:cubicBezTo>
                      <a:pt x="102" y="109"/>
                      <a:pt x="100" y="110"/>
                      <a:pt x="99" y="112"/>
                    </a:cubicBezTo>
                    <a:cubicBezTo>
                      <a:pt x="99" y="112"/>
                      <a:pt x="99" y="112"/>
                      <a:pt x="99" y="112"/>
                    </a:cubicBezTo>
                    <a:cubicBezTo>
                      <a:pt x="98" y="112"/>
                      <a:pt x="98" y="112"/>
                      <a:pt x="98" y="113"/>
                    </a:cubicBezTo>
                    <a:cubicBezTo>
                      <a:pt x="98" y="113"/>
                      <a:pt x="98" y="114"/>
                      <a:pt x="97" y="114"/>
                    </a:cubicBezTo>
                    <a:cubicBezTo>
                      <a:pt x="96" y="115"/>
                      <a:pt x="94" y="117"/>
                      <a:pt x="93" y="118"/>
                    </a:cubicBezTo>
                    <a:cubicBezTo>
                      <a:pt x="92" y="118"/>
                      <a:pt x="92" y="119"/>
                      <a:pt x="91" y="119"/>
                    </a:cubicBezTo>
                    <a:cubicBezTo>
                      <a:pt x="90" y="120"/>
                      <a:pt x="90" y="121"/>
                      <a:pt x="89" y="121"/>
                    </a:cubicBezTo>
                    <a:cubicBezTo>
                      <a:pt x="89" y="122"/>
                      <a:pt x="88" y="122"/>
                      <a:pt x="87" y="123"/>
                    </a:cubicBezTo>
                    <a:cubicBezTo>
                      <a:pt x="87" y="124"/>
                      <a:pt x="87" y="124"/>
                      <a:pt x="87" y="124"/>
                    </a:cubicBezTo>
                    <a:cubicBezTo>
                      <a:pt x="85" y="126"/>
                      <a:pt x="84" y="127"/>
                      <a:pt x="82" y="128"/>
                    </a:cubicBezTo>
                    <a:cubicBezTo>
                      <a:pt x="82" y="128"/>
                      <a:pt x="82" y="128"/>
                      <a:pt x="82" y="129"/>
                    </a:cubicBezTo>
                    <a:cubicBezTo>
                      <a:pt x="82" y="129"/>
                      <a:pt x="82" y="130"/>
                      <a:pt x="82" y="130"/>
                    </a:cubicBezTo>
                    <a:cubicBezTo>
                      <a:pt x="81" y="130"/>
                      <a:pt x="81" y="130"/>
                      <a:pt x="80" y="131"/>
                    </a:cubicBezTo>
                    <a:cubicBezTo>
                      <a:pt x="80" y="131"/>
                      <a:pt x="79" y="132"/>
                      <a:pt x="79" y="132"/>
                    </a:cubicBezTo>
                    <a:cubicBezTo>
                      <a:pt x="79" y="133"/>
                      <a:pt x="78" y="133"/>
                      <a:pt x="78" y="133"/>
                    </a:cubicBezTo>
                    <a:cubicBezTo>
                      <a:pt x="77" y="133"/>
                      <a:pt x="77" y="134"/>
                      <a:pt x="76" y="134"/>
                    </a:cubicBezTo>
                    <a:cubicBezTo>
                      <a:pt x="76" y="134"/>
                      <a:pt x="75" y="134"/>
                      <a:pt x="75" y="134"/>
                    </a:cubicBezTo>
                    <a:cubicBezTo>
                      <a:pt x="75" y="133"/>
                      <a:pt x="75" y="133"/>
                      <a:pt x="74" y="133"/>
                    </a:cubicBezTo>
                    <a:cubicBezTo>
                      <a:pt x="74" y="133"/>
                      <a:pt x="73" y="134"/>
                      <a:pt x="72" y="134"/>
                    </a:cubicBezTo>
                    <a:cubicBezTo>
                      <a:pt x="71" y="133"/>
                      <a:pt x="71" y="134"/>
                      <a:pt x="71" y="135"/>
                    </a:cubicBezTo>
                    <a:cubicBezTo>
                      <a:pt x="70" y="135"/>
                      <a:pt x="70" y="135"/>
                      <a:pt x="69" y="135"/>
                    </a:cubicBezTo>
                    <a:cubicBezTo>
                      <a:pt x="69" y="135"/>
                      <a:pt x="68" y="136"/>
                      <a:pt x="69" y="136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70" y="136"/>
                      <a:pt x="71" y="136"/>
                      <a:pt x="72" y="135"/>
                    </a:cubicBezTo>
                    <a:cubicBezTo>
                      <a:pt x="72" y="135"/>
                      <a:pt x="72" y="135"/>
                      <a:pt x="72" y="135"/>
                    </a:cubicBezTo>
                    <a:cubicBezTo>
                      <a:pt x="72" y="135"/>
                      <a:pt x="73" y="135"/>
                      <a:pt x="73" y="136"/>
                    </a:cubicBezTo>
                    <a:cubicBezTo>
                      <a:pt x="74" y="136"/>
                      <a:pt x="73" y="136"/>
                      <a:pt x="73" y="137"/>
                    </a:cubicBezTo>
                    <a:cubicBezTo>
                      <a:pt x="73" y="137"/>
                      <a:pt x="72" y="137"/>
                      <a:pt x="72" y="138"/>
                    </a:cubicBezTo>
                    <a:cubicBezTo>
                      <a:pt x="71" y="138"/>
                      <a:pt x="71" y="139"/>
                      <a:pt x="70" y="139"/>
                    </a:cubicBezTo>
                    <a:cubicBezTo>
                      <a:pt x="70" y="140"/>
                      <a:pt x="69" y="141"/>
                      <a:pt x="68" y="140"/>
                    </a:cubicBezTo>
                    <a:cubicBezTo>
                      <a:pt x="68" y="140"/>
                      <a:pt x="68" y="140"/>
                      <a:pt x="68" y="140"/>
                    </a:cubicBezTo>
                    <a:cubicBezTo>
                      <a:pt x="68" y="141"/>
                      <a:pt x="67" y="141"/>
                      <a:pt x="67" y="142"/>
                    </a:cubicBezTo>
                    <a:cubicBezTo>
                      <a:pt x="67" y="142"/>
                      <a:pt x="66" y="143"/>
                      <a:pt x="66" y="143"/>
                    </a:cubicBezTo>
                    <a:cubicBezTo>
                      <a:pt x="65" y="144"/>
                      <a:pt x="65" y="144"/>
                      <a:pt x="64" y="145"/>
                    </a:cubicBezTo>
                    <a:cubicBezTo>
                      <a:pt x="63" y="145"/>
                      <a:pt x="62" y="146"/>
                      <a:pt x="61" y="146"/>
                    </a:cubicBezTo>
                    <a:cubicBezTo>
                      <a:pt x="61" y="145"/>
                      <a:pt x="60" y="146"/>
                      <a:pt x="60" y="146"/>
                    </a:cubicBezTo>
                    <a:cubicBezTo>
                      <a:pt x="60" y="146"/>
                      <a:pt x="59" y="147"/>
                      <a:pt x="59" y="147"/>
                    </a:cubicBezTo>
                    <a:cubicBezTo>
                      <a:pt x="58" y="147"/>
                      <a:pt x="57" y="148"/>
                      <a:pt x="56" y="149"/>
                    </a:cubicBezTo>
                    <a:cubicBezTo>
                      <a:pt x="56" y="150"/>
                      <a:pt x="56" y="151"/>
                      <a:pt x="55" y="152"/>
                    </a:cubicBezTo>
                    <a:cubicBezTo>
                      <a:pt x="54" y="152"/>
                      <a:pt x="54" y="153"/>
                      <a:pt x="53" y="154"/>
                    </a:cubicBezTo>
                    <a:cubicBezTo>
                      <a:pt x="53" y="154"/>
                      <a:pt x="53" y="154"/>
                      <a:pt x="53" y="155"/>
                    </a:cubicBezTo>
                    <a:cubicBezTo>
                      <a:pt x="52" y="155"/>
                      <a:pt x="53" y="156"/>
                      <a:pt x="54" y="156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4" y="156"/>
                      <a:pt x="54" y="156"/>
                      <a:pt x="54" y="156"/>
                    </a:cubicBezTo>
                    <a:cubicBezTo>
                      <a:pt x="54" y="157"/>
                      <a:pt x="54" y="158"/>
                      <a:pt x="54" y="159"/>
                    </a:cubicBezTo>
                    <a:cubicBezTo>
                      <a:pt x="54" y="159"/>
                      <a:pt x="54" y="159"/>
                      <a:pt x="54" y="159"/>
                    </a:cubicBezTo>
                    <a:cubicBezTo>
                      <a:pt x="54" y="159"/>
                      <a:pt x="53" y="160"/>
                      <a:pt x="53" y="161"/>
                    </a:cubicBezTo>
                    <a:cubicBezTo>
                      <a:pt x="52" y="161"/>
                      <a:pt x="52" y="161"/>
                      <a:pt x="52" y="162"/>
                    </a:cubicBezTo>
                    <a:cubicBezTo>
                      <a:pt x="51" y="163"/>
                      <a:pt x="50" y="163"/>
                      <a:pt x="48" y="163"/>
                    </a:cubicBezTo>
                    <a:cubicBezTo>
                      <a:pt x="48" y="163"/>
                      <a:pt x="47" y="163"/>
                      <a:pt x="47" y="163"/>
                    </a:cubicBezTo>
                    <a:cubicBezTo>
                      <a:pt x="46" y="163"/>
                      <a:pt x="46" y="164"/>
                      <a:pt x="46" y="164"/>
                    </a:cubicBezTo>
                    <a:cubicBezTo>
                      <a:pt x="45" y="164"/>
                      <a:pt x="45" y="165"/>
                      <a:pt x="45" y="166"/>
                    </a:cubicBezTo>
                    <a:cubicBezTo>
                      <a:pt x="45" y="166"/>
                      <a:pt x="46" y="16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6" y="166"/>
                      <a:pt x="46" y="166"/>
                      <a:pt x="46" y="166"/>
                    </a:cubicBezTo>
                    <a:cubicBezTo>
                      <a:pt x="46" y="166"/>
                      <a:pt x="46" y="167"/>
                      <a:pt x="46" y="167"/>
                    </a:cubicBezTo>
                    <a:cubicBezTo>
                      <a:pt x="46" y="167"/>
                      <a:pt x="46" y="167"/>
                      <a:pt x="46" y="167"/>
                    </a:cubicBezTo>
                    <a:cubicBezTo>
                      <a:pt x="46" y="167"/>
                      <a:pt x="45" y="167"/>
                      <a:pt x="45" y="167"/>
                    </a:cubicBezTo>
                    <a:cubicBezTo>
                      <a:pt x="45" y="168"/>
                      <a:pt x="45" y="168"/>
                      <a:pt x="45" y="168"/>
                    </a:cubicBezTo>
                    <a:cubicBezTo>
                      <a:pt x="45" y="169"/>
                      <a:pt x="46" y="169"/>
                      <a:pt x="46" y="169"/>
                    </a:cubicBezTo>
                    <a:cubicBezTo>
                      <a:pt x="47" y="169"/>
                      <a:pt x="47" y="169"/>
                      <a:pt x="47" y="169"/>
                    </a:cubicBezTo>
                    <a:cubicBezTo>
                      <a:pt x="48" y="169"/>
                      <a:pt x="48" y="170"/>
                      <a:pt x="48" y="171"/>
                    </a:cubicBezTo>
                    <a:cubicBezTo>
                      <a:pt x="48" y="171"/>
                      <a:pt x="47" y="172"/>
                      <a:pt x="47" y="172"/>
                    </a:cubicBezTo>
                    <a:cubicBezTo>
                      <a:pt x="46" y="172"/>
                      <a:pt x="46" y="173"/>
                      <a:pt x="45" y="173"/>
                    </a:cubicBezTo>
                    <a:cubicBezTo>
                      <a:pt x="44" y="173"/>
                      <a:pt x="44" y="173"/>
                      <a:pt x="43" y="173"/>
                    </a:cubicBezTo>
                    <a:cubicBezTo>
                      <a:pt x="43" y="174"/>
                      <a:pt x="43" y="174"/>
                      <a:pt x="42" y="174"/>
                    </a:cubicBezTo>
                    <a:cubicBezTo>
                      <a:pt x="42" y="175"/>
                      <a:pt x="42" y="175"/>
                      <a:pt x="41" y="175"/>
                    </a:cubicBezTo>
                    <a:cubicBezTo>
                      <a:pt x="40" y="175"/>
                      <a:pt x="40" y="176"/>
                      <a:pt x="40" y="176"/>
                    </a:cubicBezTo>
                    <a:cubicBezTo>
                      <a:pt x="39" y="177"/>
                      <a:pt x="40" y="177"/>
                      <a:pt x="40" y="177"/>
                    </a:cubicBezTo>
                    <a:cubicBezTo>
                      <a:pt x="40" y="178"/>
                      <a:pt x="40" y="178"/>
                      <a:pt x="40" y="178"/>
                    </a:cubicBezTo>
                    <a:cubicBezTo>
                      <a:pt x="40" y="178"/>
                      <a:pt x="40" y="179"/>
                      <a:pt x="39" y="180"/>
                    </a:cubicBezTo>
                    <a:cubicBezTo>
                      <a:pt x="39" y="179"/>
                      <a:pt x="39" y="179"/>
                      <a:pt x="39" y="179"/>
                    </a:cubicBezTo>
                    <a:cubicBezTo>
                      <a:pt x="37" y="180"/>
                      <a:pt x="36" y="181"/>
                      <a:pt x="36" y="183"/>
                    </a:cubicBezTo>
                    <a:cubicBezTo>
                      <a:pt x="36" y="184"/>
                      <a:pt x="35" y="184"/>
                      <a:pt x="35" y="185"/>
                    </a:cubicBezTo>
                    <a:cubicBezTo>
                      <a:pt x="35" y="185"/>
                      <a:pt x="35" y="186"/>
                      <a:pt x="35" y="186"/>
                    </a:cubicBezTo>
                    <a:cubicBezTo>
                      <a:pt x="34" y="187"/>
                      <a:pt x="33" y="188"/>
                      <a:pt x="33" y="189"/>
                    </a:cubicBezTo>
                    <a:cubicBezTo>
                      <a:pt x="33" y="189"/>
                      <a:pt x="33" y="190"/>
                      <a:pt x="33" y="190"/>
                    </a:cubicBezTo>
                    <a:cubicBezTo>
                      <a:pt x="34" y="191"/>
                      <a:pt x="34" y="190"/>
                      <a:pt x="34" y="190"/>
                    </a:cubicBezTo>
                    <a:cubicBezTo>
                      <a:pt x="34" y="190"/>
                      <a:pt x="35" y="190"/>
                      <a:pt x="35" y="190"/>
                    </a:cubicBezTo>
                    <a:cubicBezTo>
                      <a:pt x="35" y="190"/>
                      <a:pt x="35" y="191"/>
                      <a:pt x="36" y="192"/>
                    </a:cubicBezTo>
                    <a:cubicBezTo>
                      <a:pt x="35" y="193"/>
                      <a:pt x="34" y="193"/>
                      <a:pt x="34" y="194"/>
                    </a:cubicBezTo>
                    <a:cubicBezTo>
                      <a:pt x="34" y="194"/>
                      <a:pt x="34" y="194"/>
                      <a:pt x="34" y="194"/>
                    </a:cubicBezTo>
                    <a:cubicBezTo>
                      <a:pt x="33" y="195"/>
                      <a:pt x="33" y="195"/>
                      <a:pt x="33" y="195"/>
                    </a:cubicBezTo>
                    <a:cubicBezTo>
                      <a:pt x="32" y="197"/>
                      <a:pt x="31" y="199"/>
                      <a:pt x="30" y="201"/>
                    </a:cubicBezTo>
                    <a:cubicBezTo>
                      <a:pt x="28" y="205"/>
                      <a:pt x="27" y="209"/>
                      <a:pt x="24" y="211"/>
                    </a:cubicBezTo>
                    <a:cubicBezTo>
                      <a:pt x="24" y="212"/>
                      <a:pt x="24" y="212"/>
                      <a:pt x="24" y="212"/>
                    </a:cubicBezTo>
                    <a:cubicBezTo>
                      <a:pt x="23" y="212"/>
                      <a:pt x="23" y="213"/>
                      <a:pt x="23" y="213"/>
                    </a:cubicBezTo>
                    <a:cubicBezTo>
                      <a:pt x="23" y="213"/>
                      <a:pt x="23" y="213"/>
                      <a:pt x="23" y="213"/>
                    </a:cubicBezTo>
                    <a:cubicBezTo>
                      <a:pt x="23" y="214"/>
                      <a:pt x="22" y="214"/>
                      <a:pt x="22" y="214"/>
                    </a:cubicBezTo>
                    <a:cubicBezTo>
                      <a:pt x="22" y="215"/>
                      <a:pt x="22" y="215"/>
                      <a:pt x="22" y="215"/>
                    </a:cubicBezTo>
                    <a:cubicBezTo>
                      <a:pt x="22" y="215"/>
                      <a:pt x="21" y="215"/>
                      <a:pt x="21" y="215"/>
                    </a:cubicBezTo>
                    <a:cubicBezTo>
                      <a:pt x="21" y="215"/>
                      <a:pt x="21" y="215"/>
                      <a:pt x="20" y="215"/>
                    </a:cubicBezTo>
                    <a:cubicBezTo>
                      <a:pt x="20" y="213"/>
                      <a:pt x="20" y="213"/>
                      <a:pt x="18" y="214"/>
                    </a:cubicBezTo>
                    <a:cubicBezTo>
                      <a:pt x="18" y="214"/>
                      <a:pt x="18" y="215"/>
                      <a:pt x="18" y="215"/>
                    </a:cubicBezTo>
                    <a:cubicBezTo>
                      <a:pt x="18" y="214"/>
                      <a:pt x="17" y="214"/>
                      <a:pt x="17" y="214"/>
                    </a:cubicBezTo>
                    <a:cubicBezTo>
                      <a:pt x="18" y="213"/>
                      <a:pt x="18" y="212"/>
                      <a:pt x="17" y="211"/>
                    </a:cubicBezTo>
                    <a:cubicBezTo>
                      <a:pt x="17" y="211"/>
                      <a:pt x="17" y="211"/>
                      <a:pt x="17" y="210"/>
                    </a:cubicBezTo>
                    <a:cubicBezTo>
                      <a:pt x="18" y="210"/>
                      <a:pt x="18" y="210"/>
                      <a:pt x="18" y="210"/>
                    </a:cubicBezTo>
                    <a:cubicBezTo>
                      <a:pt x="19" y="209"/>
                      <a:pt x="19" y="208"/>
                      <a:pt x="20" y="207"/>
                    </a:cubicBezTo>
                    <a:cubicBezTo>
                      <a:pt x="20" y="207"/>
                      <a:pt x="20" y="206"/>
                      <a:pt x="20" y="206"/>
                    </a:cubicBezTo>
                    <a:cubicBezTo>
                      <a:pt x="21" y="205"/>
                      <a:pt x="21" y="205"/>
                      <a:pt x="20" y="204"/>
                    </a:cubicBezTo>
                    <a:cubicBezTo>
                      <a:pt x="20" y="203"/>
                      <a:pt x="20" y="203"/>
                      <a:pt x="20" y="203"/>
                    </a:cubicBezTo>
                    <a:cubicBezTo>
                      <a:pt x="21" y="202"/>
                      <a:pt x="21" y="201"/>
                      <a:pt x="21" y="201"/>
                    </a:cubicBezTo>
                    <a:cubicBezTo>
                      <a:pt x="21" y="200"/>
                      <a:pt x="22" y="200"/>
                      <a:pt x="22" y="199"/>
                    </a:cubicBezTo>
                    <a:cubicBezTo>
                      <a:pt x="22" y="199"/>
                      <a:pt x="22" y="199"/>
                      <a:pt x="22" y="198"/>
                    </a:cubicBezTo>
                    <a:cubicBezTo>
                      <a:pt x="22" y="198"/>
                      <a:pt x="22" y="198"/>
                      <a:pt x="22" y="198"/>
                    </a:cubicBezTo>
                    <a:cubicBezTo>
                      <a:pt x="20" y="199"/>
                      <a:pt x="20" y="199"/>
                      <a:pt x="20" y="201"/>
                    </a:cubicBezTo>
                    <a:cubicBezTo>
                      <a:pt x="20" y="201"/>
                      <a:pt x="19" y="201"/>
                      <a:pt x="19" y="201"/>
                    </a:cubicBezTo>
                    <a:cubicBezTo>
                      <a:pt x="19" y="201"/>
                      <a:pt x="19" y="201"/>
                      <a:pt x="19" y="201"/>
                    </a:cubicBezTo>
                    <a:cubicBezTo>
                      <a:pt x="19" y="202"/>
                      <a:pt x="19" y="203"/>
                      <a:pt x="19" y="203"/>
                    </a:cubicBezTo>
                    <a:cubicBezTo>
                      <a:pt x="19" y="203"/>
                      <a:pt x="19" y="203"/>
                      <a:pt x="19" y="203"/>
                    </a:cubicBezTo>
                    <a:cubicBezTo>
                      <a:pt x="19" y="204"/>
                      <a:pt x="19" y="204"/>
                      <a:pt x="19" y="204"/>
                    </a:cubicBezTo>
                    <a:cubicBezTo>
                      <a:pt x="18" y="204"/>
                      <a:pt x="18" y="204"/>
                      <a:pt x="18" y="204"/>
                    </a:cubicBezTo>
                    <a:cubicBezTo>
                      <a:pt x="18" y="205"/>
                      <a:pt x="18" y="205"/>
                      <a:pt x="17" y="206"/>
                    </a:cubicBezTo>
                    <a:cubicBezTo>
                      <a:pt x="17" y="206"/>
                      <a:pt x="17" y="207"/>
                      <a:pt x="17" y="207"/>
                    </a:cubicBezTo>
                    <a:cubicBezTo>
                      <a:pt x="17" y="207"/>
                      <a:pt x="17" y="207"/>
                      <a:pt x="17" y="208"/>
                    </a:cubicBezTo>
                    <a:cubicBezTo>
                      <a:pt x="17" y="208"/>
                      <a:pt x="17" y="208"/>
                      <a:pt x="16" y="208"/>
                    </a:cubicBezTo>
                    <a:cubicBezTo>
                      <a:pt x="16" y="206"/>
                      <a:pt x="16" y="206"/>
                      <a:pt x="15" y="206"/>
                    </a:cubicBezTo>
                    <a:cubicBezTo>
                      <a:pt x="15" y="206"/>
                      <a:pt x="15" y="207"/>
                      <a:pt x="15" y="207"/>
                    </a:cubicBezTo>
                    <a:cubicBezTo>
                      <a:pt x="15" y="208"/>
                      <a:pt x="15" y="208"/>
                      <a:pt x="16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5" y="209"/>
                      <a:pt x="16" y="210"/>
                      <a:pt x="16" y="210"/>
                    </a:cubicBezTo>
                    <a:cubicBezTo>
                      <a:pt x="16" y="211"/>
                      <a:pt x="16" y="211"/>
                      <a:pt x="16" y="211"/>
                    </a:cubicBezTo>
                    <a:cubicBezTo>
                      <a:pt x="16" y="212"/>
                      <a:pt x="15" y="213"/>
                      <a:pt x="15" y="213"/>
                    </a:cubicBezTo>
                    <a:cubicBezTo>
                      <a:pt x="15" y="214"/>
                      <a:pt x="16" y="214"/>
                      <a:pt x="16" y="215"/>
                    </a:cubicBezTo>
                    <a:cubicBezTo>
                      <a:pt x="16" y="215"/>
                      <a:pt x="15" y="215"/>
                      <a:pt x="15" y="215"/>
                    </a:cubicBezTo>
                    <a:cubicBezTo>
                      <a:pt x="15" y="215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5" y="216"/>
                    </a:cubicBezTo>
                    <a:cubicBezTo>
                      <a:pt x="15" y="216"/>
                      <a:pt x="15" y="216"/>
                      <a:pt x="14" y="216"/>
                    </a:cubicBezTo>
                    <a:cubicBezTo>
                      <a:pt x="14" y="216"/>
                      <a:pt x="14" y="216"/>
                      <a:pt x="14" y="217"/>
                    </a:cubicBezTo>
                    <a:cubicBezTo>
                      <a:pt x="14" y="217"/>
                      <a:pt x="14" y="217"/>
                      <a:pt x="14" y="217"/>
                    </a:cubicBezTo>
                    <a:cubicBezTo>
                      <a:pt x="14" y="217"/>
                      <a:pt x="14" y="218"/>
                      <a:pt x="14" y="218"/>
                    </a:cubicBezTo>
                    <a:cubicBezTo>
                      <a:pt x="14" y="218"/>
                      <a:pt x="14" y="218"/>
                      <a:pt x="14" y="218"/>
                    </a:cubicBezTo>
                    <a:cubicBezTo>
                      <a:pt x="14" y="218"/>
                      <a:pt x="14" y="218"/>
                      <a:pt x="14" y="218"/>
                    </a:cubicBezTo>
                    <a:cubicBezTo>
                      <a:pt x="14" y="218"/>
                      <a:pt x="14" y="218"/>
                      <a:pt x="14" y="218"/>
                    </a:cubicBezTo>
                    <a:cubicBezTo>
                      <a:pt x="13" y="218"/>
                      <a:pt x="13" y="219"/>
                      <a:pt x="13" y="219"/>
                    </a:cubicBezTo>
                    <a:cubicBezTo>
                      <a:pt x="13" y="219"/>
                      <a:pt x="13" y="219"/>
                      <a:pt x="13" y="219"/>
                    </a:cubicBezTo>
                    <a:cubicBezTo>
                      <a:pt x="13" y="219"/>
                      <a:pt x="12" y="219"/>
                      <a:pt x="12" y="220"/>
                    </a:cubicBezTo>
                    <a:cubicBezTo>
                      <a:pt x="13" y="221"/>
                      <a:pt x="13" y="221"/>
                      <a:pt x="12" y="222"/>
                    </a:cubicBezTo>
                    <a:cubicBezTo>
                      <a:pt x="12" y="222"/>
                      <a:pt x="12" y="222"/>
                      <a:pt x="12" y="222"/>
                    </a:cubicBezTo>
                    <a:cubicBezTo>
                      <a:pt x="12" y="222"/>
                      <a:pt x="12" y="223"/>
                      <a:pt x="12" y="223"/>
                    </a:cubicBezTo>
                    <a:cubicBezTo>
                      <a:pt x="12" y="223"/>
                      <a:pt x="12" y="223"/>
                      <a:pt x="13" y="223"/>
                    </a:cubicBezTo>
                    <a:cubicBezTo>
                      <a:pt x="14" y="223"/>
                      <a:pt x="14" y="223"/>
                      <a:pt x="15" y="223"/>
                    </a:cubicBezTo>
                    <a:cubicBezTo>
                      <a:pt x="16" y="223"/>
                      <a:pt x="16" y="223"/>
                      <a:pt x="17" y="223"/>
                    </a:cubicBezTo>
                    <a:cubicBezTo>
                      <a:pt x="17" y="223"/>
                      <a:pt x="17" y="223"/>
                      <a:pt x="17" y="223"/>
                    </a:cubicBezTo>
                    <a:cubicBezTo>
                      <a:pt x="17" y="223"/>
                      <a:pt x="17" y="223"/>
                      <a:pt x="17" y="223"/>
                    </a:cubicBezTo>
                    <a:cubicBezTo>
                      <a:pt x="18" y="223"/>
                      <a:pt x="18" y="223"/>
                      <a:pt x="18" y="222"/>
                    </a:cubicBezTo>
                    <a:cubicBezTo>
                      <a:pt x="18" y="222"/>
                      <a:pt x="18" y="222"/>
                      <a:pt x="19" y="222"/>
                    </a:cubicBezTo>
                    <a:cubicBezTo>
                      <a:pt x="19" y="222"/>
                      <a:pt x="19" y="223"/>
                      <a:pt x="19" y="223"/>
                    </a:cubicBezTo>
                    <a:cubicBezTo>
                      <a:pt x="20" y="224"/>
                      <a:pt x="19" y="225"/>
                      <a:pt x="20" y="226"/>
                    </a:cubicBezTo>
                    <a:cubicBezTo>
                      <a:pt x="20" y="226"/>
                      <a:pt x="20" y="226"/>
                      <a:pt x="20" y="226"/>
                    </a:cubicBezTo>
                    <a:cubicBezTo>
                      <a:pt x="20" y="227"/>
                      <a:pt x="19" y="228"/>
                      <a:pt x="18" y="229"/>
                    </a:cubicBezTo>
                    <a:cubicBezTo>
                      <a:pt x="18" y="229"/>
                      <a:pt x="18" y="229"/>
                      <a:pt x="18" y="229"/>
                    </a:cubicBezTo>
                    <a:cubicBezTo>
                      <a:pt x="16" y="231"/>
                      <a:pt x="15" y="234"/>
                      <a:pt x="14" y="237"/>
                    </a:cubicBezTo>
                    <a:cubicBezTo>
                      <a:pt x="13" y="240"/>
                      <a:pt x="12" y="244"/>
                      <a:pt x="10" y="247"/>
                    </a:cubicBezTo>
                    <a:cubicBezTo>
                      <a:pt x="10" y="247"/>
                      <a:pt x="10" y="247"/>
                      <a:pt x="10" y="247"/>
                    </a:cubicBezTo>
                    <a:cubicBezTo>
                      <a:pt x="10" y="246"/>
                      <a:pt x="9" y="246"/>
                      <a:pt x="9" y="245"/>
                    </a:cubicBezTo>
                    <a:cubicBezTo>
                      <a:pt x="9" y="245"/>
                      <a:pt x="9" y="245"/>
                      <a:pt x="9" y="245"/>
                    </a:cubicBezTo>
                    <a:cubicBezTo>
                      <a:pt x="8" y="245"/>
                      <a:pt x="6" y="244"/>
                      <a:pt x="5" y="246"/>
                    </a:cubicBezTo>
                    <a:cubicBezTo>
                      <a:pt x="5" y="246"/>
                      <a:pt x="5" y="246"/>
                      <a:pt x="5" y="247"/>
                    </a:cubicBezTo>
                    <a:cubicBezTo>
                      <a:pt x="5" y="247"/>
                      <a:pt x="5" y="248"/>
                      <a:pt x="5" y="248"/>
                    </a:cubicBezTo>
                    <a:cubicBezTo>
                      <a:pt x="5" y="249"/>
                      <a:pt x="5" y="250"/>
                      <a:pt x="5" y="251"/>
                    </a:cubicBezTo>
                    <a:cubicBezTo>
                      <a:pt x="4" y="251"/>
                      <a:pt x="4" y="251"/>
                      <a:pt x="3" y="251"/>
                    </a:cubicBezTo>
                    <a:cubicBezTo>
                      <a:pt x="3" y="251"/>
                      <a:pt x="3" y="251"/>
                      <a:pt x="3" y="252"/>
                    </a:cubicBezTo>
                    <a:cubicBezTo>
                      <a:pt x="3" y="252"/>
                      <a:pt x="3" y="252"/>
                      <a:pt x="2" y="252"/>
                    </a:cubicBezTo>
                    <a:cubicBezTo>
                      <a:pt x="3" y="253"/>
                      <a:pt x="2" y="254"/>
                      <a:pt x="3" y="255"/>
                    </a:cubicBezTo>
                    <a:cubicBezTo>
                      <a:pt x="3" y="256"/>
                      <a:pt x="3" y="257"/>
                      <a:pt x="2" y="257"/>
                    </a:cubicBezTo>
                    <a:cubicBezTo>
                      <a:pt x="2" y="257"/>
                      <a:pt x="2" y="258"/>
                      <a:pt x="2" y="258"/>
                    </a:cubicBezTo>
                    <a:cubicBezTo>
                      <a:pt x="2" y="258"/>
                      <a:pt x="2" y="258"/>
                      <a:pt x="2" y="258"/>
                    </a:cubicBezTo>
                    <a:cubicBezTo>
                      <a:pt x="2" y="259"/>
                      <a:pt x="2" y="259"/>
                      <a:pt x="2" y="260"/>
                    </a:cubicBezTo>
                    <a:cubicBezTo>
                      <a:pt x="2" y="260"/>
                      <a:pt x="2" y="260"/>
                      <a:pt x="2" y="260"/>
                    </a:cubicBezTo>
                    <a:cubicBezTo>
                      <a:pt x="2" y="260"/>
                      <a:pt x="2" y="260"/>
                      <a:pt x="2" y="260"/>
                    </a:cubicBezTo>
                    <a:cubicBezTo>
                      <a:pt x="1" y="260"/>
                      <a:pt x="1" y="260"/>
                      <a:pt x="1" y="261"/>
                    </a:cubicBezTo>
                    <a:cubicBezTo>
                      <a:pt x="1" y="261"/>
                      <a:pt x="1" y="261"/>
                      <a:pt x="1" y="261"/>
                    </a:cubicBezTo>
                    <a:cubicBezTo>
                      <a:pt x="1" y="262"/>
                      <a:pt x="1" y="262"/>
                      <a:pt x="1" y="263"/>
                    </a:cubicBezTo>
                    <a:cubicBezTo>
                      <a:pt x="1" y="263"/>
                      <a:pt x="1" y="263"/>
                      <a:pt x="1" y="263"/>
                    </a:cubicBezTo>
                    <a:cubicBezTo>
                      <a:pt x="2" y="264"/>
                      <a:pt x="3" y="263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2"/>
                      <a:pt x="3" y="262"/>
                      <a:pt x="3" y="262"/>
                    </a:cubicBezTo>
                    <a:cubicBezTo>
                      <a:pt x="3" y="261"/>
                      <a:pt x="3" y="260"/>
                      <a:pt x="3" y="260"/>
                    </a:cubicBezTo>
                    <a:cubicBezTo>
                      <a:pt x="4" y="259"/>
                      <a:pt x="5" y="259"/>
                      <a:pt x="6" y="258"/>
                    </a:cubicBezTo>
                    <a:cubicBezTo>
                      <a:pt x="7" y="258"/>
                      <a:pt x="7" y="258"/>
                      <a:pt x="7" y="257"/>
                    </a:cubicBezTo>
                    <a:cubicBezTo>
                      <a:pt x="7" y="257"/>
                      <a:pt x="8" y="257"/>
                      <a:pt x="8" y="257"/>
                    </a:cubicBezTo>
                    <a:cubicBezTo>
                      <a:pt x="8" y="257"/>
                      <a:pt x="8" y="258"/>
                      <a:pt x="8" y="258"/>
                    </a:cubicBezTo>
                    <a:cubicBezTo>
                      <a:pt x="8" y="260"/>
                      <a:pt x="7" y="261"/>
                      <a:pt x="7" y="263"/>
                    </a:cubicBezTo>
                    <a:cubicBezTo>
                      <a:pt x="7" y="262"/>
                      <a:pt x="7" y="262"/>
                      <a:pt x="7" y="262"/>
                    </a:cubicBezTo>
                    <a:cubicBezTo>
                      <a:pt x="7" y="261"/>
                      <a:pt x="7" y="261"/>
                      <a:pt x="7" y="260"/>
                    </a:cubicBezTo>
                    <a:cubicBezTo>
                      <a:pt x="6" y="261"/>
                      <a:pt x="6" y="261"/>
                      <a:pt x="6" y="261"/>
                    </a:cubicBezTo>
                    <a:cubicBezTo>
                      <a:pt x="6" y="261"/>
                      <a:pt x="5" y="262"/>
                      <a:pt x="5" y="262"/>
                    </a:cubicBezTo>
                    <a:cubicBezTo>
                      <a:pt x="5" y="262"/>
                      <a:pt x="5" y="262"/>
                      <a:pt x="5" y="262"/>
                    </a:cubicBezTo>
                    <a:cubicBezTo>
                      <a:pt x="5" y="263"/>
                      <a:pt x="5" y="263"/>
                      <a:pt x="5" y="263"/>
                    </a:cubicBezTo>
                    <a:cubicBezTo>
                      <a:pt x="5" y="263"/>
                      <a:pt x="5" y="264"/>
                      <a:pt x="5" y="264"/>
                    </a:cubicBezTo>
                    <a:cubicBezTo>
                      <a:pt x="5" y="264"/>
                      <a:pt x="5" y="264"/>
                      <a:pt x="5" y="264"/>
                    </a:cubicBezTo>
                    <a:cubicBezTo>
                      <a:pt x="5" y="264"/>
                      <a:pt x="5" y="264"/>
                      <a:pt x="5" y="265"/>
                    </a:cubicBezTo>
                    <a:cubicBezTo>
                      <a:pt x="5" y="265"/>
                      <a:pt x="5" y="265"/>
                      <a:pt x="5" y="265"/>
                    </a:cubicBezTo>
                    <a:cubicBezTo>
                      <a:pt x="4" y="266"/>
                      <a:pt x="4" y="267"/>
                      <a:pt x="4" y="267"/>
                    </a:cubicBezTo>
                    <a:cubicBezTo>
                      <a:pt x="4" y="268"/>
                      <a:pt x="3" y="268"/>
                      <a:pt x="3" y="268"/>
                    </a:cubicBezTo>
                    <a:cubicBezTo>
                      <a:pt x="3" y="269"/>
                      <a:pt x="3" y="269"/>
                      <a:pt x="3" y="270"/>
                    </a:cubicBezTo>
                    <a:cubicBezTo>
                      <a:pt x="3" y="270"/>
                      <a:pt x="2" y="270"/>
                      <a:pt x="2" y="270"/>
                    </a:cubicBezTo>
                    <a:cubicBezTo>
                      <a:pt x="2" y="271"/>
                      <a:pt x="2" y="271"/>
                      <a:pt x="2" y="272"/>
                    </a:cubicBezTo>
                    <a:cubicBezTo>
                      <a:pt x="3" y="272"/>
                      <a:pt x="3" y="271"/>
                      <a:pt x="4" y="271"/>
                    </a:cubicBezTo>
                    <a:cubicBezTo>
                      <a:pt x="4" y="271"/>
                      <a:pt x="5" y="271"/>
                      <a:pt x="5" y="271"/>
                    </a:cubicBezTo>
                    <a:cubicBezTo>
                      <a:pt x="5" y="271"/>
                      <a:pt x="5" y="271"/>
                      <a:pt x="5" y="271"/>
                    </a:cubicBezTo>
                    <a:cubicBezTo>
                      <a:pt x="5" y="271"/>
                      <a:pt x="5" y="271"/>
                      <a:pt x="5" y="271"/>
                    </a:cubicBezTo>
                    <a:cubicBezTo>
                      <a:pt x="5" y="271"/>
                      <a:pt x="5" y="271"/>
                      <a:pt x="5" y="271"/>
                    </a:cubicBezTo>
                    <a:cubicBezTo>
                      <a:pt x="4" y="272"/>
                      <a:pt x="3" y="273"/>
                      <a:pt x="3" y="274"/>
                    </a:cubicBezTo>
                    <a:cubicBezTo>
                      <a:pt x="3" y="274"/>
                      <a:pt x="4" y="274"/>
                      <a:pt x="4" y="274"/>
                    </a:cubicBezTo>
                    <a:cubicBezTo>
                      <a:pt x="4" y="274"/>
                      <a:pt x="4" y="275"/>
                      <a:pt x="3" y="275"/>
                    </a:cubicBezTo>
                    <a:cubicBezTo>
                      <a:pt x="3" y="276"/>
                      <a:pt x="3" y="276"/>
                      <a:pt x="3" y="277"/>
                    </a:cubicBezTo>
                    <a:cubicBezTo>
                      <a:pt x="4" y="277"/>
                      <a:pt x="4" y="277"/>
                      <a:pt x="4" y="278"/>
                    </a:cubicBezTo>
                    <a:cubicBezTo>
                      <a:pt x="4" y="278"/>
                      <a:pt x="4" y="278"/>
                      <a:pt x="4" y="278"/>
                    </a:cubicBezTo>
                    <a:cubicBezTo>
                      <a:pt x="4" y="278"/>
                      <a:pt x="4" y="279"/>
                      <a:pt x="4" y="279"/>
                    </a:cubicBezTo>
                    <a:cubicBezTo>
                      <a:pt x="4" y="280"/>
                      <a:pt x="4" y="280"/>
                      <a:pt x="4" y="280"/>
                    </a:cubicBezTo>
                    <a:cubicBezTo>
                      <a:pt x="4" y="280"/>
                      <a:pt x="4" y="280"/>
                      <a:pt x="4" y="280"/>
                    </a:cubicBezTo>
                    <a:cubicBezTo>
                      <a:pt x="4" y="281"/>
                      <a:pt x="4" y="282"/>
                      <a:pt x="3" y="282"/>
                    </a:cubicBezTo>
                    <a:cubicBezTo>
                      <a:pt x="3" y="283"/>
                      <a:pt x="3" y="284"/>
                      <a:pt x="2" y="284"/>
                    </a:cubicBezTo>
                    <a:cubicBezTo>
                      <a:pt x="2" y="285"/>
                      <a:pt x="2" y="285"/>
                      <a:pt x="2" y="286"/>
                    </a:cubicBezTo>
                    <a:cubicBezTo>
                      <a:pt x="2" y="288"/>
                      <a:pt x="3" y="290"/>
                      <a:pt x="2" y="292"/>
                    </a:cubicBezTo>
                    <a:cubicBezTo>
                      <a:pt x="2" y="292"/>
                      <a:pt x="2" y="293"/>
                      <a:pt x="2" y="293"/>
                    </a:cubicBezTo>
                    <a:cubicBezTo>
                      <a:pt x="2" y="293"/>
                      <a:pt x="2" y="293"/>
                      <a:pt x="2" y="293"/>
                    </a:cubicBezTo>
                    <a:cubicBezTo>
                      <a:pt x="2" y="294"/>
                      <a:pt x="2" y="295"/>
                      <a:pt x="2" y="296"/>
                    </a:cubicBezTo>
                    <a:cubicBezTo>
                      <a:pt x="2" y="296"/>
                      <a:pt x="2" y="297"/>
                      <a:pt x="2" y="297"/>
                    </a:cubicBezTo>
                    <a:cubicBezTo>
                      <a:pt x="2" y="297"/>
                      <a:pt x="2" y="297"/>
                      <a:pt x="2" y="298"/>
                    </a:cubicBezTo>
                    <a:cubicBezTo>
                      <a:pt x="2" y="298"/>
                      <a:pt x="2" y="298"/>
                      <a:pt x="2" y="298"/>
                    </a:cubicBezTo>
                    <a:cubicBezTo>
                      <a:pt x="2" y="298"/>
                      <a:pt x="2" y="298"/>
                      <a:pt x="2" y="298"/>
                    </a:cubicBezTo>
                    <a:cubicBezTo>
                      <a:pt x="2" y="298"/>
                      <a:pt x="2" y="298"/>
                      <a:pt x="2" y="298"/>
                    </a:cubicBezTo>
                    <a:cubicBezTo>
                      <a:pt x="2" y="299"/>
                      <a:pt x="2" y="300"/>
                      <a:pt x="2" y="300"/>
                    </a:cubicBezTo>
                    <a:cubicBezTo>
                      <a:pt x="2" y="301"/>
                      <a:pt x="2" y="301"/>
                      <a:pt x="2" y="301"/>
                    </a:cubicBezTo>
                    <a:cubicBezTo>
                      <a:pt x="2" y="301"/>
                      <a:pt x="2" y="301"/>
                      <a:pt x="2" y="301"/>
                    </a:cubicBezTo>
                    <a:cubicBezTo>
                      <a:pt x="2" y="302"/>
                      <a:pt x="2" y="302"/>
                      <a:pt x="2" y="303"/>
                    </a:cubicBezTo>
                    <a:cubicBezTo>
                      <a:pt x="3" y="304"/>
                      <a:pt x="2" y="304"/>
                      <a:pt x="2" y="305"/>
                    </a:cubicBezTo>
                    <a:cubicBezTo>
                      <a:pt x="3" y="305"/>
                      <a:pt x="3" y="306"/>
                      <a:pt x="3" y="306"/>
                    </a:cubicBezTo>
                    <a:cubicBezTo>
                      <a:pt x="3" y="306"/>
                      <a:pt x="3" y="306"/>
                      <a:pt x="3" y="306"/>
                    </a:cubicBezTo>
                    <a:cubicBezTo>
                      <a:pt x="3" y="306"/>
                      <a:pt x="3" y="306"/>
                      <a:pt x="3" y="307"/>
                    </a:cubicBezTo>
                    <a:cubicBezTo>
                      <a:pt x="3" y="307"/>
                      <a:pt x="4" y="307"/>
                      <a:pt x="4" y="307"/>
                    </a:cubicBezTo>
                    <a:cubicBezTo>
                      <a:pt x="4" y="307"/>
                      <a:pt x="4" y="308"/>
                      <a:pt x="4" y="308"/>
                    </a:cubicBezTo>
                    <a:cubicBezTo>
                      <a:pt x="4" y="308"/>
                      <a:pt x="3" y="308"/>
                      <a:pt x="3" y="308"/>
                    </a:cubicBezTo>
                    <a:cubicBezTo>
                      <a:pt x="3" y="309"/>
                      <a:pt x="3" y="310"/>
                      <a:pt x="3" y="312"/>
                    </a:cubicBezTo>
                    <a:cubicBezTo>
                      <a:pt x="4" y="312"/>
                      <a:pt x="4" y="312"/>
                      <a:pt x="4" y="312"/>
                    </a:cubicBezTo>
                    <a:cubicBezTo>
                      <a:pt x="4" y="312"/>
                      <a:pt x="4" y="312"/>
                      <a:pt x="4" y="312"/>
                    </a:cubicBezTo>
                    <a:cubicBezTo>
                      <a:pt x="4" y="312"/>
                      <a:pt x="5" y="313"/>
                      <a:pt x="5" y="313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3"/>
                      <a:pt x="5" y="313"/>
                      <a:pt x="5" y="313"/>
                    </a:cubicBezTo>
                    <a:cubicBezTo>
                      <a:pt x="5" y="314"/>
                      <a:pt x="5" y="314"/>
                      <a:pt x="5" y="314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5" y="315"/>
                      <a:pt x="5" y="315"/>
                      <a:pt x="5" y="315"/>
                    </a:cubicBezTo>
                    <a:cubicBezTo>
                      <a:pt x="5" y="315"/>
                      <a:pt x="5" y="316"/>
                      <a:pt x="5" y="316"/>
                    </a:cubicBezTo>
                    <a:cubicBezTo>
                      <a:pt x="5" y="316"/>
                      <a:pt x="5" y="316"/>
                      <a:pt x="5" y="316"/>
                    </a:cubicBezTo>
                    <a:cubicBezTo>
                      <a:pt x="5" y="317"/>
                      <a:pt x="5" y="317"/>
                      <a:pt x="5" y="318"/>
                    </a:cubicBezTo>
                    <a:cubicBezTo>
                      <a:pt x="5" y="318"/>
                      <a:pt x="6" y="319"/>
                      <a:pt x="6" y="319"/>
                    </a:cubicBezTo>
                    <a:cubicBezTo>
                      <a:pt x="6" y="319"/>
                      <a:pt x="6" y="319"/>
                      <a:pt x="7" y="319"/>
                    </a:cubicBezTo>
                    <a:cubicBezTo>
                      <a:pt x="6" y="320"/>
                      <a:pt x="6" y="320"/>
                      <a:pt x="6" y="321"/>
                    </a:cubicBezTo>
                    <a:cubicBezTo>
                      <a:pt x="6" y="321"/>
                      <a:pt x="6" y="321"/>
                      <a:pt x="6" y="321"/>
                    </a:cubicBezTo>
                    <a:cubicBezTo>
                      <a:pt x="6" y="321"/>
                      <a:pt x="7" y="321"/>
                      <a:pt x="7" y="321"/>
                    </a:cubicBezTo>
                    <a:cubicBezTo>
                      <a:pt x="7" y="321"/>
                      <a:pt x="7" y="320"/>
                      <a:pt x="7" y="320"/>
                    </a:cubicBezTo>
                    <a:cubicBezTo>
                      <a:pt x="8" y="320"/>
                      <a:pt x="8" y="319"/>
                      <a:pt x="8" y="318"/>
                    </a:cubicBezTo>
                    <a:cubicBezTo>
                      <a:pt x="8" y="318"/>
                      <a:pt x="8" y="317"/>
                      <a:pt x="9" y="317"/>
                    </a:cubicBezTo>
                    <a:cubicBezTo>
                      <a:pt x="8" y="317"/>
                      <a:pt x="8" y="317"/>
                      <a:pt x="8" y="317"/>
                    </a:cubicBezTo>
                    <a:cubicBezTo>
                      <a:pt x="8" y="320"/>
                      <a:pt x="9" y="323"/>
                      <a:pt x="9" y="326"/>
                    </a:cubicBezTo>
                    <a:cubicBezTo>
                      <a:pt x="9" y="326"/>
                      <a:pt x="9" y="326"/>
                      <a:pt x="9" y="326"/>
                    </a:cubicBezTo>
                    <a:cubicBezTo>
                      <a:pt x="10" y="329"/>
                      <a:pt x="9" y="331"/>
                      <a:pt x="9" y="333"/>
                    </a:cubicBezTo>
                    <a:cubicBezTo>
                      <a:pt x="10" y="334"/>
                      <a:pt x="10" y="336"/>
                      <a:pt x="10" y="337"/>
                    </a:cubicBezTo>
                    <a:cubicBezTo>
                      <a:pt x="10" y="337"/>
                      <a:pt x="10" y="337"/>
                      <a:pt x="9" y="337"/>
                    </a:cubicBezTo>
                    <a:cubicBezTo>
                      <a:pt x="9" y="337"/>
                      <a:pt x="9" y="337"/>
                      <a:pt x="9" y="337"/>
                    </a:cubicBezTo>
                    <a:cubicBezTo>
                      <a:pt x="9" y="337"/>
                      <a:pt x="9" y="337"/>
                      <a:pt x="9" y="337"/>
                    </a:cubicBezTo>
                    <a:cubicBezTo>
                      <a:pt x="9" y="337"/>
                      <a:pt x="9" y="338"/>
                      <a:pt x="9" y="338"/>
                    </a:cubicBezTo>
                    <a:cubicBezTo>
                      <a:pt x="10" y="338"/>
                      <a:pt x="10" y="338"/>
                      <a:pt x="10" y="337"/>
                    </a:cubicBezTo>
                    <a:cubicBezTo>
                      <a:pt x="10" y="337"/>
                      <a:pt x="10" y="337"/>
                      <a:pt x="10" y="337"/>
                    </a:cubicBezTo>
                    <a:cubicBezTo>
                      <a:pt x="11" y="343"/>
                      <a:pt x="11" y="349"/>
                      <a:pt x="14" y="355"/>
                    </a:cubicBezTo>
                    <a:cubicBezTo>
                      <a:pt x="14" y="355"/>
                      <a:pt x="14" y="355"/>
                      <a:pt x="14" y="355"/>
                    </a:cubicBezTo>
                    <a:cubicBezTo>
                      <a:pt x="14" y="356"/>
                      <a:pt x="14" y="357"/>
                      <a:pt x="14" y="358"/>
                    </a:cubicBezTo>
                    <a:cubicBezTo>
                      <a:pt x="14" y="358"/>
                      <a:pt x="14" y="358"/>
                      <a:pt x="14" y="358"/>
                    </a:cubicBezTo>
                    <a:cubicBezTo>
                      <a:pt x="14" y="358"/>
                      <a:pt x="14" y="359"/>
                      <a:pt x="14" y="359"/>
                    </a:cubicBezTo>
                    <a:cubicBezTo>
                      <a:pt x="14" y="359"/>
                      <a:pt x="14" y="360"/>
                      <a:pt x="14" y="360"/>
                    </a:cubicBezTo>
                    <a:cubicBezTo>
                      <a:pt x="14" y="361"/>
                      <a:pt x="14" y="363"/>
                      <a:pt x="16" y="363"/>
                    </a:cubicBezTo>
                    <a:cubicBezTo>
                      <a:pt x="16" y="363"/>
                      <a:pt x="16" y="363"/>
                      <a:pt x="17" y="363"/>
                    </a:cubicBezTo>
                    <a:cubicBezTo>
                      <a:pt x="17" y="363"/>
                      <a:pt x="17" y="363"/>
                      <a:pt x="17" y="363"/>
                    </a:cubicBezTo>
                    <a:cubicBezTo>
                      <a:pt x="15" y="364"/>
                      <a:pt x="15" y="365"/>
                      <a:pt x="15" y="366"/>
                    </a:cubicBezTo>
                    <a:cubicBezTo>
                      <a:pt x="15" y="366"/>
                      <a:pt x="14" y="366"/>
                      <a:pt x="14" y="366"/>
                    </a:cubicBezTo>
                    <a:cubicBezTo>
                      <a:pt x="14" y="365"/>
                      <a:pt x="13" y="365"/>
                      <a:pt x="13" y="365"/>
                    </a:cubicBezTo>
                    <a:cubicBezTo>
                      <a:pt x="13" y="365"/>
                      <a:pt x="13" y="365"/>
                      <a:pt x="13" y="365"/>
                    </a:cubicBezTo>
                    <a:cubicBezTo>
                      <a:pt x="13" y="364"/>
                      <a:pt x="12" y="364"/>
                      <a:pt x="12" y="365"/>
                    </a:cubicBezTo>
                    <a:cubicBezTo>
                      <a:pt x="11" y="365"/>
                      <a:pt x="12" y="365"/>
                      <a:pt x="12" y="365"/>
                    </a:cubicBezTo>
                    <a:cubicBezTo>
                      <a:pt x="12" y="365"/>
                      <a:pt x="12" y="366"/>
                      <a:pt x="12" y="366"/>
                    </a:cubicBezTo>
                    <a:cubicBezTo>
                      <a:pt x="12" y="366"/>
                      <a:pt x="12" y="366"/>
                      <a:pt x="12" y="366"/>
                    </a:cubicBezTo>
                    <a:cubicBezTo>
                      <a:pt x="12" y="366"/>
                      <a:pt x="12" y="366"/>
                      <a:pt x="12" y="366"/>
                    </a:cubicBezTo>
                    <a:cubicBezTo>
                      <a:pt x="13" y="366"/>
                      <a:pt x="13" y="366"/>
                      <a:pt x="13" y="366"/>
                    </a:cubicBezTo>
                    <a:cubicBezTo>
                      <a:pt x="13" y="366"/>
                      <a:pt x="13" y="366"/>
                      <a:pt x="13" y="366"/>
                    </a:cubicBezTo>
                    <a:cubicBezTo>
                      <a:pt x="13" y="366"/>
                      <a:pt x="13" y="367"/>
                      <a:pt x="14" y="367"/>
                    </a:cubicBezTo>
                    <a:cubicBezTo>
                      <a:pt x="13" y="367"/>
                      <a:pt x="14" y="367"/>
                      <a:pt x="14" y="367"/>
                    </a:cubicBezTo>
                    <a:cubicBezTo>
                      <a:pt x="14" y="367"/>
                      <a:pt x="15" y="367"/>
                      <a:pt x="15" y="367"/>
                    </a:cubicBezTo>
                    <a:cubicBezTo>
                      <a:pt x="15" y="368"/>
                      <a:pt x="15" y="368"/>
                      <a:pt x="15" y="368"/>
                    </a:cubicBezTo>
                    <a:cubicBezTo>
                      <a:pt x="16" y="370"/>
                      <a:pt x="16" y="371"/>
                      <a:pt x="17" y="372"/>
                    </a:cubicBezTo>
                    <a:cubicBezTo>
                      <a:pt x="17" y="372"/>
                      <a:pt x="17" y="373"/>
                      <a:pt x="17" y="373"/>
                    </a:cubicBezTo>
                    <a:cubicBezTo>
                      <a:pt x="17" y="373"/>
                      <a:pt x="17" y="374"/>
                      <a:pt x="17" y="375"/>
                    </a:cubicBezTo>
                    <a:cubicBezTo>
                      <a:pt x="16" y="375"/>
                      <a:pt x="16" y="375"/>
                      <a:pt x="16" y="375"/>
                    </a:cubicBezTo>
                    <a:cubicBezTo>
                      <a:pt x="17" y="375"/>
                      <a:pt x="17" y="375"/>
                      <a:pt x="17" y="375"/>
                    </a:cubicBezTo>
                    <a:cubicBezTo>
                      <a:pt x="17" y="376"/>
                      <a:pt x="18" y="376"/>
                      <a:pt x="18" y="377"/>
                    </a:cubicBezTo>
                    <a:cubicBezTo>
                      <a:pt x="17" y="378"/>
                      <a:pt x="18" y="379"/>
                      <a:pt x="19" y="379"/>
                    </a:cubicBezTo>
                    <a:cubicBezTo>
                      <a:pt x="19" y="379"/>
                      <a:pt x="19" y="379"/>
                      <a:pt x="19" y="379"/>
                    </a:cubicBezTo>
                    <a:cubicBezTo>
                      <a:pt x="19" y="379"/>
                      <a:pt x="19" y="379"/>
                      <a:pt x="19" y="379"/>
                    </a:cubicBezTo>
                    <a:cubicBezTo>
                      <a:pt x="19" y="379"/>
                      <a:pt x="19" y="379"/>
                      <a:pt x="19" y="379"/>
                    </a:cubicBezTo>
                    <a:cubicBezTo>
                      <a:pt x="19" y="380"/>
                      <a:pt x="19" y="381"/>
                      <a:pt x="19" y="381"/>
                    </a:cubicBezTo>
                    <a:cubicBezTo>
                      <a:pt x="19" y="382"/>
                      <a:pt x="19" y="383"/>
                      <a:pt x="19" y="383"/>
                    </a:cubicBezTo>
                    <a:cubicBezTo>
                      <a:pt x="19" y="383"/>
                      <a:pt x="18" y="383"/>
                      <a:pt x="18" y="383"/>
                    </a:cubicBezTo>
                    <a:cubicBezTo>
                      <a:pt x="18" y="383"/>
                      <a:pt x="18" y="383"/>
                      <a:pt x="18" y="383"/>
                    </a:cubicBezTo>
                    <a:cubicBezTo>
                      <a:pt x="18" y="383"/>
                      <a:pt x="18" y="382"/>
                      <a:pt x="18" y="381"/>
                    </a:cubicBezTo>
                    <a:cubicBezTo>
                      <a:pt x="18" y="381"/>
                      <a:pt x="17" y="381"/>
                      <a:pt x="16" y="381"/>
                    </a:cubicBezTo>
                    <a:cubicBezTo>
                      <a:pt x="16" y="381"/>
                      <a:pt x="16" y="381"/>
                      <a:pt x="16" y="382"/>
                    </a:cubicBezTo>
                    <a:cubicBezTo>
                      <a:pt x="16" y="382"/>
                      <a:pt x="16" y="383"/>
                      <a:pt x="16" y="383"/>
                    </a:cubicBezTo>
                    <a:cubicBezTo>
                      <a:pt x="16" y="384"/>
                      <a:pt x="17" y="384"/>
                      <a:pt x="16" y="384"/>
                    </a:cubicBezTo>
                    <a:cubicBezTo>
                      <a:pt x="16" y="384"/>
                      <a:pt x="16" y="384"/>
                      <a:pt x="16" y="385"/>
                    </a:cubicBezTo>
                    <a:cubicBezTo>
                      <a:pt x="16" y="385"/>
                      <a:pt x="16" y="385"/>
                      <a:pt x="16" y="385"/>
                    </a:cubicBezTo>
                    <a:cubicBezTo>
                      <a:pt x="16" y="385"/>
                      <a:pt x="16" y="385"/>
                      <a:pt x="16" y="385"/>
                    </a:cubicBezTo>
                    <a:cubicBezTo>
                      <a:pt x="16" y="385"/>
                      <a:pt x="16" y="385"/>
                      <a:pt x="16" y="385"/>
                    </a:cubicBezTo>
                    <a:cubicBezTo>
                      <a:pt x="16" y="385"/>
                      <a:pt x="16" y="385"/>
                      <a:pt x="16" y="385"/>
                    </a:cubicBezTo>
                    <a:cubicBezTo>
                      <a:pt x="15" y="386"/>
                      <a:pt x="15" y="386"/>
                      <a:pt x="16" y="386"/>
                    </a:cubicBezTo>
                    <a:cubicBezTo>
                      <a:pt x="16" y="386"/>
                      <a:pt x="16" y="386"/>
                      <a:pt x="16" y="385"/>
                    </a:cubicBezTo>
                    <a:cubicBezTo>
                      <a:pt x="16" y="385"/>
                      <a:pt x="16" y="385"/>
                      <a:pt x="16" y="385"/>
                    </a:cubicBezTo>
                    <a:cubicBezTo>
                      <a:pt x="17" y="385"/>
                      <a:pt x="17" y="385"/>
                      <a:pt x="17" y="385"/>
                    </a:cubicBezTo>
                    <a:cubicBezTo>
                      <a:pt x="17" y="385"/>
                      <a:pt x="18" y="385"/>
                      <a:pt x="18" y="385"/>
                    </a:cubicBezTo>
                    <a:cubicBezTo>
                      <a:pt x="19" y="385"/>
                      <a:pt x="19" y="385"/>
                      <a:pt x="20" y="384"/>
                    </a:cubicBezTo>
                    <a:cubicBezTo>
                      <a:pt x="20" y="384"/>
                      <a:pt x="20" y="384"/>
                      <a:pt x="20" y="384"/>
                    </a:cubicBezTo>
                    <a:cubicBezTo>
                      <a:pt x="21" y="384"/>
                      <a:pt x="21" y="385"/>
                      <a:pt x="21" y="385"/>
                    </a:cubicBezTo>
                    <a:cubicBezTo>
                      <a:pt x="21" y="386"/>
                      <a:pt x="21" y="386"/>
                      <a:pt x="20" y="386"/>
                    </a:cubicBezTo>
                    <a:cubicBezTo>
                      <a:pt x="20" y="386"/>
                      <a:pt x="20" y="386"/>
                      <a:pt x="19" y="386"/>
                    </a:cubicBezTo>
                    <a:cubicBezTo>
                      <a:pt x="19" y="386"/>
                      <a:pt x="20" y="387"/>
                      <a:pt x="20" y="387"/>
                    </a:cubicBezTo>
                    <a:cubicBezTo>
                      <a:pt x="20" y="387"/>
                      <a:pt x="21" y="387"/>
                      <a:pt x="21" y="387"/>
                    </a:cubicBezTo>
                    <a:cubicBezTo>
                      <a:pt x="22" y="387"/>
                      <a:pt x="22" y="387"/>
                      <a:pt x="22" y="387"/>
                    </a:cubicBezTo>
                    <a:cubicBezTo>
                      <a:pt x="22" y="387"/>
                      <a:pt x="22" y="387"/>
                      <a:pt x="22" y="387"/>
                    </a:cubicBezTo>
                    <a:cubicBezTo>
                      <a:pt x="22" y="387"/>
                      <a:pt x="22" y="387"/>
                      <a:pt x="22" y="387"/>
                    </a:cubicBezTo>
                    <a:cubicBezTo>
                      <a:pt x="22" y="387"/>
                      <a:pt x="22" y="387"/>
                      <a:pt x="22" y="388"/>
                    </a:cubicBezTo>
                    <a:cubicBezTo>
                      <a:pt x="22" y="389"/>
                      <a:pt x="22" y="390"/>
                      <a:pt x="21" y="390"/>
                    </a:cubicBezTo>
                    <a:cubicBezTo>
                      <a:pt x="20" y="390"/>
                      <a:pt x="20" y="390"/>
                      <a:pt x="20" y="390"/>
                    </a:cubicBezTo>
                    <a:cubicBezTo>
                      <a:pt x="19" y="391"/>
                      <a:pt x="19" y="392"/>
                      <a:pt x="19" y="394"/>
                    </a:cubicBezTo>
                    <a:cubicBezTo>
                      <a:pt x="20" y="394"/>
                      <a:pt x="20" y="395"/>
                      <a:pt x="21" y="395"/>
                    </a:cubicBezTo>
                    <a:cubicBezTo>
                      <a:pt x="21" y="395"/>
                      <a:pt x="21" y="395"/>
                      <a:pt x="21" y="395"/>
                    </a:cubicBezTo>
                    <a:cubicBezTo>
                      <a:pt x="21" y="395"/>
                      <a:pt x="21" y="395"/>
                      <a:pt x="21" y="395"/>
                    </a:cubicBezTo>
                    <a:cubicBezTo>
                      <a:pt x="21" y="396"/>
                      <a:pt x="22" y="397"/>
                      <a:pt x="23" y="397"/>
                    </a:cubicBezTo>
                    <a:cubicBezTo>
                      <a:pt x="23" y="397"/>
                      <a:pt x="23" y="397"/>
                      <a:pt x="24" y="397"/>
                    </a:cubicBezTo>
                    <a:cubicBezTo>
                      <a:pt x="24" y="397"/>
                      <a:pt x="24" y="397"/>
                      <a:pt x="24" y="397"/>
                    </a:cubicBezTo>
                    <a:cubicBezTo>
                      <a:pt x="24" y="398"/>
                      <a:pt x="24" y="398"/>
                      <a:pt x="23" y="398"/>
                    </a:cubicBezTo>
                    <a:cubicBezTo>
                      <a:pt x="23" y="398"/>
                      <a:pt x="23" y="399"/>
                      <a:pt x="23" y="399"/>
                    </a:cubicBezTo>
                    <a:cubicBezTo>
                      <a:pt x="23" y="401"/>
                      <a:pt x="23" y="402"/>
                      <a:pt x="24" y="403"/>
                    </a:cubicBezTo>
                    <a:cubicBezTo>
                      <a:pt x="24" y="404"/>
                      <a:pt x="24" y="405"/>
                      <a:pt x="25" y="405"/>
                    </a:cubicBezTo>
                    <a:cubicBezTo>
                      <a:pt x="25" y="405"/>
                      <a:pt x="25" y="405"/>
                      <a:pt x="25" y="405"/>
                    </a:cubicBezTo>
                    <a:cubicBezTo>
                      <a:pt x="25" y="405"/>
                      <a:pt x="25" y="405"/>
                      <a:pt x="25" y="405"/>
                    </a:cubicBezTo>
                    <a:cubicBezTo>
                      <a:pt x="25" y="405"/>
                      <a:pt x="25" y="406"/>
                      <a:pt x="25" y="406"/>
                    </a:cubicBezTo>
                    <a:cubicBezTo>
                      <a:pt x="26" y="406"/>
                      <a:pt x="26" y="407"/>
                      <a:pt x="27" y="407"/>
                    </a:cubicBezTo>
                    <a:cubicBezTo>
                      <a:pt x="27" y="407"/>
                      <a:pt x="27" y="406"/>
                      <a:pt x="27" y="406"/>
                    </a:cubicBezTo>
                    <a:cubicBezTo>
                      <a:pt x="27" y="406"/>
                      <a:pt x="27" y="406"/>
                      <a:pt x="27" y="406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27" y="407"/>
                      <a:pt x="27" y="407"/>
                      <a:pt x="27" y="407"/>
                    </a:cubicBezTo>
                    <a:cubicBezTo>
                      <a:pt x="27" y="407"/>
                      <a:pt x="27" y="407"/>
                      <a:pt x="28" y="407"/>
                    </a:cubicBezTo>
                    <a:cubicBezTo>
                      <a:pt x="28" y="407"/>
                      <a:pt x="28" y="407"/>
                      <a:pt x="28" y="407"/>
                    </a:cubicBezTo>
                    <a:cubicBezTo>
                      <a:pt x="28" y="407"/>
                      <a:pt x="28" y="408"/>
                      <a:pt x="28" y="408"/>
                    </a:cubicBezTo>
                    <a:cubicBezTo>
                      <a:pt x="28" y="408"/>
                      <a:pt x="28" y="408"/>
                      <a:pt x="28" y="408"/>
                    </a:cubicBezTo>
                    <a:cubicBezTo>
                      <a:pt x="28" y="409"/>
                      <a:pt x="29" y="409"/>
                      <a:pt x="28" y="410"/>
                    </a:cubicBezTo>
                    <a:cubicBezTo>
                      <a:pt x="29" y="410"/>
                      <a:pt x="29" y="410"/>
                      <a:pt x="29" y="410"/>
                    </a:cubicBezTo>
                    <a:cubicBezTo>
                      <a:pt x="29" y="410"/>
                      <a:pt x="29" y="410"/>
                      <a:pt x="29" y="410"/>
                    </a:cubicBezTo>
                    <a:cubicBezTo>
                      <a:pt x="29" y="410"/>
                      <a:pt x="29" y="411"/>
                      <a:pt x="29" y="411"/>
                    </a:cubicBezTo>
                    <a:cubicBezTo>
                      <a:pt x="29" y="411"/>
                      <a:pt x="29" y="412"/>
                      <a:pt x="29" y="412"/>
                    </a:cubicBezTo>
                    <a:cubicBezTo>
                      <a:pt x="29" y="412"/>
                      <a:pt x="29" y="412"/>
                      <a:pt x="28" y="412"/>
                    </a:cubicBezTo>
                    <a:cubicBezTo>
                      <a:pt x="28" y="413"/>
                      <a:pt x="28" y="414"/>
                      <a:pt x="29" y="414"/>
                    </a:cubicBezTo>
                    <a:cubicBezTo>
                      <a:pt x="29" y="414"/>
                      <a:pt x="29" y="415"/>
                      <a:pt x="29" y="415"/>
                    </a:cubicBezTo>
                    <a:cubicBezTo>
                      <a:pt x="29" y="415"/>
                      <a:pt x="30" y="416"/>
                      <a:pt x="30" y="416"/>
                    </a:cubicBezTo>
                    <a:cubicBezTo>
                      <a:pt x="30" y="415"/>
                      <a:pt x="30" y="415"/>
                      <a:pt x="30" y="415"/>
                    </a:cubicBezTo>
                    <a:cubicBezTo>
                      <a:pt x="30" y="416"/>
                      <a:pt x="31" y="417"/>
                      <a:pt x="32" y="417"/>
                    </a:cubicBezTo>
                    <a:cubicBezTo>
                      <a:pt x="33" y="418"/>
                      <a:pt x="33" y="418"/>
                      <a:pt x="32" y="419"/>
                    </a:cubicBezTo>
                    <a:cubicBezTo>
                      <a:pt x="32" y="419"/>
                      <a:pt x="32" y="420"/>
                      <a:pt x="32" y="421"/>
                    </a:cubicBezTo>
                    <a:cubicBezTo>
                      <a:pt x="33" y="421"/>
                      <a:pt x="34" y="420"/>
                      <a:pt x="34" y="420"/>
                    </a:cubicBezTo>
                    <a:cubicBezTo>
                      <a:pt x="34" y="420"/>
                      <a:pt x="34" y="420"/>
                      <a:pt x="34" y="420"/>
                    </a:cubicBezTo>
                    <a:cubicBezTo>
                      <a:pt x="34" y="420"/>
                      <a:pt x="34" y="420"/>
                      <a:pt x="34" y="420"/>
                    </a:cubicBezTo>
                    <a:cubicBezTo>
                      <a:pt x="34" y="421"/>
                      <a:pt x="33" y="421"/>
                      <a:pt x="34" y="422"/>
                    </a:cubicBezTo>
                    <a:cubicBezTo>
                      <a:pt x="34" y="422"/>
                      <a:pt x="35" y="422"/>
                      <a:pt x="35" y="423"/>
                    </a:cubicBezTo>
                    <a:cubicBezTo>
                      <a:pt x="35" y="423"/>
                      <a:pt x="35" y="424"/>
                      <a:pt x="36" y="425"/>
                    </a:cubicBezTo>
                    <a:cubicBezTo>
                      <a:pt x="37" y="425"/>
                      <a:pt x="38" y="425"/>
                      <a:pt x="38" y="425"/>
                    </a:cubicBezTo>
                    <a:cubicBezTo>
                      <a:pt x="39" y="424"/>
                      <a:pt x="39" y="425"/>
                      <a:pt x="39" y="425"/>
                    </a:cubicBezTo>
                    <a:cubicBezTo>
                      <a:pt x="39" y="426"/>
                      <a:pt x="39" y="427"/>
                      <a:pt x="39" y="428"/>
                    </a:cubicBezTo>
                    <a:cubicBezTo>
                      <a:pt x="39" y="428"/>
                      <a:pt x="40" y="430"/>
                      <a:pt x="40" y="431"/>
                    </a:cubicBezTo>
                    <a:cubicBezTo>
                      <a:pt x="40" y="431"/>
                      <a:pt x="41" y="431"/>
                      <a:pt x="41" y="431"/>
                    </a:cubicBezTo>
                    <a:cubicBezTo>
                      <a:pt x="41" y="431"/>
                      <a:pt x="41" y="431"/>
                      <a:pt x="41" y="431"/>
                    </a:cubicBezTo>
                    <a:cubicBezTo>
                      <a:pt x="41" y="431"/>
                      <a:pt x="41" y="432"/>
                      <a:pt x="41" y="432"/>
                    </a:cubicBezTo>
                    <a:cubicBezTo>
                      <a:pt x="41" y="432"/>
                      <a:pt x="42" y="433"/>
                      <a:pt x="42" y="433"/>
                    </a:cubicBezTo>
                    <a:cubicBezTo>
                      <a:pt x="42" y="434"/>
                      <a:pt x="42" y="434"/>
                      <a:pt x="41" y="435"/>
                    </a:cubicBezTo>
                    <a:cubicBezTo>
                      <a:pt x="41" y="435"/>
                      <a:pt x="41" y="435"/>
                      <a:pt x="41" y="436"/>
                    </a:cubicBezTo>
                    <a:cubicBezTo>
                      <a:pt x="41" y="436"/>
                      <a:pt x="41" y="437"/>
                      <a:pt x="41" y="437"/>
                    </a:cubicBezTo>
                    <a:cubicBezTo>
                      <a:pt x="41" y="437"/>
                      <a:pt x="42" y="436"/>
                      <a:pt x="42" y="436"/>
                    </a:cubicBezTo>
                    <a:cubicBezTo>
                      <a:pt x="43" y="436"/>
                      <a:pt x="43" y="436"/>
                      <a:pt x="43" y="437"/>
                    </a:cubicBezTo>
                    <a:cubicBezTo>
                      <a:pt x="43" y="437"/>
                      <a:pt x="43" y="438"/>
                      <a:pt x="44" y="438"/>
                    </a:cubicBezTo>
                    <a:cubicBezTo>
                      <a:pt x="44" y="440"/>
                      <a:pt x="44" y="441"/>
                      <a:pt x="44" y="443"/>
                    </a:cubicBezTo>
                    <a:cubicBezTo>
                      <a:pt x="45" y="443"/>
                      <a:pt x="44" y="444"/>
                      <a:pt x="44" y="444"/>
                    </a:cubicBezTo>
                    <a:cubicBezTo>
                      <a:pt x="43" y="444"/>
                      <a:pt x="42" y="444"/>
                      <a:pt x="42" y="444"/>
                    </a:cubicBezTo>
                    <a:cubicBezTo>
                      <a:pt x="42" y="444"/>
                      <a:pt x="41" y="444"/>
                      <a:pt x="41" y="444"/>
                    </a:cubicBezTo>
                    <a:cubicBezTo>
                      <a:pt x="41" y="444"/>
                      <a:pt x="41" y="444"/>
                      <a:pt x="40" y="444"/>
                    </a:cubicBezTo>
                    <a:cubicBezTo>
                      <a:pt x="40" y="444"/>
                      <a:pt x="40" y="444"/>
                      <a:pt x="39" y="444"/>
                    </a:cubicBezTo>
                    <a:cubicBezTo>
                      <a:pt x="39" y="444"/>
                      <a:pt x="38" y="444"/>
                      <a:pt x="38" y="444"/>
                    </a:cubicBezTo>
                    <a:cubicBezTo>
                      <a:pt x="38" y="444"/>
                      <a:pt x="38" y="444"/>
                      <a:pt x="38" y="444"/>
                    </a:cubicBezTo>
                    <a:cubicBezTo>
                      <a:pt x="38" y="444"/>
                      <a:pt x="38" y="444"/>
                      <a:pt x="38" y="444"/>
                    </a:cubicBezTo>
                    <a:cubicBezTo>
                      <a:pt x="38" y="444"/>
                      <a:pt x="38" y="444"/>
                      <a:pt x="38" y="444"/>
                    </a:cubicBezTo>
                    <a:cubicBezTo>
                      <a:pt x="37" y="445"/>
                      <a:pt x="37" y="445"/>
                      <a:pt x="38" y="446"/>
                    </a:cubicBezTo>
                    <a:cubicBezTo>
                      <a:pt x="38" y="446"/>
                      <a:pt x="38" y="446"/>
                      <a:pt x="38" y="446"/>
                    </a:cubicBezTo>
                    <a:cubicBezTo>
                      <a:pt x="39" y="446"/>
                      <a:pt x="41" y="446"/>
                      <a:pt x="42" y="446"/>
                    </a:cubicBezTo>
                    <a:cubicBezTo>
                      <a:pt x="42" y="446"/>
                      <a:pt x="42" y="446"/>
                      <a:pt x="42" y="446"/>
                    </a:cubicBezTo>
                    <a:cubicBezTo>
                      <a:pt x="42" y="446"/>
                      <a:pt x="42" y="446"/>
                      <a:pt x="42" y="446"/>
                    </a:cubicBezTo>
                    <a:cubicBezTo>
                      <a:pt x="42" y="446"/>
                      <a:pt x="42" y="446"/>
                      <a:pt x="42" y="446"/>
                    </a:cubicBezTo>
                    <a:cubicBezTo>
                      <a:pt x="43" y="446"/>
                      <a:pt x="43" y="447"/>
                      <a:pt x="43" y="447"/>
                    </a:cubicBezTo>
                    <a:cubicBezTo>
                      <a:pt x="43" y="448"/>
                      <a:pt x="44" y="449"/>
                      <a:pt x="44" y="449"/>
                    </a:cubicBezTo>
                    <a:cubicBezTo>
                      <a:pt x="45" y="449"/>
                      <a:pt x="45" y="449"/>
                      <a:pt x="45" y="449"/>
                    </a:cubicBezTo>
                    <a:cubicBezTo>
                      <a:pt x="45" y="449"/>
                      <a:pt x="45" y="449"/>
                      <a:pt x="45" y="449"/>
                    </a:cubicBezTo>
                    <a:cubicBezTo>
                      <a:pt x="45" y="450"/>
                      <a:pt x="46" y="450"/>
                      <a:pt x="46" y="450"/>
                    </a:cubicBezTo>
                    <a:cubicBezTo>
                      <a:pt x="46" y="450"/>
                      <a:pt x="46" y="450"/>
                      <a:pt x="46" y="450"/>
                    </a:cubicBezTo>
                    <a:cubicBezTo>
                      <a:pt x="46" y="450"/>
                      <a:pt x="47" y="451"/>
                      <a:pt x="47" y="451"/>
                    </a:cubicBezTo>
                    <a:cubicBezTo>
                      <a:pt x="48" y="450"/>
                      <a:pt x="49" y="450"/>
                      <a:pt x="49" y="449"/>
                    </a:cubicBezTo>
                    <a:cubicBezTo>
                      <a:pt x="50" y="449"/>
                      <a:pt x="50" y="449"/>
                      <a:pt x="51" y="449"/>
                    </a:cubicBezTo>
                    <a:cubicBezTo>
                      <a:pt x="52" y="449"/>
                      <a:pt x="52" y="451"/>
                      <a:pt x="53" y="451"/>
                    </a:cubicBezTo>
                    <a:cubicBezTo>
                      <a:pt x="53" y="451"/>
                      <a:pt x="53" y="451"/>
                      <a:pt x="53" y="451"/>
                    </a:cubicBezTo>
                    <a:cubicBezTo>
                      <a:pt x="53" y="451"/>
                      <a:pt x="54" y="452"/>
                      <a:pt x="54" y="452"/>
                    </a:cubicBezTo>
                    <a:cubicBezTo>
                      <a:pt x="53" y="453"/>
                      <a:pt x="53" y="454"/>
                      <a:pt x="52" y="453"/>
                    </a:cubicBezTo>
                    <a:cubicBezTo>
                      <a:pt x="52" y="453"/>
                      <a:pt x="52" y="453"/>
                      <a:pt x="52" y="454"/>
                    </a:cubicBezTo>
                    <a:cubicBezTo>
                      <a:pt x="52" y="455"/>
                      <a:pt x="52" y="455"/>
                      <a:pt x="53" y="456"/>
                    </a:cubicBezTo>
                    <a:cubicBezTo>
                      <a:pt x="53" y="456"/>
                      <a:pt x="54" y="456"/>
                      <a:pt x="54" y="456"/>
                    </a:cubicBezTo>
                    <a:cubicBezTo>
                      <a:pt x="54" y="456"/>
                      <a:pt x="53" y="456"/>
                      <a:pt x="53" y="456"/>
                    </a:cubicBezTo>
                    <a:cubicBezTo>
                      <a:pt x="53" y="457"/>
                      <a:pt x="53" y="458"/>
                      <a:pt x="53" y="459"/>
                    </a:cubicBezTo>
                    <a:cubicBezTo>
                      <a:pt x="52" y="459"/>
                      <a:pt x="53" y="460"/>
                      <a:pt x="53" y="460"/>
                    </a:cubicBezTo>
                    <a:cubicBezTo>
                      <a:pt x="54" y="461"/>
                      <a:pt x="55" y="461"/>
                      <a:pt x="56" y="461"/>
                    </a:cubicBezTo>
                    <a:cubicBezTo>
                      <a:pt x="56" y="461"/>
                      <a:pt x="56" y="461"/>
                      <a:pt x="56" y="461"/>
                    </a:cubicBezTo>
                    <a:cubicBezTo>
                      <a:pt x="56" y="463"/>
                      <a:pt x="56" y="463"/>
                      <a:pt x="57" y="463"/>
                    </a:cubicBezTo>
                    <a:cubicBezTo>
                      <a:pt x="57" y="463"/>
                      <a:pt x="58" y="463"/>
                      <a:pt x="58" y="463"/>
                    </a:cubicBezTo>
                    <a:cubicBezTo>
                      <a:pt x="58" y="463"/>
                      <a:pt x="58" y="463"/>
                      <a:pt x="58" y="463"/>
                    </a:cubicBezTo>
                    <a:cubicBezTo>
                      <a:pt x="58" y="463"/>
                      <a:pt x="58" y="464"/>
                      <a:pt x="58" y="465"/>
                    </a:cubicBezTo>
                    <a:cubicBezTo>
                      <a:pt x="58" y="465"/>
                      <a:pt x="59" y="465"/>
                      <a:pt x="59" y="465"/>
                    </a:cubicBezTo>
                    <a:cubicBezTo>
                      <a:pt x="59" y="465"/>
                      <a:pt x="59" y="465"/>
                      <a:pt x="59" y="465"/>
                    </a:cubicBezTo>
                    <a:cubicBezTo>
                      <a:pt x="59" y="465"/>
                      <a:pt x="59" y="465"/>
                      <a:pt x="59" y="465"/>
                    </a:cubicBezTo>
                    <a:cubicBezTo>
                      <a:pt x="59" y="466"/>
                      <a:pt x="59" y="466"/>
                      <a:pt x="59" y="466"/>
                    </a:cubicBezTo>
                    <a:cubicBezTo>
                      <a:pt x="60" y="467"/>
                      <a:pt x="60" y="467"/>
                      <a:pt x="60" y="467"/>
                    </a:cubicBezTo>
                    <a:cubicBezTo>
                      <a:pt x="61" y="466"/>
                      <a:pt x="61" y="467"/>
                      <a:pt x="62" y="467"/>
                    </a:cubicBezTo>
                    <a:cubicBezTo>
                      <a:pt x="62" y="468"/>
                      <a:pt x="62" y="468"/>
                      <a:pt x="62" y="468"/>
                    </a:cubicBezTo>
                    <a:cubicBezTo>
                      <a:pt x="62" y="469"/>
                      <a:pt x="62" y="469"/>
                      <a:pt x="61" y="469"/>
                    </a:cubicBezTo>
                    <a:cubicBezTo>
                      <a:pt x="61" y="469"/>
                      <a:pt x="61" y="469"/>
                      <a:pt x="61" y="469"/>
                    </a:cubicBezTo>
                    <a:cubicBezTo>
                      <a:pt x="60" y="470"/>
                      <a:pt x="60" y="470"/>
                      <a:pt x="61" y="471"/>
                    </a:cubicBezTo>
                    <a:cubicBezTo>
                      <a:pt x="61" y="471"/>
                      <a:pt x="61" y="471"/>
                      <a:pt x="61" y="471"/>
                    </a:cubicBezTo>
                    <a:cubicBezTo>
                      <a:pt x="61" y="471"/>
                      <a:pt x="61" y="472"/>
                      <a:pt x="62" y="472"/>
                    </a:cubicBezTo>
                    <a:cubicBezTo>
                      <a:pt x="62" y="472"/>
                      <a:pt x="62" y="472"/>
                      <a:pt x="62" y="472"/>
                    </a:cubicBezTo>
                    <a:cubicBezTo>
                      <a:pt x="62" y="472"/>
                      <a:pt x="62" y="472"/>
                      <a:pt x="62" y="472"/>
                    </a:cubicBezTo>
                    <a:cubicBezTo>
                      <a:pt x="63" y="472"/>
                      <a:pt x="63" y="472"/>
                      <a:pt x="64" y="472"/>
                    </a:cubicBezTo>
                    <a:cubicBezTo>
                      <a:pt x="64" y="472"/>
                      <a:pt x="64" y="472"/>
                      <a:pt x="64" y="472"/>
                    </a:cubicBezTo>
                    <a:cubicBezTo>
                      <a:pt x="64" y="472"/>
                      <a:pt x="64" y="472"/>
                      <a:pt x="64" y="472"/>
                    </a:cubicBezTo>
                    <a:cubicBezTo>
                      <a:pt x="64" y="472"/>
                      <a:pt x="64" y="472"/>
                      <a:pt x="64" y="472"/>
                    </a:cubicBezTo>
                    <a:cubicBezTo>
                      <a:pt x="64" y="472"/>
                      <a:pt x="64" y="473"/>
                      <a:pt x="64" y="473"/>
                    </a:cubicBezTo>
                    <a:cubicBezTo>
                      <a:pt x="64" y="474"/>
                      <a:pt x="64" y="474"/>
                      <a:pt x="64" y="474"/>
                    </a:cubicBezTo>
                    <a:cubicBezTo>
                      <a:pt x="64" y="474"/>
                      <a:pt x="64" y="474"/>
                      <a:pt x="64" y="475"/>
                    </a:cubicBezTo>
                    <a:cubicBezTo>
                      <a:pt x="63" y="475"/>
                      <a:pt x="63" y="475"/>
                      <a:pt x="64" y="476"/>
                    </a:cubicBezTo>
                    <a:cubicBezTo>
                      <a:pt x="64" y="476"/>
                      <a:pt x="65" y="476"/>
                      <a:pt x="65" y="476"/>
                    </a:cubicBezTo>
                    <a:cubicBezTo>
                      <a:pt x="65" y="476"/>
                      <a:pt x="65" y="476"/>
                      <a:pt x="65" y="476"/>
                    </a:cubicBezTo>
                    <a:cubicBezTo>
                      <a:pt x="65" y="476"/>
                      <a:pt x="65" y="476"/>
                      <a:pt x="65" y="476"/>
                    </a:cubicBezTo>
                    <a:cubicBezTo>
                      <a:pt x="65" y="476"/>
                      <a:pt x="66" y="475"/>
                      <a:pt x="66" y="475"/>
                    </a:cubicBezTo>
                    <a:cubicBezTo>
                      <a:pt x="66" y="474"/>
                      <a:pt x="66" y="474"/>
                      <a:pt x="67" y="474"/>
                    </a:cubicBezTo>
                    <a:cubicBezTo>
                      <a:pt x="68" y="474"/>
                      <a:pt x="68" y="474"/>
                      <a:pt x="68" y="474"/>
                    </a:cubicBezTo>
                    <a:cubicBezTo>
                      <a:pt x="68" y="475"/>
                      <a:pt x="68" y="475"/>
                      <a:pt x="68" y="476"/>
                    </a:cubicBezTo>
                    <a:cubicBezTo>
                      <a:pt x="68" y="476"/>
                      <a:pt x="68" y="476"/>
                      <a:pt x="69" y="477"/>
                    </a:cubicBezTo>
                    <a:cubicBezTo>
                      <a:pt x="69" y="477"/>
                      <a:pt x="69" y="477"/>
                      <a:pt x="69" y="477"/>
                    </a:cubicBezTo>
                    <a:cubicBezTo>
                      <a:pt x="69" y="477"/>
                      <a:pt x="69" y="478"/>
                      <a:pt x="69" y="478"/>
                    </a:cubicBezTo>
                    <a:cubicBezTo>
                      <a:pt x="69" y="479"/>
                      <a:pt x="69" y="479"/>
                      <a:pt x="71" y="480"/>
                    </a:cubicBezTo>
                    <a:cubicBezTo>
                      <a:pt x="71" y="480"/>
                      <a:pt x="71" y="480"/>
                      <a:pt x="71" y="480"/>
                    </a:cubicBezTo>
                    <a:cubicBezTo>
                      <a:pt x="71" y="480"/>
                      <a:pt x="71" y="480"/>
                      <a:pt x="71" y="480"/>
                    </a:cubicBezTo>
                    <a:cubicBezTo>
                      <a:pt x="71" y="481"/>
                      <a:pt x="71" y="481"/>
                      <a:pt x="70" y="481"/>
                    </a:cubicBezTo>
                    <a:cubicBezTo>
                      <a:pt x="70" y="481"/>
                      <a:pt x="69" y="481"/>
                      <a:pt x="69" y="481"/>
                    </a:cubicBezTo>
                    <a:cubicBezTo>
                      <a:pt x="69" y="482"/>
                      <a:pt x="69" y="482"/>
                      <a:pt x="69" y="482"/>
                    </a:cubicBezTo>
                    <a:cubicBezTo>
                      <a:pt x="69" y="482"/>
                      <a:pt x="69" y="482"/>
                      <a:pt x="69" y="482"/>
                    </a:cubicBezTo>
                    <a:cubicBezTo>
                      <a:pt x="69" y="482"/>
                      <a:pt x="70" y="482"/>
                      <a:pt x="70" y="482"/>
                    </a:cubicBezTo>
                    <a:cubicBezTo>
                      <a:pt x="70" y="483"/>
                      <a:pt x="70" y="483"/>
                      <a:pt x="70" y="483"/>
                    </a:cubicBezTo>
                    <a:cubicBezTo>
                      <a:pt x="70" y="484"/>
                      <a:pt x="70" y="484"/>
                      <a:pt x="71" y="485"/>
                    </a:cubicBezTo>
                    <a:cubicBezTo>
                      <a:pt x="71" y="484"/>
                      <a:pt x="71" y="484"/>
                      <a:pt x="71" y="484"/>
                    </a:cubicBezTo>
                    <a:cubicBezTo>
                      <a:pt x="72" y="484"/>
                      <a:pt x="72" y="484"/>
                      <a:pt x="72" y="483"/>
                    </a:cubicBezTo>
                    <a:cubicBezTo>
                      <a:pt x="72" y="483"/>
                      <a:pt x="71" y="483"/>
                      <a:pt x="71" y="482"/>
                    </a:cubicBezTo>
                    <a:cubicBezTo>
                      <a:pt x="72" y="482"/>
                      <a:pt x="72" y="481"/>
                      <a:pt x="72" y="481"/>
                    </a:cubicBezTo>
                    <a:cubicBezTo>
                      <a:pt x="72" y="481"/>
                      <a:pt x="73" y="481"/>
                      <a:pt x="73" y="480"/>
                    </a:cubicBezTo>
                    <a:cubicBezTo>
                      <a:pt x="73" y="480"/>
                      <a:pt x="74" y="480"/>
                      <a:pt x="74" y="479"/>
                    </a:cubicBezTo>
                    <a:cubicBezTo>
                      <a:pt x="74" y="479"/>
                      <a:pt x="74" y="479"/>
                      <a:pt x="74" y="479"/>
                    </a:cubicBezTo>
                    <a:cubicBezTo>
                      <a:pt x="74" y="480"/>
                      <a:pt x="74" y="480"/>
                      <a:pt x="74" y="480"/>
                    </a:cubicBezTo>
                    <a:cubicBezTo>
                      <a:pt x="74" y="480"/>
                      <a:pt x="74" y="481"/>
                      <a:pt x="74" y="481"/>
                    </a:cubicBezTo>
                    <a:cubicBezTo>
                      <a:pt x="74" y="482"/>
                      <a:pt x="74" y="482"/>
                      <a:pt x="75" y="482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2"/>
                      <a:pt x="75" y="482"/>
                      <a:pt x="75" y="482"/>
                    </a:cubicBezTo>
                    <a:cubicBezTo>
                      <a:pt x="75" y="483"/>
                      <a:pt x="75" y="483"/>
                      <a:pt x="75" y="484"/>
                    </a:cubicBezTo>
                    <a:cubicBezTo>
                      <a:pt x="75" y="484"/>
                      <a:pt x="75" y="484"/>
                      <a:pt x="75" y="484"/>
                    </a:cubicBezTo>
                    <a:cubicBezTo>
                      <a:pt x="77" y="485"/>
                      <a:pt x="78" y="487"/>
                      <a:pt x="78" y="489"/>
                    </a:cubicBezTo>
                    <a:cubicBezTo>
                      <a:pt x="78" y="489"/>
                      <a:pt x="78" y="489"/>
                      <a:pt x="78" y="489"/>
                    </a:cubicBezTo>
                    <a:cubicBezTo>
                      <a:pt x="80" y="490"/>
                      <a:pt x="82" y="492"/>
                      <a:pt x="83" y="494"/>
                    </a:cubicBezTo>
                    <a:cubicBezTo>
                      <a:pt x="83" y="494"/>
                      <a:pt x="83" y="494"/>
                      <a:pt x="83" y="494"/>
                    </a:cubicBezTo>
                    <a:cubicBezTo>
                      <a:pt x="84" y="494"/>
                      <a:pt x="84" y="495"/>
                      <a:pt x="83" y="495"/>
                    </a:cubicBezTo>
                    <a:cubicBezTo>
                      <a:pt x="83" y="495"/>
                      <a:pt x="83" y="495"/>
                      <a:pt x="83" y="495"/>
                    </a:cubicBezTo>
                    <a:cubicBezTo>
                      <a:pt x="83" y="496"/>
                      <a:pt x="81" y="495"/>
                      <a:pt x="81" y="496"/>
                    </a:cubicBezTo>
                    <a:cubicBezTo>
                      <a:pt x="81" y="497"/>
                      <a:pt x="81" y="498"/>
                      <a:pt x="82" y="498"/>
                    </a:cubicBezTo>
                    <a:cubicBezTo>
                      <a:pt x="83" y="499"/>
                      <a:pt x="84" y="499"/>
                      <a:pt x="85" y="499"/>
                    </a:cubicBezTo>
                    <a:cubicBezTo>
                      <a:pt x="83" y="500"/>
                      <a:pt x="84" y="500"/>
                      <a:pt x="85" y="501"/>
                    </a:cubicBezTo>
                    <a:cubicBezTo>
                      <a:pt x="86" y="502"/>
                      <a:pt x="86" y="503"/>
                      <a:pt x="87" y="503"/>
                    </a:cubicBezTo>
                    <a:cubicBezTo>
                      <a:pt x="87" y="503"/>
                      <a:pt x="87" y="503"/>
                      <a:pt x="87" y="503"/>
                    </a:cubicBezTo>
                    <a:cubicBezTo>
                      <a:pt x="87" y="504"/>
                      <a:pt x="88" y="505"/>
                      <a:pt x="88" y="506"/>
                    </a:cubicBezTo>
                    <a:cubicBezTo>
                      <a:pt x="88" y="507"/>
                      <a:pt x="89" y="507"/>
                      <a:pt x="89" y="507"/>
                    </a:cubicBezTo>
                    <a:cubicBezTo>
                      <a:pt x="91" y="508"/>
                      <a:pt x="91" y="510"/>
                      <a:pt x="93" y="511"/>
                    </a:cubicBezTo>
                    <a:cubicBezTo>
                      <a:pt x="93" y="511"/>
                      <a:pt x="93" y="511"/>
                      <a:pt x="93" y="511"/>
                    </a:cubicBezTo>
                    <a:cubicBezTo>
                      <a:pt x="95" y="513"/>
                      <a:pt x="93" y="515"/>
                      <a:pt x="93" y="517"/>
                    </a:cubicBezTo>
                    <a:cubicBezTo>
                      <a:pt x="93" y="517"/>
                      <a:pt x="93" y="517"/>
                      <a:pt x="93" y="517"/>
                    </a:cubicBezTo>
                    <a:cubicBezTo>
                      <a:pt x="93" y="517"/>
                      <a:pt x="93" y="517"/>
                      <a:pt x="93" y="517"/>
                    </a:cubicBezTo>
                    <a:cubicBezTo>
                      <a:pt x="93" y="517"/>
                      <a:pt x="94" y="517"/>
                      <a:pt x="95" y="517"/>
                    </a:cubicBezTo>
                    <a:cubicBezTo>
                      <a:pt x="95" y="518"/>
                      <a:pt x="95" y="518"/>
                      <a:pt x="95" y="518"/>
                    </a:cubicBezTo>
                    <a:cubicBezTo>
                      <a:pt x="97" y="519"/>
                      <a:pt x="99" y="522"/>
                      <a:pt x="100" y="525"/>
                    </a:cubicBezTo>
                    <a:cubicBezTo>
                      <a:pt x="103" y="526"/>
                      <a:pt x="104" y="529"/>
                      <a:pt x="106" y="530"/>
                    </a:cubicBezTo>
                    <a:cubicBezTo>
                      <a:pt x="106" y="530"/>
                      <a:pt x="106" y="530"/>
                      <a:pt x="106" y="530"/>
                    </a:cubicBezTo>
                    <a:cubicBezTo>
                      <a:pt x="107" y="531"/>
                      <a:pt x="108" y="532"/>
                      <a:pt x="109" y="533"/>
                    </a:cubicBezTo>
                    <a:cubicBezTo>
                      <a:pt x="109" y="533"/>
                      <a:pt x="109" y="533"/>
                      <a:pt x="109" y="533"/>
                    </a:cubicBezTo>
                    <a:cubicBezTo>
                      <a:pt x="109" y="533"/>
                      <a:pt x="109" y="533"/>
                      <a:pt x="109" y="533"/>
                    </a:cubicBezTo>
                    <a:cubicBezTo>
                      <a:pt x="109" y="533"/>
                      <a:pt x="109" y="533"/>
                      <a:pt x="109" y="533"/>
                    </a:cubicBezTo>
                    <a:cubicBezTo>
                      <a:pt x="109" y="533"/>
                      <a:pt x="109" y="533"/>
                      <a:pt x="109" y="533"/>
                    </a:cubicBezTo>
                    <a:cubicBezTo>
                      <a:pt x="109" y="534"/>
                      <a:pt x="110" y="533"/>
                      <a:pt x="110" y="534"/>
                    </a:cubicBezTo>
                    <a:cubicBezTo>
                      <a:pt x="110" y="534"/>
                      <a:pt x="110" y="534"/>
                      <a:pt x="110" y="534"/>
                    </a:cubicBezTo>
                    <a:cubicBezTo>
                      <a:pt x="110" y="534"/>
                      <a:pt x="110" y="534"/>
                      <a:pt x="111" y="534"/>
                    </a:cubicBezTo>
                    <a:cubicBezTo>
                      <a:pt x="111" y="534"/>
                      <a:pt x="111" y="534"/>
                      <a:pt x="111" y="534"/>
                    </a:cubicBezTo>
                    <a:cubicBezTo>
                      <a:pt x="111" y="535"/>
                      <a:pt x="112" y="535"/>
                      <a:pt x="112" y="536"/>
                    </a:cubicBezTo>
                    <a:cubicBezTo>
                      <a:pt x="112" y="537"/>
                      <a:pt x="113" y="537"/>
                      <a:pt x="114" y="537"/>
                    </a:cubicBezTo>
                    <a:cubicBezTo>
                      <a:pt x="114" y="537"/>
                      <a:pt x="114" y="537"/>
                      <a:pt x="114" y="537"/>
                    </a:cubicBezTo>
                    <a:cubicBezTo>
                      <a:pt x="114" y="538"/>
                      <a:pt x="115" y="538"/>
                      <a:pt x="115" y="538"/>
                    </a:cubicBezTo>
                    <a:cubicBezTo>
                      <a:pt x="115" y="538"/>
                      <a:pt x="115" y="538"/>
                      <a:pt x="115" y="538"/>
                    </a:cubicBezTo>
                    <a:cubicBezTo>
                      <a:pt x="115" y="538"/>
                      <a:pt x="115" y="539"/>
                      <a:pt x="115" y="539"/>
                    </a:cubicBezTo>
                    <a:cubicBezTo>
                      <a:pt x="116" y="540"/>
                      <a:pt x="117" y="541"/>
                      <a:pt x="118" y="542"/>
                    </a:cubicBezTo>
                    <a:cubicBezTo>
                      <a:pt x="119" y="542"/>
                      <a:pt x="120" y="543"/>
                      <a:pt x="120" y="544"/>
                    </a:cubicBezTo>
                    <a:cubicBezTo>
                      <a:pt x="121" y="545"/>
                      <a:pt x="121" y="545"/>
                      <a:pt x="122" y="545"/>
                    </a:cubicBezTo>
                    <a:cubicBezTo>
                      <a:pt x="122" y="545"/>
                      <a:pt x="122" y="544"/>
                      <a:pt x="123" y="544"/>
                    </a:cubicBezTo>
                    <a:cubicBezTo>
                      <a:pt x="123" y="544"/>
                      <a:pt x="123" y="544"/>
                      <a:pt x="123" y="544"/>
                    </a:cubicBezTo>
                    <a:cubicBezTo>
                      <a:pt x="123" y="545"/>
                      <a:pt x="124" y="546"/>
                      <a:pt x="125" y="546"/>
                    </a:cubicBezTo>
                    <a:cubicBezTo>
                      <a:pt x="125" y="546"/>
                      <a:pt x="125" y="546"/>
                      <a:pt x="125" y="546"/>
                    </a:cubicBezTo>
                    <a:cubicBezTo>
                      <a:pt x="125" y="547"/>
                      <a:pt x="126" y="548"/>
                      <a:pt x="126" y="549"/>
                    </a:cubicBezTo>
                    <a:cubicBezTo>
                      <a:pt x="126" y="549"/>
                      <a:pt x="127" y="550"/>
                      <a:pt x="127" y="550"/>
                    </a:cubicBezTo>
                    <a:cubicBezTo>
                      <a:pt x="128" y="549"/>
                      <a:pt x="129" y="550"/>
                      <a:pt x="130" y="550"/>
                    </a:cubicBezTo>
                    <a:cubicBezTo>
                      <a:pt x="130" y="550"/>
                      <a:pt x="130" y="550"/>
                      <a:pt x="130" y="550"/>
                    </a:cubicBezTo>
                    <a:cubicBezTo>
                      <a:pt x="130" y="551"/>
                      <a:pt x="130" y="551"/>
                      <a:pt x="131" y="551"/>
                    </a:cubicBezTo>
                    <a:cubicBezTo>
                      <a:pt x="131" y="551"/>
                      <a:pt x="131" y="551"/>
                      <a:pt x="131" y="551"/>
                    </a:cubicBezTo>
                    <a:cubicBezTo>
                      <a:pt x="132" y="553"/>
                      <a:pt x="134" y="555"/>
                      <a:pt x="136" y="555"/>
                    </a:cubicBezTo>
                    <a:cubicBezTo>
                      <a:pt x="136" y="556"/>
                      <a:pt x="137" y="555"/>
                      <a:pt x="137" y="555"/>
                    </a:cubicBezTo>
                    <a:cubicBezTo>
                      <a:pt x="137" y="556"/>
                      <a:pt x="137" y="556"/>
                      <a:pt x="137" y="556"/>
                    </a:cubicBezTo>
                    <a:cubicBezTo>
                      <a:pt x="137" y="556"/>
                      <a:pt x="138" y="556"/>
                      <a:pt x="138" y="556"/>
                    </a:cubicBezTo>
                    <a:cubicBezTo>
                      <a:pt x="138" y="556"/>
                      <a:pt x="138" y="556"/>
                      <a:pt x="138" y="556"/>
                    </a:cubicBezTo>
                    <a:cubicBezTo>
                      <a:pt x="138" y="557"/>
                      <a:pt x="138" y="557"/>
                      <a:pt x="139" y="558"/>
                    </a:cubicBezTo>
                    <a:cubicBezTo>
                      <a:pt x="139" y="558"/>
                      <a:pt x="140" y="559"/>
                      <a:pt x="141" y="559"/>
                    </a:cubicBezTo>
                    <a:cubicBezTo>
                      <a:pt x="141" y="559"/>
                      <a:pt x="141" y="559"/>
                      <a:pt x="142" y="559"/>
                    </a:cubicBezTo>
                    <a:cubicBezTo>
                      <a:pt x="142" y="559"/>
                      <a:pt x="143" y="559"/>
                      <a:pt x="143" y="560"/>
                    </a:cubicBezTo>
                    <a:cubicBezTo>
                      <a:pt x="144" y="561"/>
                      <a:pt x="144" y="561"/>
                      <a:pt x="145" y="561"/>
                    </a:cubicBezTo>
                    <a:cubicBezTo>
                      <a:pt x="147" y="561"/>
                      <a:pt x="148" y="561"/>
                      <a:pt x="149" y="562"/>
                    </a:cubicBezTo>
                    <a:cubicBezTo>
                      <a:pt x="149" y="562"/>
                      <a:pt x="149" y="562"/>
                      <a:pt x="149" y="562"/>
                    </a:cubicBezTo>
                    <a:cubicBezTo>
                      <a:pt x="149" y="562"/>
                      <a:pt x="149" y="563"/>
                      <a:pt x="149" y="563"/>
                    </a:cubicBezTo>
                    <a:cubicBezTo>
                      <a:pt x="150" y="563"/>
                      <a:pt x="151" y="564"/>
                      <a:pt x="151" y="564"/>
                    </a:cubicBezTo>
                    <a:cubicBezTo>
                      <a:pt x="152" y="565"/>
                      <a:pt x="153" y="565"/>
                      <a:pt x="153" y="565"/>
                    </a:cubicBezTo>
                    <a:cubicBezTo>
                      <a:pt x="155" y="565"/>
                      <a:pt x="156" y="565"/>
                      <a:pt x="158" y="566"/>
                    </a:cubicBezTo>
                    <a:cubicBezTo>
                      <a:pt x="158" y="566"/>
                      <a:pt x="158" y="566"/>
                      <a:pt x="158" y="566"/>
                    </a:cubicBezTo>
                    <a:cubicBezTo>
                      <a:pt x="158" y="566"/>
                      <a:pt x="158" y="567"/>
                      <a:pt x="158" y="567"/>
                    </a:cubicBezTo>
                    <a:cubicBezTo>
                      <a:pt x="158" y="568"/>
                      <a:pt x="158" y="568"/>
                      <a:pt x="159" y="568"/>
                    </a:cubicBezTo>
                    <a:cubicBezTo>
                      <a:pt x="159" y="568"/>
                      <a:pt x="159" y="568"/>
                      <a:pt x="159" y="568"/>
                    </a:cubicBezTo>
                    <a:cubicBezTo>
                      <a:pt x="159" y="569"/>
                      <a:pt x="159" y="569"/>
                      <a:pt x="160" y="569"/>
                    </a:cubicBezTo>
                    <a:cubicBezTo>
                      <a:pt x="160" y="570"/>
                      <a:pt x="160" y="570"/>
                      <a:pt x="160" y="570"/>
                    </a:cubicBezTo>
                    <a:cubicBezTo>
                      <a:pt x="160" y="570"/>
                      <a:pt x="161" y="570"/>
                      <a:pt x="161" y="570"/>
                    </a:cubicBezTo>
                    <a:cubicBezTo>
                      <a:pt x="161" y="570"/>
                      <a:pt x="161" y="570"/>
                      <a:pt x="161" y="570"/>
                    </a:cubicBezTo>
                    <a:cubicBezTo>
                      <a:pt x="161" y="571"/>
                      <a:pt x="162" y="571"/>
                      <a:pt x="162" y="571"/>
                    </a:cubicBezTo>
                    <a:cubicBezTo>
                      <a:pt x="163" y="572"/>
                      <a:pt x="162" y="572"/>
                      <a:pt x="162" y="573"/>
                    </a:cubicBezTo>
                    <a:cubicBezTo>
                      <a:pt x="162" y="573"/>
                      <a:pt x="162" y="573"/>
                      <a:pt x="163" y="573"/>
                    </a:cubicBezTo>
                    <a:cubicBezTo>
                      <a:pt x="163" y="574"/>
                      <a:pt x="163" y="574"/>
                      <a:pt x="164" y="574"/>
                    </a:cubicBezTo>
                    <a:cubicBezTo>
                      <a:pt x="164" y="574"/>
                      <a:pt x="165" y="575"/>
                      <a:pt x="165" y="574"/>
                    </a:cubicBezTo>
                    <a:cubicBezTo>
                      <a:pt x="165" y="574"/>
                      <a:pt x="165" y="574"/>
                      <a:pt x="165" y="574"/>
                    </a:cubicBezTo>
                    <a:cubicBezTo>
                      <a:pt x="165" y="574"/>
                      <a:pt x="165" y="574"/>
                      <a:pt x="165" y="574"/>
                    </a:cubicBezTo>
                    <a:cubicBezTo>
                      <a:pt x="165" y="574"/>
                      <a:pt x="165" y="574"/>
                      <a:pt x="165" y="574"/>
                    </a:cubicBezTo>
                    <a:cubicBezTo>
                      <a:pt x="166" y="575"/>
                      <a:pt x="167" y="575"/>
                      <a:pt x="168" y="575"/>
                    </a:cubicBezTo>
                    <a:cubicBezTo>
                      <a:pt x="168" y="575"/>
                      <a:pt x="168" y="575"/>
                      <a:pt x="168" y="575"/>
                    </a:cubicBezTo>
                    <a:cubicBezTo>
                      <a:pt x="168" y="575"/>
                      <a:pt x="168" y="575"/>
                      <a:pt x="168" y="575"/>
                    </a:cubicBezTo>
                    <a:cubicBezTo>
                      <a:pt x="168" y="576"/>
                      <a:pt x="168" y="576"/>
                      <a:pt x="168" y="576"/>
                    </a:cubicBezTo>
                    <a:cubicBezTo>
                      <a:pt x="169" y="576"/>
                      <a:pt x="170" y="576"/>
                      <a:pt x="171" y="577"/>
                    </a:cubicBezTo>
                    <a:cubicBezTo>
                      <a:pt x="171" y="577"/>
                      <a:pt x="172" y="577"/>
                      <a:pt x="172" y="577"/>
                    </a:cubicBezTo>
                    <a:cubicBezTo>
                      <a:pt x="173" y="576"/>
                      <a:pt x="173" y="576"/>
                      <a:pt x="174" y="576"/>
                    </a:cubicBezTo>
                    <a:cubicBezTo>
                      <a:pt x="174" y="576"/>
                      <a:pt x="174" y="576"/>
                      <a:pt x="174" y="576"/>
                    </a:cubicBezTo>
                    <a:cubicBezTo>
                      <a:pt x="174" y="577"/>
                      <a:pt x="175" y="577"/>
                      <a:pt x="176" y="577"/>
                    </a:cubicBezTo>
                    <a:cubicBezTo>
                      <a:pt x="177" y="576"/>
                      <a:pt x="177" y="576"/>
                      <a:pt x="178" y="576"/>
                    </a:cubicBezTo>
                    <a:cubicBezTo>
                      <a:pt x="178" y="576"/>
                      <a:pt x="178" y="576"/>
                      <a:pt x="178" y="576"/>
                    </a:cubicBezTo>
                    <a:cubicBezTo>
                      <a:pt x="178" y="577"/>
                      <a:pt x="179" y="578"/>
                      <a:pt x="180" y="578"/>
                    </a:cubicBezTo>
                    <a:cubicBezTo>
                      <a:pt x="180" y="578"/>
                      <a:pt x="181" y="578"/>
                      <a:pt x="181" y="579"/>
                    </a:cubicBezTo>
                    <a:cubicBezTo>
                      <a:pt x="181" y="579"/>
                      <a:pt x="181" y="580"/>
                      <a:pt x="181" y="581"/>
                    </a:cubicBezTo>
                    <a:cubicBezTo>
                      <a:pt x="181" y="581"/>
                      <a:pt x="181" y="581"/>
                      <a:pt x="182" y="581"/>
                    </a:cubicBezTo>
                    <a:cubicBezTo>
                      <a:pt x="182" y="581"/>
                      <a:pt x="182" y="581"/>
                      <a:pt x="182" y="581"/>
                    </a:cubicBezTo>
                    <a:cubicBezTo>
                      <a:pt x="182" y="579"/>
                      <a:pt x="183" y="578"/>
                      <a:pt x="185" y="579"/>
                    </a:cubicBezTo>
                    <a:cubicBezTo>
                      <a:pt x="185" y="579"/>
                      <a:pt x="186" y="578"/>
                      <a:pt x="186" y="578"/>
                    </a:cubicBezTo>
                    <a:cubicBezTo>
                      <a:pt x="186" y="578"/>
                      <a:pt x="187" y="578"/>
                      <a:pt x="187" y="577"/>
                    </a:cubicBezTo>
                    <a:cubicBezTo>
                      <a:pt x="187" y="577"/>
                      <a:pt x="187" y="577"/>
                      <a:pt x="187" y="577"/>
                    </a:cubicBezTo>
                    <a:cubicBezTo>
                      <a:pt x="188" y="578"/>
                      <a:pt x="189" y="579"/>
                      <a:pt x="189" y="580"/>
                    </a:cubicBezTo>
                    <a:cubicBezTo>
                      <a:pt x="189" y="580"/>
                      <a:pt x="190" y="580"/>
                      <a:pt x="190" y="580"/>
                    </a:cubicBezTo>
                    <a:cubicBezTo>
                      <a:pt x="191" y="579"/>
                      <a:pt x="192" y="580"/>
                      <a:pt x="192" y="581"/>
                    </a:cubicBezTo>
                    <a:cubicBezTo>
                      <a:pt x="193" y="582"/>
                      <a:pt x="194" y="582"/>
                      <a:pt x="196" y="582"/>
                    </a:cubicBezTo>
                    <a:cubicBezTo>
                      <a:pt x="196" y="582"/>
                      <a:pt x="196" y="583"/>
                      <a:pt x="196" y="583"/>
                    </a:cubicBezTo>
                    <a:cubicBezTo>
                      <a:pt x="196" y="584"/>
                      <a:pt x="196" y="584"/>
                      <a:pt x="196" y="584"/>
                    </a:cubicBezTo>
                    <a:cubicBezTo>
                      <a:pt x="196" y="584"/>
                      <a:pt x="196" y="584"/>
                      <a:pt x="196" y="584"/>
                    </a:cubicBezTo>
                    <a:cubicBezTo>
                      <a:pt x="196" y="584"/>
                      <a:pt x="196" y="584"/>
                      <a:pt x="196" y="584"/>
                    </a:cubicBezTo>
                    <a:cubicBezTo>
                      <a:pt x="196" y="584"/>
                      <a:pt x="196" y="584"/>
                      <a:pt x="196" y="584"/>
                    </a:cubicBezTo>
                    <a:cubicBezTo>
                      <a:pt x="196" y="585"/>
                      <a:pt x="196" y="585"/>
                      <a:pt x="196" y="585"/>
                    </a:cubicBezTo>
                    <a:cubicBezTo>
                      <a:pt x="196" y="585"/>
                      <a:pt x="196" y="586"/>
                      <a:pt x="196" y="586"/>
                    </a:cubicBezTo>
                    <a:cubicBezTo>
                      <a:pt x="196" y="587"/>
                      <a:pt x="197" y="587"/>
                      <a:pt x="197" y="587"/>
                    </a:cubicBezTo>
                    <a:cubicBezTo>
                      <a:pt x="197" y="587"/>
                      <a:pt x="198" y="588"/>
                      <a:pt x="198" y="588"/>
                    </a:cubicBezTo>
                    <a:cubicBezTo>
                      <a:pt x="198" y="588"/>
                      <a:pt x="198" y="588"/>
                      <a:pt x="198" y="588"/>
                    </a:cubicBezTo>
                    <a:cubicBezTo>
                      <a:pt x="198" y="588"/>
                      <a:pt x="198" y="588"/>
                      <a:pt x="198" y="588"/>
                    </a:cubicBezTo>
                    <a:cubicBezTo>
                      <a:pt x="198" y="588"/>
                      <a:pt x="198" y="588"/>
                      <a:pt x="198" y="588"/>
                    </a:cubicBezTo>
                    <a:cubicBezTo>
                      <a:pt x="198" y="588"/>
                      <a:pt x="198" y="588"/>
                      <a:pt x="198" y="588"/>
                    </a:cubicBezTo>
                    <a:cubicBezTo>
                      <a:pt x="199" y="588"/>
                      <a:pt x="199" y="587"/>
                      <a:pt x="199" y="587"/>
                    </a:cubicBezTo>
                    <a:cubicBezTo>
                      <a:pt x="199" y="587"/>
                      <a:pt x="200" y="586"/>
                      <a:pt x="201" y="586"/>
                    </a:cubicBezTo>
                    <a:cubicBezTo>
                      <a:pt x="201" y="586"/>
                      <a:pt x="201" y="586"/>
                      <a:pt x="201" y="586"/>
                    </a:cubicBezTo>
                    <a:cubicBezTo>
                      <a:pt x="202" y="586"/>
                      <a:pt x="202" y="586"/>
                      <a:pt x="201" y="585"/>
                    </a:cubicBezTo>
                    <a:cubicBezTo>
                      <a:pt x="201" y="585"/>
                      <a:pt x="201" y="585"/>
                      <a:pt x="201" y="585"/>
                    </a:cubicBezTo>
                    <a:cubicBezTo>
                      <a:pt x="200" y="585"/>
                      <a:pt x="200" y="585"/>
                      <a:pt x="200" y="584"/>
                    </a:cubicBezTo>
                    <a:cubicBezTo>
                      <a:pt x="200" y="584"/>
                      <a:pt x="201" y="584"/>
                      <a:pt x="201" y="584"/>
                    </a:cubicBezTo>
                    <a:cubicBezTo>
                      <a:pt x="202" y="584"/>
                      <a:pt x="203" y="584"/>
                      <a:pt x="204" y="584"/>
                    </a:cubicBezTo>
                    <a:cubicBezTo>
                      <a:pt x="204" y="584"/>
                      <a:pt x="205" y="584"/>
                      <a:pt x="205" y="585"/>
                    </a:cubicBezTo>
                    <a:cubicBezTo>
                      <a:pt x="205" y="585"/>
                      <a:pt x="205" y="585"/>
                      <a:pt x="205" y="586"/>
                    </a:cubicBezTo>
                    <a:cubicBezTo>
                      <a:pt x="205" y="586"/>
                      <a:pt x="205" y="586"/>
                      <a:pt x="206" y="586"/>
                    </a:cubicBezTo>
                    <a:cubicBezTo>
                      <a:pt x="206" y="586"/>
                      <a:pt x="207" y="585"/>
                      <a:pt x="207" y="586"/>
                    </a:cubicBezTo>
                    <a:cubicBezTo>
                      <a:pt x="207" y="586"/>
                      <a:pt x="207" y="586"/>
                      <a:pt x="208" y="586"/>
                    </a:cubicBezTo>
                    <a:cubicBezTo>
                      <a:pt x="208" y="586"/>
                      <a:pt x="209" y="586"/>
                      <a:pt x="209" y="586"/>
                    </a:cubicBezTo>
                    <a:cubicBezTo>
                      <a:pt x="209" y="586"/>
                      <a:pt x="209" y="585"/>
                      <a:pt x="208" y="585"/>
                    </a:cubicBezTo>
                    <a:cubicBezTo>
                      <a:pt x="208" y="585"/>
                      <a:pt x="208" y="585"/>
                      <a:pt x="208" y="585"/>
                    </a:cubicBezTo>
                    <a:cubicBezTo>
                      <a:pt x="209" y="584"/>
                      <a:pt x="210" y="584"/>
                      <a:pt x="210" y="584"/>
                    </a:cubicBezTo>
                    <a:cubicBezTo>
                      <a:pt x="210" y="584"/>
                      <a:pt x="210" y="584"/>
                      <a:pt x="210" y="584"/>
                    </a:cubicBezTo>
                    <a:cubicBezTo>
                      <a:pt x="211" y="585"/>
                      <a:pt x="211" y="585"/>
                      <a:pt x="211" y="585"/>
                    </a:cubicBezTo>
                    <a:cubicBezTo>
                      <a:pt x="212" y="586"/>
                      <a:pt x="212" y="586"/>
                      <a:pt x="213" y="587"/>
                    </a:cubicBezTo>
                    <a:cubicBezTo>
                      <a:pt x="212" y="587"/>
                      <a:pt x="212" y="587"/>
                      <a:pt x="212" y="587"/>
                    </a:cubicBezTo>
                    <a:cubicBezTo>
                      <a:pt x="211" y="588"/>
                      <a:pt x="211" y="588"/>
                      <a:pt x="212" y="589"/>
                    </a:cubicBezTo>
                    <a:cubicBezTo>
                      <a:pt x="212" y="590"/>
                      <a:pt x="212" y="590"/>
                      <a:pt x="213" y="590"/>
                    </a:cubicBezTo>
                    <a:cubicBezTo>
                      <a:pt x="213" y="591"/>
                      <a:pt x="214" y="590"/>
                      <a:pt x="214" y="590"/>
                    </a:cubicBezTo>
                    <a:cubicBezTo>
                      <a:pt x="214" y="589"/>
                      <a:pt x="214" y="589"/>
                      <a:pt x="214" y="588"/>
                    </a:cubicBezTo>
                    <a:cubicBezTo>
                      <a:pt x="214" y="588"/>
                      <a:pt x="214" y="588"/>
                      <a:pt x="215" y="587"/>
                    </a:cubicBezTo>
                    <a:cubicBezTo>
                      <a:pt x="215" y="587"/>
                      <a:pt x="215" y="587"/>
                      <a:pt x="215" y="587"/>
                    </a:cubicBezTo>
                    <a:cubicBezTo>
                      <a:pt x="217" y="587"/>
                      <a:pt x="218" y="587"/>
                      <a:pt x="219" y="588"/>
                    </a:cubicBezTo>
                    <a:cubicBezTo>
                      <a:pt x="220" y="588"/>
                      <a:pt x="221" y="588"/>
                      <a:pt x="222" y="588"/>
                    </a:cubicBezTo>
                    <a:cubicBezTo>
                      <a:pt x="222" y="588"/>
                      <a:pt x="222" y="588"/>
                      <a:pt x="222" y="588"/>
                    </a:cubicBezTo>
                    <a:cubicBezTo>
                      <a:pt x="222" y="589"/>
                      <a:pt x="223" y="589"/>
                      <a:pt x="224" y="589"/>
                    </a:cubicBezTo>
                    <a:cubicBezTo>
                      <a:pt x="224" y="589"/>
                      <a:pt x="224" y="589"/>
                      <a:pt x="224" y="589"/>
                    </a:cubicBezTo>
                    <a:cubicBezTo>
                      <a:pt x="224" y="590"/>
                      <a:pt x="223" y="590"/>
                      <a:pt x="223" y="591"/>
                    </a:cubicBezTo>
                    <a:cubicBezTo>
                      <a:pt x="223" y="591"/>
                      <a:pt x="223" y="592"/>
                      <a:pt x="223" y="592"/>
                    </a:cubicBezTo>
                    <a:cubicBezTo>
                      <a:pt x="224" y="592"/>
                      <a:pt x="225" y="593"/>
                      <a:pt x="226" y="593"/>
                    </a:cubicBezTo>
                    <a:cubicBezTo>
                      <a:pt x="226" y="593"/>
                      <a:pt x="227" y="593"/>
                      <a:pt x="227" y="593"/>
                    </a:cubicBezTo>
                    <a:cubicBezTo>
                      <a:pt x="228" y="592"/>
                      <a:pt x="229" y="592"/>
                      <a:pt x="229" y="591"/>
                    </a:cubicBezTo>
                    <a:cubicBezTo>
                      <a:pt x="229" y="591"/>
                      <a:pt x="229" y="591"/>
                      <a:pt x="229" y="591"/>
                    </a:cubicBezTo>
                    <a:cubicBezTo>
                      <a:pt x="230" y="592"/>
                      <a:pt x="231" y="593"/>
                      <a:pt x="231" y="594"/>
                    </a:cubicBezTo>
                    <a:cubicBezTo>
                      <a:pt x="232" y="595"/>
                      <a:pt x="232" y="595"/>
                      <a:pt x="233" y="595"/>
                    </a:cubicBezTo>
                    <a:cubicBezTo>
                      <a:pt x="233" y="595"/>
                      <a:pt x="233" y="595"/>
                      <a:pt x="233" y="595"/>
                    </a:cubicBezTo>
                    <a:cubicBezTo>
                      <a:pt x="233" y="595"/>
                      <a:pt x="233" y="595"/>
                      <a:pt x="233" y="595"/>
                    </a:cubicBezTo>
                    <a:cubicBezTo>
                      <a:pt x="233" y="595"/>
                      <a:pt x="233" y="595"/>
                      <a:pt x="233" y="595"/>
                    </a:cubicBezTo>
                    <a:cubicBezTo>
                      <a:pt x="233" y="595"/>
                      <a:pt x="233" y="595"/>
                      <a:pt x="234" y="596"/>
                    </a:cubicBezTo>
                    <a:cubicBezTo>
                      <a:pt x="234" y="595"/>
                      <a:pt x="234" y="595"/>
                      <a:pt x="234" y="595"/>
                    </a:cubicBezTo>
                    <a:cubicBezTo>
                      <a:pt x="234" y="595"/>
                      <a:pt x="234" y="596"/>
                      <a:pt x="234" y="596"/>
                    </a:cubicBezTo>
                    <a:cubicBezTo>
                      <a:pt x="234" y="596"/>
                      <a:pt x="234" y="596"/>
                      <a:pt x="234" y="596"/>
                    </a:cubicBezTo>
                    <a:cubicBezTo>
                      <a:pt x="234" y="596"/>
                      <a:pt x="234" y="597"/>
                      <a:pt x="234" y="597"/>
                    </a:cubicBezTo>
                    <a:cubicBezTo>
                      <a:pt x="234" y="597"/>
                      <a:pt x="234" y="596"/>
                      <a:pt x="234" y="596"/>
                    </a:cubicBezTo>
                    <a:cubicBezTo>
                      <a:pt x="235" y="596"/>
                      <a:pt x="235" y="596"/>
                      <a:pt x="235" y="597"/>
                    </a:cubicBezTo>
                    <a:cubicBezTo>
                      <a:pt x="235" y="597"/>
                      <a:pt x="236" y="597"/>
                      <a:pt x="236" y="597"/>
                    </a:cubicBezTo>
                    <a:cubicBezTo>
                      <a:pt x="237" y="597"/>
                      <a:pt x="237" y="597"/>
                      <a:pt x="237" y="597"/>
                    </a:cubicBezTo>
                    <a:cubicBezTo>
                      <a:pt x="237" y="597"/>
                      <a:pt x="237" y="597"/>
                      <a:pt x="237" y="597"/>
                    </a:cubicBezTo>
                    <a:cubicBezTo>
                      <a:pt x="236" y="597"/>
                      <a:pt x="236" y="597"/>
                      <a:pt x="236" y="598"/>
                    </a:cubicBezTo>
                    <a:cubicBezTo>
                      <a:pt x="237" y="598"/>
                      <a:pt x="237" y="598"/>
                      <a:pt x="238" y="598"/>
                    </a:cubicBezTo>
                    <a:cubicBezTo>
                      <a:pt x="238" y="598"/>
                      <a:pt x="239" y="598"/>
                      <a:pt x="239" y="598"/>
                    </a:cubicBezTo>
                    <a:cubicBezTo>
                      <a:pt x="239" y="598"/>
                      <a:pt x="239" y="598"/>
                      <a:pt x="239" y="598"/>
                    </a:cubicBezTo>
                    <a:cubicBezTo>
                      <a:pt x="239" y="598"/>
                      <a:pt x="239" y="598"/>
                      <a:pt x="239" y="598"/>
                    </a:cubicBezTo>
                    <a:cubicBezTo>
                      <a:pt x="239" y="598"/>
                      <a:pt x="239" y="598"/>
                      <a:pt x="239" y="598"/>
                    </a:cubicBezTo>
                    <a:cubicBezTo>
                      <a:pt x="239" y="599"/>
                      <a:pt x="240" y="600"/>
                      <a:pt x="240" y="600"/>
                    </a:cubicBezTo>
                    <a:cubicBezTo>
                      <a:pt x="240" y="601"/>
                      <a:pt x="240" y="601"/>
                      <a:pt x="241" y="601"/>
                    </a:cubicBezTo>
                    <a:cubicBezTo>
                      <a:pt x="241" y="602"/>
                      <a:pt x="241" y="602"/>
                      <a:pt x="241" y="602"/>
                    </a:cubicBezTo>
                    <a:cubicBezTo>
                      <a:pt x="241" y="602"/>
                      <a:pt x="241" y="602"/>
                      <a:pt x="242" y="602"/>
                    </a:cubicBezTo>
                    <a:cubicBezTo>
                      <a:pt x="242" y="602"/>
                      <a:pt x="242" y="602"/>
                      <a:pt x="242" y="602"/>
                    </a:cubicBezTo>
                    <a:cubicBezTo>
                      <a:pt x="242" y="602"/>
                      <a:pt x="241" y="601"/>
                      <a:pt x="241" y="601"/>
                    </a:cubicBezTo>
                    <a:cubicBezTo>
                      <a:pt x="242" y="601"/>
                      <a:pt x="242" y="601"/>
                      <a:pt x="241" y="601"/>
                    </a:cubicBezTo>
                    <a:cubicBezTo>
                      <a:pt x="241" y="600"/>
                      <a:pt x="241" y="600"/>
                      <a:pt x="241" y="600"/>
                    </a:cubicBezTo>
                    <a:cubicBezTo>
                      <a:pt x="242" y="600"/>
                      <a:pt x="243" y="600"/>
                      <a:pt x="243" y="600"/>
                    </a:cubicBezTo>
                    <a:cubicBezTo>
                      <a:pt x="244" y="600"/>
                      <a:pt x="244" y="600"/>
                      <a:pt x="245" y="600"/>
                    </a:cubicBezTo>
                    <a:cubicBezTo>
                      <a:pt x="245" y="600"/>
                      <a:pt x="245" y="601"/>
                      <a:pt x="246" y="601"/>
                    </a:cubicBezTo>
                    <a:cubicBezTo>
                      <a:pt x="246" y="601"/>
                      <a:pt x="246" y="601"/>
                      <a:pt x="246" y="601"/>
                    </a:cubicBezTo>
                    <a:cubicBezTo>
                      <a:pt x="246" y="602"/>
                      <a:pt x="246" y="602"/>
                      <a:pt x="247" y="602"/>
                    </a:cubicBezTo>
                    <a:cubicBezTo>
                      <a:pt x="247" y="602"/>
                      <a:pt x="247" y="602"/>
                      <a:pt x="247" y="602"/>
                    </a:cubicBezTo>
                    <a:cubicBezTo>
                      <a:pt x="248" y="602"/>
                      <a:pt x="248" y="602"/>
                      <a:pt x="248" y="602"/>
                    </a:cubicBezTo>
                    <a:cubicBezTo>
                      <a:pt x="248" y="602"/>
                      <a:pt x="248" y="601"/>
                      <a:pt x="248" y="601"/>
                    </a:cubicBezTo>
                    <a:cubicBezTo>
                      <a:pt x="248" y="601"/>
                      <a:pt x="248" y="600"/>
                      <a:pt x="248" y="600"/>
                    </a:cubicBezTo>
                    <a:cubicBezTo>
                      <a:pt x="249" y="600"/>
                      <a:pt x="249" y="600"/>
                      <a:pt x="250" y="601"/>
                    </a:cubicBezTo>
                    <a:cubicBezTo>
                      <a:pt x="250" y="600"/>
                      <a:pt x="250" y="600"/>
                      <a:pt x="250" y="599"/>
                    </a:cubicBezTo>
                    <a:cubicBezTo>
                      <a:pt x="250" y="598"/>
                      <a:pt x="250" y="598"/>
                      <a:pt x="249" y="598"/>
                    </a:cubicBezTo>
                    <a:cubicBezTo>
                      <a:pt x="249" y="598"/>
                      <a:pt x="249" y="598"/>
                      <a:pt x="248" y="598"/>
                    </a:cubicBezTo>
                    <a:cubicBezTo>
                      <a:pt x="248" y="598"/>
                      <a:pt x="248" y="598"/>
                      <a:pt x="248" y="598"/>
                    </a:cubicBezTo>
                    <a:cubicBezTo>
                      <a:pt x="247" y="599"/>
                      <a:pt x="247" y="599"/>
                      <a:pt x="247" y="599"/>
                    </a:cubicBezTo>
                    <a:cubicBezTo>
                      <a:pt x="246" y="599"/>
                      <a:pt x="246" y="599"/>
                      <a:pt x="245" y="599"/>
                    </a:cubicBezTo>
                    <a:cubicBezTo>
                      <a:pt x="244" y="599"/>
                      <a:pt x="244" y="599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7"/>
                      <a:pt x="242" y="597"/>
                      <a:pt x="242" y="597"/>
                    </a:cubicBezTo>
                    <a:cubicBezTo>
                      <a:pt x="242" y="597"/>
                      <a:pt x="242" y="597"/>
                      <a:pt x="242" y="597"/>
                    </a:cubicBezTo>
                    <a:cubicBezTo>
                      <a:pt x="242" y="597"/>
                      <a:pt x="242" y="596"/>
                      <a:pt x="242" y="596"/>
                    </a:cubicBezTo>
                    <a:cubicBezTo>
                      <a:pt x="242" y="596"/>
                      <a:pt x="242" y="596"/>
                      <a:pt x="243" y="596"/>
                    </a:cubicBezTo>
                    <a:cubicBezTo>
                      <a:pt x="243" y="596"/>
                      <a:pt x="244" y="596"/>
                      <a:pt x="244" y="596"/>
                    </a:cubicBezTo>
                    <a:cubicBezTo>
                      <a:pt x="244" y="596"/>
                      <a:pt x="244" y="596"/>
                      <a:pt x="244" y="596"/>
                    </a:cubicBezTo>
                    <a:cubicBezTo>
                      <a:pt x="244" y="597"/>
                      <a:pt x="244" y="597"/>
                      <a:pt x="244" y="597"/>
                    </a:cubicBezTo>
                    <a:cubicBezTo>
                      <a:pt x="245" y="598"/>
                      <a:pt x="245" y="598"/>
                      <a:pt x="245" y="597"/>
                    </a:cubicBezTo>
                    <a:cubicBezTo>
                      <a:pt x="245" y="597"/>
                      <a:pt x="245" y="597"/>
                      <a:pt x="245" y="596"/>
                    </a:cubicBezTo>
                    <a:cubicBezTo>
                      <a:pt x="245" y="596"/>
                      <a:pt x="245" y="596"/>
                      <a:pt x="245" y="596"/>
                    </a:cubicBezTo>
                    <a:cubicBezTo>
                      <a:pt x="245" y="596"/>
                      <a:pt x="245" y="596"/>
                      <a:pt x="245" y="596"/>
                    </a:cubicBezTo>
                    <a:cubicBezTo>
                      <a:pt x="245" y="596"/>
                      <a:pt x="246" y="596"/>
                      <a:pt x="246" y="596"/>
                    </a:cubicBezTo>
                    <a:cubicBezTo>
                      <a:pt x="247" y="597"/>
                      <a:pt x="247" y="597"/>
                      <a:pt x="248" y="596"/>
                    </a:cubicBezTo>
                    <a:cubicBezTo>
                      <a:pt x="249" y="596"/>
                      <a:pt x="249" y="596"/>
                      <a:pt x="249" y="596"/>
                    </a:cubicBezTo>
                    <a:cubicBezTo>
                      <a:pt x="250" y="596"/>
                      <a:pt x="250" y="596"/>
                      <a:pt x="250" y="596"/>
                    </a:cubicBezTo>
                    <a:cubicBezTo>
                      <a:pt x="250" y="596"/>
                      <a:pt x="250" y="596"/>
                      <a:pt x="250" y="596"/>
                    </a:cubicBezTo>
                    <a:cubicBezTo>
                      <a:pt x="251" y="597"/>
                      <a:pt x="252" y="597"/>
                      <a:pt x="253" y="597"/>
                    </a:cubicBezTo>
                    <a:cubicBezTo>
                      <a:pt x="253" y="597"/>
                      <a:pt x="253" y="597"/>
                      <a:pt x="253" y="597"/>
                    </a:cubicBezTo>
                    <a:cubicBezTo>
                      <a:pt x="253" y="597"/>
                      <a:pt x="253" y="597"/>
                      <a:pt x="253" y="597"/>
                    </a:cubicBezTo>
                    <a:cubicBezTo>
                      <a:pt x="253" y="597"/>
                      <a:pt x="253" y="597"/>
                      <a:pt x="253" y="597"/>
                    </a:cubicBezTo>
                    <a:cubicBezTo>
                      <a:pt x="253" y="598"/>
                      <a:pt x="253" y="598"/>
                      <a:pt x="254" y="598"/>
                    </a:cubicBezTo>
                    <a:cubicBezTo>
                      <a:pt x="255" y="598"/>
                      <a:pt x="255" y="599"/>
                      <a:pt x="256" y="599"/>
                    </a:cubicBezTo>
                    <a:cubicBezTo>
                      <a:pt x="256" y="599"/>
                      <a:pt x="256" y="600"/>
                      <a:pt x="256" y="600"/>
                    </a:cubicBezTo>
                    <a:cubicBezTo>
                      <a:pt x="257" y="600"/>
                      <a:pt x="257" y="600"/>
                      <a:pt x="258" y="600"/>
                    </a:cubicBezTo>
                    <a:cubicBezTo>
                      <a:pt x="258" y="600"/>
                      <a:pt x="258" y="600"/>
                      <a:pt x="258" y="601"/>
                    </a:cubicBezTo>
                    <a:cubicBezTo>
                      <a:pt x="259" y="601"/>
                      <a:pt x="258" y="601"/>
                      <a:pt x="258" y="601"/>
                    </a:cubicBezTo>
                    <a:cubicBezTo>
                      <a:pt x="258" y="601"/>
                      <a:pt x="257" y="602"/>
                      <a:pt x="257" y="602"/>
                    </a:cubicBezTo>
                    <a:cubicBezTo>
                      <a:pt x="257" y="602"/>
                      <a:pt x="256" y="601"/>
                      <a:pt x="256" y="601"/>
                    </a:cubicBezTo>
                    <a:cubicBezTo>
                      <a:pt x="255" y="600"/>
                      <a:pt x="255" y="600"/>
                      <a:pt x="254" y="601"/>
                    </a:cubicBezTo>
                    <a:cubicBezTo>
                      <a:pt x="254" y="601"/>
                      <a:pt x="254" y="601"/>
                      <a:pt x="253" y="601"/>
                    </a:cubicBezTo>
                    <a:cubicBezTo>
                      <a:pt x="253" y="602"/>
                      <a:pt x="253" y="602"/>
                      <a:pt x="254" y="603"/>
                    </a:cubicBezTo>
                    <a:cubicBezTo>
                      <a:pt x="254" y="603"/>
                      <a:pt x="254" y="603"/>
                      <a:pt x="254" y="603"/>
                    </a:cubicBezTo>
                    <a:cubicBezTo>
                      <a:pt x="255" y="604"/>
                      <a:pt x="255" y="604"/>
                      <a:pt x="255" y="603"/>
                    </a:cubicBezTo>
                    <a:cubicBezTo>
                      <a:pt x="255" y="603"/>
                      <a:pt x="255" y="602"/>
                      <a:pt x="255" y="602"/>
                    </a:cubicBezTo>
                    <a:cubicBezTo>
                      <a:pt x="255" y="602"/>
                      <a:pt x="255" y="602"/>
                      <a:pt x="255" y="602"/>
                    </a:cubicBezTo>
                    <a:cubicBezTo>
                      <a:pt x="255" y="602"/>
                      <a:pt x="255" y="602"/>
                      <a:pt x="255" y="602"/>
                    </a:cubicBezTo>
                    <a:cubicBezTo>
                      <a:pt x="255" y="602"/>
                      <a:pt x="255" y="602"/>
                      <a:pt x="255" y="602"/>
                    </a:cubicBezTo>
                    <a:cubicBezTo>
                      <a:pt x="256" y="602"/>
                      <a:pt x="256" y="602"/>
                      <a:pt x="256" y="602"/>
                    </a:cubicBezTo>
                    <a:cubicBezTo>
                      <a:pt x="256" y="602"/>
                      <a:pt x="256" y="602"/>
                      <a:pt x="256" y="602"/>
                    </a:cubicBezTo>
                    <a:cubicBezTo>
                      <a:pt x="256" y="602"/>
                      <a:pt x="256" y="602"/>
                      <a:pt x="256" y="602"/>
                    </a:cubicBezTo>
                    <a:cubicBezTo>
                      <a:pt x="256" y="602"/>
                      <a:pt x="256" y="602"/>
                      <a:pt x="256" y="602"/>
                    </a:cubicBezTo>
                    <a:cubicBezTo>
                      <a:pt x="256" y="602"/>
                      <a:pt x="256" y="602"/>
                      <a:pt x="256" y="602"/>
                    </a:cubicBezTo>
                    <a:cubicBezTo>
                      <a:pt x="256" y="602"/>
                      <a:pt x="257" y="603"/>
                      <a:pt x="256" y="604"/>
                    </a:cubicBezTo>
                    <a:cubicBezTo>
                      <a:pt x="256" y="604"/>
                      <a:pt x="256" y="605"/>
                      <a:pt x="256" y="606"/>
                    </a:cubicBezTo>
                    <a:cubicBezTo>
                      <a:pt x="256" y="606"/>
                      <a:pt x="257" y="606"/>
                      <a:pt x="257" y="606"/>
                    </a:cubicBezTo>
                    <a:cubicBezTo>
                      <a:pt x="257" y="606"/>
                      <a:pt x="257" y="605"/>
                      <a:pt x="258" y="605"/>
                    </a:cubicBezTo>
                    <a:cubicBezTo>
                      <a:pt x="258" y="605"/>
                      <a:pt x="258" y="605"/>
                      <a:pt x="258" y="605"/>
                    </a:cubicBezTo>
                    <a:cubicBezTo>
                      <a:pt x="258" y="605"/>
                      <a:pt x="258" y="605"/>
                      <a:pt x="258" y="605"/>
                    </a:cubicBezTo>
                    <a:cubicBezTo>
                      <a:pt x="258" y="605"/>
                      <a:pt x="259" y="605"/>
                      <a:pt x="259" y="606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5"/>
                      <a:pt x="259" y="605"/>
                      <a:pt x="259" y="605"/>
                    </a:cubicBezTo>
                    <a:cubicBezTo>
                      <a:pt x="259" y="606"/>
                      <a:pt x="259" y="606"/>
                      <a:pt x="259" y="606"/>
                    </a:cubicBezTo>
                    <a:cubicBezTo>
                      <a:pt x="259" y="606"/>
                      <a:pt x="259" y="606"/>
                      <a:pt x="260" y="606"/>
                    </a:cubicBezTo>
                    <a:cubicBezTo>
                      <a:pt x="260" y="606"/>
                      <a:pt x="260" y="606"/>
                      <a:pt x="260" y="606"/>
                    </a:cubicBezTo>
                    <a:cubicBezTo>
                      <a:pt x="260" y="606"/>
                      <a:pt x="260" y="607"/>
                      <a:pt x="260" y="607"/>
                    </a:cubicBezTo>
                    <a:cubicBezTo>
                      <a:pt x="260" y="607"/>
                      <a:pt x="260" y="607"/>
                      <a:pt x="260" y="607"/>
                    </a:cubicBezTo>
                    <a:cubicBezTo>
                      <a:pt x="261" y="608"/>
                      <a:pt x="261" y="608"/>
                      <a:pt x="262" y="608"/>
                    </a:cubicBezTo>
                    <a:cubicBezTo>
                      <a:pt x="263" y="608"/>
                      <a:pt x="263" y="608"/>
                      <a:pt x="263" y="608"/>
                    </a:cubicBezTo>
                    <a:cubicBezTo>
                      <a:pt x="263" y="609"/>
                      <a:pt x="264" y="609"/>
                      <a:pt x="264" y="609"/>
                    </a:cubicBezTo>
                    <a:cubicBezTo>
                      <a:pt x="266" y="609"/>
                      <a:pt x="267" y="609"/>
                      <a:pt x="269" y="609"/>
                    </a:cubicBezTo>
                    <a:cubicBezTo>
                      <a:pt x="269" y="609"/>
                      <a:pt x="269" y="609"/>
                      <a:pt x="269" y="609"/>
                    </a:cubicBezTo>
                    <a:cubicBezTo>
                      <a:pt x="269" y="609"/>
                      <a:pt x="269" y="609"/>
                      <a:pt x="269" y="609"/>
                    </a:cubicBezTo>
                    <a:cubicBezTo>
                      <a:pt x="269" y="609"/>
                      <a:pt x="269" y="609"/>
                      <a:pt x="269" y="609"/>
                    </a:cubicBezTo>
                    <a:cubicBezTo>
                      <a:pt x="269" y="610"/>
                      <a:pt x="269" y="610"/>
                      <a:pt x="270" y="610"/>
                    </a:cubicBezTo>
                    <a:cubicBezTo>
                      <a:pt x="271" y="610"/>
                      <a:pt x="272" y="610"/>
                      <a:pt x="272" y="610"/>
                    </a:cubicBezTo>
                    <a:cubicBezTo>
                      <a:pt x="273" y="611"/>
                      <a:pt x="273" y="611"/>
                      <a:pt x="273" y="611"/>
                    </a:cubicBezTo>
                    <a:cubicBezTo>
                      <a:pt x="274" y="611"/>
                      <a:pt x="276" y="611"/>
                      <a:pt x="277" y="611"/>
                    </a:cubicBezTo>
                    <a:cubicBezTo>
                      <a:pt x="277" y="611"/>
                      <a:pt x="278" y="610"/>
                      <a:pt x="278" y="610"/>
                    </a:cubicBezTo>
                    <a:cubicBezTo>
                      <a:pt x="278" y="609"/>
                      <a:pt x="278" y="608"/>
                      <a:pt x="279" y="608"/>
                    </a:cubicBezTo>
                    <a:cubicBezTo>
                      <a:pt x="280" y="610"/>
                      <a:pt x="282" y="611"/>
                      <a:pt x="284" y="610"/>
                    </a:cubicBezTo>
                    <a:cubicBezTo>
                      <a:pt x="284" y="610"/>
                      <a:pt x="284" y="610"/>
                      <a:pt x="284" y="610"/>
                    </a:cubicBezTo>
                    <a:cubicBezTo>
                      <a:pt x="284" y="610"/>
                      <a:pt x="284" y="611"/>
                      <a:pt x="285" y="611"/>
                    </a:cubicBezTo>
                    <a:cubicBezTo>
                      <a:pt x="285" y="611"/>
                      <a:pt x="286" y="611"/>
                      <a:pt x="287" y="611"/>
                    </a:cubicBezTo>
                    <a:cubicBezTo>
                      <a:pt x="288" y="611"/>
                      <a:pt x="288" y="610"/>
                      <a:pt x="288" y="610"/>
                    </a:cubicBezTo>
                    <a:cubicBezTo>
                      <a:pt x="287" y="609"/>
                      <a:pt x="287" y="608"/>
                      <a:pt x="286" y="608"/>
                    </a:cubicBezTo>
                    <a:cubicBezTo>
                      <a:pt x="285" y="608"/>
                      <a:pt x="285" y="608"/>
                      <a:pt x="284" y="609"/>
                    </a:cubicBezTo>
                    <a:cubicBezTo>
                      <a:pt x="284" y="609"/>
                      <a:pt x="284" y="609"/>
                      <a:pt x="283" y="609"/>
                    </a:cubicBezTo>
                    <a:cubicBezTo>
                      <a:pt x="283" y="609"/>
                      <a:pt x="283" y="609"/>
                      <a:pt x="282" y="608"/>
                    </a:cubicBezTo>
                    <a:cubicBezTo>
                      <a:pt x="282" y="608"/>
                      <a:pt x="281" y="608"/>
                      <a:pt x="281" y="608"/>
                    </a:cubicBezTo>
                    <a:cubicBezTo>
                      <a:pt x="280" y="608"/>
                      <a:pt x="280" y="608"/>
                      <a:pt x="279" y="608"/>
                    </a:cubicBezTo>
                    <a:cubicBezTo>
                      <a:pt x="279" y="607"/>
                      <a:pt x="278" y="607"/>
                      <a:pt x="278" y="607"/>
                    </a:cubicBezTo>
                    <a:cubicBezTo>
                      <a:pt x="278" y="607"/>
                      <a:pt x="277" y="606"/>
                      <a:pt x="277" y="606"/>
                    </a:cubicBezTo>
                    <a:cubicBezTo>
                      <a:pt x="277" y="606"/>
                      <a:pt x="276" y="605"/>
                      <a:pt x="276" y="606"/>
                    </a:cubicBezTo>
                    <a:cubicBezTo>
                      <a:pt x="276" y="606"/>
                      <a:pt x="275" y="606"/>
                      <a:pt x="275" y="606"/>
                    </a:cubicBezTo>
                    <a:cubicBezTo>
                      <a:pt x="274" y="607"/>
                      <a:pt x="274" y="607"/>
                      <a:pt x="273" y="607"/>
                    </a:cubicBezTo>
                    <a:cubicBezTo>
                      <a:pt x="272" y="608"/>
                      <a:pt x="272" y="608"/>
                      <a:pt x="272" y="608"/>
                    </a:cubicBezTo>
                    <a:cubicBezTo>
                      <a:pt x="271" y="608"/>
                      <a:pt x="271" y="608"/>
                      <a:pt x="271" y="607"/>
                    </a:cubicBezTo>
                    <a:cubicBezTo>
                      <a:pt x="271" y="607"/>
                      <a:pt x="271" y="607"/>
                      <a:pt x="270" y="607"/>
                    </a:cubicBezTo>
                    <a:cubicBezTo>
                      <a:pt x="270" y="607"/>
                      <a:pt x="270" y="607"/>
                      <a:pt x="270" y="607"/>
                    </a:cubicBezTo>
                    <a:cubicBezTo>
                      <a:pt x="270" y="607"/>
                      <a:pt x="270" y="607"/>
                      <a:pt x="270" y="607"/>
                    </a:cubicBezTo>
                    <a:cubicBezTo>
                      <a:pt x="270" y="607"/>
                      <a:pt x="270" y="606"/>
                      <a:pt x="270" y="606"/>
                    </a:cubicBezTo>
                    <a:cubicBezTo>
                      <a:pt x="270" y="606"/>
                      <a:pt x="269" y="605"/>
                      <a:pt x="269" y="606"/>
                    </a:cubicBezTo>
                    <a:cubicBezTo>
                      <a:pt x="268" y="606"/>
                      <a:pt x="268" y="606"/>
                      <a:pt x="267" y="606"/>
                    </a:cubicBezTo>
                    <a:cubicBezTo>
                      <a:pt x="266" y="606"/>
                      <a:pt x="265" y="605"/>
                      <a:pt x="264" y="605"/>
                    </a:cubicBezTo>
                    <a:cubicBezTo>
                      <a:pt x="264" y="605"/>
                      <a:pt x="263" y="605"/>
                      <a:pt x="263" y="605"/>
                    </a:cubicBezTo>
                    <a:cubicBezTo>
                      <a:pt x="263" y="604"/>
                      <a:pt x="263" y="603"/>
                      <a:pt x="262" y="603"/>
                    </a:cubicBezTo>
                    <a:cubicBezTo>
                      <a:pt x="262" y="602"/>
                      <a:pt x="262" y="601"/>
                      <a:pt x="262" y="600"/>
                    </a:cubicBezTo>
                    <a:cubicBezTo>
                      <a:pt x="262" y="600"/>
                      <a:pt x="262" y="599"/>
                      <a:pt x="262" y="599"/>
                    </a:cubicBezTo>
                    <a:cubicBezTo>
                      <a:pt x="262" y="599"/>
                      <a:pt x="262" y="599"/>
                      <a:pt x="262" y="599"/>
                    </a:cubicBezTo>
                    <a:cubicBezTo>
                      <a:pt x="262" y="599"/>
                      <a:pt x="262" y="599"/>
                      <a:pt x="262" y="599"/>
                    </a:cubicBezTo>
                    <a:cubicBezTo>
                      <a:pt x="262" y="599"/>
                      <a:pt x="262" y="599"/>
                      <a:pt x="262" y="599"/>
                    </a:cubicBezTo>
                    <a:cubicBezTo>
                      <a:pt x="262" y="599"/>
                      <a:pt x="262" y="599"/>
                      <a:pt x="262" y="599"/>
                    </a:cubicBezTo>
                    <a:cubicBezTo>
                      <a:pt x="262" y="599"/>
                      <a:pt x="262" y="599"/>
                      <a:pt x="262" y="599"/>
                    </a:cubicBezTo>
                    <a:cubicBezTo>
                      <a:pt x="262" y="599"/>
                      <a:pt x="262" y="599"/>
                      <a:pt x="262" y="599"/>
                    </a:cubicBezTo>
                    <a:cubicBezTo>
                      <a:pt x="262" y="599"/>
                      <a:pt x="262" y="598"/>
                      <a:pt x="263" y="598"/>
                    </a:cubicBezTo>
                    <a:cubicBezTo>
                      <a:pt x="264" y="599"/>
                      <a:pt x="265" y="599"/>
                      <a:pt x="265" y="598"/>
                    </a:cubicBezTo>
                    <a:cubicBezTo>
                      <a:pt x="266" y="598"/>
                      <a:pt x="267" y="598"/>
                      <a:pt x="267" y="598"/>
                    </a:cubicBezTo>
                    <a:cubicBezTo>
                      <a:pt x="270" y="598"/>
                      <a:pt x="273" y="599"/>
                      <a:pt x="276" y="600"/>
                    </a:cubicBezTo>
                    <a:cubicBezTo>
                      <a:pt x="277" y="600"/>
                      <a:pt x="278" y="601"/>
                      <a:pt x="280" y="601"/>
                    </a:cubicBezTo>
                    <a:cubicBezTo>
                      <a:pt x="280" y="601"/>
                      <a:pt x="281" y="601"/>
                      <a:pt x="281" y="601"/>
                    </a:cubicBezTo>
                    <a:cubicBezTo>
                      <a:pt x="282" y="601"/>
                      <a:pt x="283" y="602"/>
                      <a:pt x="283" y="601"/>
                    </a:cubicBezTo>
                    <a:cubicBezTo>
                      <a:pt x="285" y="601"/>
                      <a:pt x="287" y="601"/>
                      <a:pt x="289" y="602"/>
                    </a:cubicBezTo>
                    <a:cubicBezTo>
                      <a:pt x="289" y="602"/>
                      <a:pt x="290" y="602"/>
                      <a:pt x="291" y="602"/>
                    </a:cubicBezTo>
                    <a:cubicBezTo>
                      <a:pt x="292" y="601"/>
                      <a:pt x="293" y="602"/>
                      <a:pt x="294" y="602"/>
                    </a:cubicBezTo>
                    <a:cubicBezTo>
                      <a:pt x="295" y="603"/>
                      <a:pt x="296" y="603"/>
                      <a:pt x="298" y="603"/>
                    </a:cubicBezTo>
                    <a:cubicBezTo>
                      <a:pt x="300" y="602"/>
                      <a:pt x="302" y="603"/>
                      <a:pt x="304" y="603"/>
                    </a:cubicBezTo>
                    <a:cubicBezTo>
                      <a:pt x="304" y="603"/>
                      <a:pt x="305" y="603"/>
                      <a:pt x="306" y="603"/>
                    </a:cubicBezTo>
                    <a:cubicBezTo>
                      <a:pt x="307" y="604"/>
                      <a:pt x="308" y="604"/>
                      <a:pt x="309" y="604"/>
                    </a:cubicBezTo>
                    <a:cubicBezTo>
                      <a:pt x="311" y="604"/>
                      <a:pt x="312" y="604"/>
                      <a:pt x="314" y="604"/>
                    </a:cubicBezTo>
                    <a:cubicBezTo>
                      <a:pt x="315" y="605"/>
                      <a:pt x="316" y="605"/>
                      <a:pt x="318" y="605"/>
                    </a:cubicBezTo>
                    <a:cubicBezTo>
                      <a:pt x="318" y="605"/>
                      <a:pt x="318" y="606"/>
                      <a:pt x="317" y="606"/>
                    </a:cubicBezTo>
                    <a:cubicBezTo>
                      <a:pt x="317" y="606"/>
                      <a:pt x="318" y="607"/>
                      <a:pt x="318" y="607"/>
                    </a:cubicBezTo>
                    <a:cubicBezTo>
                      <a:pt x="318" y="607"/>
                      <a:pt x="318" y="607"/>
                      <a:pt x="318" y="607"/>
                    </a:cubicBezTo>
                    <a:cubicBezTo>
                      <a:pt x="319" y="607"/>
                      <a:pt x="320" y="606"/>
                      <a:pt x="320" y="605"/>
                    </a:cubicBezTo>
                    <a:cubicBezTo>
                      <a:pt x="321" y="605"/>
                      <a:pt x="322" y="605"/>
                      <a:pt x="323" y="605"/>
                    </a:cubicBezTo>
                    <a:cubicBezTo>
                      <a:pt x="324" y="605"/>
                      <a:pt x="325" y="605"/>
                      <a:pt x="326" y="605"/>
                    </a:cubicBezTo>
                    <a:cubicBezTo>
                      <a:pt x="327" y="605"/>
                      <a:pt x="328" y="605"/>
                      <a:pt x="330" y="606"/>
                    </a:cubicBezTo>
                    <a:cubicBezTo>
                      <a:pt x="330" y="607"/>
                      <a:pt x="331" y="607"/>
                      <a:pt x="332" y="606"/>
                    </a:cubicBezTo>
                    <a:cubicBezTo>
                      <a:pt x="333" y="606"/>
                      <a:pt x="333" y="606"/>
                      <a:pt x="334" y="606"/>
                    </a:cubicBezTo>
                    <a:cubicBezTo>
                      <a:pt x="335" y="606"/>
                      <a:pt x="336" y="607"/>
                      <a:pt x="337" y="607"/>
                    </a:cubicBezTo>
                    <a:cubicBezTo>
                      <a:pt x="337" y="609"/>
                      <a:pt x="337" y="610"/>
                      <a:pt x="336" y="612"/>
                    </a:cubicBezTo>
                    <a:cubicBezTo>
                      <a:pt x="335" y="613"/>
                      <a:pt x="336" y="614"/>
                      <a:pt x="337" y="615"/>
                    </a:cubicBezTo>
                    <a:cubicBezTo>
                      <a:pt x="337" y="615"/>
                      <a:pt x="338" y="616"/>
                      <a:pt x="338" y="616"/>
                    </a:cubicBezTo>
                    <a:cubicBezTo>
                      <a:pt x="339" y="616"/>
                      <a:pt x="339" y="616"/>
                      <a:pt x="339" y="616"/>
                    </a:cubicBezTo>
                    <a:cubicBezTo>
                      <a:pt x="340" y="616"/>
                      <a:pt x="341" y="616"/>
                      <a:pt x="341" y="615"/>
                    </a:cubicBezTo>
                    <a:cubicBezTo>
                      <a:pt x="341" y="615"/>
                      <a:pt x="342" y="614"/>
                      <a:pt x="342" y="614"/>
                    </a:cubicBezTo>
                    <a:cubicBezTo>
                      <a:pt x="343" y="614"/>
                      <a:pt x="344" y="614"/>
                      <a:pt x="344" y="614"/>
                    </a:cubicBezTo>
                    <a:cubicBezTo>
                      <a:pt x="345" y="614"/>
                      <a:pt x="346" y="614"/>
                      <a:pt x="347" y="615"/>
                    </a:cubicBezTo>
                    <a:cubicBezTo>
                      <a:pt x="347" y="615"/>
                      <a:pt x="347" y="615"/>
                      <a:pt x="347" y="616"/>
                    </a:cubicBezTo>
                    <a:cubicBezTo>
                      <a:pt x="348" y="616"/>
                      <a:pt x="348" y="616"/>
                      <a:pt x="348" y="616"/>
                    </a:cubicBezTo>
                    <a:cubicBezTo>
                      <a:pt x="350" y="614"/>
                      <a:pt x="351" y="614"/>
                      <a:pt x="353" y="615"/>
                    </a:cubicBezTo>
                    <a:cubicBezTo>
                      <a:pt x="354" y="616"/>
                      <a:pt x="355" y="616"/>
                      <a:pt x="357" y="616"/>
                    </a:cubicBezTo>
                    <a:cubicBezTo>
                      <a:pt x="359" y="615"/>
                      <a:pt x="361" y="615"/>
                      <a:pt x="363" y="615"/>
                    </a:cubicBezTo>
                    <a:cubicBezTo>
                      <a:pt x="365" y="615"/>
                      <a:pt x="367" y="614"/>
                      <a:pt x="369" y="615"/>
                    </a:cubicBezTo>
                    <a:cubicBezTo>
                      <a:pt x="370" y="615"/>
                      <a:pt x="371" y="615"/>
                      <a:pt x="371" y="614"/>
                    </a:cubicBezTo>
                    <a:cubicBezTo>
                      <a:pt x="372" y="614"/>
                      <a:pt x="373" y="614"/>
                      <a:pt x="374" y="613"/>
                    </a:cubicBezTo>
                    <a:cubicBezTo>
                      <a:pt x="374" y="613"/>
                      <a:pt x="374" y="613"/>
                      <a:pt x="374" y="613"/>
                    </a:cubicBezTo>
                    <a:cubicBezTo>
                      <a:pt x="375" y="613"/>
                      <a:pt x="375" y="613"/>
                      <a:pt x="376" y="612"/>
                    </a:cubicBezTo>
                    <a:cubicBezTo>
                      <a:pt x="376" y="612"/>
                      <a:pt x="376" y="612"/>
                      <a:pt x="376" y="611"/>
                    </a:cubicBezTo>
                    <a:cubicBezTo>
                      <a:pt x="375" y="611"/>
                      <a:pt x="375" y="611"/>
                      <a:pt x="374" y="611"/>
                    </a:cubicBezTo>
                    <a:cubicBezTo>
                      <a:pt x="374" y="610"/>
                      <a:pt x="374" y="610"/>
                      <a:pt x="374" y="610"/>
                    </a:cubicBezTo>
                    <a:cubicBezTo>
                      <a:pt x="373" y="610"/>
                      <a:pt x="373" y="610"/>
                      <a:pt x="372" y="610"/>
                    </a:cubicBezTo>
                    <a:cubicBezTo>
                      <a:pt x="372" y="610"/>
                      <a:pt x="372" y="610"/>
                      <a:pt x="372" y="610"/>
                    </a:cubicBezTo>
                    <a:cubicBezTo>
                      <a:pt x="372" y="610"/>
                      <a:pt x="372" y="610"/>
                      <a:pt x="372" y="610"/>
                    </a:cubicBezTo>
                    <a:cubicBezTo>
                      <a:pt x="372" y="609"/>
                      <a:pt x="373" y="609"/>
                      <a:pt x="373" y="609"/>
                    </a:cubicBezTo>
                    <a:cubicBezTo>
                      <a:pt x="373" y="609"/>
                      <a:pt x="374" y="609"/>
                      <a:pt x="374" y="609"/>
                    </a:cubicBezTo>
                    <a:cubicBezTo>
                      <a:pt x="374" y="609"/>
                      <a:pt x="375" y="609"/>
                      <a:pt x="375" y="609"/>
                    </a:cubicBezTo>
                    <a:cubicBezTo>
                      <a:pt x="375" y="609"/>
                      <a:pt x="376" y="608"/>
                      <a:pt x="376" y="608"/>
                    </a:cubicBezTo>
                    <a:cubicBezTo>
                      <a:pt x="377" y="608"/>
                      <a:pt x="377" y="608"/>
                      <a:pt x="377" y="608"/>
                    </a:cubicBezTo>
                    <a:cubicBezTo>
                      <a:pt x="377" y="608"/>
                      <a:pt x="377" y="608"/>
                      <a:pt x="377" y="608"/>
                    </a:cubicBezTo>
                    <a:cubicBezTo>
                      <a:pt x="378" y="608"/>
                      <a:pt x="379" y="608"/>
                      <a:pt x="380" y="607"/>
                    </a:cubicBezTo>
                    <a:cubicBezTo>
                      <a:pt x="380" y="607"/>
                      <a:pt x="380" y="607"/>
                      <a:pt x="380" y="607"/>
                    </a:cubicBezTo>
                    <a:cubicBezTo>
                      <a:pt x="380" y="607"/>
                      <a:pt x="380" y="607"/>
                      <a:pt x="380" y="607"/>
                    </a:cubicBezTo>
                    <a:cubicBezTo>
                      <a:pt x="380" y="607"/>
                      <a:pt x="380" y="606"/>
                      <a:pt x="380" y="606"/>
                    </a:cubicBezTo>
                    <a:cubicBezTo>
                      <a:pt x="381" y="606"/>
                      <a:pt x="381" y="606"/>
                      <a:pt x="381" y="605"/>
                    </a:cubicBezTo>
                    <a:cubicBezTo>
                      <a:pt x="382" y="606"/>
                      <a:pt x="383" y="605"/>
                      <a:pt x="383" y="605"/>
                    </a:cubicBezTo>
                    <a:cubicBezTo>
                      <a:pt x="384" y="605"/>
                      <a:pt x="384" y="605"/>
                      <a:pt x="384" y="605"/>
                    </a:cubicBezTo>
                    <a:cubicBezTo>
                      <a:pt x="385" y="604"/>
                      <a:pt x="386" y="605"/>
                      <a:pt x="387" y="605"/>
                    </a:cubicBezTo>
                    <a:cubicBezTo>
                      <a:pt x="388" y="606"/>
                      <a:pt x="388" y="607"/>
                      <a:pt x="387" y="607"/>
                    </a:cubicBezTo>
                    <a:cubicBezTo>
                      <a:pt x="387" y="608"/>
                      <a:pt x="387" y="608"/>
                      <a:pt x="388" y="608"/>
                    </a:cubicBezTo>
                    <a:cubicBezTo>
                      <a:pt x="388" y="608"/>
                      <a:pt x="389" y="608"/>
                      <a:pt x="389" y="608"/>
                    </a:cubicBezTo>
                    <a:cubicBezTo>
                      <a:pt x="391" y="608"/>
                      <a:pt x="392" y="608"/>
                      <a:pt x="394" y="607"/>
                    </a:cubicBezTo>
                    <a:cubicBezTo>
                      <a:pt x="394" y="607"/>
                      <a:pt x="395" y="607"/>
                      <a:pt x="395" y="606"/>
                    </a:cubicBezTo>
                    <a:cubicBezTo>
                      <a:pt x="396" y="606"/>
                      <a:pt x="396" y="607"/>
                      <a:pt x="397" y="606"/>
                    </a:cubicBezTo>
                    <a:cubicBezTo>
                      <a:pt x="397" y="606"/>
                      <a:pt x="397" y="606"/>
                      <a:pt x="397" y="606"/>
                    </a:cubicBezTo>
                    <a:cubicBezTo>
                      <a:pt x="398" y="606"/>
                      <a:pt x="398" y="607"/>
                      <a:pt x="398" y="607"/>
                    </a:cubicBezTo>
                    <a:cubicBezTo>
                      <a:pt x="398" y="607"/>
                      <a:pt x="398" y="608"/>
                      <a:pt x="398" y="608"/>
                    </a:cubicBezTo>
                    <a:cubicBezTo>
                      <a:pt x="398" y="609"/>
                      <a:pt x="399" y="609"/>
                      <a:pt x="399" y="609"/>
                    </a:cubicBezTo>
                    <a:cubicBezTo>
                      <a:pt x="399" y="609"/>
                      <a:pt x="399" y="608"/>
                      <a:pt x="399" y="608"/>
                    </a:cubicBezTo>
                    <a:cubicBezTo>
                      <a:pt x="399" y="608"/>
                      <a:pt x="399" y="607"/>
                      <a:pt x="399" y="607"/>
                    </a:cubicBezTo>
                    <a:cubicBezTo>
                      <a:pt x="399" y="606"/>
                      <a:pt x="399" y="606"/>
                      <a:pt x="399" y="605"/>
                    </a:cubicBezTo>
                    <a:cubicBezTo>
                      <a:pt x="399" y="605"/>
                      <a:pt x="399" y="604"/>
                      <a:pt x="399" y="604"/>
                    </a:cubicBezTo>
                    <a:cubicBezTo>
                      <a:pt x="400" y="604"/>
                      <a:pt x="400" y="604"/>
                      <a:pt x="401" y="604"/>
                    </a:cubicBezTo>
                    <a:cubicBezTo>
                      <a:pt x="402" y="605"/>
                      <a:pt x="402" y="605"/>
                      <a:pt x="403" y="606"/>
                    </a:cubicBezTo>
                    <a:cubicBezTo>
                      <a:pt x="403" y="606"/>
                      <a:pt x="403" y="606"/>
                      <a:pt x="404" y="605"/>
                    </a:cubicBezTo>
                    <a:cubicBezTo>
                      <a:pt x="404" y="605"/>
                      <a:pt x="405" y="605"/>
                      <a:pt x="405" y="605"/>
                    </a:cubicBezTo>
                    <a:cubicBezTo>
                      <a:pt x="407" y="605"/>
                      <a:pt x="407" y="605"/>
                      <a:pt x="408" y="606"/>
                    </a:cubicBezTo>
                    <a:cubicBezTo>
                      <a:pt x="408" y="606"/>
                      <a:pt x="408" y="607"/>
                      <a:pt x="408" y="607"/>
                    </a:cubicBezTo>
                    <a:cubicBezTo>
                      <a:pt x="408" y="607"/>
                      <a:pt x="408" y="608"/>
                      <a:pt x="408" y="608"/>
                    </a:cubicBezTo>
                    <a:cubicBezTo>
                      <a:pt x="409" y="609"/>
                      <a:pt x="409" y="609"/>
                      <a:pt x="409" y="609"/>
                    </a:cubicBezTo>
                    <a:cubicBezTo>
                      <a:pt x="410" y="609"/>
                      <a:pt x="410" y="608"/>
                      <a:pt x="410" y="608"/>
                    </a:cubicBezTo>
                    <a:cubicBezTo>
                      <a:pt x="410" y="608"/>
                      <a:pt x="410" y="608"/>
                      <a:pt x="410" y="607"/>
                    </a:cubicBezTo>
                    <a:cubicBezTo>
                      <a:pt x="410" y="607"/>
                      <a:pt x="410" y="607"/>
                      <a:pt x="410" y="607"/>
                    </a:cubicBezTo>
                    <a:cubicBezTo>
                      <a:pt x="410" y="607"/>
                      <a:pt x="411" y="607"/>
                      <a:pt x="411" y="607"/>
                    </a:cubicBezTo>
                    <a:cubicBezTo>
                      <a:pt x="411" y="607"/>
                      <a:pt x="411" y="607"/>
                      <a:pt x="411" y="607"/>
                    </a:cubicBezTo>
                    <a:cubicBezTo>
                      <a:pt x="411" y="607"/>
                      <a:pt x="411" y="607"/>
                      <a:pt x="411" y="607"/>
                    </a:cubicBezTo>
                    <a:cubicBezTo>
                      <a:pt x="411" y="607"/>
                      <a:pt x="411" y="607"/>
                      <a:pt x="411" y="607"/>
                    </a:cubicBezTo>
                    <a:cubicBezTo>
                      <a:pt x="412" y="607"/>
                      <a:pt x="413" y="607"/>
                      <a:pt x="413" y="606"/>
                    </a:cubicBezTo>
                    <a:cubicBezTo>
                      <a:pt x="413" y="606"/>
                      <a:pt x="413" y="606"/>
                      <a:pt x="413" y="606"/>
                    </a:cubicBezTo>
                    <a:cubicBezTo>
                      <a:pt x="413" y="606"/>
                      <a:pt x="413" y="606"/>
                      <a:pt x="413" y="605"/>
                    </a:cubicBezTo>
                    <a:cubicBezTo>
                      <a:pt x="413" y="605"/>
                      <a:pt x="413" y="605"/>
                      <a:pt x="413" y="605"/>
                    </a:cubicBezTo>
                    <a:cubicBezTo>
                      <a:pt x="413" y="605"/>
                      <a:pt x="412" y="605"/>
                      <a:pt x="412" y="605"/>
                    </a:cubicBezTo>
                    <a:cubicBezTo>
                      <a:pt x="412" y="604"/>
                      <a:pt x="412" y="604"/>
                      <a:pt x="412" y="604"/>
                    </a:cubicBezTo>
                    <a:cubicBezTo>
                      <a:pt x="412" y="604"/>
                      <a:pt x="413" y="604"/>
                      <a:pt x="413" y="604"/>
                    </a:cubicBezTo>
                    <a:cubicBezTo>
                      <a:pt x="413" y="603"/>
                      <a:pt x="413" y="603"/>
                      <a:pt x="412" y="603"/>
                    </a:cubicBezTo>
                    <a:cubicBezTo>
                      <a:pt x="412" y="603"/>
                      <a:pt x="411" y="603"/>
                      <a:pt x="411" y="603"/>
                    </a:cubicBezTo>
                    <a:cubicBezTo>
                      <a:pt x="411" y="602"/>
                      <a:pt x="411" y="602"/>
                      <a:pt x="411" y="602"/>
                    </a:cubicBezTo>
                    <a:cubicBezTo>
                      <a:pt x="411" y="601"/>
                      <a:pt x="411" y="601"/>
                      <a:pt x="411" y="600"/>
                    </a:cubicBezTo>
                    <a:cubicBezTo>
                      <a:pt x="411" y="600"/>
                      <a:pt x="411" y="599"/>
                      <a:pt x="411" y="599"/>
                    </a:cubicBezTo>
                    <a:cubicBezTo>
                      <a:pt x="411" y="599"/>
                      <a:pt x="411" y="599"/>
                      <a:pt x="411" y="598"/>
                    </a:cubicBezTo>
                    <a:cubicBezTo>
                      <a:pt x="411" y="598"/>
                      <a:pt x="411" y="598"/>
                      <a:pt x="411" y="598"/>
                    </a:cubicBezTo>
                    <a:cubicBezTo>
                      <a:pt x="411" y="598"/>
                      <a:pt x="411" y="598"/>
                      <a:pt x="411" y="598"/>
                    </a:cubicBezTo>
                    <a:cubicBezTo>
                      <a:pt x="411" y="598"/>
                      <a:pt x="411" y="598"/>
                      <a:pt x="411" y="598"/>
                    </a:cubicBezTo>
                    <a:cubicBezTo>
                      <a:pt x="412" y="598"/>
                      <a:pt x="412" y="598"/>
                      <a:pt x="413" y="598"/>
                    </a:cubicBezTo>
                    <a:cubicBezTo>
                      <a:pt x="414" y="599"/>
                      <a:pt x="415" y="598"/>
                      <a:pt x="416" y="599"/>
                    </a:cubicBezTo>
                    <a:cubicBezTo>
                      <a:pt x="416" y="599"/>
                      <a:pt x="416" y="600"/>
                      <a:pt x="416" y="600"/>
                    </a:cubicBezTo>
                    <a:cubicBezTo>
                      <a:pt x="416" y="600"/>
                      <a:pt x="416" y="600"/>
                      <a:pt x="416" y="601"/>
                    </a:cubicBezTo>
                    <a:cubicBezTo>
                      <a:pt x="416" y="601"/>
                      <a:pt x="416" y="601"/>
                      <a:pt x="416" y="601"/>
                    </a:cubicBezTo>
                    <a:cubicBezTo>
                      <a:pt x="415" y="601"/>
                      <a:pt x="415" y="601"/>
                      <a:pt x="415" y="601"/>
                    </a:cubicBezTo>
                    <a:cubicBezTo>
                      <a:pt x="415" y="602"/>
                      <a:pt x="415" y="602"/>
                      <a:pt x="415" y="602"/>
                    </a:cubicBezTo>
                    <a:cubicBezTo>
                      <a:pt x="415" y="603"/>
                      <a:pt x="416" y="603"/>
                      <a:pt x="416" y="602"/>
                    </a:cubicBezTo>
                    <a:cubicBezTo>
                      <a:pt x="417" y="602"/>
                      <a:pt x="418" y="602"/>
                      <a:pt x="419" y="602"/>
                    </a:cubicBezTo>
                    <a:cubicBezTo>
                      <a:pt x="419" y="602"/>
                      <a:pt x="419" y="602"/>
                      <a:pt x="419" y="602"/>
                    </a:cubicBezTo>
                    <a:cubicBezTo>
                      <a:pt x="420" y="603"/>
                      <a:pt x="420" y="603"/>
                      <a:pt x="421" y="602"/>
                    </a:cubicBezTo>
                    <a:cubicBezTo>
                      <a:pt x="421" y="602"/>
                      <a:pt x="422" y="602"/>
                      <a:pt x="423" y="602"/>
                    </a:cubicBezTo>
                    <a:cubicBezTo>
                      <a:pt x="423" y="602"/>
                      <a:pt x="423" y="602"/>
                      <a:pt x="423" y="602"/>
                    </a:cubicBezTo>
                    <a:cubicBezTo>
                      <a:pt x="423" y="602"/>
                      <a:pt x="423" y="602"/>
                      <a:pt x="423" y="602"/>
                    </a:cubicBezTo>
                    <a:cubicBezTo>
                      <a:pt x="423" y="602"/>
                      <a:pt x="423" y="602"/>
                      <a:pt x="423" y="602"/>
                    </a:cubicBezTo>
                    <a:cubicBezTo>
                      <a:pt x="423" y="603"/>
                      <a:pt x="423" y="603"/>
                      <a:pt x="424" y="602"/>
                    </a:cubicBezTo>
                    <a:cubicBezTo>
                      <a:pt x="424" y="602"/>
                      <a:pt x="424" y="602"/>
                      <a:pt x="424" y="602"/>
                    </a:cubicBezTo>
                    <a:cubicBezTo>
                      <a:pt x="424" y="602"/>
                      <a:pt x="424" y="602"/>
                      <a:pt x="424" y="602"/>
                    </a:cubicBezTo>
                    <a:cubicBezTo>
                      <a:pt x="424" y="602"/>
                      <a:pt x="424" y="602"/>
                      <a:pt x="424" y="602"/>
                    </a:cubicBezTo>
                    <a:cubicBezTo>
                      <a:pt x="425" y="601"/>
                      <a:pt x="426" y="601"/>
                      <a:pt x="427" y="601"/>
                    </a:cubicBezTo>
                    <a:cubicBezTo>
                      <a:pt x="427" y="601"/>
                      <a:pt x="428" y="601"/>
                      <a:pt x="428" y="601"/>
                    </a:cubicBezTo>
                    <a:cubicBezTo>
                      <a:pt x="429" y="601"/>
                      <a:pt x="429" y="601"/>
                      <a:pt x="429" y="601"/>
                    </a:cubicBezTo>
                    <a:cubicBezTo>
                      <a:pt x="430" y="601"/>
                      <a:pt x="430" y="601"/>
                      <a:pt x="430" y="601"/>
                    </a:cubicBezTo>
                    <a:cubicBezTo>
                      <a:pt x="431" y="600"/>
                      <a:pt x="431" y="600"/>
                      <a:pt x="431" y="599"/>
                    </a:cubicBezTo>
                    <a:cubicBezTo>
                      <a:pt x="431" y="598"/>
                      <a:pt x="431" y="598"/>
                      <a:pt x="430" y="598"/>
                    </a:cubicBezTo>
                    <a:cubicBezTo>
                      <a:pt x="430" y="597"/>
                      <a:pt x="430" y="597"/>
                      <a:pt x="430" y="597"/>
                    </a:cubicBezTo>
                    <a:cubicBezTo>
                      <a:pt x="429" y="597"/>
                      <a:pt x="429" y="596"/>
                      <a:pt x="429" y="596"/>
                    </a:cubicBezTo>
                    <a:cubicBezTo>
                      <a:pt x="430" y="596"/>
                      <a:pt x="430" y="596"/>
                      <a:pt x="431" y="596"/>
                    </a:cubicBezTo>
                    <a:cubicBezTo>
                      <a:pt x="432" y="595"/>
                      <a:pt x="432" y="596"/>
                      <a:pt x="433" y="597"/>
                    </a:cubicBezTo>
                    <a:cubicBezTo>
                      <a:pt x="433" y="598"/>
                      <a:pt x="433" y="598"/>
                      <a:pt x="433" y="599"/>
                    </a:cubicBezTo>
                    <a:cubicBezTo>
                      <a:pt x="434" y="599"/>
                      <a:pt x="434" y="599"/>
                      <a:pt x="434" y="600"/>
                    </a:cubicBezTo>
                    <a:cubicBezTo>
                      <a:pt x="435" y="600"/>
                      <a:pt x="436" y="600"/>
                      <a:pt x="437" y="599"/>
                    </a:cubicBezTo>
                    <a:cubicBezTo>
                      <a:pt x="438" y="600"/>
                      <a:pt x="439" y="599"/>
                      <a:pt x="440" y="599"/>
                    </a:cubicBezTo>
                    <a:cubicBezTo>
                      <a:pt x="441" y="599"/>
                      <a:pt x="442" y="599"/>
                      <a:pt x="442" y="598"/>
                    </a:cubicBezTo>
                    <a:cubicBezTo>
                      <a:pt x="442" y="598"/>
                      <a:pt x="442" y="598"/>
                      <a:pt x="442" y="598"/>
                    </a:cubicBezTo>
                    <a:cubicBezTo>
                      <a:pt x="442" y="598"/>
                      <a:pt x="442" y="598"/>
                      <a:pt x="442" y="598"/>
                    </a:cubicBezTo>
                    <a:cubicBezTo>
                      <a:pt x="442" y="598"/>
                      <a:pt x="442" y="598"/>
                      <a:pt x="442" y="598"/>
                    </a:cubicBezTo>
                    <a:cubicBezTo>
                      <a:pt x="443" y="598"/>
                      <a:pt x="444" y="598"/>
                      <a:pt x="445" y="598"/>
                    </a:cubicBezTo>
                    <a:cubicBezTo>
                      <a:pt x="447" y="598"/>
                      <a:pt x="448" y="597"/>
                      <a:pt x="449" y="596"/>
                    </a:cubicBezTo>
                    <a:cubicBezTo>
                      <a:pt x="449" y="596"/>
                      <a:pt x="449" y="596"/>
                      <a:pt x="449" y="596"/>
                    </a:cubicBezTo>
                    <a:cubicBezTo>
                      <a:pt x="449" y="596"/>
                      <a:pt x="449" y="596"/>
                      <a:pt x="449" y="596"/>
                    </a:cubicBezTo>
                    <a:cubicBezTo>
                      <a:pt x="449" y="596"/>
                      <a:pt x="449" y="596"/>
                      <a:pt x="449" y="596"/>
                    </a:cubicBezTo>
                    <a:cubicBezTo>
                      <a:pt x="450" y="596"/>
                      <a:pt x="451" y="596"/>
                      <a:pt x="451" y="596"/>
                    </a:cubicBezTo>
                    <a:cubicBezTo>
                      <a:pt x="452" y="596"/>
                      <a:pt x="453" y="596"/>
                      <a:pt x="453" y="596"/>
                    </a:cubicBezTo>
                    <a:cubicBezTo>
                      <a:pt x="453" y="596"/>
                      <a:pt x="453" y="596"/>
                      <a:pt x="453" y="596"/>
                    </a:cubicBezTo>
                    <a:cubicBezTo>
                      <a:pt x="453" y="596"/>
                      <a:pt x="453" y="596"/>
                      <a:pt x="453" y="596"/>
                    </a:cubicBezTo>
                    <a:cubicBezTo>
                      <a:pt x="453" y="596"/>
                      <a:pt x="453" y="596"/>
                      <a:pt x="453" y="596"/>
                    </a:cubicBezTo>
                    <a:cubicBezTo>
                      <a:pt x="454" y="596"/>
                      <a:pt x="454" y="596"/>
                      <a:pt x="455" y="596"/>
                    </a:cubicBezTo>
                    <a:cubicBezTo>
                      <a:pt x="456" y="596"/>
                      <a:pt x="456" y="595"/>
                      <a:pt x="456" y="595"/>
                    </a:cubicBezTo>
                    <a:cubicBezTo>
                      <a:pt x="456" y="595"/>
                      <a:pt x="456" y="595"/>
                      <a:pt x="456" y="595"/>
                    </a:cubicBezTo>
                    <a:cubicBezTo>
                      <a:pt x="456" y="595"/>
                      <a:pt x="456" y="595"/>
                      <a:pt x="456" y="595"/>
                    </a:cubicBezTo>
                    <a:cubicBezTo>
                      <a:pt x="456" y="595"/>
                      <a:pt x="456" y="595"/>
                      <a:pt x="456" y="595"/>
                    </a:cubicBezTo>
                    <a:cubicBezTo>
                      <a:pt x="457" y="595"/>
                      <a:pt x="458" y="595"/>
                      <a:pt x="458" y="594"/>
                    </a:cubicBezTo>
                    <a:cubicBezTo>
                      <a:pt x="458" y="594"/>
                      <a:pt x="458" y="594"/>
                      <a:pt x="458" y="594"/>
                    </a:cubicBezTo>
                    <a:cubicBezTo>
                      <a:pt x="458" y="594"/>
                      <a:pt x="458" y="594"/>
                      <a:pt x="458" y="594"/>
                    </a:cubicBezTo>
                    <a:cubicBezTo>
                      <a:pt x="458" y="594"/>
                      <a:pt x="458" y="594"/>
                      <a:pt x="458" y="594"/>
                    </a:cubicBezTo>
                    <a:cubicBezTo>
                      <a:pt x="459" y="594"/>
                      <a:pt x="460" y="594"/>
                      <a:pt x="460" y="593"/>
                    </a:cubicBezTo>
                    <a:cubicBezTo>
                      <a:pt x="460" y="593"/>
                      <a:pt x="460" y="593"/>
                      <a:pt x="460" y="593"/>
                    </a:cubicBezTo>
                    <a:cubicBezTo>
                      <a:pt x="460" y="593"/>
                      <a:pt x="460" y="593"/>
                      <a:pt x="460" y="593"/>
                    </a:cubicBezTo>
                    <a:cubicBezTo>
                      <a:pt x="460" y="593"/>
                      <a:pt x="460" y="593"/>
                      <a:pt x="460" y="593"/>
                    </a:cubicBezTo>
                    <a:cubicBezTo>
                      <a:pt x="461" y="593"/>
                      <a:pt x="462" y="593"/>
                      <a:pt x="462" y="593"/>
                    </a:cubicBezTo>
                    <a:cubicBezTo>
                      <a:pt x="463" y="593"/>
                      <a:pt x="463" y="592"/>
                      <a:pt x="463" y="592"/>
                    </a:cubicBezTo>
                    <a:cubicBezTo>
                      <a:pt x="463" y="592"/>
                      <a:pt x="463" y="592"/>
                      <a:pt x="463" y="592"/>
                    </a:cubicBezTo>
                    <a:cubicBezTo>
                      <a:pt x="463" y="592"/>
                      <a:pt x="463" y="592"/>
                      <a:pt x="463" y="592"/>
                    </a:cubicBezTo>
                    <a:cubicBezTo>
                      <a:pt x="463" y="592"/>
                      <a:pt x="463" y="592"/>
                      <a:pt x="463" y="592"/>
                    </a:cubicBezTo>
                    <a:cubicBezTo>
                      <a:pt x="464" y="592"/>
                      <a:pt x="465" y="592"/>
                      <a:pt x="466" y="592"/>
                    </a:cubicBezTo>
                    <a:cubicBezTo>
                      <a:pt x="466" y="592"/>
                      <a:pt x="467" y="592"/>
                      <a:pt x="467" y="591"/>
                    </a:cubicBezTo>
                    <a:cubicBezTo>
                      <a:pt x="467" y="591"/>
                      <a:pt x="467" y="591"/>
                      <a:pt x="467" y="591"/>
                    </a:cubicBezTo>
                    <a:cubicBezTo>
                      <a:pt x="467" y="591"/>
                      <a:pt x="467" y="591"/>
                      <a:pt x="467" y="591"/>
                    </a:cubicBezTo>
                    <a:cubicBezTo>
                      <a:pt x="467" y="591"/>
                      <a:pt x="467" y="591"/>
                      <a:pt x="467" y="591"/>
                    </a:cubicBezTo>
                    <a:cubicBezTo>
                      <a:pt x="467" y="591"/>
                      <a:pt x="467" y="591"/>
                      <a:pt x="467" y="591"/>
                    </a:cubicBezTo>
                    <a:cubicBezTo>
                      <a:pt x="468" y="591"/>
                      <a:pt x="468" y="591"/>
                      <a:pt x="469" y="591"/>
                    </a:cubicBezTo>
                    <a:cubicBezTo>
                      <a:pt x="470" y="591"/>
                      <a:pt x="470" y="592"/>
                      <a:pt x="471" y="592"/>
                    </a:cubicBezTo>
                    <a:cubicBezTo>
                      <a:pt x="471" y="592"/>
                      <a:pt x="472" y="592"/>
                      <a:pt x="472" y="591"/>
                    </a:cubicBezTo>
                    <a:cubicBezTo>
                      <a:pt x="472" y="591"/>
                      <a:pt x="472" y="591"/>
                      <a:pt x="472" y="591"/>
                    </a:cubicBezTo>
                    <a:cubicBezTo>
                      <a:pt x="472" y="590"/>
                      <a:pt x="471" y="590"/>
                      <a:pt x="471" y="590"/>
                    </a:cubicBezTo>
                    <a:cubicBezTo>
                      <a:pt x="470" y="590"/>
                      <a:pt x="470" y="590"/>
                      <a:pt x="470" y="589"/>
                    </a:cubicBezTo>
                    <a:cubicBezTo>
                      <a:pt x="470" y="589"/>
                      <a:pt x="470" y="589"/>
                      <a:pt x="471" y="589"/>
                    </a:cubicBezTo>
                    <a:cubicBezTo>
                      <a:pt x="470" y="589"/>
                      <a:pt x="470" y="588"/>
                      <a:pt x="470" y="588"/>
                    </a:cubicBezTo>
                    <a:cubicBezTo>
                      <a:pt x="470" y="588"/>
                      <a:pt x="470" y="588"/>
                      <a:pt x="470" y="588"/>
                    </a:cubicBezTo>
                    <a:cubicBezTo>
                      <a:pt x="471" y="589"/>
                      <a:pt x="471" y="589"/>
                      <a:pt x="471" y="589"/>
                    </a:cubicBezTo>
                    <a:cubicBezTo>
                      <a:pt x="471" y="589"/>
                      <a:pt x="472" y="588"/>
                      <a:pt x="472" y="588"/>
                    </a:cubicBezTo>
                    <a:cubicBezTo>
                      <a:pt x="472" y="588"/>
                      <a:pt x="472" y="588"/>
                      <a:pt x="472" y="588"/>
                    </a:cubicBezTo>
                    <a:cubicBezTo>
                      <a:pt x="472" y="588"/>
                      <a:pt x="472" y="588"/>
                      <a:pt x="472" y="588"/>
                    </a:cubicBezTo>
                    <a:cubicBezTo>
                      <a:pt x="472" y="588"/>
                      <a:pt x="472" y="588"/>
                      <a:pt x="472" y="588"/>
                    </a:cubicBezTo>
                    <a:cubicBezTo>
                      <a:pt x="473" y="588"/>
                      <a:pt x="474" y="587"/>
                      <a:pt x="475" y="586"/>
                    </a:cubicBezTo>
                    <a:cubicBezTo>
                      <a:pt x="475" y="586"/>
                      <a:pt x="475" y="586"/>
                      <a:pt x="475" y="586"/>
                    </a:cubicBezTo>
                    <a:cubicBezTo>
                      <a:pt x="475" y="586"/>
                      <a:pt x="475" y="586"/>
                      <a:pt x="475" y="586"/>
                    </a:cubicBezTo>
                    <a:cubicBezTo>
                      <a:pt x="475" y="586"/>
                      <a:pt x="475" y="586"/>
                      <a:pt x="475" y="586"/>
                    </a:cubicBezTo>
                    <a:cubicBezTo>
                      <a:pt x="477" y="586"/>
                      <a:pt x="479" y="585"/>
                      <a:pt x="481" y="586"/>
                    </a:cubicBezTo>
                    <a:cubicBezTo>
                      <a:pt x="481" y="586"/>
                      <a:pt x="481" y="586"/>
                      <a:pt x="482" y="585"/>
                    </a:cubicBezTo>
                    <a:cubicBezTo>
                      <a:pt x="482" y="585"/>
                      <a:pt x="482" y="585"/>
                      <a:pt x="482" y="584"/>
                    </a:cubicBezTo>
                    <a:cubicBezTo>
                      <a:pt x="482" y="584"/>
                      <a:pt x="482" y="584"/>
                      <a:pt x="482" y="584"/>
                    </a:cubicBezTo>
                    <a:cubicBezTo>
                      <a:pt x="482" y="584"/>
                      <a:pt x="482" y="584"/>
                      <a:pt x="482" y="584"/>
                    </a:cubicBezTo>
                    <a:cubicBezTo>
                      <a:pt x="482" y="584"/>
                      <a:pt x="482" y="584"/>
                      <a:pt x="482" y="584"/>
                    </a:cubicBezTo>
                    <a:cubicBezTo>
                      <a:pt x="483" y="584"/>
                      <a:pt x="483" y="584"/>
                      <a:pt x="483" y="584"/>
                    </a:cubicBezTo>
                    <a:cubicBezTo>
                      <a:pt x="483" y="584"/>
                      <a:pt x="483" y="584"/>
                      <a:pt x="483" y="584"/>
                    </a:cubicBezTo>
                    <a:cubicBezTo>
                      <a:pt x="483" y="584"/>
                      <a:pt x="483" y="584"/>
                      <a:pt x="483" y="584"/>
                    </a:cubicBezTo>
                    <a:cubicBezTo>
                      <a:pt x="483" y="584"/>
                      <a:pt x="483" y="584"/>
                      <a:pt x="483" y="584"/>
                    </a:cubicBezTo>
                    <a:cubicBezTo>
                      <a:pt x="483" y="584"/>
                      <a:pt x="483" y="584"/>
                      <a:pt x="483" y="584"/>
                    </a:cubicBezTo>
                    <a:cubicBezTo>
                      <a:pt x="483" y="584"/>
                      <a:pt x="483" y="584"/>
                      <a:pt x="483" y="584"/>
                    </a:cubicBezTo>
                    <a:cubicBezTo>
                      <a:pt x="484" y="583"/>
                      <a:pt x="484" y="583"/>
                      <a:pt x="485" y="583"/>
                    </a:cubicBezTo>
                    <a:cubicBezTo>
                      <a:pt x="486" y="584"/>
                      <a:pt x="486" y="584"/>
                      <a:pt x="487" y="583"/>
                    </a:cubicBezTo>
                    <a:cubicBezTo>
                      <a:pt x="488" y="583"/>
                      <a:pt x="488" y="582"/>
                      <a:pt x="489" y="582"/>
                    </a:cubicBezTo>
                    <a:cubicBezTo>
                      <a:pt x="489" y="581"/>
                      <a:pt x="489" y="581"/>
                      <a:pt x="489" y="581"/>
                    </a:cubicBezTo>
                    <a:cubicBezTo>
                      <a:pt x="489" y="581"/>
                      <a:pt x="489" y="581"/>
                      <a:pt x="489" y="581"/>
                    </a:cubicBezTo>
                    <a:cubicBezTo>
                      <a:pt x="490" y="581"/>
                      <a:pt x="490" y="581"/>
                      <a:pt x="490" y="581"/>
                    </a:cubicBezTo>
                    <a:cubicBezTo>
                      <a:pt x="490" y="581"/>
                      <a:pt x="490" y="581"/>
                      <a:pt x="490" y="581"/>
                    </a:cubicBezTo>
                    <a:cubicBezTo>
                      <a:pt x="490" y="581"/>
                      <a:pt x="490" y="581"/>
                      <a:pt x="490" y="581"/>
                    </a:cubicBezTo>
                    <a:cubicBezTo>
                      <a:pt x="490" y="581"/>
                      <a:pt x="490" y="581"/>
                      <a:pt x="490" y="581"/>
                    </a:cubicBezTo>
                    <a:cubicBezTo>
                      <a:pt x="491" y="581"/>
                      <a:pt x="492" y="580"/>
                      <a:pt x="492" y="579"/>
                    </a:cubicBezTo>
                    <a:cubicBezTo>
                      <a:pt x="492" y="579"/>
                      <a:pt x="491" y="579"/>
                      <a:pt x="491" y="579"/>
                    </a:cubicBezTo>
                    <a:cubicBezTo>
                      <a:pt x="491" y="579"/>
                      <a:pt x="491" y="579"/>
                      <a:pt x="491" y="579"/>
                    </a:cubicBezTo>
                    <a:cubicBezTo>
                      <a:pt x="492" y="579"/>
                      <a:pt x="492" y="579"/>
                      <a:pt x="492" y="579"/>
                    </a:cubicBezTo>
                    <a:cubicBezTo>
                      <a:pt x="492" y="579"/>
                      <a:pt x="492" y="579"/>
                      <a:pt x="492" y="579"/>
                    </a:cubicBezTo>
                    <a:cubicBezTo>
                      <a:pt x="492" y="579"/>
                      <a:pt x="492" y="579"/>
                      <a:pt x="492" y="579"/>
                    </a:cubicBezTo>
                    <a:cubicBezTo>
                      <a:pt x="492" y="579"/>
                      <a:pt x="492" y="579"/>
                      <a:pt x="492" y="579"/>
                    </a:cubicBezTo>
                    <a:cubicBezTo>
                      <a:pt x="492" y="579"/>
                      <a:pt x="492" y="579"/>
                      <a:pt x="492" y="579"/>
                    </a:cubicBezTo>
                    <a:cubicBezTo>
                      <a:pt x="494" y="579"/>
                      <a:pt x="495" y="579"/>
                      <a:pt x="497" y="579"/>
                    </a:cubicBezTo>
                    <a:cubicBezTo>
                      <a:pt x="497" y="579"/>
                      <a:pt x="497" y="579"/>
                      <a:pt x="497" y="579"/>
                    </a:cubicBezTo>
                    <a:cubicBezTo>
                      <a:pt x="497" y="579"/>
                      <a:pt x="497" y="579"/>
                      <a:pt x="497" y="579"/>
                    </a:cubicBezTo>
                    <a:cubicBezTo>
                      <a:pt x="497" y="579"/>
                      <a:pt x="497" y="579"/>
                      <a:pt x="497" y="579"/>
                    </a:cubicBezTo>
                    <a:cubicBezTo>
                      <a:pt x="497" y="580"/>
                      <a:pt x="497" y="580"/>
                      <a:pt x="497" y="580"/>
                    </a:cubicBezTo>
                    <a:cubicBezTo>
                      <a:pt x="497" y="580"/>
                      <a:pt x="498" y="580"/>
                      <a:pt x="498" y="580"/>
                    </a:cubicBezTo>
                    <a:cubicBezTo>
                      <a:pt x="499" y="579"/>
                      <a:pt x="500" y="579"/>
                      <a:pt x="501" y="578"/>
                    </a:cubicBezTo>
                    <a:cubicBezTo>
                      <a:pt x="501" y="578"/>
                      <a:pt x="501" y="578"/>
                      <a:pt x="501" y="577"/>
                    </a:cubicBezTo>
                    <a:cubicBezTo>
                      <a:pt x="500" y="577"/>
                      <a:pt x="500" y="576"/>
                      <a:pt x="500" y="576"/>
                    </a:cubicBezTo>
                    <a:cubicBezTo>
                      <a:pt x="500" y="576"/>
                      <a:pt x="500" y="576"/>
                      <a:pt x="500" y="576"/>
                    </a:cubicBezTo>
                    <a:cubicBezTo>
                      <a:pt x="500" y="576"/>
                      <a:pt x="500" y="576"/>
                      <a:pt x="500" y="576"/>
                    </a:cubicBezTo>
                    <a:cubicBezTo>
                      <a:pt x="500" y="576"/>
                      <a:pt x="500" y="576"/>
                      <a:pt x="500" y="576"/>
                    </a:cubicBezTo>
                    <a:cubicBezTo>
                      <a:pt x="501" y="576"/>
                      <a:pt x="501" y="575"/>
                      <a:pt x="501" y="575"/>
                    </a:cubicBezTo>
                    <a:cubicBezTo>
                      <a:pt x="501" y="575"/>
                      <a:pt x="501" y="574"/>
                      <a:pt x="501" y="574"/>
                    </a:cubicBezTo>
                    <a:cubicBezTo>
                      <a:pt x="501" y="574"/>
                      <a:pt x="501" y="574"/>
                      <a:pt x="501" y="574"/>
                    </a:cubicBezTo>
                    <a:cubicBezTo>
                      <a:pt x="501" y="575"/>
                      <a:pt x="501" y="575"/>
                      <a:pt x="501" y="575"/>
                    </a:cubicBezTo>
                    <a:cubicBezTo>
                      <a:pt x="502" y="574"/>
                      <a:pt x="502" y="574"/>
                      <a:pt x="502" y="574"/>
                    </a:cubicBezTo>
                    <a:cubicBezTo>
                      <a:pt x="502" y="574"/>
                      <a:pt x="502" y="574"/>
                      <a:pt x="502" y="574"/>
                    </a:cubicBezTo>
                    <a:cubicBezTo>
                      <a:pt x="502" y="574"/>
                      <a:pt x="502" y="574"/>
                      <a:pt x="502" y="574"/>
                    </a:cubicBezTo>
                    <a:cubicBezTo>
                      <a:pt x="502" y="574"/>
                      <a:pt x="502" y="574"/>
                      <a:pt x="502" y="574"/>
                    </a:cubicBezTo>
                    <a:cubicBezTo>
                      <a:pt x="504" y="574"/>
                      <a:pt x="504" y="573"/>
                      <a:pt x="505" y="572"/>
                    </a:cubicBezTo>
                    <a:cubicBezTo>
                      <a:pt x="505" y="572"/>
                      <a:pt x="505" y="572"/>
                      <a:pt x="505" y="572"/>
                    </a:cubicBezTo>
                    <a:cubicBezTo>
                      <a:pt x="505" y="572"/>
                      <a:pt x="505" y="572"/>
                      <a:pt x="505" y="572"/>
                    </a:cubicBezTo>
                    <a:cubicBezTo>
                      <a:pt x="505" y="572"/>
                      <a:pt x="505" y="572"/>
                      <a:pt x="505" y="572"/>
                    </a:cubicBezTo>
                    <a:cubicBezTo>
                      <a:pt x="506" y="572"/>
                      <a:pt x="506" y="572"/>
                      <a:pt x="507" y="572"/>
                    </a:cubicBezTo>
                    <a:cubicBezTo>
                      <a:pt x="508" y="572"/>
                      <a:pt x="508" y="572"/>
                      <a:pt x="508" y="571"/>
                    </a:cubicBezTo>
                    <a:cubicBezTo>
                      <a:pt x="508" y="571"/>
                      <a:pt x="508" y="571"/>
                      <a:pt x="508" y="571"/>
                    </a:cubicBezTo>
                    <a:cubicBezTo>
                      <a:pt x="508" y="571"/>
                      <a:pt x="508" y="571"/>
                      <a:pt x="508" y="571"/>
                    </a:cubicBezTo>
                    <a:cubicBezTo>
                      <a:pt x="508" y="571"/>
                      <a:pt x="508" y="571"/>
                      <a:pt x="508" y="571"/>
                    </a:cubicBezTo>
                    <a:cubicBezTo>
                      <a:pt x="509" y="571"/>
                      <a:pt x="510" y="571"/>
                      <a:pt x="510" y="570"/>
                    </a:cubicBezTo>
                    <a:cubicBezTo>
                      <a:pt x="510" y="570"/>
                      <a:pt x="510" y="570"/>
                      <a:pt x="510" y="570"/>
                    </a:cubicBezTo>
                    <a:cubicBezTo>
                      <a:pt x="510" y="570"/>
                      <a:pt x="510" y="570"/>
                      <a:pt x="510" y="570"/>
                    </a:cubicBezTo>
                    <a:cubicBezTo>
                      <a:pt x="510" y="570"/>
                      <a:pt x="510" y="570"/>
                      <a:pt x="510" y="570"/>
                    </a:cubicBezTo>
                    <a:cubicBezTo>
                      <a:pt x="510" y="570"/>
                      <a:pt x="511" y="570"/>
                      <a:pt x="511" y="570"/>
                    </a:cubicBezTo>
                    <a:cubicBezTo>
                      <a:pt x="511" y="569"/>
                      <a:pt x="512" y="568"/>
                      <a:pt x="513" y="568"/>
                    </a:cubicBezTo>
                    <a:cubicBezTo>
                      <a:pt x="513" y="568"/>
                      <a:pt x="513" y="568"/>
                      <a:pt x="513" y="568"/>
                    </a:cubicBezTo>
                    <a:cubicBezTo>
                      <a:pt x="513" y="568"/>
                      <a:pt x="513" y="568"/>
                      <a:pt x="513" y="568"/>
                    </a:cubicBezTo>
                    <a:cubicBezTo>
                      <a:pt x="513" y="568"/>
                      <a:pt x="513" y="568"/>
                      <a:pt x="513" y="568"/>
                    </a:cubicBezTo>
                    <a:cubicBezTo>
                      <a:pt x="513" y="569"/>
                      <a:pt x="514" y="569"/>
                      <a:pt x="514" y="569"/>
                    </a:cubicBezTo>
                    <a:cubicBezTo>
                      <a:pt x="514" y="568"/>
                      <a:pt x="514" y="568"/>
                      <a:pt x="515" y="568"/>
                    </a:cubicBezTo>
                    <a:cubicBezTo>
                      <a:pt x="515" y="567"/>
                      <a:pt x="515" y="567"/>
                      <a:pt x="515" y="567"/>
                    </a:cubicBezTo>
                    <a:cubicBezTo>
                      <a:pt x="515" y="567"/>
                      <a:pt x="515" y="567"/>
                      <a:pt x="515" y="567"/>
                    </a:cubicBezTo>
                    <a:cubicBezTo>
                      <a:pt x="515" y="567"/>
                      <a:pt x="515" y="567"/>
                      <a:pt x="515" y="568"/>
                    </a:cubicBezTo>
                    <a:cubicBezTo>
                      <a:pt x="515" y="567"/>
                      <a:pt x="516" y="567"/>
                      <a:pt x="516" y="566"/>
                    </a:cubicBezTo>
                    <a:cubicBezTo>
                      <a:pt x="516" y="565"/>
                      <a:pt x="517" y="565"/>
                      <a:pt x="518" y="565"/>
                    </a:cubicBezTo>
                    <a:cubicBezTo>
                      <a:pt x="518" y="565"/>
                      <a:pt x="519" y="564"/>
                      <a:pt x="519" y="564"/>
                    </a:cubicBezTo>
                    <a:cubicBezTo>
                      <a:pt x="519" y="564"/>
                      <a:pt x="519" y="564"/>
                      <a:pt x="519" y="564"/>
                    </a:cubicBezTo>
                    <a:cubicBezTo>
                      <a:pt x="519" y="564"/>
                      <a:pt x="519" y="564"/>
                      <a:pt x="519" y="564"/>
                    </a:cubicBezTo>
                    <a:cubicBezTo>
                      <a:pt x="519" y="564"/>
                      <a:pt x="519" y="564"/>
                      <a:pt x="519" y="564"/>
                    </a:cubicBezTo>
                    <a:cubicBezTo>
                      <a:pt x="520" y="564"/>
                      <a:pt x="521" y="564"/>
                      <a:pt x="522" y="563"/>
                    </a:cubicBezTo>
                    <a:cubicBezTo>
                      <a:pt x="523" y="563"/>
                      <a:pt x="523" y="563"/>
                      <a:pt x="523" y="563"/>
                    </a:cubicBezTo>
                    <a:cubicBezTo>
                      <a:pt x="523" y="563"/>
                      <a:pt x="523" y="563"/>
                      <a:pt x="523" y="563"/>
                    </a:cubicBezTo>
                    <a:cubicBezTo>
                      <a:pt x="524" y="563"/>
                      <a:pt x="524" y="562"/>
                      <a:pt x="523" y="562"/>
                    </a:cubicBezTo>
                    <a:cubicBezTo>
                      <a:pt x="523" y="562"/>
                      <a:pt x="523" y="562"/>
                      <a:pt x="522" y="561"/>
                    </a:cubicBezTo>
                    <a:cubicBezTo>
                      <a:pt x="523" y="561"/>
                      <a:pt x="523" y="561"/>
                      <a:pt x="523" y="561"/>
                    </a:cubicBezTo>
                    <a:cubicBezTo>
                      <a:pt x="524" y="561"/>
                      <a:pt x="524" y="561"/>
                      <a:pt x="525" y="560"/>
                    </a:cubicBezTo>
                    <a:cubicBezTo>
                      <a:pt x="525" y="560"/>
                      <a:pt x="526" y="561"/>
                      <a:pt x="527" y="560"/>
                    </a:cubicBezTo>
                    <a:cubicBezTo>
                      <a:pt x="527" y="560"/>
                      <a:pt x="527" y="559"/>
                      <a:pt x="527" y="559"/>
                    </a:cubicBezTo>
                    <a:cubicBezTo>
                      <a:pt x="527" y="559"/>
                      <a:pt x="527" y="559"/>
                      <a:pt x="527" y="559"/>
                    </a:cubicBezTo>
                    <a:cubicBezTo>
                      <a:pt x="527" y="559"/>
                      <a:pt x="527" y="559"/>
                      <a:pt x="527" y="559"/>
                    </a:cubicBezTo>
                    <a:cubicBezTo>
                      <a:pt x="527" y="559"/>
                      <a:pt x="527" y="559"/>
                      <a:pt x="527" y="559"/>
                    </a:cubicBezTo>
                    <a:cubicBezTo>
                      <a:pt x="528" y="559"/>
                      <a:pt x="529" y="559"/>
                      <a:pt x="529" y="558"/>
                    </a:cubicBezTo>
                    <a:cubicBezTo>
                      <a:pt x="529" y="558"/>
                      <a:pt x="529" y="558"/>
                      <a:pt x="529" y="558"/>
                    </a:cubicBezTo>
                    <a:cubicBezTo>
                      <a:pt x="529" y="558"/>
                      <a:pt x="529" y="558"/>
                      <a:pt x="529" y="558"/>
                    </a:cubicBezTo>
                    <a:cubicBezTo>
                      <a:pt x="529" y="558"/>
                      <a:pt x="529" y="558"/>
                      <a:pt x="529" y="558"/>
                    </a:cubicBezTo>
                    <a:cubicBezTo>
                      <a:pt x="529" y="558"/>
                      <a:pt x="529" y="558"/>
                      <a:pt x="530" y="557"/>
                    </a:cubicBezTo>
                    <a:cubicBezTo>
                      <a:pt x="530" y="557"/>
                      <a:pt x="530" y="556"/>
                      <a:pt x="530" y="556"/>
                    </a:cubicBezTo>
                    <a:cubicBezTo>
                      <a:pt x="531" y="555"/>
                      <a:pt x="531" y="555"/>
                      <a:pt x="530" y="555"/>
                    </a:cubicBezTo>
                    <a:cubicBezTo>
                      <a:pt x="529" y="554"/>
                      <a:pt x="529" y="554"/>
                      <a:pt x="528" y="553"/>
                    </a:cubicBezTo>
                    <a:cubicBezTo>
                      <a:pt x="528" y="553"/>
                      <a:pt x="528" y="553"/>
                      <a:pt x="528" y="554"/>
                    </a:cubicBezTo>
                    <a:cubicBezTo>
                      <a:pt x="528" y="554"/>
                      <a:pt x="528" y="554"/>
                      <a:pt x="528" y="553"/>
                    </a:cubicBezTo>
                    <a:cubicBezTo>
                      <a:pt x="528" y="553"/>
                      <a:pt x="528" y="553"/>
                      <a:pt x="528" y="553"/>
                    </a:cubicBezTo>
                    <a:cubicBezTo>
                      <a:pt x="528" y="552"/>
                      <a:pt x="528" y="552"/>
                      <a:pt x="527" y="551"/>
                    </a:cubicBezTo>
                    <a:cubicBezTo>
                      <a:pt x="527" y="551"/>
                      <a:pt x="527" y="551"/>
                      <a:pt x="527" y="551"/>
                    </a:cubicBezTo>
                    <a:cubicBezTo>
                      <a:pt x="528" y="550"/>
                      <a:pt x="529" y="549"/>
                      <a:pt x="530" y="549"/>
                    </a:cubicBezTo>
                    <a:cubicBezTo>
                      <a:pt x="531" y="549"/>
                      <a:pt x="532" y="548"/>
                      <a:pt x="534" y="548"/>
                    </a:cubicBezTo>
                    <a:cubicBezTo>
                      <a:pt x="534" y="548"/>
                      <a:pt x="534" y="548"/>
                      <a:pt x="534" y="548"/>
                    </a:cubicBezTo>
                    <a:cubicBezTo>
                      <a:pt x="534" y="548"/>
                      <a:pt x="534" y="548"/>
                      <a:pt x="534" y="548"/>
                    </a:cubicBezTo>
                    <a:cubicBezTo>
                      <a:pt x="535" y="548"/>
                      <a:pt x="536" y="548"/>
                      <a:pt x="537" y="548"/>
                    </a:cubicBezTo>
                    <a:cubicBezTo>
                      <a:pt x="537" y="548"/>
                      <a:pt x="537" y="548"/>
                      <a:pt x="537" y="548"/>
                    </a:cubicBezTo>
                    <a:cubicBezTo>
                      <a:pt x="538" y="548"/>
                      <a:pt x="538" y="549"/>
                      <a:pt x="539" y="548"/>
                    </a:cubicBezTo>
                    <a:cubicBezTo>
                      <a:pt x="539" y="548"/>
                      <a:pt x="539" y="547"/>
                      <a:pt x="539" y="547"/>
                    </a:cubicBezTo>
                    <a:cubicBezTo>
                      <a:pt x="540" y="547"/>
                      <a:pt x="541" y="547"/>
                      <a:pt x="541" y="547"/>
                    </a:cubicBezTo>
                    <a:cubicBezTo>
                      <a:pt x="542" y="547"/>
                      <a:pt x="542" y="547"/>
                      <a:pt x="542" y="546"/>
                    </a:cubicBezTo>
                    <a:cubicBezTo>
                      <a:pt x="542" y="546"/>
                      <a:pt x="542" y="546"/>
                      <a:pt x="542" y="546"/>
                    </a:cubicBezTo>
                    <a:cubicBezTo>
                      <a:pt x="544" y="546"/>
                      <a:pt x="545" y="546"/>
                      <a:pt x="546" y="545"/>
                    </a:cubicBezTo>
                    <a:cubicBezTo>
                      <a:pt x="547" y="545"/>
                      <a:pt x="547" y="544"/>
                      <a:pt x="547" y="544"/>
                    </a:cubicBezTo>
                    <a:cubicBezTo>
                      <a:pt x="547" y="544"/>
                      <a:pt x="547" y="544"/>
                      <a:pt x="547" y="544"/>
                    </a:cubicBezTo>
                    <a:cubicBezTo>
                      <a:pt x="548" y="544"/>
                      <a:pt x="549" y="544"/>
                      <a:pt x="550" y="543"/>
                    </a:cubicBezTo>
                    <a:cubicBezTo>
                      <a:pt x="551" y="543"/>
                      <a:pt x="551" y="542"/>
                      <a:pt x="551" y="542"/>
                    </a:cubicBezTo>
                    <a:cubicBezTo>
                      <a:pt x="552" y="541"/>
                      <a:pt x="552" y="541"/>
                      <a:pt x="553" y="541"/>
                    </a:cubicBezTo>
                    <a:cubicBezTo>
                      <a:pt x="554" y="540"/>
                      <a:pt x="554" y="540"/>
                      <a:pt x="555" y="539"/>
                    </a:cubicBezTo>
                    <a:cubicBezTo>
                      <a:pt x="555" y="539"/>
                      <a:pt x="555" y="539"/>
                      <a:pt x="555" y="539"/>
                    </a:cubicBezTo>
                    <a:cubicBezTo>
                      <a:pt x="555" y="539"/>
                      <a:pt x="556" y="539"/>
                      <a:pt x="556" y="539"/>
                    </a:cubicBezTo>
                    <a:cubicBezTo>
                      <a:pt x="556" y="539"/>
                      <a:pt x="557" y="538"/>
                      <a:pt x="557" y="538"/>
                    </a:cubicBezTo>
                    <a:cubicBezTo>
                      <a:pt x="557" y="538"/>
                      <a:pt x="557" y="538"/>
                      <a:pt x="557" y="538"/>
                    </a:cubicBezTo>
                    <a:cubicBezTo>
                      <a:pt x="558" y="538"/>
                      <a:pt x="558" y="538"/>
                      <a:pt x="558" y="537"/>
                    </a:cubicBezTo>
                    <a:cubicBezTo>
                      <a:pt x="558" y="537"/>
                      <a:pt x="558" y="537"/>
                      <a:pt x="558" y="537"/>
                    </a:cubicBezTo>
                    <a:cubicBezTo>
                      <a:pt x="559" y="537"/>
                      <a:pt x="559" y="537"/>
                      <a:pt x="560" y="536"/>
                    </a:cubicBezTo>
                    <a:cubicBezTo>
                      <a:pt x="560" y="536"/>
                      <a:pt x="560" y="536"/>
                      <a:pt x="560" y="536"/>
                    </a:cubicBezTo>
                    <a:cubicBezTo>
                      <a:pt x="560" y="536"/>
                      <a:pt x="561" y="536"/>
                      <a:pt x="561" y="535"/>
                    </a:cubicBezTo>
                    <a:cubicBezTo>
                      <a:pt x="561" y="535"/>
                      <a:pt x="561" y="535"/>
                      <a:pt x="561" y="535"/>
                    </a:cubicBezTo>
                    <a:cubicBezTo>
                      <a:pt x="562" y="535"/>
                      <a:pt x="562" y="535"/>
                      <a:pt x="562" y="534"/>
                    </a:cubicBezTo>
                    <a:cubicBezTo>
                      <a:pt x="563" y="534"/>
                      <a:pt x="563" y="534"/>
                      <a:pt x="563" y="534"/>
                    </a:cubicBezTo>
                    <a:cubicBezTo>
                      <a:pt x="563" y="535"/>
                      <a:pt x="564" y="534"/>
                      <a:pt x="565" y="534"/>
                    </a:cubicBezTo>
                    <a:cubicBezTo>
                      <a:pt x="566" y="533"/>
                      <a:pt x="567" y="532"/>
                      <a:pt x="569" y="532"/>
                    </a:cubicBezTo>
                    <a:cubicBezTo>
                      <a:pt x="569" y="532"/>
                      <a:pt x="569" y="531"/>
                      <a:pt x="570" y="531"/>
                    </a:cubicBezTo>
                    <a:cubicBezTo>
                      <a:pt x="570" y="531"/>
                      <a:pt x="570" y="531"/>
                      <a:pt x="570" y="531"/>
                    </a:cubicBezTo>
                    <a:cubicBezTo>
                      <a:pt x="570" y="531"/>
                      <a:pt x="570" y="531"/>
                      <a:pt x="570" y="531"/>
                    </a:cubicBezTo>
                    <a:cubicBezTo>
                      <a:pt x="570" y="531"/>
                      <a:pt x="570" y="531"/>
                      <a:pt x="570" y="531"/>
                    </a:cubicBezTo>
                    <a:cubicBezTo>
                      <a:pt x="570" y="531"/>
                      <a:pt x="570" y="531"/>
                      <a:pt x="570" y="531"/>
                    </a:cubicBezTo>
                    <a:cubicBezTo>
                      <a:pt x="571" y="531"/>
                      <a:pt x="572" y="530"/>
                      <a:pt x="573" y="530"/>
                    </a:cubicBezTo>
                    <a:cubicBezTo>
                      <a:pt x="573" y="529"/>
                      <a:pt x="573" y="529"/>
                      <a:pt x="573" y="529"/>
                    </a:cubicBezTo>
                    <a:cubicBezTo>
                      <a:pt x="573" y="529"/>
                      <a:pt x="573" y="529"/>
                      <a:pt x="573" y="529"/>
                    </a:cubicBezTo>
                    <a:cubicBezTo>
                      <a:pt x="574" y="529"/>
                      <a:pt x="574" y="529"/>
                      <a:pt x="574" y="529"/>
                    </a:cubicBezTo>
                    <a:cubicBezTo>
                      <a:pt x="575" y="529"/>
                      <a:pt x="575" y="529"/>
                      <a:pt x="575" y="529"/>
                    </a:cubicBezTo>
                    <a:cubicBezTo>
                      <a:pt x="576" y="528"/>
                      <a:pt x="576" y="527"/>
                      <a:pt x="575" y="526"/>
                    </a:cubicBezTo>
                    <a:cubicBezTo>
                      <a:pt x="575" y="526"/>
                      <a:pt x="574" y="526"/>
                      <a:pt x="574" y="525"/>
                    </a:cubicBezTo>
                    <a:cubicBezTo>
                      <a:pt x="574" y="525"/>
                      <a:pt x="574" y="525"/>
                      <a:pt x="574" y="525"/>
                    </a:cubicBezTo>
                    <a:cubicBezTo>
                      <a:pt x="574" y="525"/>
                      <a:pt x="575" y="525"/>
                      <a:pt x="576" y="524"/>
                    </a:cubicBezTo>
                    <a:cubicBezTo>
                      <a:pt x="576" y="524"/>
                      <a:pt x="576" y="524"/>
                      <a:pt x="576" y="524"/>
                    </a:cubicBezTo>
                    <a:cubicBezTo>
                      <a:pt x="576" y="524"/>
                      <a:pt x="576" y="524"/>
                      <a:pt x="576" y="524"/>
                    </a:cubicBezTo>
                    <a:cubicBezTo>
                      <a:pt x="577" y="524"/>
                      <a:pt x="578" y="523"/>
                      <a:pt x="578" y="522"/>
                    </a:cubicBezTo>
                    <a:cubicBezTo>
                      <a:pt x="579" y="522"/>
                      <a:pt x="579" y="522"/>
                      <a:pt x="579" y="522"/>
                    </a:cubicBezTo>
                    <a:cubicBezTo>
                      <a:pt x="579" y="522"/>
                      <a:pt x="580" y="521"/>
                      <a:pt x="580" y="521"/>
                    </a:cubicBezTo>
                    <a:cubicBezTo>
                      <a:pt x="580" y="521"/>
                      <a:pt x="580" y="521"/>
                      <a:pt x="579" y="520"/>
                    </a:cubicBezTo>
                    <a:cubicBezTo>
                      <a:pt x="579" y="520"/>
                      <a:pt x="580" y="520"/>
                      <a:pt x="580" y="519"/>
                    </a:cubicBezTo>
                    <a:cubicBezTo>
                      <a:pt x="580" y="519"/>
                      <a:pt x="579" y="518"/>
                      <a:pt x="579" y="517"/>
                    </a:cubicBezTo>
                    <a:cubicBezTo>
                      <a:pt x="579" y="517"/>
                      <a:pt x="579" y="517"/>
                      <a:pt x="578" y="517"/>
                    </a:cubicBezTo>
                    <a:cubicBezTo>
                      <a:pt x="578" y="517"/>
                      <a:pt x="578" y="517"/>
                      <a:pt x="577" y="517"/>
                    </a:cubicBezTo>
                    <a:cubicBezTo>
                      <a:pt x="577" y="517"/>
                      <a:pt x="577" y="517"/>
                      <a:pt x="577" y="517"/>
                    </a:cubicBezTo>
                    <a:cubicBezTo>
                      <a:pt x="577" y="517"/>
                      <a:pt x="577" y="517"/>
                      <a:pt x="577" y="517"/>
                    </a:cubicBezTo>
                    <a:cubicBezTo>
                      <a:pt x="577" y="517"/>
                      <a:pt x="577" y="517"/>
                      <a:pt x="577" y="517"/>
                    </a:cubicBezTo>
                    <a:cubicBezTo>
                      <a:pt x="577" y="516"/>
                      <a:pt x="577" y="516"/>
                      <a:pt x="577" y="515"/>
                    </a:cubicBezTo>
                    <a:cubicBezTo>
                      <a:pt x="577" y="515"/>
                      <a:pt x="578" y="515"/>
                      <a:pt x="578" y="515"/>
                    </a:cubicBezTo>
                    <a:cubicBezTo>
                      <a:pt x="578" y="515"/>
                      <a:pt x="578" y="515"/>
                      <a:pt x="578" y="515"/>
                    </a:cubicBezTo>
                    <a:cubicBezTo>
                      <a:pt x="579" y="515"/>
                      <a:pt x="580" y="515"/>
                      <a:pt x="580" y="514"/>
                    </a:cubicBezTo>
                    <a:cubicBezTo>
                      <a:pt x="581" y="514"/>
                      <a:pt x="581" y="513"/>
                      <a:pt x="582" y="512"/>
                    </a:cubicBezTo>
                    <a:cubicBezTo>
                      <a:pt x="582" y="512"/>
                      <a:pt x="582" y="511"/>
                      <a:pt x="582" y="511"/>
                    </a:cubicBezTo>
                    <a:cubicBezTo>
                      <a:pt x="581" y="510"/>
                      <a:pt x="581" y="510"/>
                      <a:pt x="580" y="511"/>
                    </a:cubicBezTo>
                    <a:cubicBezTo>
                      <a:pt x="580" y="511"/>
                      <a:pt x="579" y="511"/>
                      <a:pt x="579" y="512"/>
                    </a:cubicBezTo>
                    <a:cubicBezTo>
                      <a:pt x="579" y="512"/>
                      <a:pt x="579" y="512"/>
                      <a:pt x="579" y="512"/>
                    </a:cubicBezTo>
                    <a:cubicBezTo>
                      <a:pt x="579" y="512"/>
                      <a:pt x="579" y="512"/>
                      <a:pt x="579" y="512"/>
                    </a:cubicBezTo>
                    <a:cubicBezTo>
                      <a:pt x="579" y="512"/>
                      <a:pt x="579" y="512"/>
                      <a:pt x="579" y="512"/>
                    </a:cubicBezTo>
                    <a:cubicBezTo>
                      <a:pt x="578" y="512"/>
                      <a:pt x="577" y="512"/>
                      <a:pt x="577" y="513"/>
                    </a:cubicBezTo>
                    <a:cubicBezTo>
                      <a:pt x="577" y="513"/>
                      <a:pt x="577" y="513"/>
                      <a:pt x="577" y="513"/>
                    </a:cubicBezTo>
                    <a:cubicBezTo>
                      <a:pt x="577" y="513"/>
                      <a:pt x="576" y="513"/>
                      <a:pt x="576" y="513"/>
                    </a:cubicBezTo>
                    <a:cubicBezTo>
                      <a:pt x="575" y="513"/>
                      <a:pt x="575" y="513"/>
                      <a:pt x="574" y="513"/>
                    </a:cubicBezTo>
                    <a:cubicBezTo>
                      <a:pt x="574" y="513"/>
                      <a:pt x="573" y="513"/>
                      <a:pt x="573" y="514"/>
                    </a:cubicBezTo>
                    <a:cubicBezTo>
                      <a:pt x="573" y="514"/>
                      <a:pt x="573" y="514"/>
                      <a:pt x="573" y="514"/>
                    </a:cubicBezTo>
                    <a:cubicBezTo>
                      <a:pt x="572" y="514"/>
                      <a:pt x="572" y="514"/>
                      <a:pt x="572" y="515"/>
                    </a:cubicBezTo>
                    <a:cubicBezTo>
                      <a:pt x="572" y="515"/>
                      <a:pt x="572" y="515"/>
                      <a:pt x="572" y="515"/>
                    </a:cubicBezTo>
                    <a:cubicBezTo>
                      <a:pt x="570" y="515"/>
                      <a:pt x="570" y="515"/>
                      <a:pt x="570" y="516"/>
                    </a:cubicBezTo>
                    <a:cubicBezTo>
                      <a:pt x="570" y="516"/>
                      <a:pt x="570" y="516"/>
                      <a:pt x="570" y="516"/>
                    </a:cubicBezTo>
                    <a:cubicBezTo>
                      <a:pt x="569" y="516"/>
                      <a:pt x="569" y="516"/>
                      <a:pt x="569" y="515"/>
                    </a:cubicBezTo>
                    <a:cubicBezTo>
                      <a:pt x="569" y="515"/>
                      <a:pt x="569" y="515"/>
                      <a:pt x="569" y="515"/>
                    </a:cubicBezTo>
                    <a:cubicBezTo>
                      <a:pt x="569" y="515"/>
                      <a:pt x="569" y="514"/>
                      <a:pt x="569" y="514"/>
                    </a:cubicBezTo>
                    <a:cubicBezTo>
                      <a:pt x="570" y="514"/>
                      <a:pt x="570" y="514"/>
                      <a:pt x="570" y="514"/>
                    </a:cubicBezTo>
                    <a:cubicBezTo>
                      <a:pt x="570" y="514"/>
                      <a:pt x="571" y="514"/>
                      <a:pt x="571" y="514"/>
                    </a:cubicBezTo>
                    <a:cubicBezTo>
                      <a:pt x="571" y="513"/>
                      <a:pt x="572" y="512"/>
                      <a:pt x="572" y="511"/>
                    </a:cubicBezTo>
                    <a:cubicBezTo>
                      <a:pt x="572" y="511"/>
                      <a:pt x="572" y="511"/>
                      <a:pt x="572" y="511"/>
                    </a:cubicBezTo>
                    <a:cubicBezTo>
                      <a:pt x="573" y="511"/>
                      <a:pt x="574" y="511"/>
                      <a:pt x="575" y="511"/>
                    </a:cubicBezTo>
                    <a:cubicBezTo>
                      <a:pt x="576" y="511"/>
                      <a:pt x="576" y="511"/>
                      <a:pt x="576" y="510"/>
                    </a:cubicBezTo>
                    <a:cubicBezTo>
                      <a:pt x="577" y="510"/>
                      <a:pt x="577" y="509"/>
                      <a:pt x="577" y="509"/>
                    </a:cubicBezTo>
                    <a:cubicBezTo>
                      <a:pt x="578" y="509"/>
                      <a:pt x="578" y="508"/>
                      <a:pt x="578" y="508"/>
                    </a:cubicBezTo>
                    <a:cubicBezTo>
                      <a:pt x="578" y="508"/>
                      <a:pt x="578" y="508"/>
                      <a:pt x="578" y="508"/>
                    </a:cubicBezTo>
                    <a:cubicBezTo>
                      <a:pt x="579" y="508"/>
                      <a:pt x="580" y="508"/>
                      <a:pt x="581" y="508"/>
                    </a:cubicBezTo>
                    <a:cubicBezTo>
                      <a:pt x="581" y="508"/>
                      <a:pt x="581" y="508"/>
                      <a:pt x="581" y="508"/>
                    </a:cubicBezTo>
                    <a:cubicBezTo>
                      <a:pt x="581" y="508"/>
                      <a:pt x="581" y="508"/>
                      <a:pt x="582" y="508"/>
                    </a:cubicBezTo>
                    <a:cubicBezTo>
                      <a:pt x="582" y="508"/>
                      <a:pt x="583" y="508"/>
                      <a:pt x="584" y="508"/>
                    </a:cubicBezTo>
                    <a:cubicBezTo>
                      <a:pt x="584" y="508"/>
                      <a:pt x="584" y="508"/>
                      <a:pt x="585" y="508"/>
                    </a:cubicBezTo>
                    <a:cubicBezTo>
                      <a:pt x="586" y="508"/>
                      <a:pt x="586" y="508"/>
                      <a:pt x="586" y="507"/>
                    </a:cubicBezTo>
                    <a:cubicBezTo>
                      <a:pt x="586" y="507"/>
                      <a:pt x="586" y="507"/>
                      <a:pt x="586" y="507"/>
                    </a:cubicBezTo>
                    <a:cubicBezTo>
                      <a:pt x="586" y="507"/>
                      <a:pt x="586" y="507"/>
                      <a:pt x="586" y="507"/>
                    </a:cubicBezTo>
                    <a:cubicBezTo>
                      <a:pt x="586" y="507"/>
                      <a:pt x="586" y="507"/>
                      <a:pt x="586" y="507"/>
                    </a:cubicBezTo>
                    <a:cubicBezTo>
                      <a:pt x="587" y="507"/>
                      <a:pt x="588" y="507"/>
                      <a:pt x="588" y="506"/>
                    </a:cubicBezTo>
                    <a:cubicBezTo>
                      <a:pt x="588" y="506"/>
                      <a:pt x="588" y="506"/>
                      <a:pt x="588" y="506"/>
                    </a:cubicBezTo>
                    <a:cubicBezTo>
                      <a:pt x="588" y="506"/>
                      <a:pt x="588" y="506"/>
                      <a:pt x="588" y="506"/>
                    </a:cubicBezTo>
                    <a:cubicBezTo>
                      <a:pt x="588" y="506"/>
                      <a:pt x="588" y="506"/>
                      <a:pt x="588" y="506"/>
                    </a:cubicBezTo>
                    <a:cubicBezTo>
                      <a:pt x="588" y="506"/>
                      <a:pt x="588" y="506"/>
                      <a:pt x="588" y="506"/>
                    </a:cubicBezTo>
                    <a:cubicBezTo>
                      <a:pt x="589" y="506"/>
                      <a:pt x="589" y="505"/>
                      <a:pt x="590" y="505"/>
                    </a:cubicBezTo>
                    <a:cubicBezTo>
                      <a:pt x="590" y="505"/>
                      <a:pt x="590" y="505"/>
                      <a:pt x="590" y="504"/>
                    </a:cubicBezTo>
                    <a:cubicBezTo>
                      <a:pt x="590" y="504"/>
                      <a:pt x="589" y="504"/>
                      <a:pt x="589" y="504"/>
                    </a:cubicBezTo>
                    <a:cubicBezTo>
                      <a:pt x="588" y="504"/>
                      <a:pt x="588" y="504"/>
                      <a:pt x="588" y="503"/>
                    </a:cubicBezTo>
                    <a:cubicBezTo>
                      <a:pt x="588" y="503"/>
                      <a:pt x="589" y="503"/>
                      <a:pt x="589" y="502"/>
                    </a:cubicBezTo>
                    <a:cubicBezTo>
                      <a:pt x="589" y="502"/>
                      <a:pt x="589" y="501"/>
                      <a:pt x="589" y="501"/>
                    </a:cubicBezTo>
                    <a:cubicBezTo>
                      <a:pt x="589" y="501"/>
                      <a:pt x="589" y="501"/>
                      <a:pt x="589" y="501"/>
                    </a:cubicBezTo>
                    <a:cubicBezTo>
                      <a:pt x="590" y="501"/>
                      <a:pt x="590" y="501"/>
                      <a:pt x="591" y="500"/>
                    </a:cubicBezTo>
                    <a:cubicBezTo>
                      <a:pt x="591" y="500"/>
                      <a:pt x="591" y="500"/>
                      <a:pt x="591" y="499"/>
                    </a:cubicBezTo>
                    <a:cubicBezTo>
                      <a:pt x="592" y="499"/>
                      <a:pt x="592" y="499"/>
                      <a:pt x="593" y="499"/>
                    </a:cubicBezTo>
                    <a:cubicBezTo>
                      <a:pt x="593" y="498"/>
                      <a:pt x="593" y="498"/>
                      <a:pt x="593" y="498"/>
                    </a:cubicBezTo>
                    <a:cubicBezTo>
                      <a:pt x="594" y="499"/>
                      <a:pt x="595" y="498"/>
                      <a:pt x="596" y="498"/>
                    </a:cubicBezTo>
                    <a:cubicBezTo>
                      <a:pt x="596" y="498"/>
                      <a:pt x="596" y="497"/>
                      <a:pt x="596" y="497"/>
                    </a:cubicBezTo>
                    <a:cubicBezTo>
                      <a:pt x="596" y="497"/>
                      <a:pt x="596" y="496"/>
                      <a:pt x="596" y="496"/>
                    </a:cubicBezTo>
                    <a:cubicBezTo>
                      <a:pt x="596" y="496"/>
                      <a:pt x="596" y="496"/>
                      <a:pt x="596" y="496"/>
                    </a:cubicBezTo>
                    <a:cubicBezTo>
                      <a:pt x="597" y="496"/>
                      <a:pt x="597" y="495"/>
                      <a:pt x="597" y="495"/>
                    </a:cubicBezTo>
                    <a:cubicBezTo>
                      <a:pt x="597" y="495"/>
                      <a:pt x="597" y="495"/>
                      <a:pt x="597" y="495"/>
                    </a:cubicBezTo>
                    <a:cubicBezTo>
                      <a:pt x="598" y="495"/>
                      <a:pt x="598" y="495"/>
                      <a:pt x="599" y="494"/>
                    </a:cubicBezTo>
                    <a:cubicBezTo>
                      <a:pt x="600" y="494"/>
                      <a:pt x="600" y="494"/>
                      <a:pt x="600" y="493"/>
                    </a:cubicBezTo>
                    <a:cubicBezTo>
                      <a:pt x="600" y="493"/>
                      <a:pt x="600" y="493"/>
                      <a:pt x="600" y="493"/>
                    </a:cubicBezTo>
                    <a:cubicBezTo>
                      <a:pt x="600" y="493"/>
                      <a:pt x="600" y="493"/>
                      <a:pt x="600" y="493"/>
                    </a:cubicBezTo>
                    <a:cubicBezTo>
                      <a:pt x="601" y="493"/>
                      <a:pt x="602" y="493"/>
                      <a:pt x="602" y="492"/>
                    </a:cubicBezTo>
                    <a:cubicBezTo>
                      <a:pt x="602" y="492"/>
                      <a:pt x="603" y="491"/>
                      <a:pt x="603" y="491"/>
                    </a:cubicBezTo>
                    <a:cubicBezTo>
                      <a:pt x="603" y="491"/>
                      <a:pt x="603" y="490"/>
                      <a:pt x="603" y="490"/>
                    </a:cubicBezTo>
                    <a:cubicBezTo>
                      <a:pt x="602" y="490"/>
                      <a:pt x="602" y="490"/>
                      <a:pt x="602" y="489"/>
                    </a:cubicBezTo>
                    <a:cubicBezTo>
                      <a:pt x="601" y="489"/>
                      <a:pt x="601" y="489"/>
                      <a:pt x="602" y="488"/>
                    </a:cubicBezTo>
                    <a:cubicBezTo>
                      <a:pt x="602" y="488"/>
                      <a:pt x="602" y="488"/>
                      <a:pt x="601" y="487"/>
                    </a:cubicBezTo>
                    <a:cubicBezTo>
                      <a:pt x="601" y="487"/>
                      <a:pt x="601" y="487"/>
                      <a:pt x="601" y="487"/>
                    </a:cubicBezTo>
                    <a:cubicBezTo>
                      <a:pt x="601" y="487"/>
                      <a:pt x="601" y="487"/>
                      <a:pt x="601" y="487"/>
                    </a:cubicBezTo>
                    <a:cubicBezTo>
                      <a:pt x="601" y="487"/>
                      <a:pt x="601" y="487"/>
                      <a:pt x="601" y="487"/>
                    </a:cubicBezTo>
                    <a:cubicBezTo>
                      <a:pt x="601" y="487"/>
                      <a:pt x="601" y="486"/>
                      <a:pt x="601" y="486"/>
                    </a:cubicBezTo>
                    <a:cubicBezTo>
                      <a:pt x="601" y="486"/>
                      <a:pt x="602" y="486"/>
                      <a:pt x="602" y="486"/>
                    </a:cubicBezTo>
                    <a:cubicBezTo>
                      <a:pt x="602" y="487"/>
                      <a:pt x="602" y="487"/>
                      <a:pt x="603" y="486"/>
                    </a:cubicBezTo>
                    <a:cubicBezTo>
                      <a:pt x="604" y="486"/>
                      <a:pt x="604" y="486"/>
                      <a:pt x="605" y="486"/>
                    </a:cubicBezTo>
                    <a:cubicBezTo>
                      <a:pt x="605" y="486"/>
                      <a:pt x="605" y="485"/>
                      <a:pt x="605" y="485"/>
                    </a:cubicBezTo>
                    <a:cubicBezTo>
                      <a:pt x="605" y="485"/>
                      <a:pt x="605" y="484"/>
                      <a:pt x="605" y="484"/>
                    </a:cubicBezTo>
                    <a:cubicBezTo>
                      <a:pt x="606" y="484"/>
                      <a:pt x="606" y="484"/>
                      <a:pt x="606" y="484"/>
                    </a:cubicBezTo>
                    <a:cubicBezTo>
                      <a:pt x="606" y="484"/>
                      <a:pt x="606" y="484"/>
                      <a:pt x="607" y="484"/>
                    </a:cubicBezTo>
                    <a:cubicBezTo>
                      <a:pt x="607" y="484"/>
                      <a:pt x="607" y="484"/>
                      <a:pt x="607" y="485"/>
                    </a:cubicBezTo>
                    <a:cubicBezTo>
                      <a:pt x="608" y="485"/>
                      <a:pt x="608" y="486"/>
                      <a:pt x="609" y="486"/>
                    </a:cubicBezTo>
                    <a:cubicBezTo>
                      <a:pt x="609" y="486"/>
                      <a:pt x="609" y="486"/>
                      <a:pt x="610" y="486"/>
                    </a:cubicBezTo>
                    <a:cubicBezTo>
                      <a:pt x="610" y="485"/>
                      <a:pt x="610" y="485"/>
                      <a:pt x="610" y="485"/>
                    </a:cubicBezTo>
                    <a:cubicBezTo>
                      <a:pt x="610" y="484"/>
                      <a:pt x="610" y="483"/>
                      <a:pt x="609" y="483"/>
                    </a:cubicBezTo>
                    <a:cubicBezTo>
                      <a:pt x="609" y="483"/>
                      <a:pt x="609" y="483"/>
                      <a:pt x="609" y="483"/>
                    </a:cubicBezTo>
                    <a:cubicBezTo>
                      <a:pt x="608" y="483"/>
                      <a:pt x="608" y="483"/>
                      <a:pt x="608" y="483"/>
                    </a:cubicBezTo>
                    <a:cubicBezTo>
                      <a:pt x="608" y="483"/>
                      <a:pt x="608" y="484"/>
                      <a:pt x="608" y="484"/>
                    </a:cubicBezTo>
                    <a:cubicBezTo>
                      <a:pt x="608" y="484"/>
                      <a:pt x="608" y="484"/>
                      <a:pt x="608" y="484"/>
                    </a:cubicBezTo>
                    <a:cubicBezTo>
                      <a:pt x="607" y="484"/>
                      <a:pt x="607" y="484"/>
                      <a:pt x="607" y="484"/>
                    </a:cubicBezTo>
                    <a:cubicBezTo>
                      <a:pt x="607" y="484"/>
                      <a:pt x="607" y="483"/>
                      <a:pt x="607" y="483"/>
                    </a:cubicBezTo>
                    <a:cubicBezTo>
                      <a:pt x="607" y="483"/>
                      <a:pt x="607" y="483"/>
                      <a:pt x="607" y="482"/>
                    </a:cubicBezTo>
                    <a:cubicBezTo>
                      <a:pt x="607" y="482"/>
                      <a:pt x="607" y="482"/>
                      <a:pt x="607" y="482"/>
                    </a:cubicBezTo>
                    <a:cubicBezTo>
                      <a:pt x="607" y="482"/>
                      <a:pt x="607" y="481"/>
                      <a:pt x="607" y="481"/>
                    </a:cubicBezTo>
                    <a:cubicBezTo>
                      <a:pt x="606" y="480"/>
                      <a:pt x="606" y="479"/>
                      <a:pt x="607" y="479"/>
                    </a:cubicBezTo>
                    <a:cubicBezTo>
                      <a:pt x="607" y="479"/>
                      <a:pt x="607" y="478"/>
                      <a:pt x="607" y="478"/>
                    </a:cubicBezTo>
                    <a:cubicBezTo>
                      <a:pt x="608" y="478"/>
                      <a:pt x="609" y="478"/>
                      <a:pt x="609" y="477"/>
                    </a:cubicBezTo>
                    <a:cubicBezTo>
                      <a:pt x="609" y="477"/>
                      <a:pt x="610" y="477"/>
                      <a:pt x="611" y="478"/>
                    </a:cubicBezTo>
                    <a:cubicBezTo>
                      <a:pt x="611" y="477"/>
                      <a:pt x="611" y="477"/>
                      <a:pt x="611" y="477"/>
                    </a:cubicBezTo>
                    <a:cubicBezTo>
                      <a:pt x="611" y="477"/>
                      <a:pt x="611" y="477"/>
                      <a:pt x="611" y="477"/>
                    </a:cubicBezTo>
                    <a:cubicBezTo>
                      <a:pt x="611" y="477"/>
                      <a:pt x="611" y="477"/>
                      <a:pt x="611" y="478"/>
                    </a:cubicBezTo>
                    <a:cubicBezTo>
                      <a:pt x="611" y="478"/>
                      <a:pt x="611" y="478"/>
                      <a:pt x="611" y="478"/>
                    </a:cubicBezTo>
                    <a:cubicBezTo>
                      <a:pt x="610" y="479"/>
                      <a:pt x="610" y="479"/>
                      <a:pt x="611" y="479"/>
                    </a:cubicBezTo>
                    <a:cubicBezTo>
                      <a:pt x="611" y="480"/>
                      <a:pt x="612" y="480"/>
                      <a:pt x="612" y="479"/>
                    </a:cubicBezTo>
                    <a:cubicBezTo>
                      <a:pt x="612" y="479"/>
                      <a:pt x="613" y="479"/>
                      <a:pt x="613" y="478"/>
                    </a:cubicBezTo>
                    <a:cubicBezTo>
                      <a:pt x="614" y="479"/>
                      <a:pt x="614" y="479"/>
                      <a:pt x="615" y="478"/>
                    </a:cubicBezTo>
                    <a:cubicBezTo>
                      <a:pt x="615" y="478"/>
                      <a:pt x="616" y="478"/>
                      <a:pt x="616" y="477"/>
                    </a:cubicBezTo>
                    <a:cubicBezTo>
                      <a:pt x="616" y="477"/>
                      <a:pt x="616" y="477"/>
                      <a:pt x="616" y="477"/>
                    </a:cubicBezTo>
                    <a:cubicBezTo>
                      <a:pt x="617" y="477"/>
                      <a:pt x="617" y="477"/>
                      <a:pt x="617" y="476"/>
                    </a:cubicBezTo>
                    <a:cubicBezTo>
                      <a:pt x="617" y="475"/>
                      <a:pt x="617" y="475"/>
                      <a:pt x="617" y="475"/>
                    </a:cubicBezTo>
                    <a:cubicBezTo>
                      <a:pt x="618" y="474"/>
                      <a:pt x="618" y="474"/>
                      <a:pt x="617" y="473"/>
                    </a:cubicBezTo>
                    <a:cubicBezTo>
                      <a:pt x="617" y="473"/>
                      <a:pt x="617" y="473"/>
                      <a:pt x="617" y="473"/>
                    </a:cubicBezTo>
                    <a:cubicBezTo>
                      <a:pt x="617" y="472"/>
                      <a:pt x="617" y="472"/>
                      <a:pt x="617" y="472"/>
                    </a:cubicBezTo>
                    <a:cubicBezTo>
                      <a:pt x="617" y="472"/>
                      <a:pt x="618" y="471"/>
                      <a:pt x="618" y="472"/>
                    </a:cubicBezTo>
                    <a:cubicBezTo>
                      <a:pt x="618" y="472"/>
                      <a:pt x="619" y="472"/>
                      <a:pt x="619" y="472"/>
                    </a:cubicBezTo>
                    <a:cubicBezTo>
                      <a:pt x="619" y="472"/>
                      <a:pt x="620" y="471"/>
                      <a:pt x="620" y="470"/>
                    </a:cubicBezTo>
                    <a:cubicBezTo>
                      <a:pt x="620" y="470"/>
                      <a:pt x="620" y="470"/>
                      <a:pt x="620" y="470"/>
                    </a:cubicBezTo>
                    <a:cubicBezTo>
                      <a:pt x="620" y="470"/>
                      <a:pt x="621" y="470"/>
                      <a:pt x="621" y="470"/>
                    </a:cubicBezTo>
                    <a:cubicBezTo>
                      <a:pt x="621" y="470"/>
                      <a:pt x="622" y="470"/>
                      <a:pt x="622" y="469"/>
                    </a:cubicBezTo>
                    <a:cubicBezTo>
                      <a:pt x="621" y="469"/>
                      <a:pt x="621" y="468"/>
                      <a:pt x="621" y="468"/>
                    </a:cubicBezTo>
                    <a:cubicBezTo>
                      <a:pt x="621" y="468"/>
                      <a:pt x="621" y="468"/>
                      <a:pt x="621" y="467"/>
                    </a:cubicBezTo>
                    <a:cubicBezTo>
                      <a:pt x="621" y="467"/>
                      <a:pt x="621" y="467"/>
                      <a:pt x="622" y="467"/>
                    </a:cubicBezTo>
                    <a:cubicBezTo>
                      <a:pt x="622" y="467"/>
                      <a:pt x="622" y="466"/>
                      <a:pt x="622" y="466"/>
                    </a:cubicBezTo>
                    <a:cubicBezTo>
                      <a:pt x="621" y="465"/>
                      <a:pt x="621" y="465"/>
                      <a:pt x="621" y="464"/>
                    </a:cubicBezTo>
                    <a:cubicBezTo>
                      <a:pt x="621" y="464"/>
                      <a:pt x="621" y="464"/>
                      <a:pt x="621" y="464"/>
                    </a:cubicBezTo>
                    <a:cubicBezTo>
                      <a:pt x="622" y="463"/>
                      <a:pt x="623" y="462"/>
                      <a:pt x="623" y="461"/>
                    </a:cubicBezTo>
                    <a:cubicBezTo>
                      <a:pt x="623" y="460"/>
                      <a:pt x="623" y="460"/>
                      <a:pt x="624" y="460"/>
                    </a:cubicBezTo>
                    <a:cubicBezTo>
                      <a:pt x="624" y="460"/>
                      <a:pt x="624" y="460"/>
                      <a:pt x="624" y="460"/>
                    </a:cubicBezTo>
                    <a:cubicBezTo>
                      <a:pt x="625" y="460"/>
                      <a:pt x="625" y="460"/>
                      <a:pt x="625" y="461"/>
                    </a:cubicBezTo>
                    <a:cubicBezTo>
                      <a:pt x="626" y="461"/>
                      <a:pt x="626" y="461"/>
                      <a:pt x="626" y="461"/>
                    </a:cubicBezTo>
                    <a:cubicBezTo>
                      <a:pt x="627" y="460"/>
                      <a:pt x="627" y="460"/>
                      <a:pt x="627" y="459"/>
                    </a:cubicBezTo>
                    <a:cubicBezTo>
                      <a:pt x="627" y="459"/>
                      <a:pt x="626" y="459"/>
                      <a:pt x="626" y="459"/>
                    </a:cubicBezTo>
                    <a:cubicBezTo>
                      <a:pt x="626" y="458"/>
                      <a:pt x="625" y="458"/>
                      <a:pt x="625" y="458"/>
                    </a:cubicBezTo>
                    <a:cubicBezTo>
                      <a:pt x="625" y="458"/>
                      <a:pt x="625" y="458"/>
                      <a:pt x="625" y="458"/>
                    </a:cubicBezTo>
                    <a:cubicBezTo>
                      <a:pt x="625" y="458"/>
                      <a:pt x="626" y="457"/>
                      <a:pt x="626" y="457"/>
                    </a:cubicBezTo>
                    <a:cubicBezTo>
                      <a:pt x="626" y="457"/>
                      <a:pt x="626" y="457"/>
                      <a:pt x="626" y="457"/>
                    </a:cubicBezTo>
                    <a:cubicBezTo>
                      <a:pt x="627" y="457"/>
                      <a:pt x="627" y="458"/>
                      <a:pt x="627" y="457"/>
                    </a:cubicBezTo>
                    <a:cubicBezTo>
                      <a:pt x="627" y="457"/>
                      <a:pt x="628" y="457"/>
                      <a:pt x="628" y="456"/>
                    </a:cubicBezTo>
                    <a:cubicBezTo>
                      <a:pt x="629" y="457"/>
                      <a:pt x="629" y="457"/>
                      <a:pt x="629" y="456"/>
                    </a:cubicBezTo>
                    <a:cubicBezTo>
                      <a:pt x="629" y="456"/>
                      <a:pt x="629" y="455"/>
                      <a:pt x="629" y="455"/>
                    </a:cubicBezTo>
                    <a:cubicBezTo>
                      <a:pt x="630" y="455"/>
                      <a:pt x="630" y="454"/>
                      <a:pt x="630" y="454"/>
                    </a:cubicBezTo>
                    <a:cubicBezTo>
                      <a:pt x="630" y="453"/>
                      <a:pt x="630" y="453"/>
                      <a:pt x="629" y="453"/>
                    </a:cubicBezTo>
                    <a:cubicBezTo>
                      <a:pt x="628" y="452"/>
                      <a:pt x="628" y="451"/>
                      <a:pt x="629" y="449"/>
                    </a:cubicBezTo>
                    <a:cubicBezTo>
                      <a:pt x="629" y="449"/>
                      <a:pt x="629" y="448"/>
                      <a:pt x="629" y="448"/>
                    </a:cubicBezTo>
                    <a:cubicBezTo>
                      <a:pt x="629" y="448"/>
                      <a:pt x="629" y="448"/>
                      <a:pt x="629" y="448"/>
                    </a:cubicBezTo>
                    <a:cubicBezTo>
                      <a:pt x="630" y="448"/>
                      <a:pt x="630" y="447"/>
                      <a:pt x="630" y="446"/>
                    </a:cubicBezTo>
                    <a:cubicBezTo>
                      <a:pt x="630" y="446"/>
                      <a:pt x="630" y="446"/>
                      <a:pt x="630" y="446"/>
                    </a:cubicBezTo>
                    <a:cubicBezTo>
                      <a:pt x="630" y="446"/>
                      <a:pt x="630" y="446"/>
                      <a:pt x="630" y="445"/>
                    </a:cubicBezTo>
                    <a:cubicBezTo>
                      <a:pt x="631" y="443"/>
                      <a:pt x="631" y="441"/>
                      <a:pt x="631" y="440"/>
                    </a:cubicBezTo>
                    <a:cubicBezTo>
                      <a:pt x="630" y="439"/>
                      <a:pt x="630" y="439"/>
                      <a:pt x="630" y="439"/>
                    </a:cubicBezTo>
                    <a:cubicBezTo>
                      <a:pt x="629" y="440"/>
                      <a:pt x="628" y="440"/>
                      <a:pt x="627" y="440"/>
                    </a:cubicBezTo>
                    <a:cubicBezTo>
                      <a:pt x="627" y="440"/>
                      <a:pt x="627" y="440"/>
                      <a:pt x="627" y="440"/>
                    </a:cubicBezTo>
                    <a:cubicBezTo>
                      <a:pt x="627" y="439"/>
                      <a:pt x="627" y="439"/>
                      <a:pt x="627" y="439"/>
                    </a:cubicBezTo>
                    <a:cubicBezTo>
                      <a:pt x="627" y="439"/>
                      <a:pt x="627" y="439"/>
                      <a:pt x="627" y="439"/>
                    </a:cubicBezTo>
                    <a:cubicBezTo>
                      <a:pt x="628" y="438"/>
                      <a:pt x="628" y="438"/>
                      <a:pt x="629" y="437"/>
                    </a:cubicBezTo>
                    <a:cubicBezTo>
                      <a:pt x="629" y="437"/>
                      <a:pt x="629" y="437"/>
                      <a:pt x="629" y="437"/>
                    </a:cubicBezTo>
                    <a:cubicBezTo>
                      <a:pt x="629" y="437"/>
                      <a:pt x="629" y="437"/>
                      <a:pt x="629" y="437"/>
                    </a:cubicBezTo>
                    <a:cubicBezTo>
                      <a:pt x="630" y="438"/>
                      <a:pt x="630" y="437"/>
                      <a:pt x="631" y="437"/>
                    </a:cubicBezTo>
                    <a:cubicBezTo>
                      <a:pt x="631" y="437"/>
                      <a:pt x="631" y="437"/>
                      <a:pt x="631" y="437"/>
                    </a:cubicBezTo>
                    <a:cubicBezTo>
                      <a:pt x="632" y="436"/>
                      <a:pt x="632" y="435"/>
                      <a:pt x="633" y="434"/>
                    </a:cubicBezTo>
                    <a:cubicBezTo>
                      <a:pt x="633" y="434"/>
                      <a:pt x="633" y="434"/>
                      <a:pt x="633" y="433"/>
                    </a:cubicBezTo>
                    <a:cubicBezTo>
                      <a:pt x="633" y="433"/>
                      <a:pt x="633" y="433"/>
                      <a:pt x="633" y="433"/>
                    </a:cubicBezTo>
                    <a:cubicBezTo>
                      <a:pt x="633" y="433"/>
                      <a:pt x="633" y="433"/>
                      <a:pt x="633" y="433"/>
                    </a:cubicBezTo>
                    <a:cubicBezTo>
                      <a:pt x="634" y="431"/>
                      <a:pt x="634" y="430"/>
                      <a:pt x="635" y="428"/>
                    </a:cubicBezTo>
                    <a:cubicBezTo>
                      <a:pt x="635" y="428"/>
                      <a:pt x="635" y="428"/>
                      <a:pt x="635" y="428"/>
                    </a:cubicBezTo>
                    <a:cubicBezTo>
                      <a:pt x="635" y="428"/>
                      <a:pt x="635" y="428"/>
                      <a:pt x="635" y="428"/>
                    </a:cubicBezTo>
                    <a:cubicBezTo>
                      <a:pt x="636" y="428"/>
                      <a:pt x="636" y="429"/>
                      <a:pt x="637" y="428"/>
                    </a:cubicBezTo>
                    <a:cubicBezTo>
                      <a:pt x="638" y="427"/>
                      <a:pt x="638" y="426"/>
                      <a:pt x="637" y="426"/>
                    </a:cubicBezTo>
                    <a:cubicBezTo>
                      <a:pt x="636" y="426"/>
                      <a:pt x="636" y="426"/>
                      <a:pt x="636" y="426"/>
                    </a:cubicBezTo>
                    <a:cubicBezTo>
                      <a:pt x="636" y="426"/>
                      <a:pt x="636" y="426"/>
                      <a:pt x="636" y="425"/>
                    </a:cubicBezTo>
                    <a:cubicBezTo>
                      <a:pt x="636" y="425"/>
                      <a:pt x="636" y="425"/>
                      <a:pt x="636" y="425"/>
                    </a:cubicBezTo>
                    <a:cubicBezTo>
                      <a:pt x="637" y="425"/>
                      <a:pt x="637" y="425"/>
                      <a:pt x="637" y="425"/>
                    </a:cubicBezTo>
                    <a:cubicBezTo>
                      <a:pt x="638" y="424"/>
                      <a:pt x="638" y="424"/>
                      <a:pt x="637" y="423"/>
                    </a:cubicBezTo>
                    <a:cubicBezTo>
                      <a:pt x="637" y="423"/>
                      <a:pt x="637" y="423"/>
                      <a:pt x="637" y="423"/>
                    </a:cubicBezTo>
                    <a:cubicBezTo>
                      <a:pt x="637" y="423"/>
                      <a:pt x="637" y="423"/>
                      <a:pt x="637" y="423"/>
                    </a:cubicBezTo>
                    <a:cubicBezTo>
                      <a:pt x="638" y="423"/>
                      <a:pt x="638" y="423"/>
                      <a:pt x="638" y="423"/>
                    </a:cubicBezTo>
                    <a:cubicBezTo>
                      <a:pt x="638" y="423"/>
                      <a:pt x="638" y="423"/>
                      <a:pt x="639" y="422"/>
                    </a:cubicBezTo>
                    <a:cubicBezTo>
                      <a:pt x="639" y="422"/>
                      <a:pt x="639" y="421"/>
                      <a:pt x="638" y="420"/>
                    </a:cubicBezTo>
                    <a:cubicBezTo>
                      <a:pt x="638" y="420"/>
                      <a:pt x="638" y="420"/>
                      <a:pt x="638" y="420"/>
                    </a:cubicBezTo>
                    <a:cubicBezTo>
                      <a:pt x="638" y="419"/>
                      <a:pt x="639" y="419"/>
                      <a:pt x="639" y="418"/>
                    </a:cubicBezTo>
                    <a:cubicBezTo>
                      <a:pt x="639" y="418"/>
                      <a:pt x="639" y="417"/>
                      <a:pt x="640" y="417"/>
                    </a:cubicBezTo>
                    <a:cubicBezTo>
                      <a:pt x="641" y="417"/>
                      <a:pt x="641" y="416"/>
                      <a:pt x="641" y="415"/>
                    </a:cubicBezTo>
                    <a:cubicBezTo>
                      <a:pt x="641" y="414"/>
                      <a:pt x="641" y="414"/>
                      <a:pt x="641" y="413"/>
                    </a:cubicBezTo>
                    <a:cubicBezTo>
                      <a:pt x="641" y="413"/>
                      <a:pt x="641" y="413"/>
                      <a:pt x="641" y="413"/>
                    </a:cubicBezTo>
                    <a:cubicBezTo>
                      <a:pt x="642" y="413"/>
                      <a:pt x="642" y="412"/>
                      <a:pt x="642" y="412"/>
                    </a:cubicBezTo>
                    <a:cubicBezTo>
                      <a:pt x="642" y="411"/>
                      <a:pt x="642" y="410"/>
                      <a:pt x="642" y="409"/>
                    </a:cubicBezTo>
                    <a:cubicBezTo>
                      <a:pt x="642" y="409"/>
                      <a:pt x="642" y="409"/>
                      <a:pt x="642" y="409"/>
                    </a:cubicBezTo>
                    <a:cubicBezTo>
                      <a:pt x="643" y="408"/>
                      <a:pt x="643" y="408"/>
                      <a:pt x="642" y="407"/>
                    </a:cubicBezTo>
                    <a:cubicBezTo>
                      <a:pt x="642" y="407"/>
                      <a:pt x="642" y="407"/>
                      <a:pt x="642" y="407"/>
                    </a:cubicBezTo>
                    <a:cubicBezTo>
                      <a:pt x="642" y="407"/>
                      <a:pt x="642" y="406"/>
                      <a:pt x="642" y="406"/>
                    </a:cubicBezTo>
                    <a:cubicBezTo>
                      <a:pt x="642" y="404"/>
                      <a:pt x="642" y="402"/>
                      <a:pt x="644" y="401"/>
                    </a:cubicBezTo>
                    <a:cubicBezTo>
                      <a:pt x="644" y="401"/>
                      <a:pt x="644" y="400"/>
                      <a:pt x="644" y="399"/>
                    </a:cubicBezTo>
                    <a:cubicBezTo>
                      <a:pt x="644" y="399"/>
                      <a:pt x="644" y="399"/>
                      <a:pt x="644" y="399"/>
                    </a:cubicBezTo>
                    <a:cubicBezTo>
                      <a:pt x="644" y="399"/>
                      <a:pt x="645" y="399"/>
                      <a:pt x="645" y="399"/>
                    </a:cubicBezTo>
                    <a:cubicBezTo>
                      <a:pt x="645" y="398"/>
                      <a:pt x="645" y="398"/>
                      <a:pt x="645" y="397"/>
                    </a:cubicBezTo>
                    <a:cubicBezTo>
                      <a:pt x="644" y="396"/>
                      <a:pt x="644" y="396"/>
                      <a:pt x="645" y="395"/>
                    </a:cubicBezTo>
                    <a:cubicBezTo>
                      <a:pt x="645" y="394"/>
                      <a:pt x="645" y="394"/>
                      <a:pt x="645" y="393"/>
                    </a:cubicBezTo>
                    <a:cubicBezTo>
                      <a:pt x="645" y="393"/>
                      <a:pt x="645" y="392"/>
                      <a:pt x="645" y="392"/>
                    </a:cubicBezTo>
                    <a:cubicBezTo>
                      <a:pt x="645" y="392"/>
                      <a:pt x="645" y="392"/>
                      <a:pt x="645" y="392"/>
                    </a:cubicBezTo>
                    <a:cubicBezTo>
                      <a:pt x="645" y="392"/>
                      <a:pt x="645" y="391"/>
                      <a:pt x="645" y="391"/>
                    </a:cubicBezTo>
                    <a:cubicBezTo>
                      <a:pt x="646" y="391"/>
                      <a:pt x="646" y="391"/>
                      <a:pt x="646" y="391"/>
                    </a:cubicBezTo>
                    <a:cubicBezTo>
                      <a:pt x="646" y="390"/>
                      <a:pt x="646" y="390"/>
                      <a:pt x="645" y="390"/>
                    </a:cubicBezTo>
                    <a:cubicBezTo>
                      <a:pt x="645" y="390"/>
                      <a:pt x="645" y="389"/>
                      <a:pt x="645" y="389"/>
                    </a:cubicBezTo>
                    <a:cubicBezTo>
                      <a:pt x="646" y="388"/>
                      <a:pt x="645" y="388"/>
                      <a:pt x="645" y="387"/>
                    </a:cubicBezTo>
                    <a:cubicBezTo>
                      <a:pt x="645" y="387"/>
                      <a:pt x="645" y="387"/>
                      <a:pt x="645" y="387"/>
                    </a:cubicBezTo>
                    <a:cubicBezTo>
                      <a:pt x="646" y="387"/>
                      <a:pt x="647" y="387"/>
                      <a:pt x="647" y="387"/>
                    </a:cubicBezTo>
                    <a:cubicBezTo>
                      <a:pt x="648" y="387"/>
                      <a:pt x="648" y="386"/>
                      <a:pt x="648" y="386"/>
                    </a:cubicBezTo>
                    <a:cubicBezTo>
                      <a:pt x="649" y="385"/>
                      <a:pt x="649" y="385"/>
                      <a:pt x="649" y="384"/>
                    </a:cubicBezTo>
                    <a:cubicBezTo>
                      <a:pt x="649" y="384"/>
                      <a:pt x="650" y="383"/>
                      <a:pt x="650" y="383"/>
                    </a:cubicBezTo>
                    <a:cubicBezTo>
                      <a:pt x="650" y="382"/>
                      <a:pt x="650" y="381"/>
                      <a:pt x="650" y="381"/>
                    </a:cubicBezTo>
                    <a:cubicBezTo>
                      <a:pt x="650" y="380"/>
                      <a:pt x="649" y="380"/>
                      <a:pt x="649" y="380"/>
                    </a:cubicBezTo>
                    <a:cubicBezTo>
                      <a:pt x="648" y="379"/>
                      <a:pt x="647" y="378"/>
                      <a:pt x="648" y="377"/>
                    </a:cubicBezTo>
                    <a:cubicBezTo>
                      <a:pt x="648" y="377"/>
                      <a:pt x="648" y="377"/>
                      <a:pt x="648" y="377"/>
                    </a:cubicBezTo>
                    <a:cubicBezTo>
                      <a:pt x="649" y="377"/>
                      <a:pt x="649" y="376"/>
                      <a:pt x="650" y="375"/>
                    </a:cubicBezTo>
                    <a:cubicBezTo>
                      <a:pt x="650" y="375"/>
                      <a:pt x="650" y="375"/>
                      <a:pt x="650" y="375"/>
                    </a:cubicBezTo>
                    <a:cubicBezTo>
                      <a:pt x="650" y="375"/>
                      <a:pt x="650" y="375"/>
                      <a:pt x="650" y="375"/>
                    </a:cubicBezTo>
                    <a:cubicBezTo>
                      <a:pt x="650" y="375"/>
                      <a:pt x="650" y="375"/>
                      <a:pt x="650" y="375"/>
                    </a:cubicBezTo>
                    <a:cubicBezTo>
                      <a:pt x="650" y="375"/>
                      <a:pt x="650" y="374"/>
                      <a:pt x="650" y="374"/>
                    </a:cubicBezTo>
                    <a:cubicBezTo>
                      <a:pt x="651" y="373"/>
                      <a:pt x="651" y="373"/>
                      <a:pt x="650" y="373"/>
                    </a:cubicBezTo>
                    <a:cubicBezTo>
                      <a:pt x="649" y="372"/>
                      <a:pt x="649" y="372"/>
                      <a:pt x="650" y="372"/>
                    </a:cubicBezTo>
                    <a:cubicBezTo>
                      <a:pt x="651" y="371"/>
                      <a:pt x="651" y="370"/>
                      <a:pt x="652" y="369"/>
                    </a:cubicBezTo>
                    <a:cubicBezTo>
                      <a:pt x="652" y="369"/>
                      <a:pt x="651" y="368"/>
                      <a:pt x="651" y="368"/>
                    </a:cubicBezTo>
                    <a:cubicBezTo>
                      <a:pt x="651" y="368"/>
                      <a:pt x="651" y="368"/>
                      <a:pt x="650" y="368"/>
                    </a:cubicBezTo>
                    <a:cubicBezTo>
                      <a:pt x="650" y="368"/>
                      <a:pt x="650" y="368"/>
                      <a:pt x="650" y="368"/>
                    </a:cubicBezTo>
                    <a:cubicBezTo>
                      <a:pt x="650" y="367"/>
                      <a:pt x="651" y="367"/>
                      <a:pt x="651" y="366"/>
                    </a:cubicBezTo>
                    <a:cubicBezTo>
                      <a:pt x="652" y="366"/>
                      <a:pt x="652" y="366"/>
                      <a:pt x="653" y="366"/>
                    </a:cubicBezTo>
                    <a:cubicBezTo>
                      <a:pt x="653" y="366"/>
                      <a:pt x="653" y="365"/>
                      <a:pt x="653" y="365"/>
                    </a:cubicBezTo>
                    <a:cubicBezTo>
                      <a:pt x="653" y="365"/>
                      <a:pt x="653" y="364"/>
                      <a:pt x="653" y="364"/>
                    </a:cubicBezTo>
                    <a:cubicBezTo>
                      <a:pt x="653" y="363"/>
                      <a:pt x="653" y="363"/>
                      <a:pt x="653" y="363"/>
                    </a:cubicBezTo>
                    <a:cubicBezTo>
                      <a:pt x="653" y="363"/>
                      <a:pt x="653" y="363"/>
                      <a:pt x="653" y="363"/>
                    </a:cubicBezTo>
                    <a:cubicBezTo>
                      <a:pt x="653" y="363"/>
                      <a:pt x="653" y="363"/>
                      <a:pt x="653" y="363"/>
                    </a:cubicBezTo>
                    <a:cubicBezTo>
                      <a:pt x="653" y="363"/>
                      <a:pt x="653" y="363"/>
                      <a:pt x="653" y="363"/>
                    </a:cubicBezTo>
                    <a:cubicBezTo>
                      <a:pt x="654" y="362"/>
                      <a:pt x="654" y="362"/>
                      <a:pt x="653" y="362"/>
                    </a:cubicBezTo>
                    <a:cubicBezTo>
                      <a:pt x="653" y="361"/>
                      <a:pt x="653" y="361"/>
                      <a:pt x="653" y="360"/>
                    </a:cubicBezTo>
                    <a:cubicBezTo>
                      <a:pt x="653" y="359"/>
                      <a:pt x="653" y="359"/>
                      <a:pt x="653" y="358"/>
                    </a:cubicBezTo>
                    <a:cubicBezTo>
                      <a:pt x="653" y="358"/>
                      <a:pt x="653" y="358"/>
                      <a:pt x="653" y="358"/>
                    </a:cubicBezTo>
                    <a:cubicBezTo>
                      <a:pt x="654" y="358"/>
                      <a:pt x="654" y="357"/>
                      <a:pt x="654" y="357"/>
                    </a:cubicBezTo>
                    <a:cubicBezTo>
                      <a:pt x="655" y="356"/>
                      <a:pt x="654" y="355"/>
                      <a:pt x="653" y="355"/>
                    </a:cubicBezTo>
                    <a:cubicBezTo>
                      <a:pt x="653" y="355"/>
                      <a:pt x="652" y="355"/>
                      <a:pt x="652" y="355"/>
                    </a:cubicBezTo>
                    <a:cubicBezTo>
                      <a:pt x="652" y="355"/>
                      <a:pt x="652" y="355"/>
                      <a:pt x="652" y="355"/>
                    </a:cubicBezTo>
                    <a:cubicBezTo>
                      <a:pt x="652" y="355"/>
                      <a:pt x="652" y="354"/>
                      <a:pt x="652" y="354"/>
                    </a:cubicBezTo>
                    <a:cubicBezTo>
                      <a:pt x="652" y="353"/>
                      <a:pt x="653" y="352"/>
                      <a:pt x="654" y="352"/>
                    </a:cubicBezTo>
                    <a:cubicBezTo>
                      <a:pt x="655" y="352"/>
                      <a:pt x="655" y="351"/>
                      <a:pt x="654" y="351"/>
                    </a:cubicBezTo>
                    <a:cubicBezTo>
                      <a:pt x="654" y="351"/>
                      <a:pt x="654" y="350"/>
                      <a:pt x="655" y="350"/>
                    </a:cubicBezTo>
                    <a:cubicBezTo>
                      <a:pt x="656" y="350"/>
                      <a:pt x="655" y="349"/>
                      <a:pt x="655" y="348"/>
                    </a:cubicBezTo>
                    <a:cubicBezTo>
                      <a:pt x="656" y="348"/>
                      <a:pt x="656" y="348"/>
                      <a:pt x="656" y="347"/>
                    </a:cubicBezTo>
                    <a:close/>
                    <a:moveTo>
                      <a:pt x="624" y="186"/>
                    </a:moveTo>
                    <a:cubicBezTo>
                      <a:pt x="624" y="186"/>
                      <a:pt x="624" y="186"/>
                      <a:pt x="624" y="186"/>
                    </a:cubicBezTo>
                    <a:cubicBezTo>
                      <a:pt x="624" y="186"/>
                      <a:pt x="624" y="186"/>
                      <a:pt x="624" y="186"/>
                    </a:cubicBezTo>
                    <a:cubicBezTo>
                      <a:pt x="624" y="186"/>
                      <a:pt x="624" y="186"/>
                      <a:pt x="624" y="186"/>
                    </a:cubicBezTo>
                    <a:cubicBezTo>
                      <a:pt x="624" y="186"/>
                      <a:pt x="624" y="186"/>
                      <a:pt x="624" y="186"/>
                    </a:cubicBezTo>
                    <a:close/>
                    <a:moveTo>
                      <a:pt x="628" y="191"/>
                    </a:moveTo>
                    <a:cubicBezTo>
                      <a:pt x="628" y="191"/>
                      <a:pt x="628" y="191"/>
                      <a:pt x="628" y="191"/>
                    </a:cubicBezTo>
                    <a:cubicBezTo>
                      <a:pt x="628" y="191"/>
                      <a:pt x="628" y="191"/>
                      <a:pt x="628" y="191"/>
                    </a:cubicBezTo>
                    <a:close/>
                    <a:moveTo>
                      <a:pt x="24" y="162"/>
                    </a:moveTo>
                    <a:cubicBezTo>
                      <a:pt x="24" y="162"/>
                      <a:pt x="24" y="162"/>
                      <a:pt x="24" y="162"/>
                    </a:cubicBezTo>
                    <a:cubicBezTo>
                      <a:pt x="24" y="162"/>
                      <a:pt x="24" y="162"/>
                      <a:pt x="24" y="162"/>
                    </a:cubicBezTo>
                    <a:close/>
                    <a:moveTo>
                      <a:pt x="23" y="155"/>
                    </a:moveTo>
                    <a:cubicBezTo>
                      <a:pt x="23" y="156"/>
                      <a:pt x="23" y="156"/>
                      <a:pt x="23" y="156"/>
                    </a:cubicBezTo>
                    <a:cubicBezTo>
                      <a:pt x="23" y="156"/>
                      <a:pt x="23" y="156"/>
                      <a:pt x="23" y="155"/>
                    </a:cubicBezTo>
                    <a:close/>
                    <a:moveTo>
                      <a:pt x="6" y="272"/>
                    </a:moveTo>
                    <a:cubicBezTo>
                      <a:pt x="6" y="273"/>
                      <a:pt x="5" y="274"/>
                      <a:pt x="5" y="274"/>
                    </a:cubicBezTo>
                    <a:cubicBezTo>
                      <a:pt x="5" y="274"/>
                      <a:pt x="5" y="274"/>
                      <a:pt x="5" y="274"/>
                    </a:cubicBezTo>
                    <a:cubicBezTo>
                      <a:pt x="5" y="273"/>
                      <a:pt x="5" y="273"/>
                      <a:pt x="5" y="272"/>
                    </a:cubicBezTo>
                    <a:cubicBezTo>
                      <a:pt x="5" y="272"/>
                      <a:pt x="6" y="272"/>
                      <a:pt x="6" y="272"/>
                    </a:cubicBezTo>
                    <a:close/>
                    <a:moveTo>
                      <a:pt x="248" y="599"/>
                    </a:moveTo>
                    <a:cubicBezTo>
                      <a:pt x="248" y="599"/>
                      <a:pt x="248" y="599"/>
                      <a:pt x="248" y="599"/>
                    </a:cubicBezTo>
                    <a:cubicBezTo>
                      <a:pt x="248" y="599"/>
                      <a:pt x="248" y="599"/>
                      <a:pt x="248" y="599"/>
                    </a:cubicBezTo>
                    <a:cubicBezTo>
                      <a:pt x="248" y="599"/>
                      <a:pt x="248" y="599"/>
                      <a:pt x="248" y="599"/>
                    </a:cubicBezTo>
                    <a:cubicBezTo>
                      <a:pt x="248" y="599"/>
                      <a:pt x="248" y="599"/>
                      <a:pt x="248" y="599"/>
                    </a:cubicBezTo>
                    <a:cubicBezTo>
                      <a:pt x="248" y="599"/>
                      <a:pt x="248" y="599"/>
                      <a:pt x="248" y="599"/>
                    </a:cubicBezTo>
                    <a:cubicBezTo>
                      <a:pt x="248" y="599"/>
                      <a:pt x="248" y="599"/>
                      <a:pt x="248" y="599"/>
                    </a:cubicBezTo>
                    <a:close/>
                    <a:moveTo>
                      <a:pt x="284" y="609"/>
                    </a:moveTo>
                    <a:cubicBezTo>
                      <a:pt x="284" y="609"/>
                      <a:pt x="284" y="609"/>
                      <a:pt x="284" y="609"/>
                    </a:cubicBezTo>
                    <a:cubicBezTo>
                      <a:pt x="284" y="609"/>
                      <a:pt x="284" y="609"/>
                      <a:pt x="284" y="609"/>
                    </a:cubicBezTo>
                    <a:cubicBezTo>
                      <a:pt x="284" y="609"/>
                      <a:pt x="284" y="609"/>
                      <a:pt x="284" y="609"/>
                    </a:cubicBezTo>
                    <a:close/>
                    <a:moveTo>
                      <a:pt x="565" y="100"/>
                    </a:moveTo>
                    <a:cubicBezTo>
                      <a:pt x="565" y="100"/>
                      <a:pt x="565" y="100"/>
                      <a:pt x="565" y="100"/>
                    </a:cubicBezTo>
                    <a:cubicBezTo>
                      <a:pt x="565" y="100"/>
                      <a:pt x="565" y="100"/>
                      <a:pt x="565" y="100"/>
                    </a:cubicBezTo>
                    <a:cubicBezTo>
                      <a:pt x="565" y="100"/>
                      <a:pt x="565" y="100"/>
                      <a:pt x="565" y="100"/>
                    </a:cubicBezTo>
                    <a:cubicBezTo>
                      <a:pt x="565" y="100"/>
                      <a:pt x="565" y="100"/>
                      <a:pt x="565" y="100"/>
                    </a:cubicBezTo>
                    <a:close/>
                    <a:moveTo>
                      <a:pt x="570" y="107"/>
                    </a:moveTo>
                    <a:cubicBezTo>
                      <a:pt x="570" y="107"/>
                      <a:pt x="570" y="107"/>
                      <a:pt x="570" y="107"/>
                    </a:cubicBezTo>
                    <a:cubicBezTo>
                      <a:pt x="570" y="107"/>
                      <a:pt x="570" y="107"/>
                      <a:pt x="570" y="107"/>
                    </a:cubicBezTo>
                    <a:cubicBezTo>
                      <a:pt x="570" y="107"/>
                      <a:pt x="570" y="107"/>
                      <a:pt x="570" y="107"/>
                    </a:cubicBezTo>
                    <a:cubicBezTo>
                      <a:pt x="570" y="107"/>
                      <a:pt x="570" y="107"/>
                      <a:pt x="570" y="107"/>
                    </a:cubicBezTo>
                    <a:close/>
                    <a:moveTo>
                      <a:pt x="562" y="104"/>
                    </a:moveTo>
                    <a:cubicBezTo>
                      <a:pt x="562" y="104"/>
                      <a:pt x="562" y="104"/>
                      <a:pt x="562" y="104"/>
                    </a:cubicBezTo>
                    <a:cubicBezTo>
                      <a:pt x="562" y="104"/>
                      <a:pt x="562" y="104"/>
                      <a:pt x="562" y="104"/>
                    </a:cubicBezTo>
                    <a:cubicBezTo>
                      <a:pt x="562" y="104"/>
                      <a:pt x="562" y="104"/>
                      <a:pt x="562" y="104"/>
                    </a:cubicBezTo>
                    <a:close/>
                    <a:moveTo>
                      <a:pt x="514" y="560"/>
                    </a:moveTo>
                    <a:cubicBezTo>
                      <a:pt x="514" y="560"/>
                      <a:pt x="514" y="560"/>
                      <a:pt x="514" y="560"/>
                    </a:cubicBezTo>
                    <a:cubicBezTo>
                      <a:pt x="514" y="560"/>
                      <a:pt x="514" y="560"/>
                      <a:pt x="514" y="560"/>
                    </a:cubicBezTo>
                    <a:close/>
                    <a:moveTo>
                      <a:pt x="59" y="159"/>
                    </a:moveTo>
                    <a:cubicBezTo>
                      <a:pt x="60" y="159"/>
                      <a:pt x="60" y="159"/>
                      <a:pt x="60" y="159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59" y="159"/>
                      <a:pt x="59" y="159"/>
                      <a:pt x="59" y="159"/>
                    </a:cubicBezTo>
                    <a:close/>
                    <a:moveTo>
                      <a:pt x="515" y="559"/>
                    </a:moveTo>
                    <a:cubicBezTo>
                      <a:pt x="515" y="559"/>
                      <a:pt x="515" y="559"/>
                      <a:pt x="515" y="559"/>
                    </a:cubicBezTo>
                    <a:cubicBezTo>
                      <a:pt x="515" y="559"/>
                      <a:pt x="515" y="559"/>
                      <a:pt x="515" y="559"/>
                    </a:cubicBezTo>
                    <a:cubicBezTo>
                      <a:pt x="515" y="559"/>
                      <a:pt x="515" y="559"/>
                      <a:pt x="515" y="559"/>
                    </a:cubicBezTo>
                    <a:cubicBezTo>
                      <a:pt x="515" y="559"/>
                      <a:pt x="515" y="559"/>
                      <a:pt x="515" y="559"/>
                    </a:cubicBezTo>
                    <a:cubicBezTo>
                      <a:pt x="515" y="559"/>
                      <a:pt x="515" y="559"/>
                      <a:pt x="515" y="559"/>
                    </a:cubicBezTo>
                    <a:close/>
                    <a:moveTo>
                      <a:pt x="354" y="11"/>
                    </a:move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54" y="11"/>
                      <a:pt x="354" y="11"/>
                      <a:pt x="354" y="11"/>
                    </a:cubicBezTo>
                    <a:close/>
                    <a:moveTo>
                      <a:pt x="81" y="136"/>
                    </a:moveTo>
                    <a:cubicBezTo>
                      <a:pt x="81" y="136"/>
                      <a:pt x="81" y="136"/>
                      <a:pt x="82" y="136"/>
                    </a:cubicBezTo>
                    <a:cubicBezTo>
                      <a:pt x="82" y="136"/>
                      <a:pt x="82" y="136"/>
                      <a:pt x="8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36"/>
                      <a:pt x="81" y="136"/>
                      <a:pt x="81" y="136"/>
                    </a:cubicBezTo>
                    <a:close/>
                    <a:moveTo>
                      <a:pt x="78" y="143"/>
                    </a:moveTo>
                    <a:cubicBezTo>
                      <a:pt x="78" y="143"/>
                      <a:pt x="78" y="143"/>
                      <a:pt x="77" y="143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8" y="143"/>
                      <a:pt x="78" y="143"/>
                      <a:pt x="78" y="143"/>
                    </a:cubicBezTo>
                    <a:close/>
                    <a:moveTo>
                      <a:pt x="58" y="163"/>
                    </a:moveTo>
                    <a:cubicBezTo>
                      <a:pt x="58" y="163"/>
                      <a:pt x="58" y="163"/>
                      <a:pt x="58" y="163"/>
                    </a:cubicBezTo>
                    <a:cubicBezTo>
                      <a:pt x="58" y="163"/>
                      <a:pt x="58" y="163"/>
                      <a:pt x="58" y="163"/>
                    </a:cubicBezTo>
                    <a:cubicBezTo>
                      <a:pt x="58" y="163"/>
                      <a:pt x="58" y="163"/>
                      <a:pt x="58" y="163"/>
                    </a:cubicBezTo>
                    <a:close/>
                    <a:moveTo>
                      <a:pt x="75" y="149"/>
                    </a:move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5" y="149"/>
                      <a:pt x="75" y="149"/>
                    </a:cubicBezTo>
                    <a:cubicBezTo>
                      <a:pt x="75" y="149"/>
                      <a:pt x="75" y="149"/>
                      <a:pt x="75" y="149"/>
                    </a:cubicBezTo>
                    <a:close/>
                    <a:moveTo>
                      <a:pt x="74" y="148"/>
                    </a:moveTo>
                    <a:cubicBezTo>
                      <a:pt x="74" y="148"/>
                      <a:pt x="74" y="148"/>
                      <a:pt x="74" y="148"/>
                    </a:cubicBezTo>
                    <a:cubicBezTo>
                      <a:pt x="74" y="148"/>
                      <a:pt x="74" y="148"/>
                      <a:pt x="74" y="148"/>
                    </a:cubicBezTo>
                    <a:cubicBezTo>
                      <a:pt x="74" y="148"/>
                      <a:pt x="74" y="148"/>
                      <a:pt x="74" y="148"/>
                    </a:cubicBezTo>
                    <a:close/>
                    <a:moveTo>
                      <a:pt x="489" y="569"/>
                    </a:move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69"/>
                      <a:pt x="489" y="569"/>
                      <a:pt x="489" y="569"/>
                    </a:cubicBezTo>
                    <a:cubicBezTo>
                      <a:pt x="489" y="570"/>
                      <a:pt x="490" y="570"/>
                      <a:pt x="490" y="570"/>
                    </a:cubicBezTo>
                    <a:cubicBezTo>
                      <a:pt x="490" y="570"/>
                      <a:pt x="489" y="570"/>
                      <a:pt x="489" y="570"/>
                    </a:cubicBezTo>
                    <a:lnTo>
                      <a:pt x="489" y="569"/>
                    </a:lnTo>
                    <a:close/>
                    <a:moveTo>
                      <a:pt x="515" y="558"/>
                    </a:moveTo>
                    <a:cubicBezTo>
                      <a:pt x="515" y="558"/>
                      <a:pt x="515" y="558"/>
                      <a:pt x="515" y="558"/>
                    </a:cubicBezTo>
                    <a:cubicBezTo>
                      <a:pt x="515" y="558"/>
                      <a:pt x="515" y="558"/>
                      <a:pt x="515" y="558"/>
                    </a:cubicBezTo>
                    <a:cubicBezTo>
                      <a:pt x="515" y="558"/>
                      <a:pt x="515" y="558"/>
                      <a:pt x="515" y="558"/>
                    </a:cubicBezTo>
                    <a:close/>
                    <a:moveTo>
                      <a:pt x="106" y="101"/>
                    </a:move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101"/>
                      <a:pt x="106" y="101"/>
                      <a:pt x="106" y="101"/>
                    </a:cubicBezTo>
                    <a:close/>
                    <a:moveTo>
                      <a:pt x="127" y="64"/>
                    </a:move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lose/>
                    <a:moveTo>
                      <a:pt x="81" y="132"/>
                    </a:moveTo>
                    <a:cubicBezTo>
                      <a:pt x="81" y="132"/>
                      <a:pt x="81" y="132"/>
                      <a:pt x="81" y="132"/>
                    </a:cubicBezTo>
                    <a:cubicBezTo>
                      <a:pt x="81" y="132"/>
                      <a:pt x="81" y="132"/>
                      <a:pt x="81" y="132"/>
                    </a:cubicBezTo>
                    <a:cubicBezTo>
                      <a:pt x="81" y="132"/>
                      <a:pt x="81" y="132"/>
                      <a:pt x="81" y="132"/>
                    </a:cubicBezTo>
                    <a:close/>
                    <a:moveTo>
                      <a:pt x="80" y="134"/>
                    </a:move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79" y="134"/>
                    </a:cubicBezTo>
                    <a:cubicBezTo>
                      <a:pt x="79" y="134"/>
                      <a:pt x="79" y="134"/>
                      <a:pt x="79" y="134"/>
                    </a:cubicBezTo>
                    <a:cubicBezTo>
                      <a:pt x="80" y="134"/>
                      <a:pt x="80" y="134"/>
                      <a:pt x="80" y="134"/>
                    </a:cubicBezTo>
                    <a:cubicBezTo>
                      <a:pt x="80" y="134"/>
                      <a:pt x="80" y="134"/>
                      <a:pt x="80" y="134"/>
                    </a:cubicBezTo>
                    <a:close/>
                    <a:moveTo>
                      <a:pt x="39" y="189"/>
                    </a:moveTo>
                    <a:cubicBezTo>
                      <a:pt x="39" y="189"/>
                      <a:pt x="39" y="189"/>
                      <a:pt x="39" y="189"/>
                    </a:cubicBezTo>
                    <a:cubicBezTo>
                      <a:pt x="39" y="189"/>
                      <a:pt x="39" y="189"/>
                      <a:pt x="39" y="189"/>
                    </a:cubicBezTo>
                    <a:cubicBezTo>
                      <a:pt x="39" y="189"/>
                      <a:pt x="39" y="189"/>
                      <a:pt x="39" y="189"/>
                    </a:cubicBezTo>
                    <a:close/>
                    <a:moveTo>
                      <a:pt x="369" y="608"/>
                    </a:moveTo>
                    <a:cubicBezTo>
                      <a:pt x="369" y="608"/>
                      <a:pt x="369" y="608"/>
                      <a:pt x="369" y="608"/>
                    </a:cubicBezTo>
                    <a:cubicBezTo>
                      <a:pt x="369" y="608"/>
                      <a:pt x="369" y="608"/>
                      <a:pt x="369" y="608"/>
                    </a:cubicBezTo>
                    <a:cubicBezTo>
                      <a:pt x="369" y="608"/>
                      <a:pt x="369" y="608"/>
                      <a:pt x="369" y="608"/>
                    </a:cubicBezTo>
                    <a:cubicBezTo>
                      <a:pt x="369" y="608"/>
                      <a:pt x="369" y="608"/>
                      <a:pt x="369" y="608"/>
                    </a:cubicBezTo>
                    <a:close/>
                    <a:moveTo>
                      <a:pt x="408" y="599"/>
                    </a:moveTo>
                    <a:cubicBezTo>
                      <a:pt x="408" y="599"/>
                      <a:pt x="408" y="599"/>
                      <a:pt x="408" y="599"/>
                    </a:cubicBezTo>
                    <a:cubicBezTo>
                      <a:pt x="408" y="599"/>
                      <a:pt x="408" y="599"/>
                      <a:pt x="408" y="599"/>
                    </a:cubicBezTo>
                    <a:cubicBezTo>
                      <a:pt x="408" y="599"/>
                      <a:pt x="408" y="599"/>
                      <a:pt x="408" y="599"/>
                    </a:cubicBezTo>
                    <a:close/>
                    <a:moveTo>
                      <a:pt x="480" y="580"/>
                    </a:moveTo>
                    <a:cubicBezTo>
                      <a:pt x="480" y="580"/>
                      <a:pt x="480" y="580"/>
                      <a:pt x="480" y="580"/>
                    </a:cubicBezTo>
                    <a:cubicBezTo>
                      <a:pt x="480" y="580"/>
                      <a:pt x="480" y="580"/>
                      <a:pt x="479" y="580"/>
                    </a:cubicBezTo>
                    <a:cubicBezTo>
                      <a:pt x="480" y="580"/>
                      <a:pt x="480" y="580"/>
                      <a:pt x="480" y="580"/>
                    </a:cubicBezTo>
                    <a:close/>
                    <a:moveTo>
                      <a:pt x="512" y="566"/>
                    </a:moveTo>
                    <a:cubicBezTo>
                      <a:pt x="512" y="566"/>
                      <a:pt x="512" y="566"/>
                      <a:pt x="512" y="566"/>
                    </a:cubicBezTo>
                    <a:cubicBezTo>
                      <a:pt x="512" y="566"/>
                      <a:pt x="512" y="566"/>
                      <a:pt x="512" y="566"/>
                    </a:cubicBezTo>
                    <a:cubicBezTo>
                      <a:pt x="512" y="566"/>
                      <a:pt x="512" y="566"/>
                      <a:pt x="512" y="566"/>
                    </a:cubicBezTo>
                    <a:close/>
                    <a:moveTo>
                      <a:pt x="223" y="11"/>
                    </a:moveTo>
                    <a:cubicBezTo>
                      <a:pt x="223" y="11"/>
                      <a:pt x="223" y="11"/>
                      <a:pt x="223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3" y="11"/>
                      <a:pt x="223" y="11"/>
                      <a:pt x="223" y="11"/>
                    </a:cubicBezTo>
                    <a:cubicBezTo>
                      <a:pt x="223" y="11"/>
                      <a:pt x="223" y="11"/>
                      <a:pt x="223" y="11"/>
                    </a:cubicBezTo>
                    <a:close/>
                    <a:moveTo>
                      <a:pt x="40" y="184"/>
                    </a:move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4"/>
                      <a:pt x="40" y="184"/>
                      <a:pt x="40" y="184"/>
                    </a:cubicBezTo>
                    <a:cubicBezTo>
                      <a:pt x="40" y="184"/>
                      <a:pt x="40" y="184"/>
                      <a:pt x="40" y="184"/>
                    </a:cubicBezTo>
                    <a:close/>
                    <a:moveTo>
                      <a:pt x="36" y="188"/>
                    </a:move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6" y="188"/>
                      <a:pt x="36" y="188"/>
                    </a:cubicBezTo>
                    <a:cubicBezTo>
                      <a:pt x="36" y="188"/>
                      <a:pt x="36" y="188"/>
                      <a:pt x="36" y="188"/>
                    </a:cubicBezTo>
                    <a:close/>
                    <a:moveTo>
                      <a:pt x="54" y="459"/>
                    </a:moveTo>
                    <a:cubicBezTo>
                      <a:pt x="54" y="459"/>
                      <a:pt x="54" y="459"/>
                      <a:pt x="54" y="459"/>
                    </a:cubicBezTo>
                    <a:cubicBezTo>
                      <a:pt x="54" y="459"/>
                      <a:pt x="54" y="459"/>
                      <a:pt x="54" y="459"/>
                    </a:cubicBezTo>
                    <a:close/>
                    <a:moveTo>
                      <a:pt x="460" y="588"/>
                    </a:moveTo>
                    <a:cubicBezTo>
                      <a:pt x="460" y="588"/>
                      <a:pt x="460" y="588"/>
                      <a:pt x="460" y="588"/>
                    </a:cubicBezTo>
                    <a:cubicBezTo>
                      <a:pt x="460" y="588"/>
                      <a:pt x="460" y="588"/>
                      <a:pt x="460" y="588"/>
                    </a:cubicBezTo>
                    <a:close/>
                    <a:moveTo>
                      <a:pt x="461" y="587"/>
                    </a:moveTo>
                    <a:cubicBezTo>
                      <a:pt x="461" y="587"/>
                      <a:pt x="461" y="587"/>
                      <a:pt x="461" y="587"/>
                    </a:cubicBezTo>
                    <a:cubicBezTo>
                      <a:pt x="461" y="587"/>
                      <a:pt x="461" y="587"/>
                      <a:pt x="461" y="587"/>
                    </a:cubicBezTo>
                    <a:cubicBezTo>
                      <a:pt x="461" y="587"/>
                      <a:pt x="461" y="587"/>
                      <a:pt x="461" y="587"/>
                    </a:cubicBezTo>
                    <a:close/>
                    <a:moveTo>
                      <a:pt x="637" y="233"/>
                    </a:moveTo>
                    <a:cubicBezTo>
                      <a:pt x="637" y="233"/>
                      <a:pt x="637" y="233"/>
                      <a:pt x="637" y="233"/>
                    </a:cubicBezTo>
                    <a:cubicBezTo>
                      <a:pt x="637" y="233"/>
                      <a:pt x="637" y="233"/>
                      <a:pt x="637" y="233"/>
                    </a:cubicBezTo>
                    <a:cubicBezTo>
                      <a:pt x="637" y="233"/>
                      <a:pt x="637" y="233"/>
                      <a:pt x="637" y="233"/>
                    </a:cubicBezTo>
                    <a:cubicBezTo>
                      <a:pt x="637" y="233"/>
                      <a:pt x="637" y="233"/>
                      <a:pt x="637" y="233"/>
                    </a:cubicBezTo>
                    <a:close/>
                    <a:moveTo>
                      <a:pt x="637" y="232"/>
                    </a:moveTo>
                    <a:cubicBezTo>
                      <a:pt x="637" y="232"/>
                      <a:pt x="637" y="232"/>
                      <a:pt x="637" y="232"/>
                    </a:cubicBezTo>
                    <a:cubicBezTo>
                      <a:pt x="637" y="232"/>
                      <a:pt x="637" y="232"/>
                      <a:pt x="637" y="232"/>
                    </a:cubicBezTo>
                    <a:cubicBezTo>
                      <a:pt x="637" y="232"/>
                      <a:pt x="637" y="232"/>
                      <a:pt x="637" y="232"/>
                    </a:cubicBezTo>
                    <a:cubicBezTo>
                      <a:pt x="637" y="232"/>
                      <a:pt x="637" y="232"/>
                      <a:pt x="637" y="232"/>
                    </a:cubicBezTo>
                    <a:close/>
                    <a:moveTo>
                      <a:pt x="651" y="309"/>
                    </a:moveTo>
                    <a:cubicBezTo>
                      <a:pt x="651" y="309"/>
                      <a:pt x="651" y="309"/>
                      <a:pt x="651" y="310"/>
                    </a:cubicBezTo>
                    <a:cubicBezTo>
                      <a:pt x="651" y="310"/>
                      <a:pt x="651" y="310"/>
                      <a:pt x="651" y="310"/>
                    </a:cubicBezTo>
                    <a:cubicBezTo>
                      <a:pt x="651" y="310"/>
                      <a:pt x="651" y="310"/>
                      <a:pt x="651" y="309"/>
                    </a:cubicBezTo>
                    <a:close/>
                    <a:moveTo>
                      <a:pt x="640" y="233"/>
                    </a:moveTo>
                    <a:cubicBezTo>
                      <a:pt x="640" y="233"/>
                      <a:pt x="640" y="233"/>
                      <a:pt x="641" y="233"/>
                    </a:cubicBezTo>
                    <a:cubicBezTo>
                      <a:pt x="641" y="233"/>
                      <a:pt x="641" y="233"/>
                      <a:pt x="641" y="233"/>
                    </a:cubicBezTo>
                    <a:cubicBezTo>
                      <a:pt x="641" y="233"/>
                      <a:pt x="641" y="233"/>
                      <a:pt x="641" y="233"/>
                    </a:cubicBezTo>
                    <a:cubicBezTo>
                      <a:pt x="640" y="233"/>
                      <a:pt x="640" y="233"/>
                      <a:pt x="640" y="233"/>
                    </a:cubicBezTo>
                    <a:close/>
                    <a:moveTo>
                      <a:pt x="616" y="185"/>
                    </a:moveTo>
                    <a:cubicBezTo>
                      <a:pt x="616" y="185"/>
                      <a:pt x="616" y="185"/>
                      <a:pt x="616" y="184"/>
                    </a:cubicBezTo>
                    <a:cubicBezTo>
                      <a:pt x="616" y="185"/>
                      <a:pt x="616" y="185"/>
                      <a:pt x="616" y="185"/>
                    </a:cubicBezTo>
                    <a:close/>
                    <a:moveTo>
                      <a:pt x="631" y="209"/>
                    </a:moveTo>
                    <a:cubicBezTo>
                      <a:pt x="631" y="209"/>
                      <a:pt x="631" y="209"/>
                      <a:pt x="631" y="209"/>
                    </a:cubicBezTo>
                    <a:cubicBezTo>
                      <a:pt x="631" y="209"/>
                      <a:pt x="631" y="209"/>
                      <a:pt x="631" y="209"/>
                    </a:cubicBezTo>
                    <a:cubicBezTo>
                      <a:pt x="631" y="209"/>
                      <a:pt x="631" y="209"/>
                      <a:pt x="631" y="209"/>
                    </a:cubicBezTo>
                    <a:close/>
                    <a:moveTo>
                      <a:pt x="557" y="106"/>
                    </a:moveTo>
                    <a:cubicBezTo>
                      <a:pt x="557" y="106"/>
                      <a:pt x="557" y="106"/>
                      <a:pt x="557" y="106"/>
                    </a:cubicBezTo>
                    <a:cubicBezTo>
                      <a:pt x="557" y="106"/>
                      <a:pt x="557" y="106"/>
                      <a:pt x="557" y="106"/>
                    </a:cubicBezTo>
                    <a:cubicBezTo>
                      <a:pt x="557" y="106"/>
                      <a:pt x="557" y="106"/>
                      <a:pt x="557" y="106"/>
                    </a:cubicBezTo>
                    <a:close/>
                    <a:moveTo>
                      <a:pt x="564" y="109"/>
                    </a:moveTo>
                    <a:cubicBezTo>
                      <a:pt x="564" y="109"/>
                      <a:pt x="564" y="109"/>
                      <a:pt x="564" y="108"/>
                    </a:cubicBezTo>
                    <a:cubicBezTo>
                      <a:pt x="564" y="108"/>
                      <a:pt x="564" y="108"/>
                      <a:pt x="564" y="108"/>
                    </a:cubicBezTo>
                    <a:cubicBezTo>
                      <a:pt x="564" y="108"/>
                      <a:pt x="564" y="108"/>
                      <a:pt x="564" y="108"/>
                    </a:cubicBezTo>
                    <a:cubicBezTo>
                      <a:pt x="564" y="109"/>
                      <a:pt x="564" y="109"/>
                      <a:pt x="564" y="109"/>
                    </a:cubicBezTo>
                    <a:cubicBezTo>
                      <a:pt x="564" y="109"/>
                      <a:pt x="564" y="109"/>
                      <a:pt x="564" y="109"/>
                    </a:cubicBezTo>
                    <a:cubicBezTo>
                      <a:pt x="564" y="109"/>
                      <a:pt x="564" y="109"/>
                      <a:pt x="564" y="109"/>
                    </a:cubicBezTo>
                    <a:cubicBezTo>
                      <a:pt x="564" y="109"/>
                      <a:pt x="564" y="109"/>
                      <a:pt x="564" y="109"/>
                    </a:cubicBezTo>
                    <a:close/>
                    <a:moveTo>
                      <a:pt x="577" y="110"/>
                    </a:moveTo>
                    <a:cubicBezTo>
                      <a:pt x="577" y="110"/>
                      <a:pt x="577" y="110"/>
                      <a:pt x="577" y="110"/>
                    </a:cubicBezTo>
                    <a:cubicBezTo>
                      <a:pt x="577" y="110"/>
                      <a:pt x="577" y="110"/>
                      <a:pt x="577" y="110"/>
                    </a:cubicBezTo>
                    <a:cubicBezTo>
                      <a:pt x="577" y="110"/>
                      <a:pt x="577" y="110"/>
                      <a:pt x="577" y="110"/>
                    </a:cubicBezTo>
                    <a:cubicBezTo>
                      <a:pt x="577" y="110"/>
                      <a:pt x="577" y="110"/>
                      <a:pt x="577" y="110"/>
                    </a:cubicBezTo>
                    <a:close/>
                    <a:moveTo>
                      <a:pt x="571" y="105"/>
                    </a:moveTo>
                    <a:cubicBezTo>
                      <a:pt x="571" y="105"/>
                      <a:pt x="571" y="105"/>
                      <a:pt x="571" y="105"/>
                    </a:cubicBezTo>
                    <a:cubicBezTo>
                      <a:pt x="571" y="105"/>
                      <a:pt x="571" y="105"/>
                      <a:pt x="571" y="105"/>
                    </a:cubicBezTo>
                    <a:cubicBezTo>
                      <a:pt x="571" y="105"/>
                      <a:pt x="571" y="105"/>
                      <a:pt x="571" y="105"/>
                    </a:cubicBezTo>
                    <a:close/>
                    <a:moveTo>
                      <a:pt x="494" y="62"/>
                    </a:moveTo>
                    <a:cubicBezTo>
                      <a:pt x="494" y="62"/>
                      <a:pt x="493" y="62"/>
                      <a:pt x="493" y="62"/>
                    </a:cubicBezTo>
                    <a:cubicBezTo>
                      <a:pt x="493" y="62"/>
                      <a:pt x="494" y="62"/>
                      <a:pt x="494" y="62"/>
                    </a:cubicBezTo>
                    <a:cubicBezTo>
                      <a:pt x="494" y="62"/>
                      <a:pt x="494" y="62"/>
                      <a:pt x="494" y="62"/>
                    </a:cubicBezTo>
                    <a:close/>
                    <a:moveTo>
                      <a:pt x="251" y="6"/>
                    </a:moveTo>
                    <a:cubicBezTo>
                      <a:pt x="251" y="6"/>
                      <a:pt x="251" y="6"/>
                      <a:pt x="251" y="6"/>
                    </a:cubicBezTo>
                    <a:cubicBezTo>
                      <a:pt x="251" y="6"/>
                      <a:pt x="251" y="6"/>
                      <a:pt x="251" y="6"/>
                    </a:cubicBezTo>
                    <a:cubicBezTo>
                      <a:pt x="251" y="6"/>
                      <a:pt x="251" y="6"/>
                      <a:pt x="251" y="6"/>
                    </a:cubicBezTo>
                    <a:close/>
                    <a:moveTo>
                      <a:pt x="214" y="13"/>
                    </a:moveTo>
                    <a:cubicBezTo>
                      <a:pt x="214" y="14"/>
                      <a:pt x="214" y="14"/>
                      <a:pt x="214" y="14"/>
                    </a:cubicBezTo>
                    <a:cubicBezTo>
                      <a:pt x="214" y="14"/>
                      <a:pt x="214" y="14"/>
                      <a:pt x="214" y="13"/>
                    </a:cubicBezTo>
                    <a:cubicBezTo>
                      <a:pt x="214" y="13"/>
                      <a:pt x="214" y="13"/>
                      <a:pt x="214" y="13"/>
                    </a:cubicBezTo>
                    <a:close/>
                    <a:moveTo>
                      <a:pt x="127" y="64"/>
                    </a:move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ubicBezTo>
                      <a:pt x="127" y="64"/>
                      <a:pt x="127" y="64"/>
                      <a:pt x="127" y="64"/>
                    </a:cubicBezTo>
                    <a:close/>
                    <a:moveTo>
                      <a:pt x="36" y="189"/>
                    </a:moveTo>
                    <a:cubicBezTo>
                      <a:pt x="36" y="189"/>
                      <a:pt x="36" y="189"/>
                      <a:pt x="36" y="189"/>
                    </a:cubicBezTo>
                    <a:cubicBezTo>
                      <a:pt x="36" y="189"/>
                      <a:pt x="36" y="189"/>
                      <a:pt x="36" y="189"/>
                    </a:cubicBezTo>
                    <a:close/>
                    <a:moveTo>
                      <a:pt x="15" y="222"/>
                    </a:moveTo>
                    <a:cubicBezTo>
                      <a:pt x="15" y="222"/>
                      <a:pt x="15" y="222"/>
                      <a:pt x="15" y="222"/>
                    </a:cubicBezTo>
                    <a:cubicBezTo>
                      <a:pt x="15" y="221"/>
                      <a:pt x="15" y="221"/>
                      <a:pt x="15" y="222"/>
                    </a:cubicBezTo>
                    <a:cubicBezTo>
                      <a:pt x="15" y="221"/>
                      <a:pt x="15" y="221"/>
                      <a:pt x="15" y="221"/>
                    </a:cubicBezTo>
                    <a:cubicBezTo>
                      <a:pt x="15" y="221"/>
                      <a:pt x="15" y="220"/>
                      <a:pt x="15" y="220"/>
                    </a:cubicBezTo>
                    <a:cubicBezTo>
                      <a:pt x="15" y="220"/>
                      <a:pt x="15" y="220"/>
                      <a:pt x="15" y="220"/>
                    </a:cubicBezTo>
                    <a:cubicBezTo>
                      <a:pt x="15" y="220"/>
                      <a:pt x="15" y="220"/>
                      <a:pt x="15" y="220"/>
                    </a:cubicBezTo>
                    <a:cubicBezTo>
                      <a:pt x="15" y="220"/>
                      <a:pt x="15" y="219"/>
                      <a:pt x="15" y="219"/>
                    </a:cubicBezTo>
                    <a:cubicBezTo>
                      <a:pt x="15" y="220"/>
                      <a:pt x="15" y="220"/>
                      <a:pt x="16" y="221"/>
                    </a:cubicBezTo>
                    <a:cubicBezTo>
                      <a:pt x="16" y="221"/>
                      <a:pt x="16" y="221"/>
                      <a:pt x="17" y="221"/>
                    </a:cubicBezTo>
                    <a:cubicBezTo>
                      <a:pt x="16" y="221"/>
                      <a:pt x="16" y="222"/>
                      <a:pt x="16" y="222"/>
                    </a:cubicBezTo>
                    <a:cubicBezTo>
                      <a:pt x="16" y="221"/>
                      <a:pt x="16" y="221"/>
                      <a:pt x="15" y="222"/>
                    </a:cubicBezTo>
                    <a:close/>
                    <a:moveTo>
                      <a:pt x="212" y="589"/>
                    </a:move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ubicBezTo>
                      <a:pt x="212" y="589"/>
                      <a:pt x="212" y="589"/>
                      <a:pt x="212" y="589"/>
                    </a:cubicBezTo>
                    <a:close/>
                    <a:moveTo>
                      <a:pt x="243" y="598"/>
                    </a:move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ubicBezTo>
                      <a:pt x="243" y="598"/>
                      <a:pt x="243" y="598"/>
                      <a:pt x="243" y="598"/>
                    </a:cubicBezTo>
                    <a:close/>
                    <a:moveTo>
                      <a:pt x="482" y="584"/>
                    </a:moveTo>
                    <a:cubicBezTo>
                      <a:pt x="482" y="584"/>
                      <a:pt x="482" y="584"/>
                      <a:pt x="483" y="584"/>
                    </a:cubicBezTo>
                    <a:cubicBezTo>
                      <a:pt x="482" y="584"/>
                      <a:pt x="482" y="584"/>
                      <a:pt x="482" y="584"/>
                    </a:cubicBezTo>
                    <a:close/>
                    <a:moveTo>
                      <a:pt x="489" y="581"/>
                    </a:moveTo>
                    <a:cubicBezTo>
                      <a:pt x="489" y="581"/>
                      <a:pt x="489" y="581"/>
                      <a:pt x="489" y="581"/>
                    </a:cubicBezTo>
                    <a:cubicBezTo>
                      <a:pt x="489" y="581"/>
                      <a:pt x="489" y="581"/>
                      <a:pt x="489" y="581"/>
                    </a:cubicBezTo>
                    <a:cubicBezTo>
                      <a:pt x="489" y="581"/>
                      <a:pt x="489" y="581"/>
                      <a:pt x="489" y="581"/>
                    </a:cubicBezTo>
                    <a:close/>
                    <a:moveTo>
                      <a:pt x="497" y="579"/>
                    </a:moveTo>
                    <a:cubicBezTo>
                      <a:pt x="497" y="579"/>
                      <a:pt x="497" y="579"/>
                      <a:pt x="497" y="579"/>
                    </a:cubicBezTo>
                    <a:cubicBezTo>
                      <a:pt x="497" y="579"/>
                      <a:pt x="497" y="579"/>
                      <a:pt x="497" y="579"/>
                    </a:cubicBezTo>
                    <a:close/>
                    <a:moveTo>
                      <a:pt x="577" y="516"/>
                    </a:moveTo>
                    <a:cubicBezTo>
                      <a:pt x="577" y="516"/>
                      <a:pt x="577" y="516"/>
                      <a:pt x="577" y="516"/>
                    </a:cubicBezTo>
                    <a:cubicBezTo>
                      <a:pt x="577" y="516"/>
                      <a:pt x="577" y="516"/>
                      <a:pt x="577" y="516"/>
                    </a:cubicBezTo>
                    <a:cubicBezTo>
                      <a:pt x="577" y="516"/>
                      <a:pt x="577" y="516"/>
                      <a:pt x="577" y="516"/>
                    </a:cubicBezTo>
                    <a:close/>
                    <a:moveTo>
                      <a:pt x="605" y="485"/>
                    </a:moveTo>
                    <a:cubicBezTo>
                      <a:pt x="605" y="485"/>
                      <a:pt x="605" y="485"/>
                      <a:pt x="605" y="485"/>
                    </a:cubicBezTo>
                    <a:cubicBezTo>
                      <a:pt x="605" y="485"/>
                      <a:pt x="605" y="485"/>
                      <a:pt x="605" y="485"/>
                    </a:cubicBezTo>
                    <a:cubicBezTo>
                      <a:pt x="605" y="485"/>
                      <a:pt x="605" y="485"/>
                      <a:pt x="605" y="485"/>
                    </a:cubicBezTo>
                    <a:close/>
                    <a:moveTo>
                      <a:pt x="611" y="478"/>
                    </a:moveTo>
                    <a:cubicBezTo>
                      <a:pt x="611" y="478"/>
                      <a:pt x="611" y="478"/>
                      <a:pt x="611" y="478"/>
                    </a:cubicBezTo>
                    <a:cubicBezTo>
                      <a:pt x="611" y="478"/>
                      <a:pt x="611" y="478"/>
                      <a:pt x="611" y="478"/>
                    </a:cubicBezTo>
                    <a:cubicBezTo>
                      <a:pt x="611" y="478"/>
                      <a:pt x="611" y="478"/>
                      <a:pt x="611" y="478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0" name="Google Shape;1480;p12"/>
              <p:cNvSpPr/>
              <p:nvPr/>
            </p:nvSpPr>
            <p:spPr>
              <a:xfrm>
                <a:off x="2898" y="1496"/>
                <a:ext cx="24" cy="17"/>
              </a:xfrm>
              <a:custGeom>
                <a:rect b="b" l="l" r="r" t="t"/>
                <a:pathLst>
                  <a:path extrusionOk="0" h="4" w="6">
                    <a:moveTo>
                      <a:pt x="4" y="3"/>
                    </a:moveTo>
                    <a:cubicBezTo>
                      <a:pt x="4" y="3"/>
                      <a:pt x="5" y="3"/>
                      <a:pt x="5" y="2"/>
                    </a:cubicBezTo>
                    <a:cubicBezTo>
                      <a:pt x="5" y="2"/>
                      <a:pt x="5" y="1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4"/>
                      <a:pt x="4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1" name="Google Shape;1481;p12"/>
              <p:cNvSpPr/>
              <p:nvPr/>
            </p:nvSpPr>
            <p:spPr>
              <a:xfrm>
                <a:off x="3830" y="3623"/>
                <a:ext cx="16" cy="12"/>
              </a:xfrm>
              <a:custGeom>
                <a:rect b="b" l="l" r="r" t="t"/>
                <a:pathLst>
                  <a:path extrusionOk="0" h="3" w="4">
                    <a:moveTo>
                      <a:pt x="1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2" name="Google Shape;1482;p12"/>
              <p:cNvSpPr/>
              <p:nvPr/>
            </p:nvSpPr>
            <p:spPr>
              <a:xfrm>
                <a:off x="2438" y="2150"/>
                <a:ext cx="8" cy="20"/>
              </a:xfrm>
              <a:custGeom>
                <a:rect b="b" l="l" r="r" t="t"/>
                <a:pathLst>
                  <a:path extrusionOk="0" h="5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5"/>
                      <a:pt x="1" y="5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3" name="Google Shape;1483;p12"/>
              <p:cNvSpPr/>
              <p:nvPr/>
            </p:nvSpPr>
            <p:spPr>
              <a:xfrm>
                <a:off x="5222" y="2812"/>
                <a:ext cx="12" cy="16"/>
              </a:xfrm>
              <a:custGeom>
                <a:rect b="b" l="l" r="r" t="t"/>
                <a:pathLst>
                  <a:path extrusionOk="0" h="4" w="3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4" name="Google Shape;1484;p12"/>
              <p:cNvSpPr/>
              <p:nvPr/>
            </p:nvSpPr>
            <p:spPr>
              <a:xfrm>
                <a:off x="3495" y="1125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0" y="3"/>
                    </a:move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5" name="Google Shape;1485;p12"/>
              <p:cNvSpPr/>
              <p:nvPr/>
            </p:nvSpPr>
            <p:spPr>
              <a:xfrm>
                <a:off x="3854" y="3619"/>
                <a:ext cx="24" cy="16"/>
              </a:xfrm>
              <a:custGeom>
                <a:rect b="b" l="l" r="r" t="t"/>
                <a:pathLst>
                  <a:path extrusionOk="0" h="4" w="6">
                    <a:moveTo>
                      <a:pt x="5" y="2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6" y="3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6" name="Google Shape;1486;p12"/>
              <p:cNvSpPr/>
              <p:nvPr/>
            </p:nvSpPr>
            <p:spPr>
              <a:xfrm>
                <a:off x="3757" y="3615"/>
                <a:ext cx="29" cy="16"/>
              </a:xfrm>
              <a:custGeom>
                <a:rect b="b" l="l" r="r" t="t"/>
                <a:pathLst>
                  <a:path extrusionOk="0" h="4" w="7">
                    <a:moveTo>
                      <a:pt x="7" y="2"/>
                    </a:moveTo>
                    <a:cubicBezTo>
                      <a:pt x="6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6" y="4"/>
                      <a:pt x="6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7" name="Google Shape;1487;p12"/>
              <p:cNvSpPr/>
              <p:nvPr/>
            </p:nvSpPr>
            <p:spPr>
              <a:xfrm>
                <a:off x="2624" y="2654"/>
                <a:ext cx="16" cy="29"/>
              </a:xfrm>
              <a:custGeom>
                <a:rect b="b" l="l" r="r" t="t"/>
                <a:pathLst>
                  <a:path extrusionOk="0" h="7" w="4">
                    <a:moveTo>
                      <a:pt x="3" y="3"/>
                    </a:moveTo>
                    <a:cubicBezTo>
                      <a:pt x="3" y="3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7"/>
                    </a:cubicBezTo>
                    <a:cubicBezTo>
                      <a:pt x="3" y="7"/>
                      <a:pt x="3" y="7"/>
                      <a:pt x="4" y="7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8" name="Google Shape;1488;p12"/>
              <p:cNvSpPr/>
              <p:nvPr/>
            </p:nvSpPr>
            <p:spPr>
              <a:xfrm>
                <a:off x="3741" y="1129"/>
                <a:ext cx="125" cy="20"/>
              </a:xfrm>
              <a:custGeom>
                <a:rect b="b" l="l" r="r" t="t"/>
                <a:pathLst>
                  <a:path extrusionOk="0" h="5" w="31">
                    <a:moveTo>
                      <a:pt x="2" y="2"/>
                    </a:moveTo>
                    <a:cubicBezTo>
                      <a:pt x="3" y="2"/>
                      <a:pt x="4" y="2"/>
                      <a:pt x="5" y="2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3"/>
                      <a:pt x="14" y="3"/>
                      <a:pt x="17" y="3"/>
                    </a:cubicBezTo>
                    <a:cubicBezTo>
                      <a:pt x="17" y="3"/>
                      <a:pt x="17" y="4"/>
                      <a:pt x="18" y="4"/>
                    </a:cubicBezTo>
                    <a:cubicBezTo>
                      <a:pt x="18" y="4"/>
                      <a:pt x="19" y="4"/>
                      <a:pt x="19" y="4"/>
                    </a:cubicBezTo>
                    <a:cubicBezTo>
                      <a:pt x="20" y="4"/>
                      <a:pt x="20" y="4"/>
                      <a:pt x="21" y="4"/>
                    </a:cubicBezTo>
                    <a:cubicBezTo>
                      <a:pt x="21" y="4"/>
                      <a:pt x="21" y="3"/>
                      <a:pt x="22" y="3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4"/>
                      <a:pt x="24" y="4"/>
                      <a:pt x="25" y="4"/>
                    </a:cubicBezTo>
                    <a:cubicBezTo>
                      <a:pt x="25" y="4"/>
                      <a:pt x="25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8" y="4"/>
                    </a:cubicBezTo>
                    <a:cubicBezTo>
                      <a:pt x="29" y="5"/>
                      <a:pt x="30" y="5"/>
                      <a:pt x="31" y="4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2"/>
                      <a:pt x="30" y="2"/>
                    </a:cubicBezTo>
                    <a:cubicBezTo>
                      <a:pt x="30" y="2"/>
                      <a:pt x="29" y="2"/>
                      <a:pt x="28" y="2"/>
                    </a:cubicBezTo>
                    <a:cubicBezTo>
                      <a:pt x="28" y="3"/>
                      <a:pt x="27" y="3"/>
                      <a:pt x="26" y="2"/>
                    </a:cubicBezTo>
                    <a:cubicBezTo>
                      <a:pt x="26" y="2"/>
                      <a:pt x="26" y="2"/>
                      <a:pt x="25" y="2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2"/>
                      <a:pt x="24" y="2"/>
                    </a:cubicBezTo>
                    <a:cubicBezTo>
                      <a:pt x="24" y="2"/>
                      <a:pt x="23" y="2"/>
                      <a:pt x="23" y="2"/>
                    </a:cubicBezTo>
                    <a:cubicBezTo>
                      <a:pt x="22" y="2"/>
                      <a:pt x="22" y="2"/>
                      <a:pt x="22" y="3"/>
                    </a:cubicBezTo>
                    <a:cubicBezTo>
                      <a:pt x="21" y="2"/>
                      <a:pt x="20" y="2"/>
                      <a:pt x="20" y="2"/>
                    </a:cubicBezTo>
                    <a:cubicBezTo>
                      <a:pt x="20" y="2"/>
                      <a:pt x="20" y="2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7" y="1"/>
                      <a:pt x="15" y="1"/>
                      <a:pt x="13" y="1"/>
                    </a:cubicBezTo>
                    <a:cubicBezTo>
                      <a:pt x="13" y="1"/>
                      <a:pt x="13" y="2"/>
                      <a:pt x="13" y="2"/>
                    </a:cubicBezTo>
                    <a:cubicBezTo>
                      <a:pt x="12" y="2"/>
                      <a:pt x="11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  <a:moveTo>
                      <a:pt x="17" y="3"/>
                    </a:move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89" name="Google Shape;1489;p12"/>
              <p:cNvSpPr/>
              <p:nvPr/>
            </p:nvSpPr>
            <p:spPr>
              <a:xfrm>
                <a:off x="2688" y="3167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0" name="Google Shape;1490;p12"/>
              <p:cNvSpPr/>
              <p:nvPr/>
            </p:nvSpPr>
            <p:spPr>
              <a:xfrm>
                <a:off x="2817" y="3260"/>
                <a:ext cx="65" cy="72"/>
              </a:xfrm>
              <a:custGeom>
                <a:rect b="b" l="l" r="r" t="t"/>
                <a:pathLst>
                  <a:path extrusionOk="0" h="18" w="16">
                    <a:moveTo>
                      <a:pt x="14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1"/>
                      <a:pt x="12" y="11"/>
                      <a:pt x="12" y="1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9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9" y="8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5" y="4"/>
                      <a:pt x="5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8"/>
                      <a:pt x="7" y="8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10"/>
                      <a:pt x="8" y="10"/>
                      <a:pt x="9" y="11"/>
                    </a:cubicBezTo>
                    <a:cubicBezTo>
                      <a:pt x="9" y="11"/>
                      <a:pt x="9" y="12"/>
                      <a:pt x="10" y="12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2" y="14"/>
                      <a:pt x="12" y="15"/>
                      <a:pt x="13" y="15"/>
                    </a:cubicBezTo>
                    <a:cubicBezTo>
                      <a:pt x="13" y="15"/>
                      <a:pt x="13" y="15"/>
                      <a:pt x="14" y="16"/>
                    </a:cubicBezTo>
                    <a:cubicBezTo>
                      <a:pt x="14" y="16"/>
                      <a:pt x="15" y="16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6" y="18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6"/>
                      <a:pt x="16" y="15"/>
                      <a:pt x="14" y="14"/>
                    </a:cubicBezTo>
                    <a:close/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1" name="Google Shape;1491;p12"/>
              <p:cNvSpPr/>
              <p:nvPr/>
            </p:nvSpPr>
            <p:spPr>
              <a:xfrm>
                <a:off x="2519" y="2368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2" name="Google Shape;1492;p12"/>
              <p:cNvSpPr/>
              <p:nvPr/>
            </p:nvSpPr>
            <p:spPr>
              <a:xfrm>
                <a:off x="4580" y="1391"/>
                <a:ext cx="12" cy="13"/>
              </a:xfrm>
              <a:custGeom>
                <a:rect b="b" l="l" r="r" t="t"/>
                <a:pathLst>
                  <a:path extrusionOk="0" h="3" w="3">
                    <a:moveTo>
                      <a:pt x="2" y="3"/>
                    </a:move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3" name="Google Shape;1493;p12"/>
              <p:cNvSpPr/>
              <p:nvPr/>
            </p:nvSpPr>
            <p:spPr>
              <a:xfrm>
                <a:off x="2866" y="1432"/>
                <a:ext cx="8" cy="20"/>
              </a:xfrm>
              <a:custGeom>
                <a:rect b="b" l="l" r="r" t="t"/>
                <a:pathLst>
                  <a:path extrusionOk="0" h="5" w="2">
                    <a:moveTo>
                      <a:pt x="0" y="4"/>
                    </a:moveTo>
                    <a:cubicBezTo>
                      <a:pt x="0" y="5"/>
                      <a:pt x="0" y="5"/>
                      <a:pt x="1" y="4"/>
                    </a:cubicBezTo>
                    <a:cubicBezTo>
                      <a:pt x="1" y="4"/>
                      <a:pt x="1" y="4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4" name="Google Shape;1494;p12"/>
              <p:cNvSpPr/>
              <p:nvPr/>
            </p:nvSpPr>
            <p:spPr>
              <a:xfrm>
                <a:off x="3939" y="1145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5" name="Google Shape;1495;p12"/>
              <p:cNvSpPr/>
              <p:nvPr/>
            </p:nvSpPr>
            <p:spPr>
              <a:xfrm>
                <a:off x="2596" y="1968"/>
                <a:ext cx="12" cy="9"/>
              </a:xfrm>
              <a:custGeom>
                <a:rect b="b" l="l" r="r" t="t"/>
                <a:pathLst>
                  <a:path extrusionOk="0" h="2" w="3">
                    <a:moveTo>
                      <a:pt x="2" y="1"/>
                    </a:moveTo>
                    <a:cubicBezTo>
                      <a:pt x="3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6" name="Google Shape;1496;p12"/>
              <p:cNvSpPr/>
              <p:nvPr/>
            </p:nvSpPr>
            <p:spPr>
              <a:xfrm>
                <a:off x="3104" y="3425"/>
                <a:ext cx="16" cy="12"/>
              </a:xfrm>
              <a:custGeom>
                <a:rect b="b" l="l" r="r" t="t"/>
                <a:pathLst>
                  <a:path extrusionOk="0" h="3" w="4">
                    <a:moveTo>
                      <a:pt x="3" y="1"/>
                    </a:move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7" name="Google Shape;1497;p12"/>
              <p:cNvSpPr/>
              <p:nvPr/>
            </p:nvSpPr>
            <p:spPr>
              <a:xfrm>
                <a:off x="3088" y="3393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1" y="2"/>
                    </a:moveTo>
                    <a:cubicBezTo>
                      <a:pt x="1" y="3"/>
                      <a:pt x="2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8" name="Google Shape;1498;p12"/>
              <p:cNvSpPr/>
              <p:nvPr/>
            </p:nvSpPr>
            <p:spPr>
              <a:xfrm>
                <a:off x="2741" y="1654"/>
                <a:ext cx="20" cy="12"/>
              </a:xfrm>
              <a:custGeom>
                <a:rect b="b" l="l" r="r" t="t"/>
                <a:pathLst>
                  <a:path extrusionOk="0" h="3" w="5">
                    <a:moveTo>
                      <a:pt x="0" y="3"/>
                    </a:moveTo>
                    <a:cubicBezTo>
                      <a:pt x="1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1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499" name="Google Shape;1499;p12"/>
              <p:cNvSpPr/>
              <p:nvPr/>
            </p:nvSpPr>
            <p:spPr>
              <a:xfrm>
                <a:off x="5145" y="2005"/>
                <a:ext cx="16" cy="20"/>
              </a:xfrm>
              <a:custGeom>
                <a:rect b="b" l="l" r="r" t="t"/>
                <a:pathLst>
                  <a:path extrusionOk="0" h="5" w="4">
                    <a:moveTo>
                      <a:pt x="1" y="3"/>
                    </a:moveTo>
                    <a:cubicBezTo>
                      <a:pt x="1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0" name="Google Shape;1500;p12"/>
              <p:cNvSpPr/>
              <p:nvPr/>
            </p:nvSpPr>
            <p:spPr>
              <a:xfrm>
                <a:off x="2741" y="3126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1" name="Google Shape;1501;p12"/>
              <p:cNvSpPr/>
              <p:nvPr/>
            </p:nvSpPr>
            <p:spPr>
              <a:xfrm>
                <a:off x="2656" y="2973"/>
                <a:ext cx="16" cy="32"/>
              </a:xfrm>
              <a:custGeom>
                <a:rect b="b" l="l" r="r" t="t"/>
                <a:pathLst>
                  <a:path extrusionOk="0" h="8" w="4">
                    <a:moveTo>
                      <a:pt x="4" y="7"/>
                    </a:moveTo>
                    <a:cubicBezTo>
                      <a:pt x="4" y="7"/>
                      <a:pt x="4" y="7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5"/>
                      <a:pt x="1" y="6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4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2" name="Google Shape;1502;p12"/>
              <p:cNvSpPr/>
              <p:nvPr/>
            </p:nvSpPr>
            <p:spPr>
              <a:xfrm>
                <a:off x="2567" y="2376"/>
                <a:ext cx="12" cy="20"/>
              </a:xfrm>
              <a:custGeom>
                <a:rect b="b" l="l" r="r" t="t"/>
                <a:pathLst>
                  <a:path extrusionOk="0" h="5" w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3" name="Google Shape;1503;p12"/>
              <p:cNvSpPr/>
              <p:nvPr/>
            </p:nvSpPr>
            <p:spPr>
              <a:xfrm>
                <a:off x="2708" y="3167"/>
                <a:ext cx="9" cy="8"/>
              </a:xfrm>
              <a:custGeom>
                <a:rect b="b" l="l" r="r" t="t"/>
                <a:pathLst>
                  <a:path extrusionOk="0" h="2" w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4" name="Google Shape;1504;p12"/>
              <p:cNvSpPr/>
              <p:nvPr/>
            </p:nvSpPr>
            <p:spPr>
              <a:xfrm>
                <a:off x="3689" y="1129"/>
                <a:ext cx="48" cy="16"/>
              </a:xfrm>
              <a:custGeom>
                <a:rect b="b" l="l" r="r" t="t"/>
                <a:pathLst>
                  <a:path extrusionOk="0" h="4" w="12">
                    <a:moveTo>
                      <a:pt x="1" y="3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6" y="3"/>
                      <a:pt x="7" y="3"/>
                      <a:pt x="8" y="3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3"/>
                    </a:cubicBezTo>
                    <a:cubicBezTo>
                      <a:pt x="11" y="3"/>
                      <a:pt x="11" y="3"/>
                      <a:pt x="11" y="2"/>
                    </a:cubicBezTo>
                    <a:cubicBezTo>
                      <a:pt x="12" y="2"/>
                      <a:pt x="12" y="2"/>
                      <a:pt x="12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0"/>
                      <a:pt x="9" y="1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  <a:moveTo>
                      <a:pt x="10" y="1"/>
                    </a:move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5" name="Google Shape;1505;p12"/>
              <p:cNvSpPr/>
              <p:nvPr/>
            </p:nvSpPr>
            <p:spPr>
              <a:xfrm>
                <a:off x="2979" y="3328"/>
                <a:ext cx="12" cy="16"/>
              </a:xfrm>
              <a:custGeom>
                <a:rect b="b" l="l" r="r" t="t"/>
                <a:pathLst>
                  <a:path extrusionOk="0" h="4" w="3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6" name="Google Shape;1506;p12"/>
              <p:cNvSpPr/>
              <p:nvPr/>
            </p:nvSpPr>
            <p:spPr>
              <a:xfrm>
                <a:off x="2995" y="3332"/>
                <a:ext cx="20" cy="12"/>
              </a:xfrm>
              <a:custGeom>
                <a:rect b="b" l="l" r="r" t="t"/>
                <a:pathLst>
                  <a:path extrusionOk="0" h="3" w="5">
                    <a:moveTo>
                      <a:pt x="3" y="0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7" name="Google Shape;1507;p12"/>
              <p:cNvSpPr/>
              <p:nvPr/>
            </p:nvSpPr>
            <p:spPr>
              <a:xfrm>
                <a:off x="2963" y="3320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0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8" name="Google Shape;1508;p12"/>
              <p:cNvSpPr/>
              <p:nvPr/>
            </p:nvSpPr>
            <p:spPr>
              <a:xfrm>
                <a:off x="4677" y="1436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09" name="Google Shape;1509;p12"/>
              <p:cNvSpPr/>
              <p:nvPr/>
            </p:nvSpPr>
            <p:spPr>
              <a:xfrm>
                <a:off x="2725" y="3110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0" name="Google Shape;1510;p12"/>
              <p:cNvSpPr/>
              <p:nvPr/>
            </p:nvSpPr>
            <p:spPr>
              <a:xfrm>
                <a:off x="2741" y="3102"/>
                <a:ext cx="4" cy="12"/>
              </a:xfrm>
              <a:custGeom>
                <a:rect b="b" l="l" r="r" t="t"/>
                <a:pathLst>
                  <a:path extrusionOk="0" h="3" w="1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2640" y="2989"/>
                <a:ext cx="16" cy="20"/>
              </a:xfrm>
              <a:custGeom>
                <a:rect b="b" l="l" r="r" t="t"/>
                <a:pathLst>
                  <a:path extrusionOk="0" h="5" w="4">
                    <a:moveTo>
                      <a:pt x="2" y="5"/>
                    </a:moveTo>
                    <a:cubicBezTo>
                      <a:pt x="2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1" y="0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2" name="Google Shape;1512;p12"/>
              <p:cNvSpPr/>
              <p:nvPr/>
            </p:nvSpPr>
            <p:spPr>
              <a:xfrm>
                <a:off x="2717" y="2949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3" name="Google Shape;1513;p12"/>
              <p:cNvSpPr/>
              <p:nvPr/>
            </p:nvSpPr>
            <p:spPr>
              <a:xfrm>
                <a:off x="2761" y="1634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2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4" name="Google Shape;1514;p12"/>
              <p:cNvSpPr/>
              <p:nvPr/>
            </p:nvSpPr>
            <p:spPr>
              <a:xfrm>
                <a:off x="2729" y="1658"/>
                <a:ext cx="8" cy="16"/>
              </a:xfrm>
              <a:custGeom>
                <a:rect b="b" l="l" r="r" t="t"/>
                <a:pathLst>
                  <a:path extrusionOk="0" h="4" w="2">
                    <a:moveTo>
                      <a:pt x="2" y="3"/>
                    </a:moveTo>
                    <a:cubicBezTo>
                      <a:pt x="2" y="3"/>
                      <a:pt x="2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5" name="Google Shape;1515;p12"/>
              <p:cNvSpPr/>
              <p:nvPr/>
            </p:nvSpPr>
            <p:spPr>
              <a:xfrm>
                <a:off x="5149" y="1908"/>
                <a:ext cx="12" cy="12"/>
              </a:xfrm>
              <a:custGeom>
                <a:rect b="b" l="l" r="r" t="t"/>
                <a:pathLst>
                  <a:path extrusionOk="0" h="3" w="3">
                    <a:moveTo>
                      <a:pt x="1" y="3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6" name="Google Shape;1516;p12"/>
              <p:cNvSpPr/>
              <p:nvPr/>
            </p:nvSpPr>
            <p:spPr>
              <a:xfrm>
                <a:off x="2604" y="2719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7" name="Google Shape;1517;p12"/>
              <p:cNvSpPr/>
              <p:nvPr/>
            </p:nvSpPr>
            <p:spPr>
              <a:xfrm>
                <a:off x="5072" y="1839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8" name="Google Shape;1518;p12"/>
              <p:cNvSpPr/>
              <p:nvPr/>
            </p:nvSpPr>
            <p:spPr>
              <a:xfrm>
                <a:off x="3660" y="1129"/>
                <a:ext cx="17" cy="8"/>
              </a:xfrm>
              <a:custGeom>
                <a:rect b="b" l="l" r="r" t="t"/>
                <a:pathLst>
                  <a:path extrusionOk="0" h="2" w="4">
                    <a:moveTo>
                      <a:pt x="0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19" name="Google Shape;1519;p12"/>
              <p:cNvSpPr/>
              <p:nvPr/>
            </p:nvSpPr>
            <p:spPr>
              <a:xfrm>
                <a:off x="3705" y="1166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0" name="Google Shape;1520;p12"/>
              <p:cNvSpPr/>
              <p:nvPr/>
            </p:nvSpPr>
            <p:spPr>
              <a:xfrm>
                <a:off x="3418" y="3570"/>
                <a:ext cx="9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3176" y="3437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2" name="Google Shape;1522;p12"/>
              <p:cNvSpPr/>
              <p:nvPr/>
            </p:nvSpPr>
            <p:spPr>
              <a:xfrm>
                <a:off x="4742" y="1460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3" name="Google Shape;1523;p12"/>
              <p:cNvSpPr/>
              <p:nvPr/>
            </p:nvSpPr>
            <p:spPr>
              <a:xfrm>
                <a:off x="5097" y="3021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4" name="Google Shape;1524;p12"/>
              <p:cNvSpPr/>
              <p:nvPr/>
            </p:nvSpPr>
            <p:spPr>
              <a:xfrm>
                <a:off x="2636" y="3025"/>
                <a:ext cx="4" cy="5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5" name="Google Shape;1525;p12"/>
              <p:cNvSpPr/>
              <p:nvPr/>
            </p:nvSpPr>
            <p:spPr>
              <a:xfrm>
                <a:off x="2668" y="3025"/>
                <a:ext cx="16" cy="21"/>
              </a:xfrm>
              <a:custGeom>
                <a:rect b="b" l="l" r="r" t="t"/>
                <a:pathLst>
                  <a:path extrusionOk="0" h="5" w="4">
                    <a:moveTo>
                      <a:pt x="3" y="3"/>
                    </a:moveTo>
                    <a:cubicBezTo>
                      <a:pt x="3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6" name="Google Shape;1526;p12"/>
              <p:cNvSpPr/>
              <p:nvPr/>
            </p:nvSpPr>
            <p:spPr>
              <a:xfrm>
                <a:off x="2676" y="3054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7" name="Google Shape;1527;p12"/>
              <p:cNvSpPr/>
              <p:nvPr/>
            </p:nvSpPr>
            <p:spPr>
              <a:xfrm>
                <a:off x="2749" y="3114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8" name="Google Shape;1528;p12"/>
              <p:cNvSpPr/>
              <p:nvPr/>
            </p:nvSpPr>
            <p:spPr>
              <a:xfrm>
                <a:off x="5028" y="3126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29" name="Google Shape;1529;p12"/>
              <p:cNvSpPr/>
              <p:nvPr/>
            </p:nvSpPr>
            <p:spPr>
              <a:xfrm>
                <a:off x="2874" y="3126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0" name="Google Shape;1530;p12"/>
              <p:cNvSpPr/>
              <p:nvPr/>
            </p:nvSpPr>
            <p:spPr>
              <a:xfrm>
                <a:off x="2975" y="1436"/>
                <a:ext cx="16" cy="12"/>
              </a:xfrm>
              <a:custGeom>
                <a:rect b="b" l="l" r="r" t="t"/>
                <a:pathLst>
                  <a:path extrusionOk="0" h="3" w="4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2797" y="3155"/>
                <a:ext cx="12" cy="16"/>
              </a:xfrm>
              <a:custGeom>
                <a:rect b="b" l="l" r="r" t="t"/>
                <a:pathLst>
                  <a:path extrusionOk="0" h="4" w="3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2" name="Google Shape;1532;p12"/>
              <p:cNvSpPr/>
              <p:nvPr/>
            </p:nvSpPr>
            <p:spPr>
              <a:xfrm>
                <a:off x="4951" y="3215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3" name="Google Shape;1533;p12"/>
              <p:cNvSpPr/>
              <p:nvPr/>
            </p:nvSpPr>
            <p:spPr>
              <a:xfrm>
                <a:off x="2789" y="3235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4" name="Google Shape;1534;p12"/>
              <p:cNvSpPr/>
              <p:nvPr/>
            </p:nvSpPr>
            <p:spPr>
              <a:xfrm>
                <a:off x="2890" y="3235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5" name="Google Shape;1535;p12"/>
              <p:cNvSpPr/>
              <p:nvPr/>
            </p:nvSpPr>
            <p:spPr>
              <a:xfrm>
                <a:off x="4520" y="1367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6" name="Google Shape;1536;p12"/>
              <p:cNvSpPr/>
              <p:nvPr/>
            </p:nvSpPr>
            <p:spPr>
              <a:xfrm>
                <a:off x="2898" y="3344"/>
                <a:ext cx="16" cy="12"/>
              </a:xfrm>
              <a:custGeom>
                <a:rect b="b" l="l" r="r" t="t"/>
                <a:pathLst>
                  <a:path extrusionOk="0" h="3" w="4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7" name="Google Shape;1537;p12"/>
              <p:cNvSpPr/>
              <p:nvPr/>
            </p:nvSpPr>
            <p:spPr>
              <a:xfrm>
                <a:off x="3031" y="3377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8" name="Google Shape;1538;p12"/>
              <p:cNvSpPr/>
              <p:nvPr/>
            </p:nvSpPr>
            <p:spPr>
              <a:xfrm>
                <a:off x="3067" y="3385"/>
                <a:ext cx="5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39" name="Google Shape;1539;p12"/>
              <p:cNvSpPr/>
              <p:nvPr/>
            </p:nvSpPr>
            <p:spPr>
              <a:xfrm>
                <a:off x="3080" y="3385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0" name="Google Shape;1540;p12"/>
              <p:cNvSpPr/>
              <p:nvPr/>
            </p:nvSpPr>
            <p:spPr>
              <a:xfrm>
                <a:off x="3063" y="341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2616" y="2578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2" name="Google Shape;1542;p12"/>
              <p:cNvSpPr/>
              <p:nvPr/>
            </p:nvSpPr>
            <p:spPr>
              <a:xfrm>
                <a:off x="2624" y="2578"/>
                <a:ext cx="1" cy="1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3" name="Google Shape;1543;p12"/>
              <p:cNvSpPr/>
              <p:nvPr/>
            </p:nvSpPr>
            <p:spPr>
              <a:xfrm>
                <a:off x="3124" y="3409"/>
                <a:ext cx="24" cy="16"/>
              </a:xfrm>
              <a:custGeom>
                <a:rect b="b" l="l" r="r" t="t"/>
                <a:pathLst>
                  <a:path extrusionOk="0" h="4" w="6">
                    <a:moveTo>
                      <a:pt x="4" y="3"/>
                    </a:moveTo>
                    <a:cubicBezTo>
                      <a:pt x="4" y="2"/>
                      <a:pt x="5" y="1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3"/>
                    </a:cubicBezTo>
                    <a:cubicBezTo>
                      <a:pt x="5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4" name="Google Shape;1544;p12"/>
              <p:cNvSpPr/>
              <p:nvPr/>
            </p:nvSpPr>
            <p:spPr>
              <a:xfrm>
                <a:off x="5109" y="174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5" name="Google Shape;1545;p12"/>
              <p:cNvSpPr/>
              <p:nvPr/>
            </p:nvSpPr>
            <p:spPr>
              <a:xfrm>
                <a:off x="2571" y="2356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6" name="Google Shape;1546;p12"/>
              <p:cNvSpPr/>
              <p:nvPr/>
            </p:nvSpPr>
            <p:spPr>
              <a:xfrm>
                <a:off x="4415" y="1299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7" name="Google Shape;1547;p12"/>
              <p:cNvSpPr/>
              <p:nvPr/>
            </p:nvSpPr>
            <p:spPr>
              <a:xfrm>
                <a:off x="3499" y="3558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8" name="Google Shape;1548;p12"/>
              <p:cNvSpPr/>
              <p:nvPr/>
            </p:nvSpPr>
            <p:spPr>
              <a:xfrm>
                <a:off x="2882" y="1521"/>
                <a:ext cx="12" cy="16"/>
              </a:xfrm>
              <a:custGeom>
                <a:rect b="b" l="l" r="r" t="t"/>
                <a:pathLst>
                  <a:path extrusionOk="0" h="4" w="3">
                    <a:moveTo>
                      <a:pt x="0" y="4"/>
                    </a:moveTo>
                    <a:cubicBezTo>
                      <a:pt x="1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49" name="Google Shape;1549;p12"/>
              <p:cNvSpPr/>
              <p:nvPr/>
            </p:nvSpPr>
            <p:spPr>
              <a:xfrm>
                <a:off x="3624" y="3611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0" name="Google Shape;1550;p12"/>
              <p:cNvSpPr/>
              <p:nvPr/>
            </p:nvSpPr>
            <p:spPr>
              <a:xfrm>
                <a:off x="4229" y="3619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0"/>
                    </a:moveTo>
                    <a:cubicBezTo>
                      <a:pt x="1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1" name="Google Shape;1551;p12"/>
              <p:cNvSpPr/>
              <p:nvPr/>
            </p:nvSpPr>
            <p:spPr>
              <a:xfrm>
                <a:off x="4100" y="3623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2" name="Google Shape;1552;p12"/>
              <p:cNvSpPr/>
              <p:nvPr/>
            </p:nvSpPr>
            <p:spPr>
              <a:xfrm>
                <a:off x="2511" y="2081"/>
                <a:ext cx="60" cy="376"/>
              </a:xfrm>
              <a:custGeom>
                <a:rect b="b" l="l" r="r" t="t"/>
                <a:pathLst>
                  <a:path extrusionOk="0" h="93" w="15">
                    <a:moveTo>
                      <a:pt x="3" y="71"/>
                    </a:moveTo>
                    <a:cubicBezTo>
                      <a:pt x="3" y="71"/>
                      <a:pt x="3" y="70"/>
                      <a:pt x="3" y="70"/>
                    </a:cubicBezTo>
                    <a:cubicBezTo>
                      <a:pt x="4" y="70"/>
                      <a:pt x="4" y="70"/>
                      <a:pt x="4" y="69"/>
                    </a:cubicBezTo>
                    <a:cubicBezTo>
                      <a:pt x="5" y="69"/>
                      <a:pt x="5" y="68"/>
                      <a:pt x="4" y="68"/>
                    </a:cubicBezTo>
                    <a:cubicBezTo>
                      <a:pt x="4" y="68"/>
                      <a:pt x="4" y="68"/>
                      <a:pt x="4" y="67"/>
                    </a:cubicBezTo>
                    <a:cubicBezTo>
                      <a:pt x="4" y="67"/>
                      <a:pt x="4" y="67"/>
                      <a:pt x="4" y="6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5"/>
                      <a:pt x="4" y="64"/>
                      <a:pt x="4" y="63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4" y="62"/>
                      <a:pt x="4" y="62"/>
                    </a:cubicBezTo>
                    <a:cubicBezTo>
                      <a:pt x="4" y="62"/>
                      <a:pt x="5" y="62"/>
                      <a:pt x="5" y="62"/>
                    </a:cubicBezTo>
                    <a:cubicBezTo>
                      <a:pt x="5" y="61"/>
                      <a:pt x="4" y="61"/>
                      <a:pt x="4" y="61"/>
                    </a:cubicBezTo>
                    <a:cubicBezTo>
                      <a:pt x="4" y="61"/>
                      <a:pt x="4" y="60"/>
                      <a:pt x="4" y="60"/>
                    </a:cubicBezTo>
                    <a:cubicBezTo>
                      <a:pt x="4" y="60"/>
                      <a:pt x="4" y="60"/>
                      <a:pt x="5" y="60"/>
                    </a:cubicBezTo>
                    <a:cubicBezTo>
                      <a:pt x="5" y="60"/>
                      <a:pt x="5" y="61"/>
                      <a:pt x="5" y="62"/>
                    </a:cubicBezTo>
                    <a:cubicBezTo>
                      <a:pt x="5" y="62"/>
                      <a:pt x="5" y="63"/>
                      <a:pt x="5" y="63"/>
                    </a:cubicBezTo>
                    <a:cubicBezTo>
                      <a:pt x="5" y="64"/>
                      <a:pt x="6" y="64"/>
                      <a:pt x="6" y="64"/>
                    </a:cubicBezTo>
                    <a:cubicBezTo>
                      <a:pt x="6" y="66"/>
                      <a:pt x="6" y="67"/>
                      <a:pt x="6" y="68"/>
                    </a:cubicBezTo>
                    <a:cubicBezTo>
                      <a:pt x="6" y="69"/>
                      <a:pt x="6" y="69"/>
                      <a:pt x="7" y="69"/>
                    </a:cubicBezTo>
                    <a:cubicBezTo>
                      <a:pt x="7" y="69"/>
                      <a:pt x="7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1"/>
                      <a:pt x="7" y="72"/>
                      <a:pt x="7" y="72"/>
                    </a:cubicBezTo>
                    <a:cubicBezTo>
                      <a:pt x="7" y="73"/>
                      <a:pt x="7" y="73"/>
                      <a:pt x="8" y="74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7" y="75"/>
                      <a:pt x="7" y="76"/>
                      <a:pt x="7" y="77"/>
                    </a:cubicBezTo>
                    <a:cubicBezTo>
                      <a:pt x="7" y="78"/>
                      <a:pt x="7" y="80"/>
                      <a:pt x="8" y="81"/>
                    </a:cubicBezTo>
                    <a:cubicBezTo>
                      <a:pt x="8" y="81"/>
                      <a:pt x="8" y="82"/>
                      <a:pt x="8" y="82"/>
                    </a:cubicBezTo>
                    <a:cubicBezTo>
                      <a:pt x="8" y="82"/>
                      <a:pt x="8" y="82"/>
                      <a:pt x="8" y="82"/>
                    </a:cubicBezTo>
                    <a:cubicBezTo>
                      <a:pt x="8" y="83"/>
                      <a:pt x="8" y="84"/>
                      <a:pt x="8" y="85"/>
                    </a:cubicBezTo>
                    <a:cubicBezTo>
                      <a:pt x="8" y="85"/>
                      <a:pt x="8" y="86"/>
                      <a:pt x="8" y="86"/>
                    </a:cubicBezTo>
                    <a:cubicBezTo>
                      <a:pt x="8" y="86"/>
                      <a:pt x="8" y="87"/>
                      <a:pt x="8" y="87"/>
                    </a:cubicBezTo>
                    <a:cubicBezTo>
                      <a:pt x="8" y="87"/>
                      <a:pt x="8" y="87"/>
                      <a:pt x="8" y="87"/>
                    </a:cubicBezTo>
                    <a:cubicBezTo>
                      <a:pt x="8" y="89"/>
                      <a:pt x="8" y="90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3"/>
                      <a:pt x="9" y="93"/>
                      <a:pt x="9" y="93"/>
                    </a:cubicBezTo>
                    <a:cubicBezTo>
                      <a:pt x="9" y="92"/>
                      <a:pt x="9" y="92"/>
                      <a:pt x="9" y="92"/>
                    </a:cubicBezTo>
                    <a:cubicBezTo>
                      <a:pt x="9" y="93"/>
                      <a:pt x="10" y="93"/>
                      <a:pt x="10" y="93"/>
                    </a:cubicBezTo>
                    <a:cubicBezTo>
                      <a:pt x="10" y="93"/>
                      <a:pt x="11" y="93"/>
                      <a:pt x="11" y="93"/>
                    </a:cubicBezTo>
                    <a:cubicBezTo>
                      <a:pt x="11" y="93"/>
                      <a:pt x="11" y="92"/>
                      <a:pt x="11" y="92"/>
                    </a:cubicBezTo>
                    <a:cubicBezTo>
                      <a:pt x="10" y="91"/>
                      <a:pt x="10" y="90"/>
                      <a:pt x="10" y="90"/>
                    </a:cubicBezTo>
                    <a:cubicBezTo>
                      <a:pt x="10" y="90"/>
                      <a:pt x="10" y="90"/>
                      <a:pt x="10" y="90"/>
                    </a:cubicBezTo>
                    <a:cubicBezTo>
                      <a:pt x="10" y="90"/>
                      <a:pt x="11" y="90"/>
                      <a:pt x="11" y="8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1" y="88"/>
                      <a:pt x="11" y="88"/>
                      <a:pt x="11" y="87"/>
                    </a:cubicBezTo>
                    <a:cubicBezTo>
                      <a:pt x="11" y="87"/>
                      <a:pt x="11" y="87"/>
                      <a:pt x="11" y="87"/>
                    </a:cubicBezTo>
                    <a:cubicBezTo>
                      <a:pt x="11" y="87"/>
                      <a:pt x="11" y="86"/>
                      <a:pt x="11" y="86"/>
                    </a:cubicBezTo>
                    <a:cubicBezTo>
                      <a:pt x="11" y="85"/>
                      <a:pt x="11" y="85"/>
                      <a:pt x="10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10" y="84"/>
                      <a:pt x="10" y="82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1"/>
                      <a:pt x="10" y="81"/>
                      <a:pt x="10" y="81"/>
                    </a:cubicBezTo>
                    <a:cubicBezTo>
                      <a:pt x="10" y="80"/>
                      <a:pt x="10" y="79"/>
                      <a:pt x="10" y="79"/>
                    </a:cubicBezTo>
                    <a:cubicBezTo>
                      <a:pt x="10" y="79"/>
                      <a:pt x="10" y="78"/>
                      <a:pt x="10" y="78"/>
                    </a:cubicBezTo>
                    <a:cubicBezTo>
                      <a:pt x="11" y="78"/>
                      <a:pt x="11" y="78"/>
                      <a:pt x="12" y="78"/>
                    </a:cubicBezTo>
                    <a:cubicBezTo>
                      <a:pt x="12" y="78"/>
                      <a:pt x="12" y="77"/>
                      <a:pt x="12" y="77"/>
                    </a:cubicBezTo>
                    <a:cubicBezTo>
                      <a:pt x="13" y="77"/>
                      <a:pt x="13" y="77"/>
                      <a:pt x="13" y="77"/>
                    </a:cubicBezTo>
                    <a:cubicBezTo>
                      <a:pt x="13" y="77"/>
                      <a:pt x="12" y="76"/>
                      <a:pt x="12" y="76"/>
                    </a:cubicBezTo>
                    <a:cubicBezTo>
                      <a:pt x="12" y="76"/>
                      <a:pt x="11" y="76"/>
                      <a:pt x="11" y="76"/>
                    </a:cubicBezTo>
                    <a:cubicBezTo>
                      <a:pt x="11" y="76"/>
                      <a:pt x="11" y="76"/>
                      <a:pt x="11" y="76"/>
                    </a:cubicBezTo>
                    <a:cubicBezTo>
                      <a:pt x="10" y="75"/>
                      <a:pt x="10" y="75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3"/>
                      <a:pt x="10" y="72"/>
                      <a:pt x="10" y="72"/>
                    </a:cubicBezTo>
                    <a:cubicBezTo>
                      <a:pt x="10" y="72"/>
                      <a:pt x="11" y="71"/>
                      <a:pt x="11" y="71"/>
                    </a:cubicBezTo>
                    <a:cubicBezTo>
                      <a:pt x="10" y="70"/>
                      <a:pt x="10" y="69"/>
                      <a:pt x="10" y="69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8"/>
                      <a:pt x="10" y="68"/>
                    </a:cubicBezTo>
                    <a:cubicBezTo>
                      <a:pt x="10" y="68"/>
                      <a:pt x="10" y="67"/>
                      <a:pt x="1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" y="65"/>
                      <a:pt x="9" y="63"/>
                      <a:pt x="9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9" y="60"/>
                      <a:pt x="9" y="58"/>
                      <a:pt x="9" y="57"/>
                    </a:cubicBezTo>
                    <a:cubicBezTo>
                      <a:pt x="9" y="57"/>
                      <a:pt x="9" y="57"/>
                      <a:pt x="8" y="57"/>
                    </a:cubicBezTo>
                    <a:cubicBezTo>
                      <a:pt x="8" y="56"/>
                      <a:pt x="8" y="56"/>
                      <a:pt x="8" y="55"/>
                    </a:cubicBezTo>
                    <a:cubicBezTo>
                      <a:pt x="9" y="54"/>
                      <a:pt x="10" y="52"/>
                      <a:pt x="11" y="51"/>
                    </a:cubicBezTo>
                    <a:cubicBezTo>
                      <a:pt x="11" y="50"/>
                      <a:pt x="11" y="48"/>
                      <a:pt x="10" y="47"/>
                    </a:cubicBezTo>
                    <a:cubicBezTo>
                      <a:pt x="10" y="47"/>
                      <a:pt x="10" y="47"/>
                      <a:pt x="10" y="47"/>
                    </a:cubicBezTo>
                    <a:cubicBezTo>
                      <a:pt x="11" y="46"/>
                      <a:pt x="10" y="45"/>
                      <a:pt x="10" y="44"/>
                    </a:cubicBezTo>
                    <a:cubicBezTo>
                      <a:pt x="10" y="43"/>
                      <a:pt x="10" y="43"/>
                      <a:pt x="11" y="43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0" y="40"/>
                      <a:pt x="11" y="39"/>
                      <a:pt x="12" y="38"/>
                    </a:cubicBezTo>
                    <a:cubicBezTo>
                      <a:pt x="11" y="38"/>
                      <a:pt x="11" y="38"/>
                      <a:pt x="12" y="38"/>
                    </a:cubicBezTo>
                    <a:cubicBezTo>
                      <a:pt x="11" y="37"/>
                      <a:pt x="11" y="37"/>
                      <a:pt x="11" y="36"/>
                    </a:cubicBezTo>
                    <a:cubicBezTo>
                      <a:pt x="12" y="34"/>
                      <a:pt x="12" y="33"/>
                      <a:pt x="12" y="32"/>
                    </a:cubicBezTo>
                    <a:cubicBezTo>
                      <a:pt x="12" y="30"/>
                      <a:pt x="12" y="28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5"/>
                      <a:pt x="12" y="24"/>
                      <a:pt x="12" y="24"/>
                    </a:cubicBezTo>
                    <a:cubicBezTo>
                      <a:pt x="13" y="23"/>
                      <a:pt x="12" y="23"/>
                      <a:pt x="12" y="22"/>
                    </a:cubicBezTo>
                    <a:cubicBezTo>
                      <a:pt x="12" y="22"/>
                      <a:pt x="12" y="21"/>
                      <a:pt x="12" y="21"/>
                    </a:cubicBezTo>
                    <a:cubicBezTo>
                      <a:pt x="12" y="19"/>
                      <a:pt x="12" y="18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4" y="15"/>
                      <a:pt x="13" y="13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14" y="9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5" y="6"/>
                      <a:pt x="15" y="5"/>
                      <a:pt x="15" y="5"/>
                    </a:cubicBezTo>
                    <a:cubicBezTo>
                      <a:pt x="15" y="4"/>
                      <a:pt x="15" y="4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4" y="2"/>
                      <a:pt x="14" y="2"/>
                    </a:cubicBezTo>
                    <a:cubicBezTo>
                      <a:pt x="14" y="2"/>
                      <a:pt x="15" y="2"/>
                      <a:pt x="15" y="2"/>
                    </a:cubicBezTo>
                    <a:cubicBezTo>
                      <a:pt x="15" y="2"/>
                      <a:pt x="15" y="1"/>
                      <a:pt x="15" y="1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1" y="1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10" y="3"/>
                      <a:pt x="10" y="4"/>
                      <a:pt x="10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0" y="8"/>
                      <a:pt x="10" y="9"/>
                      <a:pt x="9" y="9"/>
                    </a:cubicBezTo>
                    <a:cubicBezTo>
                      <a:pt x="9" y="8"/>
                      <a:pt x="9" y="8"/>
                      <a:pt x="8" y="9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7" y="10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5" y="13"/>
                      <a:pt x="5" y="13"/>
                      <a:pt x="6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5"/>
                      <a:pt x="8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6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6" y="17"/>
                      <a:pt x="5" y="17"/>
                      <a:pt x="5" y="18"/>
                    </a:cubicBezTo>
                    <a:cubicBezTo>
                      <a:pt x="4" y="20"/>
                      <a:pt x="4" y="22"/>
                      <a:pt x="4" y="25"/>
                    </a:cubicBezTo>
                    <a:cubicBezTo>
                      <a:pt x="4" y="25"/>
                      <a:pt x="4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6"/>
                    </a:cubicBezTo>
                    <a:cubicBezTo>
                      <a:pt x="4" y="26"/>
                      <a:pt x="4" y="26"/>
                      <a:pt x="4" y="27"/>
                    </a:cubicBezTo>
                    <a:cubicBezTo>
                      <a:pt x="4" y="28"/>
                      <a:pt x="5" y="28"/>
                      <a:pt x="5" y="29"/>
                    </a:cubicBezTo>
                    <a:cubicBezTo>
                      <a:pt x="4" y="29"/>
                      <a:pt x="4" y="30"/>
                      <a:pt x="4" y="30"/>
                    </a:cubicBezTo>
                    <a:cubicBezTo>
                      <a:pt x="4" y="30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2"/>
                      <a:pt x="5" y="33"/>
                      <a:pt x="4" y="33"/>
                    </a:cubicBezTo>
                    <a:cubicBezTo>
                      <a:pt x="3" y="33"/>
                      <a:pt x="3" y="34"/>
                      <a:pt x="3" y="35"/>
                    </a:cubicBezTo>
                    <a:cubicBezTo>
                      <a:pt x="3" y="36"/>
                      <a:pt x="2" y="36"/>
                      <a:pt x="2" y="37"/>
                    </a:cubicBezTo>
                    <a:cubicBezTo>
                      <a:pt x="2" y="38"/>
                      <a:pt x="2" y="39"/>
                      <a:pt x="2" y="40"/>
                    </a:cubicBezTo>
                    <a:cubicBezTo>
                      <a:pt x="2" y="40"/>
                      <a:pt x="3" y="41"/>
                      <a:pt x="2" y="41"/>
                    </a:cubicBezTo>
                    <a:cubicBezTo>
                      <a:pt x="2" y="42"/>
                      <a:pt x="2" y="43"/>
                      <a:pt x="2" y="44"/>
                    </a:cubicBezTo>
                    <a:cubicBezTo>
                      <a:pt x="2" y="45"/>
                      <a:pt x="2" y="47"/>
                      <a:pt x="1" y="48"/>
                    </a:cubicBezTo>
                    <a:cubicBezTo>
                      <a:pt x="1" y="49"/>
                      <a:pt x="1" y="51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3"/>
                      <a:pt x="1" y="54"/>
                      <a:pt x="2" y="55"/>
                    </a:cubicBezTo>
                    <a:cubicBezTo>
                      <a:pt x="2" y="55"/>
                      <a:pt x="2" y="54"/>
                      <a:pt x="2" y="54"/>
                    </a:cubicBezTo>
                    <a:cubicBezTo>
                      <a:pt x="2" y="54"/>
                      <a:pt x="2" y="54"/>
                      <a:pt x="2" y="54"/>
                    </a:cubicBezTo>
                    <a:cubicBezTo>
                      <a:pt x="2" y="55"/>
                      <a:pt x="2" y="55"/>
                      <a:pt x="2" y="55"/>
                    </a:cubicBezTo>
                    <a:cubicBezTo>
                      <a:pt x="2" y="55"/>
                      <a:pt x="2" y="56"/>
                      <a:pt x="2" y="57"/>
                    </a:cubicBezTo>
                    <a:cubicBezTo>
                      <a:pt x="1" y="57"/>
                      <a:pt x="1" y="57"/>
                      <a:pt x="1" y="58"/>
                    </a:cubicBezTo>
                    <a:cubicBezTo>
                      <a:pt x="1" y="59"/>
                      <a:pt x="1" y="59"/>
                      <a:pt x="1" y="60"/>
                    </a:cubicBezTo>
                    <a:cubicBezTo>
                      <a:pt x="0" y="61"/>
                      <a:pt x="0" y="61"/>
                      <a:pt x="1" y="62"/>
                    </a:cubicBezTo>
                    <a:cubicBezTo>
                      <a:pt x="1" y="64"/>
                      <a:pt x="1" y="65"/>
                      <a:pt x="1" y="67"/>
                    </a:cubicBezTo>
                    <a:cubicBezTo>
                      <a:pt x="1" y="67"/>
                      <a:pt x="1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9"/>
                      <a:pt x="2" y="69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2" y="71"/>
                      <a:pt x="2" y="71"/>
                      <a:pt x="3" y="71"/>
                    </a:cubicBezTo>
                    <a:close/>
                    <a:moveTo>
                      <a:pt x="5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lose/>
                    <a:moveTo>
                      <a:pt x="4" y="59"/>
                    </a:moveTo>
                    <a:cubicBezTo>
                      <a:pt x="4" y="59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lose/>
                    <a:moveTo>
                      <a:pt x="9" y="86"/>
                    </a:moveTo>
                    <a:cubicBezTo>
                      <a:pt x="9" y="86"/>
                      <a:pt x="9" y="86"/>
                      <a:pt x="9" y="86"/>
                    </a:cubicBezTo>
                    <a:cubicBezTo>
                      <a:pt x="9" y="86"/>
                      <a:pt x="9" y="86"/>
                      <a:pt x="9" y="86"/>
                    </a:cubicBezTo>
                    <a:cubicBezTo>
                      <a:pt x="9" y="86"/>
                      <a:pt x="9" y="86"/>
                      <a:pt x="9" y="86"/>
                    </a:cubicBezTo>
                    <a:close/>
                    <a:moveTo>
                      <a:pt x="3" y="68"/>
                    </a:move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8"/>
                      <a:pt x="2" y="68"/>
                      <a:pt x="3" y="68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3" name="Google Shape;1553;p12"/>
              <p:cNvSpPr/>
              <p:nvPr/>
            </p:nvSpPr>
            <p:spPr>
              <a:xfrm>
                <a:off x="2600" y="2521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4" name="Google Shape;1554;p12"/>
              <p:cNvSpPr/>
              <p:nvPr/>
            </p:nvSpPr>
            <p:spPr>
              <a:xfrm>
                <a:off x="3999" y="3667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5" name="Google Shape;1555;p12"/>
              <p:cNvSpPr/>
              <p:nvPr/>
            </p:nvSpPr>
            <p:spPr>
              <a:xfrm>
                <a:off x="2579" y="2521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6" name="Google Shape;1556;p12"/>
              <p:cNvSpPr/>
              <p:nvPr/>
            </p:nvSpPr>
            <p:spPr>
              <a:xfrm>
                <a:off x="5238" y="2755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7" name="Google Shape;1557;p12"/>
              <p:cNvSpPr/>
              <p:nvPr/>
            </p:nvSpPr>
            <p:spPr>
              <a:xfrm>
                <a:off x="3975" y="115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8" name="Google Shape;1558;p12"/>
              <p:cNvSpPr/>
              <p:nvPr/>
            </p:nvSpPr>
            <p:spPr>
              <a:xfrm>
                <a:off x="3402" y="1133"/>
                <a:ext cx="45" cy="12"/>
              </a:xfrm>
              <a:custGeom>
                <a:rect b="b" l="l" r="r" t="t"/>
                <a:pathLst>
                  <a:path extrusionOk="0" h="3" w="11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5" y="3"/>
                      <a:pt x="6" y="3"/>
                      <a:pt x="6" y="2"/>
                    </a:cubicBezTo>
                    <a:cubicBezTo>
                      <a:pt x="6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9" y="2"/>
                    </a:cubicBezTo>
                    <a:cubicBezTo>
                      <a:pt x="9" y="2"/>
                      <a:pt x="9" y="2"/>
                      <a:pt x="10" y="2"/>
                    </a:cubicBezTo>
                    <a:cubicBezTo>
                      <a:pt x="11" y="2"/>
                      <a:pt x="11" y="1"/>
                      <a:pt x="10" y="1"/>
                    </a:cubicBezTo>
                    <a:cubicBezTo>
                      <a:pt x="9" y="0"/>
                      <a:pt x="9" y="0"/>
                      <a:pt x="9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3588" y="113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0" name="Google Shape;1560;p12"/>
              <p:cNvSpPr/>
              <p:nvPr/>
            </p:nvSpPr>
            <p:spPr>
              <a:xfrm>
                <a:off x="3560" y="1129"/>
                <a:ext cx="24" cy="12"/>
              </a:xfrm>
              <a:custGeom>
                <a:rect b="b" l="l" r="r" t="t"/>
                <a:pathLst>
                  <a:path extrusionOk="0" h="3" w="6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  <a:moveTo>
                      <a:pt x="5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1" name="Google Shape;1561;p12"/>
              <p:cNvSpPr/>
              <p:nvPr/>
            </p:nvSpPr>
            <p:spPr>
              <a:xfrm>
                <a:off x="4274" y="1113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2" name="Google Shape;1562;p12"/>
              <p:cNvSpPr/>
              <p:nvPr/>
            </p:nvSpPr>
            <p:spPr>
              <a:xfrm>
                <a:off x="2434" y="2025"/>
                <a:ext cx="16" cy="113"/>
              </a:xfrm>
              <a:custGeom>
                <a:rect b="b" l="l" r="r" t="t"/>
                <a:pathLst>
                  <a:path extrusionOk="0" h="28" w="4">
                    <a:moveTo>
                      <a:pt x="1" y="20"/>
                    </a:moveTo>
                    <a:cubicBezTo>
                      <a:pt x="1" y="20"/>
                      <a:pt x="1" y="21"/>
                      <a:pt x="2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2" y="21"/>
                      <a:pt x="2" y="22"/>
                      <a:pt x="2" y="22"/>
                    </a:cubicBezTo>
                    <a:cubicBezTo>
                      <a:pt x="2" y="22"/>
                      <a:pt x="2" y="23"/>
                      <a:pt x="2" y="23"/>
                    </a:cubicBezTo>
                    <a:cubicBezTo>
                      <a:pt x="2" y="24"/>
                      <a:pt x="2" y="25"/>
                      <a:pt x="2" y="26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4" y="27"/>
                      <a:pt x="4" y="27"/>
                    </a:cubicBezTo>
                    <a:cubicBezTo>
                      <a:pt x="4" y="26"/>
                      <a:pt x="4" y="25"/>
                      <a:pt x="3" y="24"/>
                    </a:cubicBezTo>
                    <a:cubicBezTo>
                      <a:pt x="3" y="24"/>
                      <a:pt x="3" y="23"/>
                      <a:pt x="3" y="22"/>
                    </a:cubicBezTo>
                    <a:cubicBezTo>
                      <a:pt x="3" y="22"/>
                      <a:pt x="3" y="22"/>
                      <a:pt x="3" y="21"/>
                    </a:cubicBezTo>
                    <a:cubicBezTo>
                      <a:pt x="3" y="20"/>
                      <a:pt x="3" y="19"/>
                      <a:pt x="3" y="18"/>
                    </a:cubicBezTo>
                    <a:cubicBezTo>
                      <a:pt x="3" y="18"/>
                      <a:pt x="3" y="18"/>
                      <a:pt x="3" y="17"/>
                    </a:cubicBezTo>
                    <a:cubicBezTo>
                      <a:pt x="2" y="17"/>
                      <a:pt x="2" y="16"/>
                      <a:pt x="3" y="15"/>
                    </a:cubicBezTo>
                    <a:cubicBezTo>
                      <a:pt x="3" y="12"/>
                      <a:pt x="3" y="9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4" y="3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4"/>
                      <a:pt x="0" y="5"/>
                      <a:pt x="0" y="7"/>
                    </a:cubicBezTo>
                    <a:cubicBezTo>
                      <a:pt x="0" y="7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1"/>
                      <a:pt x="1" y="11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0" y="13"/>
                      <a:pt x="1" y="14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6"/>
                      <a:pt x="0" y="16"/>
                      <a:pt x="1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1" y="18"/>
                      <a:pt x="1" y="19"/>
                      <a:pt x="1" y="2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3" name="Google Shape;1563;p12"/>
              <p:cNvSpPr/>
              <p:nvPr/>
            </p:nvSpPr>
            <p:spPr>
              <a:xfrm>
                <a:off x="2458" y="2085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4" name="Google Shape;1564;p12"/>
              <p:cNvSpPr/>
              <p:nvPr/>
            </p:nvSpPr>
            <p:spPr>
              <a:xfrm>
                <a:off x="2531" y="2509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5" name="Google Shape;1565;p12"/>
              <p:cNvSpPr/>
              <p:nvPr/>
            </p:nvSpPr>
            <p:spPr>
              <a:xfrm>
                <a:off x="2688" y="2856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6" name="Google Shape;1566;p12"/>
              <p:cNvSpPr/>
              <p:nvPr/>
            </p:nvSpPr>
            <p:spPr>
              <a:xfrm>
                <a:off x="5173" y="2057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0" y="2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7" name="Google Shape;1567;p12"/>
              <p:cNvSpPr/>
              <p:nvPr/>
            </p:nvSpPr>
            <p:spPr>
              <a:xfrm>
                <a:off x="2579" y="2255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8" name="Google Shape;1568;p12"/>
              <p:cNvSpPr/>
              <p:nvPr/>
            </p:nvSpPr>
            <p:spPr>
              <a:xfrm>
                <a:off x="2704" y="2888"/>
                <a:ext cx="9" cy="4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69" name="Google Shape;1569;p12"/>
              <p:cNvSpPr/>
              <p:nvPr/>
            </p:nvSpPr>
            <p:spPr>
              <a:xfrm>
                <a:off x="2676" y="3005"/>
                <a:ext cx="12" cy="16"/>
              </a:xfrm>
              <a:custGeom>
                <a:rect b="b" l="l" r="r" t="t"/>
                <a:pathLst>
                  <a:path extrusionOk="0" h="4" w="3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3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0" name="Google Shape;1570;p12"/>
              <p:cNvSpPr/>
              <p:nvPr/>
            </p:nvSpPr>
            <p:spPr>
              <a:xfrm>
                <a:off x="2781" y="3017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0" y="1"/>
                    </a:move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1" name="Google Shape;1571;p12"/>
              <p:cNvSpPr/>
              <p:nvPr/>
            </p:nvSpPr>
            <p:spPr>
              <a:xfrm>
                <a:off x="2809" y="3038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2" name="Google Shape;1572;p12"/>
              <p:cNvSpPr/>
              <p:nvPr/>
            </p:nvSpPr>
            <p:spPr>
              <a:xfrm>
                <a:off x="2846" y="3074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3" name="Google Shape;1573;p12"/>
              <p:cNvSpPr/>
              <p:nvPr/>
            </p:nvSpPr>
            <p:spPr>
              <a:xfrm>
                <a:off x="2704" y="3090"/>
                <a:ext cx="9" cy="8"/>
              </a:xfrm>
              <a:custGeom>
                <a:rect b="b" l="l" r="r" t="t"/>
                <a:pathLst>
                  <a:path extrusionOk="0" h="2" w="2">
                    <a:moveTo>
                      <a:pt x="1" y="2"/>
                    </a:move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4" name="Google Shape;1574;p12"/>
              <p:cNvSpPr/>
              <p:nvPr/>
            </p:nvSpPr>
            <p:spPr>
              <a:xfrm>
                <a:off x="2644" y="3102"/>
                <a:ext cx="12" cy="8"/>
              </a:xfrm>
              <a:custGeom>
                <a:rect b="b" l="l" r="r" t="t"/>
                <a:pathLst>
                  <a:path extrusionOk="0" h="2" w="3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5" name="Google Shape;1575;p12"/>
              <p:cNvSpPr/>
              <p:nvPr/>
            </p:nvSpPr>
            <p:spPr>
              <a:xfrm>
                <a:off x="2721" y="3102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6" name="Google Shape;1576;p12"/>
              <p:cNvSpPr/>
              <p:nvPr/>
            </p:nvSpPr>
            <p:spPr>
              <a:xfrm>
                <a:off x="2874" y="3114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7" name="Google Shape;1577;p12"/>
              <p:cNvSpPr/>
              <p:nvPr/>
            </p:nvSpPr>
            <p:spPr>
              <a:xfrm>
                <a:off x="2696" y="3134"/>
                <a:ext cx="4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8" name="Google Shape;1578;p12"/>
              <p:cNvSpPr/>
              <p:nvPr/>
            </p:nvSpPr>
            <p:spPr>
              <a:xfrm>
                <a:off x="2717" y="3223"/>
                <a:ext cx="12" cy="16"/>
              </a:xfrm>
              <a:custGeom>
                <a:rect b="b" l="l" r="r" t="t"/>
                <a:pathLst>
                  <a:path extrusionOk="0" h="4" w="3">
                    <a:moveTo>
                      <a:pt x="2" y="2"/>
                    </a:move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3" y="3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79" name="Google Shape;1579;p12"/>
              <p:cNvSpPr/>
              <p:nvPr/>
            </p:nvSpPr>
            <p:spPr>
              <a:xfrm>
                <a:off x="2967" y="3304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0" name="Google Shape;1580;p12"/>
              <p:cNvSpPr/>
              <p:nvPr/>
            </p:nvSpPr>
            <p:spPr>
              <a:xfrm>
                <a:off x="3011" y="3324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1" name="Google Shape;1581;p12"/>
              <p:cNvSpPr/>
              <p:nvPr/>
            </p:nvSpPr>
            <p:spPr>
              <a:xfrm>
                <a:off x="2934" y="3368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2" name="Google Shape;1582;p12"/>
              <p:cNvSpPr/>
              <p:nvPr/>
            </p:nvSpPr>
            <p:spPr>
              <a:xfrm>
                <a:off x="3067" y="3377"/>
                <a:ext cx="5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3" name="Google Shape;1583;p12"/>
              <p:cNvSpPr/>
              <p:nvPr/>
            </p:nvSpPr>
            <p:spPr>
              <a:xfrm>
                <a:off x="2942" y="3372"/>
                <a:ext cx="21" cy="13"/>
              </a:xfrm>
              <a:custGeom>
                <a:rect b="b" l="l" r="r" t="t"/>
                <a:pathLst>
                  <a:path extrusionOk="0" h="3" w="5">
                    <a:moveTo>
                      <a:pt x="4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4" name="Google Shape;1584;p12"/>
              <p:cNvSpPr/>
              <p:nvPr/>
            </p:nvSpPr>
            <p:spPr>
              <a:xfrm>
                <a:off x="3084" y="3409"/>
                <a:ext cx="16" cy="8"/>
              </a:xfrm>
              <a:custGeom>
                <a:rect b="b" l="l" r="r" t="t"/>
                <a:pathLst>
                  <a:path extrusionOk="0" h="2" w="4">
                    <a:moveTo>
                      <a:pt x="3" y="1"/>
                    </a:move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5" name="Google Shape;1585;p12"/>
              <p:cNvSpPr/>
              <p:nvPr/>
            </p:nvSpPr>
            <p:spPr>
              <a:xfrm>
                <a:off x="3991" y="1157"/>
                <a:ext cx="4" cy="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6" name="Google Shape;1586;p12"/>
              <p:cNvSpPr/>
              <p:nvPr/>
            </p:nvSpPr>
            <p:spPr>
              <a:xfrm>
                <a:off x="3519" y="3570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7" name="Google Shape;1587;p12"/>
              <p:cNvSpPr/>
              <p:nvPr/>
            </p:nvSpPr>
            <p:spPr>
              <a:xfrm>
                <a:off x="3592" y="3582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8" name="Google Shape;1588;p12"/>
              <p:cNvSpPr/>
              <p:nvPr/>
            </p:nvSpPr>
            <p:spPr>
              <a:xfrm>
                <a:off x="3761" y="3598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89" name="Google Shape;1589;p12"/>
              <p:cNvSpPr/>
              <p:nvPr/>
            </p:nvSpPr>
            <p:spPr>
              <a:xfrm>
                <a:off x="3931" y="3651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0" name="Google Shape;1590;p12"/>
              <p:cNvSpPr/>
              <p:nvPr/>
            </p:nvSpPr>
            <p:spPr>
              <a:xfrm>
                <a:off x="3907" y="3651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1" name="Google Shape;1591;p12"/>
              <p:cNvSpPr/>
              <p:nvPr/>
            </p:nvSpPr>
            <p:spPr>
              <a:xfrm>
                <a:off x="3898" y="3655"/>
                <a:ext cx="9" cy="4"/>
              </a:xfrm>
              <a:custGeom>
                <a:rect b="b" l="l" r="r" t="t"/>
                <a:pathLst>
                  <a:path extrusionOk="0" h="1" w="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2" name="Google Shape;1592;p12"/>
              <p:cNvSpPr/>
              <p:nvPr/>
            </p:nvSpPr>
            <p:spPr>
              <a:xfrm>
                <a:off x="4064" y="1190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3" name="Google Shape;1593;p12"/>
              <p:cNvSpPr/>
              <p:nvPr/>
            </p:nvSpPr>
            <p:spPr>
              <a:xfrm>
                <a:off x="4169" y="1214"/>
                <a:ext cx="181" cy="69"/>
              </a:xfrm>
              <a:custGeom>
                <a:rect b="b" l="l" r="r" t="t"/>
                <a:pathLst>
                  <a:path extrusionOk="0" h="17" w="4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6"/>
                      <a:pt x="12" y="6"/>
                      <a:pt x="13" y="6"/>
                    </a:cubicBezTo>
                    <a:cubicBezTo>
                      <a:pt x="13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5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7"/>
                      <a:pt x="16" y="7"/>
                      <a:pt x="17" y="7"/>
                    </a:cubicBezTo>
                    <a:cubicBezTo>
                      <a:pt x="17" y="8"/>
                      <a:pt x="17" y="8"/>
                      <a:pt x="18" y="7"/>
                    </a:cubicBezTo>
                    <a:cubicBezTo>
                      <a:pt x="18" y="7"/>
                      <a:pt x="19" y="7"/>
                      <a:pt x="19" y="8"/>
                    </a:cubicBezTo>
                    <a:cubicBezTo>
                      <a:pt x="19" y="8"/>
                      <a:pt x="20" y="8"/>
                      <a:pt x="21" y="8"/>
                    </a:cubicBezTo>
                    <a:cubicBezTo>
                      <a:pt x="21" y="9"/>
                      <a:pt x="22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4" y="10"/>
                      <a:pt x="24" y="9"/>
                      <a:pt x="25" y="10"/>
                    </a:cubicBezTo>
                    <a:cubicBezTo>
                      <a:pt x="25" y="10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1"/>
                      <a:pt x="27" y="11"/>
                      <a:pt x="27" y="11"/>
                    </a:cubicBezTo>
                    <a:cubicBezTo>
                      <a:pt x="28" y="12"/>
                      <a:pt x="28" y="12"/>
                      <a:pt x="29" y="11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30" y="12"/>
                      <a:pt x="30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3"/>
                      <a:pt x="31" y="13"/>
                      <a:pt x="32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4"/>
                      <a:pt x="32" y="14"/>
                      <a:pt x="33" y="13"/>
                    </a:cubicBezTo>
                    <a:cubicBezTo>
                      <a:pt x="33" y="13"/>
                      <a:pt x="34" y="13"/>
                      <a:pt x="34" y="13"/>
                    </a:cubicBezTo>
                    <a:cubicBezTo>
                      <a:pt x="35" y="14"/>
                      <a:pt x="35" y="14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5"/>
                      <a:pt x="38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40" y="16"/>
                      <a:pt x="40" y="16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1" y="15"/>
                      <a:pt x="41" y="15"/>
                      <a:pt x="41" y="15"/>
                    </a:cubicBezTo>
                    <a:cubicBezTo>
                      <a:pt x="42" y="15"/>
                      <a:pt x="42" y="15"/>
                      <a:pt x="43" y="15"/>
                    </a:cubicBezTo>
                    <a:cubicBezTo>
                      <a:pt x="43" y="15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7"/>
                    </a:cubicBezTo>
                    <a:cubicBezTo>
                      <a:pt x="44" y="17"/>
                      <a:pt x="44" y="17"/>
                      <a:pt x="45" y="17"/>
                    </a:cubicBezTo>
                    <a:cubicBezTo>
                      <a:pt x="45" y="17"/>
                      <a:pt x="45" y="16"/>
                      <a:pt x="44" y="16"/>
                    </a:cubicBezTo>
                    <a:cubicBezTo>
                      <a:pt x="44" y="15"/>
                      <a:pt x="44" y="15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3" y="13"/>
                      <a:pt x="42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39" y="11"/>
                      <a:pt x="38" y="11"/>
                    </a:cubicBezTo>
                    <a:cubicBezTo>
                      <a:pt x="38" y="11"/>
                      <a:pt x="37" y="10"/>
                      <a:pt x="36" y="10"/>
                    </a:cubicBezTo>
                    <a:cubicBezTo>
                      <a:pt x="36" y="10"/>
                      <a:pt x="36" y="10"/>
                      <a:pt x="35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4" y="10"/>
                      <a:pt x="34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1" y="8"/>
                      <a:pt x="30" y="8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7" y="7"/>
                      <a:pt x="26" y="7"/>
                    </a:cubicBezTo>
                    <a:cubicBezTo>
                      <a:pt x="26" y="7"/>
                      <a:pt x="25" y="7"/>
                      <a:pt x="24" y="7"/>
                    </a:cubicBezTo>
                    <a:cubicBezTo>
                      <a:pt x="24" y="7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3" y="7"/>
                      <a:pt x="23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7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1" y="6"/>
                      <a:pt x="21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19" y="5"/>
                      <a:pt x="17" y="4"/>
                      <a:pt x="16" y="5"/>
                    </a:cubicBezTo>
                    <a:cubicBezTo>
                      <a:pt x="16" y="4"/>
                      <a:pt x="16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4" y="4"/>
                      <a:pt x="13" y="4"/>
                    </a:cubicBezTo>
                    <a:cubicBezTo>
                      <a:pt x="13" y="3"/>
                      <a:pt x="12" y="3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8" y="2"/>
                      <a:pt x="7" y="2"/>
                      <a:pt x="7" y="2"/>
                    </a:cubicBezTo>
                    <a:close/>
                    <a:moveTo>
                      <a:pt x="17" y="7"/>
                    </a:move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lose/>
                    <a:moveTo>
                      <a:pt x="31" y="12"/>
                    </a:move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lose/>
                    <a:moveTo>
                      <a:pt x="8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4" name="Google Shape;1594;p12"/>
              <p:cNvSpPr/>
              <p:nvPr/>
            </p:nvSpPr>
            <p:spPr>
              <a:xfrm>
                <a:off x="4286" y="1226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5" name="Google Shape;1595;p12"/>
              <p:cNvSpPr/>
              <p:nvPr/>
            </p:nvSpPr>
            <p:spPr>
              <a:xfrm>
                <a:off x="2894" y="1396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6" name="Google Shape;1596;p12"/>
              <p:cNvSpPr/>
              <p:nvPr/>
            </p:nvSpPr>
            <p:spPr>
              <a:xfrm>
                <a:off x="4786" y="1476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7" name="Google Shape;1597;p12"/>
              <p:cNvSpPr/>
              <p:nvPr/>
            </p:nvSpPr>
            <p:spPr>
              <a:xfrm>
                <a:off x="4992" y="1525"/>
                <a:ext cx="12" cy="8"/>
              </a:xfrm>
              <a:custGeom>
                <a:rect b="b" l="l" r="r" t="t"/>
                <a:pathLst>
                  <a:path extrusionOk="0" h="2" w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8" name="Google Shape;1598;p12"/>
              <p:cNvSpPr/>
              <p:nvPr/>
            </p:nvSpPr>
            <p:spPr>
              <a:xfrm>
                <a:off x="4992" y="1682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1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599" name="Google Shape;1599;p12"/>
              <p:cNvSpPr/>
              <p:nvPr/>
            </p:nvSpPr>
            <p:spPr>
              <a:xfrm>
                <a:off x="5040" y="1751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0" name="Google Shape;1600;p12"/>
              <p:cNvSpPr/>
              <p:nvPr/>
            </p:nvSpPr>
            <p:spPr>
              <a:xfrm>
                <a:off x="5177" y="1851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1" name="Google Shape;1601;p12"/>
              <p:cNvSpPr/>
              <p:nvPr/>
            </p:nvSpPr>
            <p:spPr>
              <a:xfrm>
                <a:off x="5161" y="1928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2" name="Google Shape;1602;p12"/>
              <p:cNvSpPr/>
              <p:nvPr/>
            </p:nvSpPr>
            <p:spPr>
              <a:xfrm>
                <a:off x="5145" y="1997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2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3" name="Google Shape;1603;p12"/>
              <p:cNvSpPr/>
              <p:nvPr/>
            </p:nvSpPr>
            <p:spPr>
              <a:xfrm>
                <a:off x="5242" y="2057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4" name="Google Shape;1604;p12"/>
              <p:cNvSpPr/>
              <p:nvPr/>
            </p:nvSpPr>
            <p:spPr>
              <a:xfrm>
                <a:off x="2458" y="2146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5" name="Google Shape;1605;p12"/>
              <p:cNvSpPr/>
              <p:nvPr/>
            </p:nvSpPr>
            <p:spPr>
              <a:xfrm>
                <a:off x="5222" y="2150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6" name="Google Shape;1606;p12"/>
              <p:cNvSpPr/>
              <p:nvPr/>
            </p:nvSpPr>
            <p:spPr>
              <a:xfrm>
                <a:off x="2454" y="2166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7" name="Google Shape;1607;p12"/>
              <p:cNvSpPr/>
              <p:nvPr/>
            </p:nvSpPr>
            <p:spPr>
              <a:xfrm>
                <a:off x="2571" y="2247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8" name="Google Shape;1608;p12"/>
              <p:cNvSpPr/>
              <p:nvPr/>
            </p:nvSpPr>
            <p:spPr>
              <a:xfrm>
                <a:off x="2563" y="2509"/>
                <a:ext cx="8" cy="16"/>
              </a:xfrm>
              <a:custGeom>
                <a:rect b="b" l="l" r="r" t="t"/>
                <a:pathLst>
                  <a:path extrusionOk="0" h="4" w="2">
                    <a:moveTo>
                      <a:pt x="2" y="3"/>
                    </a:move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09" name="Google Shape;1609;p12"/>
              <p:cNvSpPr/>
              <p:nvPr/>
            </p:nvSpPr>
            <p:spPr>
              <a:xfrm>
                <a:off x="2608" y="2529"/>
                <a:ext cx="0" cy="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0" name="Google Shape;1610;p12"/>
              <p:cNvSpPr/>
              <p:nvPr/>
            </p:nvSpPr>
            <p:spPr>
              <a:xfrm>
                <a:off x="2591" y="2674"/>
                <a:ext cx="13" cy="13"/>
              </a:xfrm>
              <a:custGeom>
                <a:rect b="b" l="l" r="r" t="t"/>
                <a:pathLst>
                  <a:path extrusionOk="0" h="3" w="3">
                    <a:moveTo>
                      <a:pt x="2" y="3"/>
                    </a:move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1" name="Google Shape;1611;p12"/>
              <p:cNvSpPr/>
              <p:nvPr/>
            </p:nvSpPr>
            <p:spPr>
              <a:xfrm>
                <a:off x="2632" y="2791"/>
                <a:ext cx="4" cy="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2" name="Google Shape;1612;p12"/>
              <p:cNvSpPr/>
              <p:nvPr/>
            </p:nvSpPr>
            <p:spPr>
              <a:xfrm>
                <a:off x="2660" y="2852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3" name="Google Shape;1613;p12"/>
              <p:cNvSpPr/>
              <p:nvPr/>
            </p:nvSpPr>
            <p:spPr>
              <a:xfrm>
                <a:off x="2777" y="2973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4" name="Google Shape;1614;p12"/>
              <p:cNvSpPr/>
              <p:nvPr/>
            </p:nvSpPr>
            <p:spPr>
              <a:xfrm>
                <a:off x="2745" y="2985"/>
                <a:ext cx="4" cy="0"/>
              </a:xfrm>
              <a:custGeom>
                <a:rect b="b" l="l" r="r" t="t"/>
                <a:pathLst>
                  <a:path extrusionOk="0" h="120000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5" name="Google Shape;1615;p12"/>
              <p:cNvSpPr/>
              <p:nvPr/>
            </p:nvSpPr>
            <p:spPr>
              <a:xfrm>
                <a:off x="4161" y="1085"/>
                <a:ext cx="36" cy="24"/>
              </a:xfrm>
              <a:custGeom>
                <a:rect b="b" l="l" r="r" t="t"/>
                <a:pathLst>
                  <a:path extrusionOk="0" h="6" w="9">
                    <a:moveTo>
                      <a:pt x="2" y="6"/>
                    </a:moveTo>
                    <a:cubicBezTo>
                      <a:pt x="2" y="5"/>
                      <a:pt x="2" y="5"/>
                      <a:pt x="3" y="5"/>
                    </a:cubicBezTo>
                    <a:cubicBezTo>
                      <a:pt x="3" y="5"/>
                      <a:pt x="4" y="5"/>
                      <a:pt x="4" y="4"/>
                    </a:cubicBezTo>
                    <a:cubicBezTo>
                      <a:pt x="4" y="4"/>
                      <a:pt x="5" y="4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2"/>
                      <a:pt x="6" y="2"/>
                    </a:cubicBezTo>
                    <a:cubicBezTo>
                      <a:pt x="7" y="2"/>
                      <a:pt x="7" y="2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8" y="0"/>
                      <a:pt x="8" y="0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6"/>
                      <a:pt x="1" y="6"/>
                      <a:pt x="2" y="6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6" name="Google Shape;1616;p12"/>
              <p:cNvSpPr/>
              <p:nvPr/>
            </p:nvSpPr>
            <p:spPr>
              <a:xfrm>
                <a:off x="4104" y="1109"/>
                <a:ext cx="53" cy="36"/>
              </a:xfrm>
              <a:custGeom>
                <a:rect b="b" l="l" r="r" t="t"/>
                <a:pathLst>
                  <a:path extrusionOk="0" h="9" w="13">
                    <a:moveTo>
                      <a:pt x="0" y="8"/>
                    </a:move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2" y="9"/>
                      <a:pt x="3" y="8"/>
                    </a:cubicBezTo>
                    <a:cubicBezTo>
                      <a:pt x="4" y="8"/>
                      <a:pt x="4" y="8"/>
                      <a:pt x="5" y="7"/>
                    </a:cubicBezTo>
                    <a:cubicBezTo>
                      <a:pt x="5" y="7"/>
                      <a:pt x="5" y="7"/>
                      <a:pt x="4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10" y="3"/>
                    </a:cubicBezTo>
                    <a:cubicBezTo>
                      <a:pt x="11" y="3"/>
                      <a:pt x="12" y="2"/>
                      <a:pt x="13" y="1"/>
                    </a:cubicBezTo>
                    <a:cubicBezTo>
                      <a:pt x="13" y="1"/>
                      <a:pt x="13" y="1"/>
                      <a:pt x="1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9" y="1"/>
                      <a:pt x="8" y="1"/>
                      <a:pt x="8" y="2"/>
                    </a:cubicBezTo>
                    <a:cubicBezTo>
                      <a:pt x="8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2"/>
                    </a:cubicBezTo>
                    <a:cubicBezTo>
                      <a:pt x="6" y="2"/>
                      <a:pt x="4" y="3"/>
                      <a:pt x="4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8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7" name="Google Shape;1617;p12"/>
              <p:cNvSpPr/>
              <p:nvPr/>
            </p:nvSpPr>
            <p:spPr>
              <a:xfrm>
                <a:off x="3870" y="1141"/>
                <a:ext cx="20" cy="8"/>
              </a:xfrm>
              <a:custGeom>
                <a:rect b="b" l="l" r="r" t="t"/>
                <a:pathLst>
                  <a:path extrusionOk="0" h="2" w="5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8" name="Google Shape;1618;p12"/>
              <p:cNvSpPr/>
              <p:nvPr/>
            </p:nvSpPr>
            <p:spPr>
              <a:xfrm>
                <a:off x="3907" y="1145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19" name="Google Shape;1619;p12"/>
              <p:cNvSpPr/>
              <p:nvPr/>
            </p:nvSpPr>
            <p:spPr>
              <a:xfrm>
                <a:off x="3451" y="1145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0" name="Google Shape;1620;p12"/>
              <p:cNvSpPr/>
              <p:nvPr/>
            </p:nvSpPr>
            <p:spPr>
              <a:xfrm>
                <a:off x="3374" y="1145"/>
                <a:ext cx="4" cy="12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1" name="Google Shape;1621;p12"/>
              <p:cNvSpPr/>
              <p:nvPr/>
            </p:nvSpPr>
            <p:spPr>
              <a:xfrm>
                <a:off x="3620" y="1174"/>
                <a:ext cx="16" cy="4"/>
              </a:xfrm>
              <a:custGeom>
                <a:rect b="b" l="l" r="r" t="t"/>
                <a:pathLst>
                  <a:path extrusionOk="0" h="1" w="4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2" name="Google Shape;1622;p12"/>
              <p:cNvSpPr/>
              <p:nvPr/>
            </p:nvSpPr>
            <p:spPr>
              <a:xfrm>
                <a:off x="3511" y="1190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3" name="Google Shape;1623;p12"/>
              <p:cNvSpPr/>
              <p:nvPr/>
            </p:nvSpPr>
            <p:spPr>
              <a:xfrm>
                <a:off x="4980" y="1670"/>
                <a:ext cx="4" cy="12"/>
              </a:xfrm>
              <a:custGeom>
                <a:rect b="b" l="l" r="r" t="t"/>
                <a:pathLst>
                  <a:path extrusionOk="0" h="3" w="1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4" name="Google Shape;1624;p12"/>
              <p:cNvSpPr/>
              <p:nvPr/>
            </p:nvSpPr>
            <p:spPr>
              <a:xfrm>
                <a:off x="2446" y="2215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5" name="Google Shape;1625;p12"/>
              <p:cNvSpPr/>
              <p:nvPr/>
            </p:nvSpPr>
            <p:spPr>
              <a:xfrm>
                <a:off x="2628" y="2061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6" name="Google Shape;1626;p12"/>
              <p:cNvSpPr/>
              <p:nvPr/>
            </p:nvSpPr>
            <p:spPr>
              <a:xfrm>
                <a:off x="2551" y="2005"/>
                <a:ext cx="36" cy="76"/>
              </a:xfrm>
              <a:custGeom>
                <a:rect b="b" l="l" r="r" t="t"/>
                <a:pathLst>
                  <a:path extrusionOk="0" h="19" w="9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9"/>
                      <a:pt x="2" y="18"/>
                    </a:cubicBezTo>
                    <a:cubicBezTo>
                      <a:pt x="2" y="18"/>
                      <a:pt x="3" y="18"/>
                      <a:pt x="3" y="18"/>
                    </a:cubicBezTo>
                    <a:cubicBezTo>
                      <a:pt x="4" y="19"/>
                      <a:pt x="5" y="19"/>
                      <a:pt x="6" y="18"/>
                    </a:cubicBezTo>
                    <a:cubicBezTo>
                      <a:pt x="6" y="18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7" y="17"/>
                    </a:cubicBezTo>
                    <a:cubicBezTo>
                      <a:pt x="6" y="16"/>
                      <a:pt x="6" y="16"/>
                      <a:pt x="7" y="16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4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4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7" y="8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9" y="6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1"/>
                      <a:pt x="5" y="3"/>
                      <a:pt x="5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7"/>
                      <a:pt x="5" y="7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2"/>
                      <a:pt x="1" y="12"/>
                    </a:cubicBezTo>
                    <a:cubicBezTo>
                      <a:pt x="1" y="13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1" y="19"/>
                    </a:cubicBezTo>
                    <a:close/>
                    <a:moveTo>
                      <a:pt x="5" y="8"/>
                    </a:move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7" name="Google Shape;1627;p12"/>
              <p:cNvSpPr/>
              <p:nvPr/>
            </p:nvSpPr>
            <p:spPr>
              <a:xfrm>
                <a:off x="2426" y="2098"/>
                <a:ext cx="1" cy="1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8" name="Google Shape;1628;p12"/>
              <p:cNvSpPr/>
              <p:nvPr/>
            </p:nvSpPr>
            <p:spPr>
              <a:xfrm>
                <a:off x="2583" y="1985"/>
                <a:ext cx="13" cy="16"/>
              </a:xfrm>
              <a:custGeom>
                <a:rect b="b" l="l" r="r" t="t"/>
                <a:pathLst>
                  <a:path extrusionOk="0" h="4" w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2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3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29" name="Google Shape;1629;p12"/>
              <p:cNvSpPr/>
              <p:nvPr/>
            </p:nvSpPr>
            <p:spPr>
              <a:xfrm>
                <a:off x="2479" y="2311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0" name="Google Shape;1630;p12"/>
              <p:cNvSpPr/>
              <p:nvPr/>
            </p:nvSpPr>
            <p:spPr>
              <a:xfrm>
                <a:off x="2587" y="2469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1" name="Google Shape;1631;p12"/>
              <p:cNvSpPr/>
              <p:nvPr/>
            </p:nvSpPr>
            <p:spPr>
              <a:xfrm>
                <a:off x="2539" y="2481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2" name="Google Shape;1632;p12"/>
              <p:cNvSpPr/>
              <p:nvPr/>
            </p:nvSpPr>
            <p:spPr>
              <a:xfrm>
                <a:off x="2539" y="2465"/>
                <a:ext cx="28" cy="40"/>
              </a:xfrm>
              <a:custGeom>
                <a:rect b="b" l="l" r="r" t="t"/>
                <a:pathLst>
                  <a:path extrusionOk="0" h="10" w="7">
                    <a:moveTo>
                      <a:pt x="1" y="10"/>
                    </a:moveTo>
                    <a:cubicBezTo>
                      <a:pt x="1" y="10"/>
                      <a:pt x="2" y="10"/>
                      <a:pt x="3" y="10"/>
                    </a:cubicBezTo>
                    <a:cubicBezTo>
                      <a:pt x="3" y="10"/>
                      <a:pt x="4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7"/>
                      <a:pt x="7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7"/>
                      <a:pt x="6" y="7"/>
                      <a:pt x="6" y="7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3" y="2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1" y="1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3" name="Google Shape;1633;p12"/>
              <p:cNvSpPr/>
              <p:nvPr/>
            </p:nvSpPr>
            <p:spPr>
              <a:xfrm>
                <a:off x="2539" y="2529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4" name="Google Shape;1634;p12"/>
              <p:cNvSpPr/>
              <p:nvPr/>
            </p:nvSpPr>
            <p:spPr>
              <a:xfrm>
                <a:off x="2624" y="2578"/>
                <a:ext cx="4" cy="0"/>
              </a:xfrm>
              <a:custGeom>
                <a:rect b="b" l="l" r="r" t="t"/>
                <a:pathLst>
                  <a:path extrusionOk="0" h="120000"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5" name="Google Shape;1635;p12"/>
              <p:cNvSpPr/>
              <p:nvPr/>
            </p:nvSpPr>
            <p:spPr>
              <a:xfrm>
                <a:off x="2628" y="2618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6" name="Google Shape;1636;p12"/>
              <p:cNvSpPr/>
              <p:nvPr/>
            </p:nvSpPr>
            <p:spPr>
              <a:xfrm>
                <a:off x="2624" y="2679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1" y="2"/>
                      <a:pt x="1" y="2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7" name="Google Shape;1637;p12"/>
              <p:cNvSpPr/>
              <p:nvPr/>
            </p:nvSpPr>
            <p:spPr>
              <a:xfrm>
                <a:off x="2596" y="2691"/>
                <a:ext cx="12" cy="4"/>
              </a:xfrm>
              <a:custGeom>
                <a:rect b="b" l="l" r="r" t="t"/>
                <a:pathLst>
                  <a:path extrusionOk="0" h="1" w="3">
                    <a:moveTo>
                      <a:pt x="2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2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8" name="Google Shape;1638;p12"/>
              <p:cNvSpPr/>
              <p:nvPr/>
            </p:nvSpPr>
            <p:spPr>
              <a:xfrm>
                <a:off x="2600" y="2743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1"/>
                    </a:moveTo>
                    <a:cubicBezTo>
                      <a:pt x="0" y="2"/>
                      <a:pt x="0" y="2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39" name="Google Shape;1639;p12"/>
              <p:cNvSpPr/>
              <p:nvPr/>
            </p:nvSpPr>
            <p:spPr>
              <a:xfrm>
                <a:off x="2640" y="2816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0" name="Google Shape;1640;p12"/>
              <p:cNvSpPr/>
              <p:nvPr/>
            </p:nvSpPr>
            <p:spPr>
              <a:xfrm>
                <a:off x="2930" y="1480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1" name="Google Shape;1641;p12"/>
              <p:cNvSpPr/>
              <p:nvPr/>
            </p:nvSpPr>
            <p:spPr>
              <a:xfrm>
                <a:off x="2656" y="2965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2" name="Google Shape;1642;p12"/>
              <p:cNvSpPr/>
              <p:nvPr/>
            </p:nvSpPr>
            <p:spPr>
              <a:xfrm>
                <a:off x="2656" y="3013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3" name="Google Shape;1643;p12"/>
              <p:cNvSpPr/>
              <p:nvPr/>
            </p:nvSpPr>
            <p:spPr>
              <a:xfrm>
                <a:off x="2672" y="3066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4" name="Google Shape;1644;p12"/>
              <p:cNvSpPr/>
              <p:nvPr/>
            </p:nvSpPr>
            <p:spPr>
              <a:xfrm>
                <a:off x="2708" y="3070"/>
                <a:ext cx="1" cy="1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5" name="Google Shape;1645;p12"/>
              <p:cNvSpPr/>
              <p:nvPr/>
            </p:nvSpPr>
            <p:spPr>
              <a:xfrm>
                <a:off x="2708" y="3070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6" name="Google Shape;1646;p12"/>
              <p:cNvSpPr/>
              <p:nvPr/>
            </p:nvSpPr>
            <p:spPr>
              <a:xfrm>
                <a:off x="5016" y="3130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7" name="Google Shape;1647;p12"/>
              <p:cNvSpPr/>
              <p:nvPr/>
            </p:nvSpPr>
            <p:spPr>
              <a:xfrm>
                <a:off x="2886" y="3143"/>
                <a:ext cx="16" cy="8"/>
              </a:xfrm>
              <a:custGeom>
                <a:rect b="b" l="l" r="r" t="t"/>
                <a:pathLst>
                  <a:path extrusionOk="0" h="2" w="4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8" name="Google Shape;1648;p12"/>
              <p:cNvSpPr/>
              <p:nvPr/>
            </p:nvSpPr>
            <p:spPr>
              <a:xfrm>
                <a:off x="2846" y="3155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49" name="Google Shape;1649;p12"/>
              <p:cNvSpPr/>
              <p:nvPr/>
            </p:nvSpPr>
            <p:spPr>
              <a:xfrm>
                <a:off x="4625" y="1416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0" name="Google Shape;1650;p12"/>
              <p:cNvSpPr/>
              <p:nvPr/>
            </p:nvSpPr>
            <p:spPr>
              <a:xfrm>
                <a:off x="2854" y="3211"/>
                <a:ext cx="1" cy="1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1" name="Google Shape;1651;p12"/>
              <p:cNvSpPr/>
              <p:nvPr/>
            </p:nvSpPr>
            <p:spPr>
              <a:xfrm>
                <a:off x="2688" y="3235"/>
                <a:ext cx="8" cy="12"/>
              </a:xfrm>
              <a:custGeom>
                <a:rect b="b" l="l" r="r" t="t"/>
                <a:pathLst>
                  <a:path extrusionOk="0" h="3" w="2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2" name="Google Shape;1652;p12"/>
              <p:cNvSpPr/>
              <p:nvPr/>
            </p:nvSpPr>
            <p:spPr>
              <a:xfrm>
                <a:off x="2906" y="3247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2" y="1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3" name="Google Shape;1653;p12"/>
              <p:cNvSpPr/>
              <p:nvPr/>
            </p:nvSpPr>
            <p:spPr>
              <a:xfrm>
                <a:off x="2902" y="1347"/>
                <a:ext cx="69" cy="40"/>
              </a:xfrm>
              <a:custGeom>
                <a:rect b="b" l="l" r="r" t="t"/>
                <a:pathLst>
                  <a:path extrusionOk="0" h="10" w="17">
                    <a:moveTo>
                      <a:pt x="2" y="10"/>
                    </a:move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6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4"/>
                      <a:pt x="15" y="3"/>
                      <a:pt x="16" y="3"/>
                    </a:cubicBezTo>
                    <a:cubicBezTo>
                      <a:pt x="16" y="2"/>
                      <a:pt x="17" y="2"/>
                      <a:pt x="16" y="1"/>
                    </a:cubicBezTo>
                    <a:cubicBezTo>
                      <a:pt x="16" y="0"/>
                      <a:pt x="16" y="0"/>
                      <a:pt x="15" y="0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4" y="2"/>
                      <a:pt x="13" y="2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6" y="6"/>
                      <a:pt x="6" y="6"/>
                      <a:pt x="6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3" y="7"/>
                      <a:pt x="2" y="7"/>
                      <a:pt x="2" y="8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1" y="9"/>
                      <a:pt x="1" y="9"/>
                      <a:pt x="0" y="9"/>
                    </a:cubicBezTo>
                    <a:cubicBezTo>
                      <a:pt x="1" y="10"/>
                      <a:pt x="1" y="10"/>
                      <a:pt x="2" y="1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4" name="Google Shape;1654;p12"/>
              <p:cNvSpPr/>
              <p:nvPr/>
            </p:nvSpPr>
            <p:spPr>
              <a:xfrm>
                <a:off x="2975" y="3312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5" name="Google Shape;1655;p12"/>
              <p:cNvSpPr/>
              <p:nvPr/>
            </p:nvSpPr>
            <p:spPr>
              <a:xfrm>
                <a:off x="2773" y="3324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6" name="Google Shape;1656;p12"/>
              <p:cNvSpPr/>
              <p:nvPr/>
            </p:nvSpPr>
            <p:spPr>
              <a:xfrm>
                <a:off x="3080" y="1367"/>
                <a:ext cx="4" cy="4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7" name="Google Shape;1657;p12"/>
              <p:cNvSpPr/>
              <p:nvPr/>
            </p:nvSpPr>
            <p:spPr>
              <a:xfrm>
                <a:off x="2894" y="3340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8" name="Google Shape;1658;p12"/>
              <p:cNvSpPr/>
              <p:nvPr/>
            </p:nvSpPr>
            <p:spPr>
              <a:xfrm>
                <a:off x="2942" y="1149"/>
                <a:ext cx="428" cy="198"/>
              </a:xfrm>
              <a:custGeom>
                <a:rect b="b" l="l" r="r" t="t"/>
                <a:pathLst>
                  <a:path extrusionOk="0" h="49" w="106">
                    <a:moveTo>
                      <a:pt x="1" y="49"/>
                    </a:moveTo>
                    <a:cubicBezTo>
                      <a:pt x="1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8"/>
                      <a:pt x="5" y="48"/>
                      <a:pt x="6" y="48"/>
                    </a:cubicBezTo>
                    <a:cubicBezTo>
                      <a:pt x="6" y="48"/>
                      <a:pt x="6" y="48"/>
                      <a:pt x="6" y="48"/>
                    </a:cubicBezTo>
                    <a:cubicBezTo>
                      <a:pt x="7" y="48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46"/>
                      <a:pt x="7" y="45"/>
                      <a:pt x="7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9" y="45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10" y="44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4"/>
                      <a:pt x="11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44"/>
                      <a:pt x="13" y="44"/>
                      <a:pt x="14" y="44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43"/>
                      <a:pt x="16" y="43"/>
                      <a:pt x="16" y="42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17" y="42"/>
                      <a:pt x="17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9" y="42"/>
                      <a:pt x="19" y="41"/>
                      <a:pt x="19" y="41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39"/>
                      <a:pt x="23" y="39"/>
                      <a:pt x="23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5" y="38"/>
                      <a:pt x="25" y="38"/>
                    </a:cubicBezTo>
                    <a:cubicBezTo>
                      <a:pt x="25" y="37"/>
                      <a:pt x="26" y="37"/>
                      <a:pt x="26" y="37"/>
                    </a:cubicBezTo>
                    <a:cubicBezTo>
                      <a:pt x="27" y="37"/>
                      <a:pt x="27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7" y="35"/>
                      <a:pt x="27" y="35"/>
                      <a:pt x="27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3"/>
                      <a:pt x="28" y="33"/>
                    </a:cubicBezTo>
                    <a:cubicBezTo>
                      <a:pt x="28" y="33"/>
                      <a:pt x="28" y="33"/>
                      <a:pt x="29" y="33"/>
                    </a:cubicBezTo>
                    <a:cubicBezTo>
                      <a:pt x="29" y="33"/>
                      <a:pt x="29" y="33"/>
                      <a:pt x="30" y="33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0" y="32"/>
                      <a:pt x="30" y="32"/>
                      <a:pt x="31" y="32"/>
                    </a:cubicBezTo>
                    <a:cubicBezTo>
                      <a:pt x="31" y="32"/>
                      <a:pt x="31" y="32"/>
                      <a:pt x="31" y="31"/>
                    </a:cubicBezTo>
                    <a:cubicBezTo>
                      <a:pt x="31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29" y="31"/>
                      <a:pt x="29" y="31"/>
                    </a:cubicBezTo>
                    <a:cubicBezTo>
                      <a:pt x="29" y="31"/>
                      <a:pt x="29" y="31"/>
                      <a:pt x="29" y="30"/>
                    </a:cubicBezTo>
                    <a:cubicBezTo>
                      <a:pt x="29" y="30"/>
                      <a:pt x="29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29"/>
                      <a:pt x="30" y="29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32" y="27"/>
                    </a:cubicBezTo>
                    <a:cubicBezTo>
                      <a:pt x="32" y="27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6"/>
                      <a:pt x="34" y="27"/>
                      <a:pt x="35" y="26"/>
                    </a:cubicBezTo>
                    <a:cubicBezTo>
                      <a:pt x="35" y="26"/>
                      <a:pt x="35" y="27"/>
                      <a:pt x="35" y="27"/>
                    </a:cubicBezTo>
                    <a:cubicBezTo>
                      <a:pt x="36" y="27"/>
                      <a:pt x="37" y="27"/>
                      <a:pt x="37" y="28"/>
                    </a:cubicBezTo>
                    <a:cubicBezTo>
                      <a:pt x="38" y="28"/>
                      <a:pt x="38" y="29"/>
                      <a:pt x="39" y="29"/>
                    </a:cubicBezTo>
                    <a:cubicBezTo>
                      <a:pt x="39" y="29"/>
                      <a:pt x="39" y="28"/>
                      <a:pt x="40" y="28"/>
                    </a:cubicBezTo>
                    <a:cubicBezTo>
                      <a:pt x="41" y="28"/>
                      <a:pt x="42" y="28"/>
                      <a:pt x="43" y="28"/>
                    </a:cubicBezTo>
                    <a:cubicBezTo>
                      <a:pt x="43" y="28"/>
                      <a:pt x="44" y="27"/>
                      <a:pt x="44" y="26"/>
                    </a:cubicBezTo>
                    <a:cubicBezTo>
                      <a:pt x="44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6"/>
                      <a:pt x="47" y="26"/>
                      <a:pt x="47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9" y="25"/>
                    </a:cubicBezTo>
                    <a:cubicBezTo>
                      <a:pt x="49" y="24"/>
                      <a:pt x="49" y="24"/>
                      <a:pt x="50" y="24"/>
                    </a:cubicBezTo>
                    <a:cubicBezTo>
                      <a:pt x="50" y="24"/>
                      <a:pt x="50" y="24"/>
                      <a:pt x="51" y="24"/>
                    </a:cubicBezTo>
                    <a:cubicBezTo>
                      <a:pt x="52" y="25"/>
                      <a:pt x="52" y="25"/>
                      <a:pt x="53" y="24"/>
                    </a:cubicBezTo>
                    <a:cubicBezTo>
                      <a:pt x="54" y="24"/>
                      <a:pt x="54" y="23"/>
                      <a:pt x="55" y="22"/>
                    </a:cubicBezTo>
                    <a:cubicBezTo>
                      <a:pt x="55" y="22"/>
                      <a:pt x="55" y="22"/>
                      <a:pt x="55" y="21"/>
                    </a:cubicBezTo>
                    <a:cubicBezTo>
                      <a:pt x="55" y="21"/>
                      <a:pt x="55" y="21"/>
                      <a:pt x="56" y="21"/>
                    </a:cubicBezTo>
                    <a:cubicBezTo>
                      <a:pt x="56" y="21"/>
                      <a:pt x="56" y="20"/>
                      <a:pt x="56" y="20"/>
                    </a:cubicBezTo>
                    <a:cubicBezTo>
                      <a:pt x="56" y="20"/>
                      <a:pt x="56" y="20"/>
                      <a:pt x="57" y="20"/>
                    </a:cubicBezTo>
                    <a:cubicBezTo>
                      <a:pt x="57" y="20"/>
                      <a:pt x="57" y="20"/>
                      <a:pt x="58" y="20"/>
                    </a:cubicBezTo>
                    <a:cubicBezTo>
                      <a:pt x="58" y="19"/>
                      <a:pt x="58" y="19"/>
                      <a:pt x="59" y="19"/>
                    </a:cubicBezTo>
                    <a:cubicBezTo>
                      <a:pt x="59" y="18"/>
                      <a:pt x="60" y="18"/>
                      <a:pt x="61" y="18"/>
                    </a:cubicBezTo>
                    <a:cubicBezTo>
                      <a:pt x="61" y="17"/>
                      <a:pt x="61" y="17"/>
                      <a:pt x="62" y="17"/>
                    </a:cubicBezTo>
                    <a:cubicBezTo>
                      <a:pt x="63" y="16"/>
                      <a:pt x="63" y="16"/>
                      <a:pt x="64" y="16"/>
                    </a:cubicBezTo>
                    <a:cubicBezTo>
                      <a:pt x="64" y="15"/>
                      <a:pt x="65" y="15"/>
                      <a:pt x="65" y="15"/>
                    </a:cubicBezTo>
                    <a:cubicBezTo>
                      <a:pt x="66" y="14"/>
                      <a:pt x="66" y="14"/>
                      <a:pt x="67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7" y="14"/>
                      <a:pt x="68" y="14"/>
                    </a:cubicBezTo>
                    <a:cubicBezTo>
                      <a:pt x="68" y="14"/>
                      <a:pt x="68" y="14"/>
                      <a:pt x="68" y="14"/>
                    </a:cubicBezTo>
                    <a:cubicBezTo>
                      <a:pt x="69" y="13"/>
                      <a:pt x="70" y="13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1" y="12"/>
                      <a:pt x="72" y="12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3" y="11"/>
                      <a:pt x="73" y="11"/>
                      <a:pt x="73" y="11"/>
                    </a:cubicBezTo>
                    <a:cubicBezTo>
                      <a:pt x="74" y="11"/>
                      <a:pt x="74" y="11"/>
                      <a:pt x="75" y="11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5" y="11"/>
                      <a:pt x="75" y="10"/>
                      <a:pt x="76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6" y="10"/>
                      <a:pt x="76" y="10"/>
                      <a:pt x="76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78" y="9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80" y="9"/>
                      <a:pt x="81" y="9"/>
                      <a:pt x="82" y="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3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8"/>
                      <a:pt x="83" y="8"/>
                      <a:pt x="83" y="8"/>
                    </a:cubicBezTo>
                    <a:cubicBezTo>
                      <a:pt x="83" y="8"/>
                      <a:pt x="84" y="8"/>
                      <a:pt x="84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7"/>
                      <a:pt x="85" y="8"/>
                      <a:pt x="86" y="7"/>
                    </a:cubicBezTo>
                    <a:cubicBezTo>
                      <a:pt x="86" y="7"/>
                      <a:pt x="86" y="7"/>
                      <a:pt x="86" y="7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7" y="7"/>
                      <a:pt x="87" y="6"/>
                      <a:pt x="87" y="6"/>
                    </a:cubicBezTo>
                    <a:cubicBezTo>
                      <a:pt x="88" y="6"/>
                      <a:pt x="88" y="6"/>
                      <a:pt x="88" y="6"/>
                    </a:cubicBezTo>
                    <a:cubicBezTo>
                      <a:pt x="89" y="6"/>
                      <a:pt x="90" y="7"/>
                      <a:pt x="91" y="6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91" y="5"/>
                      <a:pt x="92" y="6"/>
                      <a:pt x="92" y="5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3" y="5"/>
                      <a:pt x="93" y="5"/>
                      <a:pt x="94" y="5"/>
                    </a:cubicBezTo>
                    <a:cubicBezTo>
                      <a:pt x="94" y="5"/>
                      <a:pt x="95" y="5"/>
                      <a:pt x="95" y="5"/>
                    </a:cubicBezTo>
                    <a:cubicBezTo>
                      <a:pt x="95" y="4"/>
                      <a:pt x="96" y="4"/>
                      <a:pt x="96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7" y="4"/>
                      <a:pt x="97" y="4"/>
                      <a:pt x="97" y="4"/>
                    </a:cubicBezTo>
                    <a:cubicBezTo>
                      <a:pt x="98" y="4"/>
                      <a:pt x="98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99" y="4"/>
                      <a:pt x="99" y="4"/>
                    </a:cubicBezTo>
                    <a:cubicBezTo>
                      <a:pt x="99" y="4"/>
                      <a:pt x="100" y="3"/>
                      <a:pt x="100" y="3"/>
                    </a:cubicBezTo>
                    <a:cubicBezTo>
                      <a:pt x="100" y="3"/>
                      <a:pt x="100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2" y="3"/>
                      <a:pt x="102" y="3"/>
                      <a:pt x="102" y="2"/>
                    </a:cubicBezTo>
                    <a:cubicBezTo>
                      <a:pt x="102" y="3"/>
                      <a:pt x="102" y="3"/>
                      <a:pt x="102" y="3"/>
                    </a:cubicBezTo>
                    <a:cubicBezTo>
                      <a:pt x="103" y="2"/>
                      <a:pt x="103" y="2"/>
                      <a:pt x="103" y="2"/>
                    </a:cubicBezTo>
                    <a:cubicBezTo>
                      <a:pt x="103" y="2"/>
                      <a:pt x="103" y="2"/>
                      <a:pt x="104" y="2"/>
                    </a:cubicBezTo>
                    <a:cubicBezTo>
                      <a:pt x="104" y="2"/>
                      <a:pt x="105" y="2"/>
                      <a:pt x="106" y="2"/>
                    </a:cubicBezTo>
                    <a:cubicBezTo>
                      <a:pt x="106" y="2"/>
                      <a:pt x="106" y="2"/>
                      <a:pt x="106" y="2"/>
                    </a:cubicBezTo>
                    <a:cubicBezTo>
                      <a:pt x="106" y="1"/>
                      <a:pt x="106" y="0"/>
                      <a:pt x="106" y="0"/>
                    </a:cubicBezTo>
                    <a:cubicBezTo>
                      <a:pt x="105" y="0"/>
                      <a:pt x="105" y="0"/>
                      <a:pt x="104" y="0"/>
                    </a:cubicBezTo>
                    <a:cubicBezTo>
                      <a:pt x="104" y="0"/>
                      <a:pt x="103" y="0"/>
                      <a:pt x="102" y="1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1" y="1"/>
                      <a:pt x="100" y="1"/>
                      <a:pt x="100" y="2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2"/>
                      <a:pt x="98" y="2"/>
                      <a:pt x="97" y="2"/>
                    </a:cubicBezTo>
                    <a:cubicBezTo>
                      <a:pt x="96" y="2"/>
                      <a:pt x="96" y="2"/>
                      <a:pt x="96" y="2"/>
                    </a:cubicBezTo>
                    <a:cubicBezTo>
                      <a:pt x="95" y="2"/>
                      <a:pt x="95" y="2"/>
                      <a:pt x="94" y="2"/>
                    </a:cubicBezTo>
                    <a:cubicBezTo>
                      <a:pt x="94" y="2"/>
                      <a:pt x="93" y="3"/>
                      <a:pt x="93" y="3"/>
                    </a:cubicBezTo>
                    <a:cubicBezTo>
                      <a:pt x="93" y="3"/>
                      <a:pt x="93" y="3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1" y="3"/>
                      <a:pt x="90" y="3"/>
                      <a:pt x="90" y="4"/>
                    </a:cubicBezTo>
                    <a:cubicBezTo>
                      <a:pt x="90" y="4"/>
                      <a:pt x="90" y="4"/>
                      <a:pt x="90" y="4"/>
                    </a:cubicBezTo>
                    <a:cubicBezTo>
                      <a:pt x="89" y="4"/>
                      <a:pt x="89" y="3"/>
                      <a:pt x="88" y="4"/>
                    </a:cubicBezTo>
                    <a:cubicBezTo>
                      <a:pt x="88" y="5"/>
                      <a:pt x="88" y="5"/>
                      <a:pt x="88" y="5"/>
                    </a:cubicBezTo>
                    <a:cubicBezTo>
                      <a:pt x="87" y="4"/>
                      <a:pt x="86" y="4"/>
                      <a:pt x="86" y="5"/>
                    </a:cubicBezTo>
                    <a:cubicBezTo>
                      <a:pt x="86" y="5"/>
                      <a:pt x="86" y="5"/>
                      <a:pt x="85" y="5"/>
                    </a:cubicBezTo>
                    <a:cubicBezTo>
                      <a:pt x="85" y="5"/>
                      <a:pt x="84" y="5"/>
                      <a:pt x="84" y="5"/>
                    </a:cubicBezTo>
                    <a:cubicBezTo>
                      <a:pt x="82" y="5"/>
                      <a:pt x="80" y="5"/>
                      <a:pt x="79" y="6"/>
                    </a:cubicBezTo>
                    <a:cubicBezTo>
                      <a:pt x="78" y="7"/>
                      <a:pt x="77" y="7"/>
                      <a:pt x="77" y="7"/>
                    </a:cubicBezTo>
                    <a:cubicBezTo>
                      <a:pt x="77" y="7"/>
                      <a:pt x="76" y="7"/>
                      <a:pt x="76" y="7"/>
                    </a:cubicBezTo>
                    <a:cubicBezTo>
                      <a:pt x="75" y="7"/>
                      <a:pt x="74" y="7"/>
                      <a:pt x="72" y="7"/>
                    </a:cubicBezTo>
                    <a:cubicBezTo>
                      <a:pt x="72" y="7"/>
                      <a:pt x="72" y="8"/>
                      <a:pt x="72" y="8"/>
                    </a:cubicBezTo>
                    <a:cubicBezTo>
                      <a:pt x="72" y="8"/>
                      <a:pt x="72" y="8"/>
                      <a:pt x="71" y="8"/>
                    </a:cubicBezTo>
                    <a:cubicBezTo>
                      <a:pt x="71" y="8"/>
                      <a:pt x="70" y="8"/>
                      <a:pt x="70" y="9"/>
                    </a:cubicBezTo>
                    <a:cubicBezTo>
                      <a:pt x="69" y="9"/>
                      <a:pt x="69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9"/>
                      <a:pt x="67" y="9"/>
                      <a:pt x="67" y="9"/>
                    </a:cubicBezTo>
                    <a:cubicBezTo>
                      <a:pt x="66" y="9"/>
                      <a:pt x="66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6" y="10"/>
                      <a:pt x="66" y="10"/>
                      <a:pt x="66" y="10"/>
                    </a:cubicBezTo>
                    <a:cubicBezTo>
                      <a:pt x="64" y="11"/>
                      <a:pt x="63" y="11"/>
                      <a:pt x="62" y="12"/>
                    </a:cubicBezTo>
                    <a:cubicBezTo>
                      <a:pt x="62" y="12"/>
                      <a:pt x="62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0" y="13"/>
                      <a:pt x="60" y="13"/>
                    </a:cubicBezTo>
                    <a:cubicBezTo>
                      <a:pt x="59" y="13"/>
                      <a:pt x="58" y="13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6" y="14"/>
                      <a:pt x="55" y="15"/>
                      <a:pt x="53" y="15"/>
                    </a:cubicBezTo>
                    <a:cubicBezTo>
                      <a:pt x="53" y="15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2" y="16"/>
                      <a:pt x="52" y="16"/>
                      <a:pt x="51" y="16"/>
                    </a:cubicBezTo>
                    <a:cubicBezTo>
                      <a:pt x="50" y="16"/>
                      <a:pt x="49" y="16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7"/>
                      <a:pt x="47" y="18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6" y="19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4" y="19"/>
                      <a:pt x="44" y="19"/>
                      <a:pt x="43" y="19"/>
                    </a:cubicBezTo>
                    <a:cubicBezTo>
                      <a:pt x="43" y="19"/>
                      <a:pt x="43" y="19"/>
                      <a:pt x="43" y="19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20"/>
                      <a:pt x="40" y="21"/>
                      <a:pt x="39" y="21"/>
                    </a:cubicBezTo>
                    <a:cubicBezTo>
                      <a:pt x="38" y="22"/>
                      <a:pt x="37" y="21"/>
                      <a:pt x="37" y="22"/>
                    </a:cubicBezTo>
                    <a:cubicBezTo>
                      <a:pt x="37" y="22"/>
                      <a:pt x="36" y="22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5" y="23"/>
                      <a:pt x="34" y="22"/>
                      <a:pt x="34" y="23"/>
                    </a:cubicBezTo>
                    <a:cubicBezTo>
                      <a:pt x="34" y="24"/>
                      <a:pt x="34" y="24"/>
                      <a:pt x="3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2" y="24"/>
                      <a:pt x="32" y="24"/>
                      <a:pt x="32" y="25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0" y="25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28" y="26"/>
                      <a:pt x="28" y="27"/>
                      <a:pt x="27" y="28"/>
                    </a:cubicBezTo>
                    <a:cubicBezTo>
                      <a:pt x="27" y="29"/>
                      <a:pt x="26" y="29"/>
                      <a:pt x="26" y="29"/>
                    </a:cubicBezTo>
                    <a:cubicBezTo>
                      <a:pt x="25" y="30"/>
                      <a:pt x="25" y="30"/>
                      <a:pt x="26" y="30"/>
                    </a:cubicBezTo>
                    <a:cubicBezTo>
                      <a:pt x="26" y="31"/>
                      <a:pt x="25" y="31"/>
                      <a:pt x="25" y="31"/>
                    </a:cubicBezTo>
                    <a:cubicBezTo>
                      <a:pt x="24" y="31"/>
                      <a:pt x="23" y="32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3"/>
                      <a:pt x="21" y="33"/>
                      <a:pt x="21" y="33"/>
                    </a:cubicBezTo>
                    <a:cubicBezTo>
                      <a:pt x="21" y="32"/>
                      <a:pt x="21" y="32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1" y="34"/>
                      <a:pt x="21" y="34"/>
                      <a:pt x="21" y="34"/>
                    </a:cubicBezTo>
                    <a:cubicBezTo>
                      <a:pt x="21" y="34"/>
                      <a:pt x="21" y="35"/>
                      <a:pt x="22" y="35"/>
                    </a:cubicBezTo>
                    <a:cubicBezTo>
                      <a:pt x="22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3" y="35"/>
                      <a:pt x="23" y="36"/>
                      <a:pt x="23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8"/>
                      <a:pt x="22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0" y="38"/>
                      <a:pt x="20" y="38"/>
                    </a:cubicBezTo>
                    <a:cubicBezTo>
                      <a:pt x="20" y="38"/>
                      <a:pt x="19" y="38"/>
                      <a:pt x="19" y="38"/>
                    </a:cubicBezTo>
                    <a:cubicBezTo>
                      <a:pt x="18" y="38"/>
                      <a:pt x="17" y="38"/>
                      <a:pt x="16" y="38"/>
                    </a:cubicBezTo>
                    <a:cubicBezTo>
                      <a:pt x="16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8"/>
                      <a:pt x="14" y="38"/>
                      <a:pt x="14" y="39"/>
                    </a:cubicBezTo>
                    <a:cubicBezTo>
                      <a:pt x="13" y="39"/>
                      <a:pt x="13" y="39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2" y="40"/>
                      <a:pt x="12" y="40"/>
                      <a:pt x="11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12" y="40"/>
                      <a:pt x="12" y="40"/>
                      <a:pt x="11" y="40"/>
                    </a:cubicBezTo>
                    <a:cubicBezTo>
                      <a:pt x="11" y="40"/>
                      <a:pt x="10" y="40"/>
                      <a:pt x="10" y="41"/>
                    </a:cubicBezTo>
                    <a:cubicBezTo>
                      <a:pt x="9" y="41"/>
                      <a:pt x="9" y="42"/>
                      <a:pt x="9" y="4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3"/>
                      <a:pt x="7" y="43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4"/>
                      <a:pt x="6" y="44"/>
                      <a:pt x="6" y="44"/>
                    </a:cubicBezTo>
                    <a:cubicBezTo>
                      <a:pt x="5" y="44"/>
                      <a:pt x="5" y="44"/>
                      <a:pt x="4" y="44"/>
                    </a:cubicBezTo>
                    <a:cubicBezTo>
                      <a:pt x="4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5"/>
                      <a:pt x="3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2" y="46"/>
                      <a:pt x="2" y="46"/>
                      <a:pt x="2" y="47"/>
                    </a:cubicBezTo>
                    <a:cubicBezTo>
                      <a:pt x="1" y="47"/>
                      <a:pt x="0" y="47"/>
                      <a:pt x="0" y="48"/>
                    </a:cubicBezTo>
                    <a:cubicBezTo>
                      <a:pt x="0" y="48"/>
                      <a:pt x="0" y="48"/>
                      <a:pt x="0" y="49"/>
                    </a:cubicBezTo>
                    <a:cubicBezTo>
                      <a:pt x="0" y="49"/>
                      <a:pt x="0" y="49"/>
                      <a:pt x="1" y="49"/>
                    </a:cubicBezTo>
                    <a:close/>
                    <a:moveTo>
                      <a:pt x="56" y="16"/>
                    </a:moveTo>
                    <a:cubicBezTo>
                      <a:pt x="56" y="16"/>
                      <a:pt x="56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6" y="16"/>
                      <a:pt x="56" y="16"/>
                      <a:pt x="56" y="16"/>
                    </a:cubicBezTo>
                    <a:close/>
                    <a:moveTo>
                      <a:pt x="48" y="18"/>
                    </a:move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lose/>
                    <a:moveTo>
                      <a:pt x="41" y="20"/>
                    </a:move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0"/>
                    </a:cubicBezTo>
                    <a:close/>
                    <a:moveTo>
                      <a:pt x="19" y="40"/>
                    </a:move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0"/>
                      <a:pt x="19" y="40"/>
                      <a:pt x="19" y="4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59" name="Google Shape;1659;p12"/>
              <p:cNvSpPr/>
              <p:nvPr/>
            </p:nvSpPr>
            <p:spPr>
              <a:xfrm>
                <a:off x="4483" y="1331"/>
                <a:ext cx="8" cy="8"/>
              </a:xfrm>
              <a:custGeom>
                <a:rect b="b" l="l" r="r" t="t"/>
                <a:pathLst>
                  <a:path extrusionOk="0" h="2" w="2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0" name="Google Shape;1660;p12"/>
              <p:cNvSpPr/>
              <p:nvPr/>
            </p:nvSpPr>
            <p:spPr>
              <a:xfrm>
                <a:off x="3100" y="3397"/>
                <a:ext cx="28" cy="24"/>
              </a:xfrm>
              <a:custGeom>
                <a:rect b="b" l="l" r="r" t="t"/>
                <a:pathLst>
                  <a:path extrusionOk="0" h="6" w="7"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1"/>
                      <a:pt x="3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7" y="4"/>
                      <a:pt x="7" y="4"/>
                      <a:pt x="6" y="3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1" name="Google Shape;1661;p12"/>
              <p:cNvSpPr/>
              <p:nvPr/>
            </p:nvSpPr>
            <p:spPr>
              <a:xfrm>
                <a:off x="3257" y="3489"/>
                <a:ext cx="8" cy="9"/>
              </a:xfrm>
              <a:custGeom>
                <a:rect b="b" l="l" r="r" t="t"/>
                <a:pathLst>
                  <a:path extrusionOk="0" h="2" w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2" name="Google Shape;1662;p12"/>
              <p:cNvSpPr/>
              <p:nvPr/>
            </p:nvSpPr>
            <p:spPr>
              <a:xfrm>
                <a:off x="3330" y="3506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3" name="Google Shape;1663;p12"/>
              <p:cNvSpPr/>
              <p:nvPr/>
            </p:nvSpPr>
            <p:spPr>
              <a:xfrm>
                <a:off x="4423" y="1299"/>
                <a:ext cx="24" cy="20"/>
              </a:xfrm>
              <a:custGeom>
                <a:rect b="b" l="l" r="r" t="t"/>
                <a:pathLst>
                  <a:path extrusionOk="0" h="5" w="6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3"/>
                      <a:pt x="3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4" name="Google Shape;1664;p12"/>
              <p:cNvSpPr/>
              <p:nvPr/>
            </p:nvSpPr>
            <p:spPr>
              <a:xfrm>
                <a:off x="4322" y="3574"/>
                <a:ext cx="1" cy="1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5" name="Google Shape;1665;p12"/>
              <p:cNvSpPr/>
              <p:nvPr/>
            </p:nvSpPr>
            <p:spPr>
              <a:xfrm>
                <a:off x="5201" y="1932"/>
                <a:ext cx="0" cy="4"/>
              </a:xfrm>
              <a:custGeom>
                <a:rect b="b" l="l" r="r" t="t"/>
                <a:pathLst>
                  <a:path extrusionOk="0" h="1" w="120000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6" name="Google Shape;1666;p12"/>
              <p:cNvSpPr/>
              <p:nvPr/>
            </p:nvSpPr>
            <p:spPr>
              <a:xfrm>
                <a:off x="3693" y="3590"/>
                <a:ext cx="4" cy="8"/>
              </a:xfrm>
              <a:custGeom>
                <a:rect b="b" l="l" r="r" t="t"/>
                <a:pathLst>
                  <a:path extrusionOk="0" h="2" w="1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7" name="Google Shape;1667;p12"/>
              <p:cNvSpPr/>
              <p:nvPr/>
            </p:nvSpPr>
            <p:spPr>
              <a:xfrm>
                <a:off x="2579" y="2041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8" name="Google Shape;1668;p12"/>
              <p:cNvSpPr/>
              <p:nvPr/>
            </p:nvSpPr>
            <p:spPr>
              <a:xfrm>
                <a:off x="3753" y="3615"/>
                <a:ext cx="4" cy="4"/>
              </a:xfrm>
              <a:prstGeom prst="ellipse">
                <a:avLst/>
              </a:pr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69" name="Google Shape;1669;p12"/>
              <p:cNvSpPr/>
              <p:nvPr/>
            </p:nvSpPr>
            <p:spPr>
              <a:xfrm>
                <a:off x="3838" y="3615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  <p:sp>
            <p:nvSpPr>
              <p:cNvPr id="1670" name="Google Shape;1670;p12"/>
              <p:cNvSpPr/>
              <p:nvPr/>
            </p:nvSpPr>
            <p:spPr>
              <a:xfrm>
                <a:off x="4128" y="3619"/>
                <a:ext cx="8" cy="4"/>
              </a:xfrm>
              <a:custGeom>
                <a:rect b="b" l="l" r="r" t="t"/>
                <a:pathLst>
                  <a:path extrusionOk="0" h="1" w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93836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endParaRPr>
              </a:p>
            </p:txBody>
          </p:sp>
        </p:grpSp>
        <p:sp>
          <p:nvSpPr>
            <p:cNvPr id="1671" name="Google Shape;1671;p12"/>
            <p:cNvSpPr/>
            <p:nvPr/>
          </p:nvSpPr>
          <p:spPr>
            <a:xfrm>
              <a:off x="3362" y="1206"/>
              <a:ext cx="8" cy="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2" name="Google Shape;1672;p12"/>
            <p:cNvSpPr/>
            <p:nvPr/>
          </p:nvSpPr>
          <p:spPr>
            <a:xfrm>
              <a:off x="3878" y="3623"/>
              <a:ext cx="4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3" name="Google Shape;1673;p12"/>
            <p:cNvSpPr/>
            <p:nvPr/>
          </p:nvSpPr>
          <p:spPr>
            <a:xfrm>
              <a:off x="4201" y="3619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4" name="Google Shape;1674;p12"/>
            <p:cNvSpPr/>
            <p:nvPr/>
          </p:nvSpPr>
          <p:spPr>
            <a:xfrm>
              <a:off x="3814" y="3623"/>
              <a:ext cx="4" cy="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4221" y="3627"/>
              <a:ext cx="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3943" y="3651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2571" y="2477"/>
              <a:ext cx="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2608" y="2529"/>
              <a:ext cx="8" cy="12"/>
            </a:xfrm>
            <a:custGeom>
              <a:rect b="b" l="l" r="r" t="t"/>
              <a:pathLst>
                <a:path extrusionOk="0" h="3" w="2">
                  <a:moveTo>
                    <a:pt x="0" y="2"/>
                  </a:move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2636" y="2009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2616" y="2586"/>
              <a:ext cx="4" cy="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2616" y="2598"/>
              <a:ext cx="4" cy="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5060" y="1795"/>
              <a:ext cx="8" cy="12"/>
            </a:xfrm>
            <a:custGeom>
              <a:rect b="b" l="l" r="r" t="t"/>
              <a:pathLst>
                <a:path extrusionOk="0" h="3" w="2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1" y="2"/>
                    <a:pt x="2" y="3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5193" y="1920"/>
              <a:ext cx="8" cy="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2854" y="1541"/>
              <a:ext cx="8" cy="8"/>
            </a:xfrm>
            <a:custGeom>
              <a:rect b="b" l="l" r="r" t="t"/>
              <a:pathLst>
                <a:path extrusionOk="0" h="2" w="2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2620" y="2666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2620" y="1864"/>
              <a:ext cx="16" cy="16"/>
            </a:xfrm>
            <a:custGeom>
              <a:rect b="b" l="l" r="r" t="t"/>
              <a:pathLst>
                <a:path extrusionOk="0" h="4" w="4">
                  <a:moveTo>
                    <a:pt x="1" y="4"/>
                  </a:move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2604" y="2703"/>
              <a:ext cx="8" cy="8"/>
            </a:xfrm>
            <a:custGeom>
              <a:rect b="b" l="l" r="r" t="t"/>
              <a:pathLst>
                <a:path extrusionOk="0" h="2" w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2713" y="2856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2717" y="2864"/>
              <a:ext cx="4" cy="12"/>
            </a:xfrm>
            <a:custGeom>
              <a:rect b="b" l="l" r="r" t="t"/>
              <a:pathLst>
                <a:path extrusionOk="0" h="3" w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2713" y="2900"/>
              <a:ext cx="4" cy="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2745" y="2933"/>
              <a:ext cx="8" cy="8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2680" y="3009"/>
              <a:ext cx="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2450" y="2186"/>
              <a:ext cx="12" cy="20"/>
            </a:xfrm>
            <a:custGeom>
              <a:rect b="b" l="l" r="r" t="t"/>
              <a:pathLst>
                <a:path extrusionOk="0" h="5" w="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2959" y="1456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2825" y="3058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2700" y="3062"/>
              <a:ext cx="8" cy="8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4697" y="1440"/>
              <a:ext cx="24" cy="20"/>
            </a:xfrm>
            <a:custGeom>
              <a:rect b="b" l="l" r="r" t="t"/>
              <a:pathLst>
                <a:path extrusionOk="0" h="5" w="6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5"/>
                    <a:pt x="4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6" y="3"/>
                    <a:pt x="6" y="2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4657" y="1432"/>
              <a:ext cx="16" cy="12"/>
            </a:xfrm>
            <a:custGeom>
              <a:rect b="b" l="l" r="r" t="t"/>
              <a:pathLst>
                <a:path extrusionOk="0" h="3" w="4">
                  <a:moveTo>
                    <a:pt x="1" y="3"/>
                  </a:move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2890" y="1424"/>
              <a:ext cx="4" cy="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5016" y="1722"/>
              <a:ext cx="8" cy="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1" name="Google Shape;1701;p12"/>
            <p:cNvSpPr/>
            <p:nvPr/>
          </p:nvSpPr>
          <p:spPr>
            <a:xfrm>
              <a:off x="2713" y="3143"/>
              <a:ext cx="32" cy="28"/>
            </a:xfrm>
            <a:custGeom>
              <a:rect b="b" l="l" r="r" t="t"/>
              <a:pathLst>
                <a:path extrusionOk="0" h="7" w="8">
                  <a:moveTo>
                    <a:pt x="8" y="5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5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5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7" y="6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2" name="Google Shape;1702;p12"/>
            <p:cNvSpPr/>
            <p:nvPr/>
          </p:nvSpPr>
          <p:spPr>
            <a:xfrm>
              <a:off x="3015" y="1404"/>
              <a:ext cx="4" cy="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4935" y="3207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34" y="3211"/>
              <a:ext cx="8" cy="4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5" name="Google Shape;1705;p12"/>
            <p:cNvSpPr/>
            <p:nvPr/>
          </p:nvSpPr>
          <p:spPr>
            <a:xfrm>
              <a:off x="3035" y="1400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6" name="Google Shape;1706;p12"/>
            <p:cNvSpPr/>
            <p:nvPr/>
          </p:nvSpPr>
          <p:spPr>
            <a:xfrm>
              <a:off x="2946" y="3231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7" name="Google Shape;1707;p12"/>
            <p:cNvSpPr/>
            <p:nvPr/>
          </p:nvSpPr>
          <p:spPr>
            <a:xfrm>
              <a:off x="2963" y="3284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8" name="Google Shape;1708;p12"/>
            <p:cNvSpPr/>
            <p:nvPr/>
          </p:nvSpPr>
          <p:spPr>
            <a:xfrm>
              <a:off x="4540" y="1371"/>
              <a:ext cx="32" cy="20"/>
            </a:xfrm>
            <a:custGeom>
              <a:rect b="b" l="l" r="r" t="t"/>
              <a:pathLst>
                <a:path extrusionOk="0" h="5" w="8">
                  <a:moveTo>
                    <a:pt x="1" y="1"/>
                  </a:move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3" y="4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5"/>
                    <a:pt x="5" y="5"/>
                    <a:pt x="5" y="4"/>
                  </a:cubicBezTo>
                  <a:cubicBezTo>
                    <a:pt x="5" y="5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2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1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09" name="Google Shape;1709;p12"/>
            <p:cNvSpPr/>
            <p:nvPr/>
          </p:nvSpPr>
          <p:spPr>
            <a:xfrm>
              <a:off x="2999" y="332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0" name="Google Shape;1710;p12"/>
            <p:cNvSpPr/>
            <p:nvPr/>
          </p:nvSpPr>
          <p:spPr>
            <a:xfrm>
              <a:off x="3039" y="3344"/>
              <a:ext cx="20" cy="16"/>
            </a:xfrm>
            <a:custGeom>
              <a:rect b="b" l="l" r="r" t="t"/>
              <a:pathLst>
                <a:path extrusionOk="0" h="4" w="5"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4754" y="3381"/>
              <a:ext cx="4" cy="8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5137" y="1981"/>
              <a:ext cx="8" cy="8"/>
            </a:xfrm>
            <a:custGeom>
              <a:rect b="b" l="l" r="r" t="t"/>
              <a:pathLst>
                <a:path extrusionOk="0" h="2" w="2">
                  <a:moveTo>
                    <a:pt x="0" y="1"/>
                  </a:moveTo>
                  <a:cubicBezTo>
                    <a:pt x="0" y="1"/>
                    <a:pt x="0" y="2"/>
                    <a:pt x="1" y="2"/>
                  </a:cubicBezTo>
                  <a:cubicBezTo>
                    <a:pt x="2" y="1"/>
                    <a:pt x="2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4451" y="1319"/>
              <a:ext cx="8" cy="8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3164" y="3433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3164" y="3437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3164" y="3437"/>
              <a:ext cx="8" cy="4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3197" y="3453"/>
              <a:ext cx="8" cy="8"/>
            </a:xfrm>
            <a:custGeom>
              <a:rect b="b" l="l" r="r" t="t"/>
              <a:pathLst>
                <a:path extrusionOk="0" h="2" w="2">
                  <a:moveTo>
                    <a:pt x="1" y="1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4435" y="1299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3455" y="3538"/>
              <a:ext cx="16" cy="12"/>
            </a:xfrm>
            <a:custGeom>
              <a:rect b="b" l="l" r="r" t="t"/>
              <a:pathLst>
                <a:path extrusionOk="0" h="3" w="4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4383" y="1287"/>
              <a:ext cx="16" cy="12"/>
            </a:xfrm>
            <a:custGeom>
              <a:rect b="b" l="l" r="r" t="t"/>
              <a:pathLst>
                <a:path extrusionOk="0" h="3" w="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4350" y="1270"/>
              <a:ext cx="20" cy="17"/>
            </a:xfrm>
            <a:custGeom>
              <a:rect b="b" l="l" r="r" t="t"/>
              <a:pathLst>
                <a:path extrusionOk="0" h="4" w="5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3080" y="1266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3765" y="3594"/>
              <a:ext cx="1" cy="1"/>
            </a:xfrm>
            <a:prstGeom prst="rect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5165" y="2037"/>
              <a:ext cx="4" cy="8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3737" y="3602"/>
              <a:ext cx="1" cy="1"/>
            </a:xfrm>
            <a:prstGeom prst="rect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3826" y="3606"/>
              <a:ext cx="4" cy="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3769" y="3611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3915" y="3611"/>
              <a:ext cx="1" cy="4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3822" y="3615"/>
              <a:ext cx="8" cy="4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4173" y="3623"/>
              <a:ext cx="1" cy="1"/>
            </a:xfrm>
            <a:prstGeom prst="rect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3798" y="3631"/>
              <a:ext cx="1" cy="1"/>
            </a:xfrm>
            <a:prstGeom prst="rect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862" y="1646"/>
              <a:ext cx="36" cy="32"/>
            </a:xfrm>
            <a:custGeom>
              <a:rect b="b" l="l" r="r" t="t"/>
              <a:pathLst>
                <a:path extrusionOk="0" h="8" w="9">
                  <a:moveTo>
                    <a:pt x="8" y="1"/>
                  </a:moveTo>
                  <a:cubicBezTo>
                    <a:pt x="8" y="1"/>
                    <a:pt x="8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2"/>
                    <a:pt x="4" y="3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1" y="5"/>
                    <a:pt x="1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1" y="8"/>
                    <a:pt x="2" y="7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6" y="3"/>
                    <a:pt x="7" y="2"/>
                    <a:pt x="8" y="2"/>
                  </a:cubicBezTo>
                  <a:cubicBezTo>
                    <a:pt x="9" y="1"/>
                    <a:pt x="9" y="1"/>
                    <a:pt x="8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817" y="1674"/>
              <a:ext cx="21" cy="20"/>
            </a:xfrm>
            <a:custGeom>
              <a:rect b="b" l="l" r="r" t="t"/>
              <a:pathLst>
                <a:path extrusionOk="0" h="5" w="5">
                  <a:moveTo>
                    <a:pt x="5" y="0"/>
                  </a:move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1"/>
                  </a:cubicBezTo>
                  <a:cubicBezTo>
                    <a:pt x="3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4" y="5"/>
                    <a:pt x="4" y="4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1"/>
                    <a:pt x="5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2842" y="1561"/>
              <a:ext cx="109" cy="109"/>
            </a:xfrm>
            <a:custGeom>
              <a:rect b="b" l="l" r="r" t="t"/>
              <a:pathLst>
                <a:path extrusionOk="0" h="27" w="27">
                  <a:moveTo>
                    <a:pt x="5" y="20"/>
                  </a:moveTo>
                  <a:cubicBezTo>
                    <a:pt x="5" y="20"/>
                    <a:pt x="4" y="21"/>
                    <a:pt x="4" y="21"/>
                  </a:cubicBezTo>
                  <a:cubicBezTo>
                    <a:pt x="3" y="21"/>
                    <a:pt x="3" y="22"/>
                    <a:pt x="3" y="22"/>
                  </a:cubicBezTo>
                  <a:cubicBezTo>
                    <a:pt x="2" y="22"/>
                    <a:pt x="2" y="23"/>
                    <a:pt x="1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0" y="24"/>
                    <a:pt x="0" y="24"/>
                    <a:pt x="1" y="24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2" y="27"/>
                    <a:pt x="3" y="27"/>
                    <a:pt x="3" y="26"/>
                  </a:cubicBezTo>
                  <a:cubicBezTo>
                    <a:pt x="3" y="26"/>
                    <a:pt x="3" y="26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3" y="25"/>
                    <a:pt x="3" y="24"/>
                    <a:pt x="3" y="24"/>
                  </a:cubicBezTo>
                  <a:cubicBezTo>
                    <a:pt x="4" y="24"/>
                    <a:pt x="4" y="24"/>
                    <a:pt x="4" y="23"/>
                  </a:cubicBezTo>
                  <a:cubicBezTo>
                    <a:pt x="5" y="23"/>
                    <a:pt x="6" y="23"/>
                    <a:pt x="6" y="22"/>
                  </a:cubicBezTo>
                  <a:cubicBezTo>
                    <a:pt x="6" y="21"/>
                    <a:pt x="6" y="21"/>
                    <a:pt x="7" y="21"/>
                  </a:cubicBezTo>
                  <a:cubicBezTo>
                    <a:pt x="8" y="21"/>
                    <a:pt x="9" y="21"/>
                    <a:pt x="10" y="20"/>
                  </a:cubicBezTo>
                  <a:cubicBezTo>
                    <a:pt x="11" y="19"/>
                    <a:pt x="12" y="19"/>
                    <a:pt x="12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4" y="18"/>
                    <a:pt x="14" y="17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6"/>
                    <a:pt x="18" y="16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19" y="15"/>
                    <a:pt x="20" y="15"/>
                    <a:pt x="21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3"/>
                    <a:pt x="23" y="13"/>
                    <a:pt x="23" y="13"/>
                  </a:cubicBezTo>
                  <a:cubicBezTo>
                    <a:pt x="24" y="13"/>
                    <a:pt x="24" y="13"/>
                    <a:pt x="25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6" y="11"/>
                    <a:pt x="25" y="11"/>
                    <a:pt x="24" y="11"/>
                  </a:cubicBezTo>
                  <a:cubicBezTo>
                    <a:pt x="24" y="11"/>
                    <a:pt x="24" y="11"/>
                    <a:pt x="23" y="11"/>
                  </a:cubicBezTo>
                  <a:cubicBezTo>
                    <a:pt x="23" y="11"/>
                    <a:pt x="23" y="11"/>
                    <a:pt x="22" y="11"/>
                  </a:cubicBezTo>
                  <a:cubicBezTo>
                    <a:pt x="22" y="12"/>
                    <a:pt x="21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1"/>
                    <a:pt x="20" y="11"/>
                    <a:pt x="20" y="12"/>
                  </a:cubicBezTo>
                  <a:cubicBezTo>
                    <a:pt x="19" y="12"/>
                    <a:pt x="19" y="12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3"/>
                    <a:pt x="18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20" y="10"/>
                    <a:pt x="20" y="10"/>
                  </a:cubicBezTo>
                  <a:cubicBezTo>
                    <a:pt x="21" y="10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3" y="8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8"/>
                    <a:pt x="22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22" y="6"/>
                    <a:pt x="22" y="6"/>
                    <a:pt x="22" y="5"/>
                  </a:cubicBezTo>
                  <a:cubicBezTo>
                    <a:pt x="23" y="5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3"/>
                    <a:pt x="26" y="3"/>
                  </a:cubicBezTo>
                  <a:cubicBezTo>
                    <a:pt x="27" y="3"/>
                    <a:pt x="27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0"/>
                    <a:pt x="26" y="0"/>
                    <a:pt x="25" y="1"/>
                  </a:cubicBezTo>
                  <a:cubicBezTo>
                    <a:pt x="25" y="1"/>
                    <a:pt x="25" y="2"/>
                    <a:pt x="25" y="2"/>
                  </a:cubicBezTo>
                  <a:cubicBezTo>
                    <a:pt x="24" y="2"/>
                    <a:pt x="23" y="2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2" y="4"/>
                  </a:cubicBezTo>
                  <a:cubicBezTo>
                    <a:pt x="21" y="4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3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3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19"/>
                    <a:pt x="5" y="20"/>
                    <a:pt x="5" y="20"/>
                  </a:cubicBezTo>
                  <a:close/>
                  <a:moveTo>
                    <a:pt x="8" y="18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8"/>
                    <a:pt x="8" y="18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2749" y="1795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2741" y="1747"/>
              <a:ext cx="56" cy="48"/>
            </a:xfrm>
            <a:custGeom>
              <a:rect b="b" l="l" r="r" t="t"/>
              <a:pathLst>
                <a:path extrusionOk="0" h="12" w="14">
                  <a:moveTo>
                    <a:pt x="4" y="11"/>
                  </a:moveTo>
                  <a:cubicBezTo>
                    <a:pt x="5" y="11"/>
                    <a:pt x="4" y="9"/>
                    <a:pt x="5" y="9"/>
                  </a:cubicBezTo>
                  <a:cubicBezTo>
                    <a:pt x="6" y="8"/>
                    <a:pt x="6" y="7"/>
                    <a:pt x="7" y="7"/>
                  </a:cubicBezTo>
                  <a:cubicBezTo>
                    <a:pt x="8" y="7"/>
                    <a:pt x="9" y="7"/>
                    <a:pt x="8" y="6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1" y="3"/>
                    <a:pt x="13" y="3"/>
                    <a:pt x="14" y="2"/>
                  </a:cubicBezTo>
                  <a:cubicBezTo>
                    <a:pt x="14" y="2"/>
                    <a:pt x="14" y="0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ubicBezTo>
                    <a:pt x="11" y="1"/>
                    <a:pt x="9" y="2"/>
                    <a:pt x="9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3" y="6"/>
                    <a:pt x="3" y="7"/>
                    <a:pt x="3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2" y="8"/>
                    <a:pt x="1" y="9"/>
                  </a:cubicBezTo>
                  <a:cubicBezTo>
                    <a:pt x="0" y="10"/>
                    <a:pt x="0" y="10"/>
                    <a:pt x="1" y="11"/>
                  </a:cubicBezTo>
                  <a:cubicBezTo>
                    <a:pt x="2" y="11"/>
                    <a:pt x="2" y="11"/>
                    <a:pt x="2" y="12"/>
                  </a:cubicBezTo>
                  <a:cubicBezTo>
                    <a:pt x="2" y="12"/>
                    <a:pt x="2" y="12"/>
                    <a:pt x="3" y="12"/>
                  </a:cubicBezTo>
                  <a:cubicBezTo>
                    <a:pt x="3" y="12"/>
                    <a:pt x="4" y="12"/>
                    <a:pt x="4" y="1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749" y="1738"/>
              <a:ext cx="12" cy="9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2914" y="1630"/>
              <a:ext cx="20" cy="24"/>
            </a:xfrm>
            <a:custGeom>
              <a:rect b="b" l="l" r="r" t="t"/>
              <a:pathLst>
                <a:path extrusionOk="0" h="6" w="5">
                  <a:moveTo>
                    <a:pt x="4" y="1"/>
                  </a:moveTo>
                  <a:cubicBezTo>
                    <a:pt x="4" y="1"/>
                    <a:pt x="3" y="2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2" y="6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4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664" y="1795"/>
              <a:ext cx="89" cy="153"/>
            </a:xfrm>
            <a:custGeom>
              <a:rect b="b" l="l" r="r" t="t"/>
              <a:pathLst>
                <a:path extrusionOk="0" h="38" w="22"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1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2" y="37"/>
                    <a:pt x="1" y="37"/>
                    <a:pt x="1" y="37"/>
                  </a:cubicBezTo>
                  <a:cubicBezTo>
                    <a:pt x="1" y="37"/>
                    <a:pt x="0" y="37"/>
                    <a:pt x="0" y="38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7"/>
                    <a:pt x="3" y="37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6"/>
                    <a:pt x="4" y="36"/>
                    <a:pt x="4" y="35"/>
                  </a:cubicBezTo>
                  <a:cubicBezTo>
                    <a:pt x="4" y="34"/>
                    <a:pt x="5" y="33"/>
                    <a:pt x="6" y="32"/>
                  </a:cubicBezTo>
                  <a:cubicBezTo>
                    <a:pt x="7" y="32"/>
                    <a:pt x="7" y="32"/>
                    <a:pt x="7" y="31"/>
                  </a:cubicBezTo>
                  <a:cubicBezTo>
                    <a:pt x="7" y="31"/>
                    <a:pt x="7" y="30"/>
                    <a:pt x="7" y="30"/>
                  </a:cubicBezTo>
                  <a:cubicBezTo>
                    <a:pt x="6" y="30"/>
                    <a:pt x="6" y="29"/>
                    <a:pt x="6" y="29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9" y="27"/>
                    <a:pt x="9" y="27"/>
                    <a:pt x="9" y="26"/>
                  </a:cubicBezTo>
                  <a:cubicBezTo>
                    <a:pt x="9" y="26"/>
                    <a:pt x="9" y="26"/>
                    <a:pt x="9" y="25"/>
                  </a:cubicBezTo>
                  <a:cubicBezTo>
                    <a:pt x="8" y="25"/>
                    <a:pt x="8" y="24"/>
                    <a:pt x="9" y="24"/>
                  </a:cubicBezTo>
                  <a:cubicBezTo>
                    <a:pt x="9" y="24"/>
                    <a:pt x="10" y="23"/>
                    <a:pt x="11" y="22"/>
                  </a:cubicBezTo>
                  <a:cubicBezTo>
                    <a:pt x="11" y="22"/>
                    <a:pt x="12" y="22"/>
                    <a:pt x="12" y="21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6" y="18"/>
                    <a:pt x="16" y="18"/>
                    <a:pt x="15" y="19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20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7" y="19"/>
                    <a:pt x="17" y="19"/>
                    <a:pt x="16" y="17"/>
                  </a:cubicBezTo>
                  <a:cubicBezTo>
                    <a:pt x="16" y="17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6" y="14"/>
                    <a:pt x="17" y="13"/>
                    <a:pt x="17" y="12"/>
                  </a:cubicBezTo>
                  <a:cubicBezTo>
                    <a:pt x="18" y="11"/>
                    <a:pt x="18" y="11"/>
                    <a:pt x="18" y="10"/>
                  </a:cubicBezTo>
                  <a:cubicBezTo>
                    <a:pt x="18" y="9"/>
                    <a:pt x="18" y="8"/>
                    <a:pt x="19" y="7"/>
                  </a:cubicBezTo>
                  <a:cubicBezTo>
                    <a:pt x="20" y="6"/>
                    <a:pt x="20" y="4"/>
                    <a:pt x="22" y="4"/>
                  </a:cubicBezTo>
                  <a:cubicBezTo>
                    <a:pt x="22" y="4"/>
                    <a:pt x="22" y="3"/>
                    <a:pt x="22" y="3"/>
                  </a:cubicBezTo>
                  <a:cubicBezTo>
                    <a:pt x="22" y="2"/>
                    <a:pt x="22" y="2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20" y="1"/>
                    <a:pt x="19" y="1"/>
                  </a:cubicBezTo>
                  <a:cubicBezTo>
                    <a:pt x="19" y="2"/>
                    <a:pt x="18" y="2"/>
                    <a:pt x="17" y="3"/>
                  </a:cubicBezTo>
                  <a:cubicBezTo>
                    <a:pt x="16" y="3"/>
                    <a:pt x="17" y="5"/>
                    <a:pt x="16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3" y="7"/>
                    <a:pt x="13" y="8"/>
                    <a:pt x="13" y="9"/>
                  </a:cubicBezTo>
                  <a:cubicBezTo>
                    <a:pt x="12" y="9"/>
                    <a:pt x="12" y="10"/>
                    <a:pt x="12" y="11"/>
                  </a:cubicBezTo>
                  <a:cubicBezTo>
                    <a:pt x="12" y="11"/>
                    <a:pt x="11" y="12"/>
                    <a:pt x="11" y="12"/>
                  </a:cubicBezTo>
                  <a:cubicBezTo>
                    <a:pt x="11" y="13"/>
                    <a:pt x="11" y="13"/>
                    <a:pt x="12" y="14"/>
                  </a:cubicBezTo>
                  <a:cubicBezTo>
                    <a:pt x="11" y="14"/>
                    <a:pt x="11" y="14"/>
                    <a:pt x="11" y="15"/>
                  </a:cubicBezTo>
                  <a:cubicBezTo>
                    <a:pt x="11" y="15"/>
                    <a:pt x="11" y="16"/>
                    <a:pt x="11" y="16"/>
                  </a:cubicBezTo>
                  <a:cubicBezTo>
                    <a:pt x="11" y="17"/>
                    <a:pt x="11" y="17"/>
                    <a:pt x="10" y="17"/>
                  </a:cubicBezTo>
                  <a:cubicBezTo>
                    <a:pt x="10" y="18"/>
                    <a:pt x="10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7" y="20"/>
                    <a:pt x="6" y="21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4"/>
                    <a:pt x="5" y="24"/>
                  </a:cubicBezTo>
                  <a:cubicBezTo>
                    <a:pt x="5" y="25"/>
                    <a:pt x="5" y="25"/>
                    <a:pt x="5" y="26"/>
                  </a:cubicBezTo>
                  <a:cubicBezTo>
                    <a:pt x="6" y="26"/>
                    <a:pt x="5" y="26"/>
                    <a:pt x="5" y="27"/>
                  </a:cubicBezTo>
                  <a:cubicBezTo>
                    <a:pt x="4" y="27"/>
                    <a:pt x="4" y="28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2"/>
                    <a:pt x="3" y="32"/>
                    <a:pt x="3" y="33"/>
                  </a:cubicBezTo>
                  <a:cubicBezTo>
                    <a:pt x="2" y="33"/>
                    <a:pt x="1" y="33"/>
                    <a:pt x="0" y="34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829" y="1694"/>
              <a:ext cx="17" cy="12"/>
            </a:xfrm>
            <a:custGeom>
              <a:rect b="b" l="l" r="r" t="t"/>
              <a:pathLst>
                <a:path extrusionOk="0" h="3" w="4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3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781" y="1795"/>
              <a:ext cx="8" cy="8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805" y="1726"/>
              <a:ext cx="8" cy="4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2902" y="1646"/>
              <a:ext cx="4" cy="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813" y="1690"/>
              <a:ext cx="4" cy="8"/>
            </a:xfrm>
            <a:custGeom>
              <a:rect b="b" l="l" r="r" t="t"/>
              <a:pathLst>
                <a:path extrusionOk="0" h="2" w="1">
                  <a:moveTo>
                    <a:pt x="0" y="1"/>
                  </a:moveTo>
                  <a:cubicBezTo>
                    <a:pt x="0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2817" y="1690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2713" y="1799"/>
              <a:ext cx="8" cy="4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696" y="1960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2991" y="1553"/>
              <a:ext cx="4" cy="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946" y="1585"/>
              <a:ext cx="5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2955" y="1597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2850" y="1686"/>
              <a:ext cx="4" cy="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2785" y="1706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2773" y="1706"/>
              <a:ext cx="12" cy="12"/>
            </a:xfrm>
            <a:custGeom>
              <a:rect b="b" l="l" r="r" t="t"/>
              <a:pathLst>
                <a:path extrusionOk="0" h="3" w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2729" y="1771"/>
              <a:ext cx="8" cy="4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2761" y="1843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2769" y="1726"/>
              <a:ext cx="4" cy="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2753" y="1831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2765" y="1827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2749" y="1823"/>
              <a:ext cx="4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2890" y="1674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2850" y="1710"/>
              <a:ext cx="4" cy="4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2898" y="1666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2721" y="1779"/>
              <a:ext cx="8" cy="16"/>
            </a:xfrm>
            <a:custGeom>
              <a:rect b="b" l="l" r="r" t="t"/>
              <a:pathLst>
                <a:path extrusionOk="0" h="4" w="2">
                  <a:moveTo>
                    <a:pt x="1" y="3"/>
                  </a:moveTo>
                  <a:cubicBezTo>
                    <a:pt x="2" y="3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2805" y="1706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2741" y="1759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2684" y="1985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2918" y="1553"/>
              <a:ext cx="4" cy="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2946" y="1617"/>
              <a:ext cx="0" cy="4"/>
            </a:xfrm>
            <a:custGeom>
              <a:rect b="b" l="l" r="r" t="t"/>
              <a:pathLst>
                <a:path extrusionOk="0" h="4" w="120000">
                  <a:moveTo>
                    <a:pt x="0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2946" y="1601"/>
              <a:ext cx="5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2922" y="1597"/>
              <a:ext cx="4" cy="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2660" y="1940"/>
              <a:ext cx="4" cy="4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2963" y="1569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2745" y="1751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2801" y="1747"/>
              <a:ext cx="4" cy="0"/>
            </a:xfrm>
            <a:custGeom>
              <a:rect b="b" l="l" r="r" t="t"/>
              <a:pathLst>
                <a:path extrusionOk="0" h="120000"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2846" y="1670"/>
              <a:ext cx="1" cy="1"/>
            </a:xfrm>
            <a:prstGeom prst="ellipse">
              <a:avLst/>
            </a:pr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2846" y="167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2608" y="2085"/>
              <a:ext cx="24" cy="53"/>
            </a:xfrm>
            <a:custGeom>
              <a:rect b="b" l="l" r="r" t="t"/>
              <a:pathLst>
                <a:path extrusionOk="0" h="13" w="6">
                  <a:moveTo>
                    <a:pt x="1" y="8"/>
                  </a:move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0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2" y="13"/>
                    <a:pt x="2" y="13"/>
                    <a:pt x="3" y="11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8"/>
                    <a:pt x="4" y="7"/>
                    <a:pt x="5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1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2600" y="2134"/>
              <a:ext cx="4" cy="4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2600" y="21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2749" y="3130"/>
              <a:ext cx="210" cy="194"/>
            </a:xfrm>
            <a:custGeom>
              <a:rect b="b" l="l" r="r" t="t"/>
              <a:pathLst>
                <a:path extrusionOk="0" h="48" w="52">
                  <a:moveTo>
                    <a:pt x="45" y="47"/>
                  </a:moveTo>
                  <a:cubicBezTo>
                    <a:pt x="47" y="48"/>
                    <a:pt x="49" y="48"/>
                    <a:pt x="51" y="48"/>
                  </a:cubicBezTo>
                  <a:cubicBezTo>
                    <a:pt x="51" y="47"/>
                    <a:pt x="51" y="47"/>
                    <a:pt x="52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1" y="45"/>
                    <a:pt x="50" y="45"/>
                    <a:pt x="50" y="45"/>
                  </a:cubicBezTo>
                  <a:cubicBezTo>
                    <a:pt x="49" y="44"/>
                    <a:pt x="48" y="44"/>
                    <a:pt x="47" y="43"/>
                  </a:cubicBezTo>
                  <a:cubicBezTo>
                    <a:pt x="44" y="41"/>
                    <a:pt x="44" y="42"/>
                    <a:pt x="44" y="38"/>
                  </a:cubicBezTo>
                  <a:cubicBezTo>
                    <a:pt x="44" y="38"/>
                    <a:pt x="44" y="38"/>
                    <a:pt x="43" y="38"/>
                  </a:cubicBezTo>
                  <a:cubicBezTo>
                    <a:pt x="43" y="37"/>
                    <a:pt x="43" y="37"/>
                    <a:pt x="42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6"/>
                    <a:pt x="40" y="36"/>
                    <a:pt x="40" y="35"/>
                  </a:cubicBezTo>
                  <a:cubicBezTo>
                    <a:pt x="40" y="34"/>
                    <a:pt x="39" y="34"/>
                    <a:pt x="38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7" y="34"/>
                    <a:pt x="37" y="34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5" y="31"/>
                    <a:pt x="34" y="31"/>
                    <a:pt x="34" y="30"/>
                  </a:cubicBezTo>
                  <a:cubicBezTo>
                    <a:pt x="34" y="28"/>
                    <a:pt x="33" y="28"/>
                    <a:pt x="32" y="28"/>
                  </a:cubicBezTo>
                  <a:cubicBezTo>
                    <a:pt x="32" y="28"/>
                    <a:pt x="31" y="27"/>
                    <a:pt x="31" y="27"/>
                  </a:cubicBezTo>
                  <a:cubicBezTo>
                    <a:pt x="31" y="27"/>
                    <a:pt x="31" y="27"/>
                    <a:pt x="30" y="27"/>
                  </a:cubicBezTo>
                  <a:cubicBezTo>
                    <a:pt x="30" y="27"/>
                    <a:pt x="29" y="27"/>
                    <a:pt x="29" y="27"/>
                  </a:cubicBezTo>
                  <a:cubicBezTo>
                    <a:pt x="28" y="27"/>
                    <a:pt x="29" y="26"/>
                    <a:pt x="29" y="26"/>
                  </a:cubicBezTo>
                  <a:cubicBezTo>
                    <a:pt x="29" y="25"/>
                    <a:pt x="29" y="25"/>
                    <a:pt x="29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7" y="23"/>
                    <a:pt x="27" y="23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2"/>
                    <a:pt x="24" y="22"/>
                    <a:pt x="24" y="21"/>
                  </a:cubicBezTo>
                  <a:cubicBezTo>
                    <a:pt x="23" y="20"/>
                    <a:pt x="22" y="20"/>
                    <a:pt x="22" y="19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9" y="16"/>
                    <a:pt x="18" y="16"/>
                    <a:pt x="18" y="16"/>
                  </a:cubicBezTo>
                  <a:cubicBezTo>
                    <a:pt x="18" y="16"/>
                    <a:pt x="18" y="15"/>
                    <a:pt x="17" y="15"/>
                  </a:cubicBezTo>
                  <a:cubicBezTo>
                    <a:pt x="16" y="15"/>
                    <a:pt x="15" y="15"/>
                    <a:pt x="15" y="14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1"/>
                    <a:pt x="12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9"/>
                    <a:pt x="11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9" y="5"/>
                    <a:pt x="9" y="5"/>
                    <a:pt x="8" y="4"/>
                  </a:cubicBezTo>
                  <a:cubicBezTo>
                    <a:pt x="8" y="4"/>
                    <a:pt x="8" y="4"/>
                    <a:pt x="8" y="3"/>
                  </a:cubicBezTo>
                  <a:cubicBezTo>
                    <a:pt x="8" y="3"/>
                    <a:pt x="9" y="3"/>
                    <a:pt x="9" y="3"/>
                  </a:cubicBezTo>
                  <a:cubicBezTo>
                    <a:pt x="9" y="3"/>
                    <a:pt x="9" y="3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7"/>
                    <a:pt x="4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0"/>
                    <a:pt x="6" y="10"/>
                    <a:pt x="7" y="10"/>
                  </a:cubicBezTo>
                  <a:cubicBezTo>
                    <a:pt x="7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ubicBezTo>
                    <a:pt x="8" y="11"/>
                    <a:pt x="8" y="12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4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2"/>
                    <a:pt x="6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0"/>
                    <a:pt x="4" y="10"/>
                  </a:cubicBezTo>
                  <a:cubicBezTo>
                    <a:pt x="3" y="10"/>
                    <a:pt x="2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3"/>
                    <a:pt x="2" y="13"/>
                    <a:pt x="3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5" y="15"/>
                    <a:pt x="5" y="16"/>
                    <a:pt x="6" y="17"/>
                  </a:cubicBezTo>
                  <a:cubicBezTo>
                    <a:pt x="6" y="18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9" y="19"/>
                    <a:pt x="10" y="19"/>
                    <a:pt x="10" y="2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1" y="21"/>
                    <a:pt x="12" y="22"/>
                  </a:cubicBezTo>
                  <a:cubicBezTo>
                    <a:pt x="12" y="22"/>
                    <a:pt x="12" y="22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3"/>
                    <a:pt x="14" y="23"/>
                    <a:pt x="14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4" y="23"/>
                    <a:pt x="14" y="23"/>
                  </a:cubicBezTo>
                  <a:cubicBezTo>
                    <a:pt x="15" y="24"/>
                    <a:pt x="15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7"/>
                    <a:pt x="18" y="27"/>
                    <a:pt x="19" y="28"/>
                  </a:cubicBezTo>
                  <a:cubicBezTo>
                    <a:pt x="19" y="28"/>
                    <a:pt x="20" y="28"/>
                    <a:pt x="20" y="29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8"/>
                    <a:pt x="20" y="29"/>
                    <a:pt x="20" y="29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9"/>
                    <a:pt x="20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0"/>
                    <a:pt x="22" y="30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2"/>
                    <a:pt x="23" y="32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5" y="34"/>
                    <a:pt x="26" y="35"/>
                  </a:cubicBezTo>
                  <a:cubicBezTo>
                    <a:pt x="27" y="35"/>
                    <a:pt x="28" y="35"/>
                    <a:pt x="28" y="36"/>
                  </a:cubicBezTo>
                  <a:cubicBezTo>
                    <a:pt x="28" y="36"/>
                    <a:pt x="28" y="37"/>
                    <a:pt x="29" y="37"/>
                  </a:cubicBezTo>
                  <a:cubicBezTo>
                    <a:pt x="30" y="38"/>
                    <a:pt x="31" y="37"/>
                    <a:pt x="32" y="37"/>
                  </a:cubicBezTo>
                  <a:cubicBezTo>
                    <a:pt x="32" y="36"/>
                    <a:pt x="32" y="36"/>
                    <a:pt x="32" y="35"/>
                  </a:cubicBezTo>
                  <a:cubicBezTo>
                    <a:pt x="32" y="35"/>
                    <a:pt x="32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6" y="34"/>
                    <a:pt x="36" y="35"/>
                  </a:cubicBezTo>
                  <a:cubicBezTo>
                    <a:pt x="36" y="35"/>
                    <a:pt x="36" y="35"/>
                    <a:pt x="37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6"/>
                    <a:pt x="37" y="37"/>
                    <a:pt x="38" y="38"/>
                  </a:cubicBezTo>
                  <a:cubicBezTo>
                    <a:pt x="38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9"/>
                    <a:pt x="38" y="39"/>
                    <a:pt x="38" y="40"/>
                  </a:cubicBezTo>
                  <a:cubicBezTo>
                    <a:pt x="39" y="40"/>
                    <a:pt x="39" y="41"/>
                    <a:pt x="39" y="41"/>
                  </a:cubicBezTo>
                  <a:cubicBezTo>
                    <a:pt x="39" y="42"/>
                    <a:pt x="40" y="42"/>
                    <a:pt x="41" y="43"/>
                  </a:cubicBezTo>
                  <a:cubicBezTo>
                    <a:pt x="42" y="43"/>
                    <a:pt x="43" y="44"/>
                    <a:pt x="43" y="44"/>
                  </a:cubicBezTo>
                  <a:cubicBezTo>
                    <a:pt x="43" y="45"/>
                    <a:pt x="44" y="46"/>
                    <a:pt x="44" y="47"/>
                  </a:cubicBezTo>
                  <a:cubicBezTo>
                    <a:pt x="45" y="47"/>
                    <a:pt x="45" y="47"/>
                    <a:pt x="45" y="47"/>
                  </a:cubicBezTo>
                  <a:close/>
                  <a:moveTo>
                    <a:pt x="3" y="13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3636" y="3574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2926" y="1488"/>
              <a:ext cx="4" cy="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2684" y="186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2680" y="1851"/>
              <a:ext cx="4" cy="9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2563" y="2533"/>
              <a:ext cx="8" cy="8"/>
            </a:xfrm>
            <a:custGeom>
              <a:rect b="b" l="l" r="r" t="t"/>
              <a:pathLst>
                <a:path extrusionOk="0" h="2" w="2">
                  <a:moveTo>
                    <a:pt x="1" y="2"/>
                  </a:move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2567" y="2533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2914" y="3260"/>
              <a:ext cx="4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2914" y="3260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2886" y="3134"/>
              <a:ext cx="0" cy="4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2886" y="3138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2632" y="2065"/>
              <a:ext cx="4" cy="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2591" y="2485"/>
              <a:ext cx="5" cy="0"/>
            </a:xfrm>
            <a:custGeom>
              <a:rect b="b" l="l" r="r" t="t"/>
              <a:pathLst>
                <a:path extrusionOk="0" h="120000"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2575" y="2041"/>
              <a:ext cx="0" cy="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2922" y="3356"/>
              <a:ext cx="8" cy="12"/>
            </a:xfrm>
            <a:custGeom>
              <a:rect b="b" l="l" r="r" t="t"/>
              <a:pathLst>
                <a:path extrusionOk="0" h="3" w="2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39383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1795" name="Google Shape;1795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11493" y="2951969"/>
            <a:ext cx="4187316" cy="4187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96" name="Google Shape;1796;p12"/>
          <p:cNvSpPr txBox="1"/>
          <p:nvPr/>
        </p:nvSpPr>
        <p:spPr>
          <a:xfrm rot="-5400000">
            <a:off x="4977470" y="2774623"/>
            <a:ext cx="2252331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7" name="Google Shape;1797;p12"/>
          <p:cNvSpPr txBox="1"/>
          <p:nvPr/>
        </p:nvSpPr>
        <p:spPr>
          <a:xfrm rot="-5400000">
            <a:off x="3261198" y="3448950"/>
            <a:ext cx="35637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 HERE</a:t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02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3" name="Google Shape;180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07" name="Google Shape;1807;p13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808" name="Google Shape;1808;p13"/>
          <p:cNvGrpSpPr/>
          <p:nvPr/>
        </p:nvGrpSpPr>
        <p:grpSpPr>
          <a:xfrm>
            <a:off x="3876525" y="1116502"/>
            <a:ext cx="4722902" cy="4025080"/>
            <a:chOff x="3303099" y="953690"/>
            <a:chExt cx="5717657" cy="4872857"/>
          </a:xfrm>
        </p:grpSpPr>
        <p:pic>
          <p:nvPicPr>
            <p:cNvPr descr="C:\Users\Thinkpad\Desktop\PNG\1_0008_图层-16-副本.png" id="1809" name="Google Shape;1809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5400000">
              <a:off x="5100890" y="2839412"/>
              <a:ext cx="1867971" cy="4106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Thinkpad\Desktop\PNG\1_0008_图层-16-副本.png" id="1810" name="Google Shape;181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1911971">
              <a:off x="6209618" y="1344762"/>
              <a:ext cx="1867971" cy="41062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Thinkpad\Desktop\PNG\1_0008_图层-16-副本.png" id="1811" name="Google Shape;1811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-8865514">
              <a:off x="4254416" y="1135380"/>
              <a:ext cx="1867971" cy="41062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2" name="Google Shape;1812;p13"/>
          <p:cNvSpPr txBox="1"/>
          <p:nvPr/>
        </p:nvSpPr>
        <p:spPr>
          <a:xfrm>
            <a:off x="7934353" y="1808403"/>
            <a:ext cx="26563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3" name="Google Shape;1813;p13"/>
          <p:cNvSpPr txBox="1"/>
          <p:nvPr/>
        </p:nvSpPr>
        <p:spPr>
          <a:xfrm>
            <a:off x="7923719" y="2331623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4" name="Google Shape;1814;p13"/>
          <p:cNvSpPr txBox="1"/>
          <p:nvPr/>
        </p:nvSpPr>
        <p:spPr>
          <a:xfrm>
            <a:off x="1158188" y="2615055"/>
            <a:ext cx="327889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5" name="Google Shape;1815;p13"/>
          <p:cNvSpPr txBox="1"/>
          <p:nvPr/>
        </p:nvSpPr>
        <p:spPr>
          <a:xfrm>
            <a:off x="1147554" y="3138275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6" name="Google Shape;1816;p13"/>
          <p:cNvSpPr txBox="1"/>
          <p:nvPr/>
        </p:nvSpPr>
        <p:spPr>
          <a:xfrm>
            <a:off x="4788104" y="4808549"/>
            <a:ext cx="26362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17" name="Google Shape;1817;p13"/>
          <p:cNvSpPr txBox="1"/>
          <p:nvPr/>
        </p:nvSpPr>
        <p:spPr>
          <a:xfrm>
            <a:off x="4777471" y="5331769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22" name="Shape 1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3" name="Google Shape;182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4" name="Google Shape;182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0208" y="4155311"/>
            <a:ext cx="3217933" cy="270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5" name="Google Shape;1825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2370383" cy="199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6" name="Google Shape;182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932" y="1274336"/>
            <a:ext cx="1866412" cy="12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6517" y="1769091"/>
            <a:ext cx="3616062" cy="34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29" name="Google Shape;1829;p14"/>
          <p:cNvSpPr txBox="1"/>
          <p:nvPr/>
        </p:nvSpPr>
        <p:spPr>
          <a:xfrm>
            <a:off x="5311565" y="2751856"/>
            <a:ext cx="15650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03</a:t>
            </a:r>
            <a:endParaRPr sz="8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30" name="Google Shape;1830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2942" y="3738623"/>
            <a:ext cx="1352301" cy="1187478"/>
          </a:xfrm>
          <a:prstGeom prst="rect">
            <a:avLst/>
          </a:prstGeom>
          <a:noFill/>
          <a:ln>
            <a:noFill/>
          </a:ln>
        </p:spPr>
      </p:pic>
      <p:sp>
        <p:nvSpPr>
          <p:cNvPr id="1831" name="Google Shape;1831;p14"/>
          <p:cNvSpPr txBox="1"/>
          <p:nvPr/>
        </p:nvSpPr>
        <p:spPr>
          <a:xfrm>
            <a:off x="4722469" y="51029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AUTUMN</a:t>
            </a:r>
            <a:endParaRPr b="1"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36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8" name="Google Shape;183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Google Shape;1839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Google Shape;1841;p15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42" name="Google Shape;184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51317" y="1913927"/>
            <a:ext cx="2139634" cy="213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3167" y="1913927"/>
            <a:ext cx="2139634" cy="213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62155" y="1913927"/>
            <a:ext cx="2139634" cy="2139634"/>
          </a:xfrm>
          <a:prstGeom prst="rect">
            <a:avLst/>
          </a:prstGeom>
          <a:noFill/>
          <a:ln>
            <a:noFill/>
          </a:ln>
        </p:spPr>
      </p:pic>
      <p:sp>
        <p:nvSpPr>
          <p:cNvPr id="1845" name="Google Shape;1845;p15"/>
          <p:cNvSpPr txBox="1"/>
          <p:nvPr/>
        </p:nvSpPr>
        <p:spPr>
          <a:xfrm>
            <a:off x="2086404" y="4174148"/>
            <a:ext cx="203521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6" name="Google Shape;1846;p15"/>
          <p:cNvSpPr txBox="1"/>
          <p:nvPr/>
        </p:nvSpPr>
        <p:spPr>
          <a:xfrm>
            <a:off x="1327647" y="4761455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7" name="Google Shape;1847;p15"/>
          <p:cNvSpPr txBox="1"/>
          <p:nvPr/>
        </p:nvSpPr>
        <p:spPr>
          <a:xfrm>
            <a:off x="5394087" y="4174148"/>
            <a:ext cx="224865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8" name="Google Shape;1848;p15"/>
          <p:cNvSpPr txBox="1"/>
          <p:nvPr/>
        </p:nvSpPr>
        <p:spPr>
          <a:xfrm>
            <a:off x="4635330" y="4761455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9" name="Google Shape;1849;p15"/>
          <p:cNvSpPr txBox="1"/>
          <p:nvPr/>
        </p:nvSpPr>
        <p:spPr>
          <a:xfrm>
            <a:off x="8902981" y="4174148"/>
            <a:ext cx="20288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0" name="Google Shape;1850;p15"/>
          <p:cNvSpPr txBox="1"/>
          <p:nvPr/>
        </p:nvSpPr>
        <p:spPr>
          <a:xfrm>
            <a:off x="8144223" y="4761455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51" name="Google Shape;1851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47152" y="2346828"/>
            <a:ext cx="1476661" cy="136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93485" y="2283347"/>
            <a:ext cx="1476661" cy="1362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3" name="Google Shape;1853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91266" y="2283347"/>
            <a:ext cx="1476661" cy="136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9" name="Google Shape;18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Google Shape;186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2" name="Google Shape;186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63" name="Google Shape;1863;p16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64" name="Google Shape;1864;p16"/>
          <p:cNvSpPr/>
          <p:nvPr/>
        </p:nvSpPr>
        <p:spPr>
          <a:xfrm>
            <a:off x="5858808" y="1913457"/>
            <a:ext cx="4088545" cy="377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00" spcFirstLastPara="1" rIns="81600" wrap="square" tIns="4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865" name="Google Shape;1865;p16"/>
          <p:cNvGrpSpPr/>
          <p:nvPr/>
        </p:nvGrpSpPr>
        <p:grpSpPr>
          <a:xfrm>
            <a:off x="5078194" y="1849305"/>
            <a:ext cx="725495" cy="654084"/>
            <a:chOff x="2854652" y="992964"/>
            <a:chExt cx="540761" cy="487533"/>
          </a:xfrm>
        </p:grpSpPr>
        <p:pic>
          <p:nvPicPr>
            <p:cNvPr descr="C:\Users\Thinkpad\Desktop\PNG\1_0004_图层-10.png" id="1866" name="Google Shape;1866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54652" y="992964"/>
              <a:ext cx="540761" cy="487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7" name="Google Shape;1867;p16"/>
            <p:cNvSpPr/>
            <p:nvPr/>
          </p:nvSpPr>
          <p:spPr>
            <a:xfrm>
              <a:off x="2895736" y="1082621"/>
              <a:ext cx="419544" cy="244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800" lIns="81600" spcFirstLastPara="1" rIns="81600" wrap="square" tIns="408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</a:t>
              </a:r>
              <a:endParaRPr b="1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868" name="Google Shape;1868;p16"/>
          <p:cNvGrpSpPr/>
          <p:nvPr/>
        </p:nvGrpSpPr>
        <p:grpSpPr>
          <a:xfrm>
            <a:off x="4472491" y="2769628"/>
            <a:ext cx="725495" cy="654084"/>
            <a:chOff x="2854652" y="992964"/>
            <a:chExt cx="540761" cy="487533"/>
          </a:xfrm>
        </p:grpSpPr>
        <p:pic>
          <p:nvPicPr>
            <p:cNvPr descr="C:\Users\Thinkpad\Desktop\PNG\1_0004_图层-10.png" id="1869" name="Google Shape;1869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54652" y="992964"/>
              <a:ext cx="540761" cy="487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0" name="Google Shape;1870;p16"/>
            <p:cNvSpPr/>
            <p:nvPr/>
          </p:nvSpPr>
          <p:spPr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800" lIns="81600" spcFirstLastPara="1" rIns="81600" wrap="square" tIns="408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</a:t>
              </a:r>
              <a:endParaRPr b="1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871" name="Google Shape;1871;p16"/>
          <p:cNvGrpSpPr/>
          <p:nvPr/>
        </p:nvGrpSpPr>
        <p:grpSpPr>
          <a:xfrm>
            <a:off x="5414748" y="3674068"/>
            <a:ext cx="725495" cy="654084"/>
            <a:chOff x="2854652" y="992964"/>
            <a:chExt cx="540761" cy="487533"/>
          </a:xfrm>
        </p:grpSpPr>
        <p:pic>
          <p:nvPicPr>
            <p:cNvPr descr="C:\Users\Thinkpad\Desktop\PNG\1_0004_图层-10.png" id="1872" name="Google Shape;1872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54652" y="992964"/>
              <a:ext cx="540761" cy="487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3" name="Google Shape;1873;p16"/>
            <p:cNvSpPr/>
            <p:nvPr/>
          </p:nvSpPr>
          <p:spPr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800" lIns="81600" spcFirstLastPara="1" rIns="81600" wrap="square" tIns="408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</a:t>
              </a:r>
              <a:endParaRPr b="1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874" name="Google Shape;1874;p16"/>
          <p:cNvGrpSpPr/>
          <p:nvPr/>
        </p:nvGrpSpPr>
        <p:grpSpPr>
          <a:xfrm>
            <a:off x="5886466" y="4716497"/>
            <a:ext cx="725495" cy="654084"/>
            <a:chOff x="2854652" y="992964"/>
            <a:chExt cx="540761" cy="487533"/>
          </a:xfrm>
        </p:grpSpPr>
        <p:pic>
          <p:nvPicPr>
            <p:cNvPr descr="C:\Users\Thinkpad\Desktop\PNG\1_0004_图层-10.png" id="1875" name="Google Shape;1875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54652" y="992964"/>
              <a:ext cx="540761" cy="487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6" name="Google Shape;1876;p16"/>
            <p:cNvSpPr/>
            <p:nvPr/>
          </p:nvSpPr>
          <p:spPr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800" lIns="81600" spcFirstLastPara="1" rIns="81600" wrap="square" tIns="408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</a:t>
              </a:r>
              <a:endParaRPr b="1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877" name="Google Shape;1877;p16"/>
          <p:cNvGrpSpPr/>
          <p:nvPr/>
        </p:nvGrpSpPr>
        <p:grpSpPr>
          <a:xfrm>
            <a:off x="4845594" y="5529000"/>
            <a:ext cx="725495" cy="654084"/>
            <a:chOff x="2854652" y="992964"/>
            <a:chExt cx="540761" cy="487533"/>
          </a:xfrm>
        </p:grpSpPr>
        <p:pic>
          <p:nvPicPr>
            <p:cNvPr descr="C:\Users\Thinkpad\Desktop\PNG\1_0004_图层-10.png" id="1878" name="Google Shape;1878;p16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854652" y="992964"/>
              <a:ext cx="540761" cy="4875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79" name="Google Shape;1879;p16"/>
            <p:cNvSpPr/>
            <p:nvPr/>
          </p:nvSpPr>
          <p:spPr>
            <a:xfrm>
              <a:off x="2895736" y="1082622"/>
              <a:ext cx="419544" cy="2449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800" lIns="81600" spcFirstLastPara="1" rIns="81600" wrap="square" tIns="40800">
              <a:sp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00000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</a:t>
              </a:r>
              <a:endParaRPr b="1" sz="20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880" name="Google Shape;1880;p16"/>
          <p:cNvSpPr/>
          <p:nvPr/>
        </p:nvSpPr>
        <p:spPr>
          <a:xfrm>
            <a:off x="5327663" y="2850778"/>
            <a:ext cx="4088545" cy="377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00" spcFirstLastPara="1" rIns="81600" wrap="square" tIns="4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1" name="Google Shape;1881;p16"/>
          <p:cNvSpPr/>
          <p:nvPr/>
        </p:nvSpPr>
        <p:spPr>
          <a:xfrm>
            <a:off x="6365435" y="3750161"/>
            <a:ext cx="4088545" cy="377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00" spcFirstLastPara="1" rIns="81600" wrap="square" tIns="4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2" name="Google Shape;1882;p16"/>
          <p:cNvSpPr/>
          <p:nvPr/>
        </p:nvSpPr>
        <p:spPr>
          <a:xfrm>
            <a:off x="6808121" y="4770327"/>
            <a:ext cx="4088545" cy="377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00" spcFirstLastPara="1" rIns="81600" wrap="square" tIns="4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3" name="Google Shape;1883;p16"/>
          <p:cNvSpPr/>
          <p:nvPr/>
        </p:nvSpPr>
        <p:spPr>
          <a:xfrm>
            <a:off x="5843270" y="5677286"/>
            <a:ext cx="4088545" cy="3778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00" lIns="81600" spcFirstLastPara="1" rIns="81600" wrap="square" tIns="408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84" name="Google Shape;188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718447" y="2455587"/>
            <a:ext cx="3897064" cy="440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889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Google Shape;189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2" name="Google Shape;189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3" name="Google Shape;189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894" name="Google Shape;1894;p17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95" name="Google Shape;1895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58977" y="2490699"/>
            <a:ext cx="2128004" cy="20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6" name="Google Shape;189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438428" y="2494024"/>
            <a:ext cx="2128004" cy="203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17"/>
          <p:cNvSpPr/>
          <p:nvPr/>
        </p:nvSpPr>
        <p:spPr>
          <a:xfrm>
            <a:off x="2184839" y="2588291"/>
            <a:ext cx="1765815" cy="1765815"/>
          </a:xfrm>
          <a:prstGeom prst="ellipse">
            <a:avLst/>
          </a:prstGeom>
          <a:blipFill rotWithShape="1">
            <a:blip r:embed="rId8">
              <a:alphaModFix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8" name="Google Shape;1898;p17"/>
          <p:cNvSpPr/>
          <p:nvPr/>
        </p:nvSpPr>
        <p:spPr>
          <a:xfrm>
            <a:off x="8579383" y="2598387"/>
            <a:ext cx="1765815" cy="1765815"/>
          </a:xfrm>
          <a:prstGeom prst="ellipse">
            <a:avLst/>
          </a:prstGeom>
          <a:blipFill rotWithShape="1">
            <a:blip r:embed="rId8">
              <a:alphaModFix/>
            </a:blip>
            <a:tile algn="tl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9" name="Google Shape;1899;p17"/>
          <p:cNvSpPr txBox="1"/>
          <p:nvPr/>
        </p:nvSpPr>
        <p:spPr>
          <a:xfrm>
            <a:off x="1760561" y="4615113"/>
            <a:ext cx="28313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00" name="Google Shape;1900;p17"/>
          <p:cNvSpPr txBox="1"/>
          <p:nvPr/>
        </p:nvSpPr>
        <p:spPr>
          <a:xfrm>
            <a:off x="8229599" y="4619310"/>
            <a:ext cx="26886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1901" name="Google Shape;1901;p17"/>
          <p:cNvGrpSpPr/>
          <p:nvPr/>
        </p:nvGrpSpPr>
        <p:grpSpPr>
          <a:xfrm>
            <a:off x="5307197" y="1885857"/>
            <a:ext cx="2435225" cy="4992688"/>
            <a:chOff x="3213" y="1071"/>
            <a:chExt cx="1534" cy="3145"/>
          </a:xfrm>
        </p:grpSpPr>
        <p:sp>
          <p:nvSpPr>
            <p:cNvPr id="1902" name="Google Shape;1902;p17"/>
            <p:cNvSpPr/>
            <p:nvPr/>
          </p:nvSpPr>
          <p:spPr>
            <a:xfrm>
              <a:off x="3540" y="1071"/>
              <a:ext cx="54" cy="365"/>
            </a:xfrm>
            <a:custGeom>
              <a:rect b="b" l="l" r="r" t="t"/>
              <a:pathLst>
                <a:path extrusionOk="0" h="284" w="42">
                  <a:moveTo>
                    <a:pt x="16" y="9"/>
                  </a:moveTo>
                  <a:cubicBezTo>
                    <a:pt x="16" y="5"/>
                    <a:pt x="15" y="1"/>
                    <a:pt x="11" y="0"/>
                  </a:cubicBezTo>
                  <a:cubicBezTo>
                    <a:pt x="8" y="8"/>
                    <a:pt x="1" y="10"/>
                    <a:pt x="1" y="18"/>
                  </a:cubicBezTo>
                  <a:cubicBezTo>
                    <a:pt x="0" y="26"/>
                    <a:pt x="3" y="34"/>
                    <a:pt x="5" y="42"/>
                  </a:cubicBezTo>
                  <a:cubicBezTo>
                    <a:pt x="8" y="60"/>
                    <a:pt x="12" y="73"/>
                    <a:pt x="13" y="91"/>
                  </a:cubicBezTo>
                  <a:cubicBezTo>
                    <a:pt x="14" y="102"/>
                    <a:pt x="17" y="127"/>
                    <a:pt x="18" y="144"/>
                  </a:cubicBezTo>
                  <a:cubicBezTo>
                    <a:pt x="21" y="177"/>
                    <a:pt x="22" y="198"/>
                    <a:pt x="20" y="239"/>
                  </a:cubicBezTo>
                  <a:cubicBezTo>
                    <a:pt x="20" y="248"/>
                    <a:pt x="19" y="260"/>
                    <a:pt x="20" y="269"/>
                  </a:cubicBezTo>
                  <a:cubicBezTo>
                    <a:pt x="20" y="271"/>
                    <a:pt x="20" y="280"/>
                    <a:pt x="20" y="281"/>
                  </a:cubicBezTo>
                  <a:cubicBezTo>
                    <a:pt x="22" y="283"/>
                    <a:pt x="30" y="284"/>
                    <a:pt x="33" y="284"/>
                  </a:cubicBezTo>
                  <a:cubicBezTo>
                    <a:pt x="42" y="281"/>
                    <a:pt x="39" y="270"/>
                    <a:pt x="39" y="262"/>
                  </a:cubicBezTo>
                  <a:cubicBezTo>
                    <a:pt x="38" y="254"/>
                    <a:pt x="38" y="243"/>
                    <a:pt x="39" y="235"/>
                  </a:cubicBezTo>
                  <a:cubicBezTo>
                    <a:pt x="39" y="227"/>
                    <a:pt x="38" y="222"/>
                    <a:pt x="37" y="214"/>
                  </a:cubicBezTo>
                  <a:cubicBezTo>
                    <a:pt x="37" y="206"/>
                    <a:pt x="38" y="198"/>
                    <a:pt x="37" y="190"/>
                  </a:cubicBezTo>
                  <a:cubicBezTo>
                    <a:pt x="37" y="179"/>
                    <a:pt x="36" y="166"/>
                    <a:pt x="32" y="156"/>
                  </a:cubicBezTo>
                  <a:cubicBezTo>
                    <a:pt x="29" y="144"/>
                    <a:pt x="32" y="132"/>
                    <a:pt x="31" y="120"/>
                  </a:cubicBezTo>
                  <a:cubicBezTo>
                    <a:pt x="31" y="109"/>
                    <a:pt x="30" y="97"/>
                    <a:pt x="29" y="85"/>
                  </a:cubicBezTo>
                  <a:cubicBezTo>
                    <a:pt x="28" y="80"/>
                    <a:pt x="28" y="74"/>
                    <a:pt x="28" y="68"/>
                  </a:cubicBezTo>
                  <a:cubicBezTo>
                    <a:pt x="26" y="57"/>
                    <a:pt x="18" y="16"/>
                    <a:pt x="16" y="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3" name="Google Shape;1903;p17"/>
            <p:cNvSpPr/>
            <p:nvPr/>
          </p:nvSpPr>
          <p:spPr>
            <a:xfrm>
              <a:off x="3534" y="1415"/>
              <a:ext cx="115" cy="43"/>
            </a:xfrm>
            <a:custGeom>
              <a:rect b="b" l="l" r="r" t="t"/>
              <a:pathLst>
                <a:path extrusionOk="0" h="33" w="90">
                  <a:moveTo>
                    <a:pt x="24" y="19"/>
                  </a:moveTo>
                  <a:cubicBezTo>
                    <a:pt x="19" y="27"/>
                    <a:pt x="2" y="25"/>
                    <a:pt x="0" y="33"/>
                  </a:cubicBezTo>
                  <a:cubicBezTo>
                    <a:pt x="14" y="29"/>
                    <a:pt x="31" y="33"/>
                    <a:pt x="46" y="29"/>
                  </a:cubicBezTo>
                  <a:cubicBezTo>
                    <a:pt x="55" y="27"/>
                    <a:pt x="62" y="24"/>
                    <a:pt x="70" y="18"/>
                  </a:cubicBezTo>
                  <a:cubicBezTo>
                    <a:pt x="75" y="13"/>
                    <a:pt x="86" y="8"/>
                    <a:pt x="90" y="2"/>
                  </a:cubicBezTo>
                  <a:cubicBezTo>
                    <a:pt x="85" y="0"/>
                    <a:pt x="75" y="3"/>
                    <a:pt x="70" y="4"/>
                  </a:cubicBezTo>
                  <a:cubicBezTo>
                    <a:pt x="63" y="4"/>
                    <a:pt x="56" y="1"/>
                    <a:pt x="50" y="3"/>
                  </a:cubicBezTo>
                  <a:cubicBezTo>
                    <a:pt x="53" y="5"/>
                    <a:pt x="64" y="7"/>
                    <a:pt x="65" y="11"/>
                  </a:cubicBezTo>
                  <a:cubicBezTo>
                    <a:pt x="66" y="16"/>
                    <a:pt x="53" y="20"/>
                    <a:pt x="50" y="22"/>
                  </a:cubicBezTo>
                  <a:cubicBezTo>
                    <a:pt x="44" y="24"/>
                    <a:pt x="39" y="24"/>
                    <a:pt x="33" y="25"/>
                  </a:cubicBezTo>
                  <a:cubicBezTo>
                    <a:pt x="32" y="25"/>
                    <a:pt x="26" y="27"/>
                    <a:pt x="25" y="26"/>
                  </a:cubicBezTo>
                  <a:cubicBezTo>
                    <a:pt x="23" y="24"/>
                    <a:pt x="26" y="20"/>
                    <a:pt x="25" y="1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4" name="Google Shape;1904;p17"/>
            <p:cNvSpPr/>
            <p:nvPr/>
          </p:nvSpPr>
          <p:spPr>
            <a:xfrm>
              <a:off x="3568" y="1456"/>
              <a:ext cx="141" cy="804"/>
            </a:xfrm>
            <a:custGeom>
              <a:rect b="b" l="l" r="r" t="t"/>
              <a:pathLst>
                <a:path extrusionOk="0" h="625" w="109">
                  <a:moveTo>
                    <a:pt x="12" y="63"/>
                  </a:moveTo>
                  <a:cubicBezTo>
                    <a:pt x="18" y="88"/>
                    <a:pt x="23" y="114"/>
                    <a:pt x="27" y="139"/>
                  </a:cubicBezTo>
                  <a:cubicBezTo>
                    <a:pt x="36" y="194"/>
                    <a:pt x="53" y="245"/>
                    <a:pt x="58" y="300"/>
                  </a:cubicBezTo>
                  <a:cubicBezTo>
                    <a:pt x="62" y="340"/>
                    <a:pt x="65" y="379"/>
                    <a:pt x="66" y="419"/>
                  </a:cubicBezTo>
                  <a:cubicBezTo>
                    <a:pt x="68" y="476"/>
                    <a:pt x="72" y="534"/>
                    <a:pt x="69" y="591"/>
                  </a:cubicBezTo>
                  <a:cubicBezTo>
                    <a:pt x="69" y="593"/>
                    <a:pt x="69" y="599"/>
                    <a:pt x="68" y="601"/>
                  </a:cubicBezTo>
                  <a:cubicBezTo>
                    <a:pt x="67" y="604"/>
                    <a:pt x="66" y="605"/>
                    <a:pt x="64" y="606"/>
                  </a:cubicBezTo>
                  <a:cubicBezTo>
                    <a:pt x="61" y="608"/>
                    <a:pt x="60" y="609"/>
                    <a:pt x="61" y="613"/>
                  </a:cubicBezTo>
                  <a:cubicBezTo>
                    <a:pt x="61" y="614"/>
                    <a:pt x="65" y="621"/>
                    <a:pt x="66" y="623"/>
                  </a:cubicBezTo>
                  <a:cubicBezTo>
                    <a:pt x="69" y="625"/>
                    <a:pt x="79" y="623"/>
                    <a:pt x="82" y="621"/>
                  </a:cubicBezTo>
                  <a:cubicBezTo>
                    <a:pt x="85" y="620"/>
                    <a:pt x="90" y="617"/>
                    <a:pt x="93" y="615"/>
                  </a:cubicBezTo>
                  <a:cubicBezTo>
                    <a:pt x="96" y="614"/>
                    <a:pt x="99" y="613"/>
                    <a:pt x="102" y="611"/>
                  </a:cubicBezTo>
                  <a:cubicBezTo>
                    <a:pt x="109" y="606"/>
                    <a:pt x="106" y="588"/>
                    <a:pt x="106" y="577"/>
                  </a:cubicBezTo>
                  <a:cubicBezTo>
                    <a:pt x="105" y="565"/>
                    <a:pt x="106" y="553"/>
                    <a:pt x="107" y="540"/>
                  </a:cubicBezTo>
                  <a:cubicBezTo>
                    <a:pt x="108" y="514"/>
                    <a:pt x="99" y="490"/>
                    <a:pt x="93" y="465"/>
                  </a:cubicBezTo>
                  <a:cubicBezTo>
                    <a:pt x="89" y="446"/>
                    <a:pt x="88" y="426"/>
                    <a:pt x="86" y="407"/>
                  </a:cubicBezTo>
                  <a:cubicBezTo>
                    <a:pt x="85" y="397"/>
                    <a:pt x="85" y="385"/>
                    <a:pt x="82" y="376"/>
                  </a:cubicBezTo>
                  <a:cubicBezTo>
                    <a:pt x="81" y="370"/>
                    <a:pt x="76" y="368"/>
                    <a:pt x="77" y="362"/>
                  </a:cubicBezTo>
                  <a:cubicBezTo>
                    <a:pt x="77" y="358"/>
                    <a:pt x="82" y="352"/>
                    <a:pt x="83" y="347"/>
                  </a:cubicBezTo>
                  <a:cubicBezTo>
                    <a:pt x="85" y="338"/>
                    <a:pt x="83" y="327"/>
                    <a:pt x="82" y="318"/>
                  </a:cubicBezTo>
                  <a:cubicBezTo>
                    <a:pt x="80" y="307"/>
                    <a:pt x="81" y="295"/>
                    <a:pt x="80" y="284"/>
                  </a:cubicBezTo>
                  <a:cubicBezTo>
                    <a:pt x="78" y="269"/>
                    <a:pt x="81" y="259"/>
                    <a:pt x="80" y="249"/>
                  </a:cubicBezTo>
                  <a:cubicBezTo>
                    <a:pt x="78" y="239"/>
                    <a:pt x="73" y="235"/>
                    <a:pt x="71" y="225"/>
                  </a:cubicBezTo>
                  <a:cubicBezTo>
                    <a:pt x="69" y="214"/>
                    <a:pt x="71" y="201"/>
                    <a:pt x="68" y="190"/>
                  </a:cubicBezTo>
                  <a:cubicBezTo>
                    <a:pt x="61" y="157"/>
                    <a:pt x="59" y="140"/>
                    <a:pt x="56" y="115"/>
                  </a:cubicBezTo>
                  <a:cubicBezTo>
                    <a:pt x="54" y="96"/>
                    <a:pt x="48" y="83"/>
                    <a:pt x="44" y="64"/>
                  </a:cubicBezTo>
                  <a:cubicBezTo>
                    <a:pt x="43" y="55"/>
                    <a:pt x="42" y="37"/>
                    <a:pt x="37" y="23"/>
                  </a:cubicBezTo>
                  <a:cubicBezTo>
                    <a:pt x="34" y="14"/>
                    <a:pt x="35" y="7"/>
                    <a:pt x="25" y="3"/>
                  </a:cubicBezTo>
                  <a:cubicBezTo>
                    <a:pt x="16" y="0"/>
                    <a:pt x="6" y="11"/>
                    <a:pt x="5" y="11"/>
                  </a:cubicBezTo>
                  <a:cubicBezTo>
                    <a:pt x="0" y="15"/>
                    <a:pt x="8" y="48"/>
                    <a:pt x="12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5" name="Google Shape;1905;p17"/>
            <p:cNvSpPr/>
            <p:nvPr/>
          </p:nvSpPr>
          <p:spPr>
            <a:xfrm>
              <a:off x="3528" y="1580"/>
              <a:ext cx="277" cy="267"/>
            </a:xfrm>
            <a:custGeom>
              <a:rect b="b" l="l" r="r" t="t"/>
              <a:pathLst>
                <a:path extrusionOk="0" h="208" w="215">
                  <a:moveTo>
                    <a:pt x="0" y="0"/>
                  </a:moveTo>
                  <a:cubicBezTo>
                    <a:pt x="11" y="5"/>
                    <a:pt x="19" y="21"/>
                    <a:pt x="27" y="30"/>
                  </a:cubicBezTo>
                  <a:cubicBezTo>
                    <a:pt x="38" y="41"/>
                    <a:pt x="48" y="53"/>
                    <a:pt x="56" y="67"/>
                  </a:cubicBezTo>
                  <a:cubicBezTo>
                    <a:pt x="70" y="93"/>
                    <a:pt x="88" y="112"/>
                    <a:pt x="106" y="135"/>
                  </a:cubicBezTo>
                  <a:cubicBezTo>
                    <a:pt x="121" y="157"/>
                    <a:pt x="158" y="191"/>
                    <a:pt x="179" y="197"/>
                  </a:cubicBezTo>
                  <a:cubicBezTo>
                    <a:pt x="215" y="208"/>
                    <a:pt x="156" y="144"/>
                    <a:pt x="147" y="135"/>
                  </a:cubicBezTo>
                  <a:cubicBezTo>
                    <a:pt x="123" y="109"/>
                    <a:pt x="99" y="84"/>
                    <a:pt x="74" y="59"/>
                  </a:cubicBezTo>
                  <a:cubicBezTo>
                    <a:pt x="49" y="36"/>
                    <a:pt x="33" y="10"/>
                    <a:pt x="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6" name="Google Shape;1906;p17"/>
            <p:cNvSpPr/>
            <p:nvPr/>
          </p:nvSpPr>
          <p:spPr>
            <a:xfrm>
              <a:off x="3671" y="2261"/>
              <a:ext cx="207" cy="970"/>
            </a:xfrm>
            <a:custGeom>
              <a:rect b="b" l="l" r="r" t="t"/>
              <a:pathLst>
                <a:path extrusionOk="0" h="754" w="161">
                  <a:moveTo>
                    <a:pt x="18" y="56"/>
                  </a:moveTo>
                  <a:cubicBezTo>
                    <a:pt x="27" y="78"/>
                    <a:pt x="32" y="102"/>
                    <a:pt x="36" y="125"/>
                  </a:cubicBezTo>
                  <a:cubicBezTo>
                    <a:pt x="40" y="148"/>
                    <a:pt x="45" y="173"/>
                    <a:pt x="47" y="197"/>
                  </a:cubicBezTo>
                  <a:cubicBezTo>
                    <a:pt x="50" y="235"/>
                    <a:pt x="56" y="272"/>
                    <a:pt x="60" y="310"/>
                  </a:cubicBezTo>
                  <a:cubicBezTo>
                    <a:pt x="61" y="323"/>
                    <a:pt x="66" y="343"/>
                    <a:pt x="67" y="355"/>
                  </a:cubicBezTo>
                  <a:cubicBezTo>
                    <a:pt x="69" y="383"/>
                    <a:pt x="74" y="409"/>
                    <a:pt x="76" y="431"/>
                  </a:cubicBezTo>
                  <a:cubicBezTo>
                    <a:pt x="79" y="458"/>
                    <a:pt x="83" y="487"/>
                    <a:pt x="84" y="505"/>
                  </a:cubicBezTo>
                  <a:cubicBezTo>
                    <a:pt x="85" y="518"/>
                    <a:pt x="88" y="534"/>
                    <a:pt x="89" y="548"/>
                  </a:cubicBezTo>
                  <a:cubicBezTo>
                    <a:pt x="89" y="562"/>
                    <a:pt x="93" y="575"/>
                    <a:pt x="93" y="589"/>
                  </a:cubicBezTo>
                  <a:cubicBezTo>
                    <a:pt x="94" y="625"/>
                    <a:pt x="98" y="659"/>
                    <a:pt x="99" y="695"/>
                  </a:cubicBezTo>
                  <a:cubicBezTo>
                    <a:pt x="100" y="707"/>
                    <a:pt x="98" y="733"/>
                    <a:pt x="95" y="744"/>
                  </a:cubicBezTo>
                  <a:cubicBezTo>
                    <a:pt x="103" y="754"/>
                    <a:pt x="122" y="752"/>
                    <a:pt x="133" y="751"/>
                  </a:cubicBezTo>
                  <a:cubicBezTo>
                    <a:pt x="149" y="750"/>
                    <a:pt x="161" y="747"/>
                    <a:pt x="159" y="730"/>
                  </a:cubicBezTo>
                  <a:cubicBezTo>
                    <a:pt x="156" y="707"/>
                    <a:pt x="152" y="682"/>
                    <a:pt x="151" y="657"/>
                  </a:cubicBezTo>
                  <a:cubicBezTo>
                    <a:pt x="148" y="658"/>
                    <a:pt x="143" y="660"/>
                    <a:pt x="140" y="659"/>
                  </a:cubicBezTo>
                  <a:cubicBezTo>
                    <a:pt x="134" y="656"/>
                    <a:pt x="139" y="652"/>
                    <a:pt x="144" y="653"/>
                  </a:cubicBezTo>
                  <a:cubicBezTo>
                    <a:pt x="141" y="643"/>
                    <a:pt x="141" y="633"/>
                    <a:pt x="141" y="622"/>
                  </a:cubicBezTo>
                  <a:cubicBezTo>
                    <a:pt x="140" y="611"/>
                    <a:pt x="137" y="601"/>
                    <a:pt x="135" y="590"/>
                  </a:cubicBezTo>
                  <a:cubicBezTo>
                    <a:pt x="130" y="569"/>
                    <a:pt x="131" y="548"/>
                    <a:pt x="127" y="526"/>
                  </a:cubicBezTo>
                  <a:cubicBezTo>
                    <a:pt x="125" y="515"/>
                    <a:pt x="128" y="503"/>
                    <a:pt x="127" y="492"/>
                  </a:cubicBezTo>
                  <a:cubicBezTo>
                    <a:pt x="127" y="482"/>
                    <a:pt x="122" y="471"/>
                    <a:pt x="121" y="460"/>
                  </a:cubicBezTo>
                  <a:cubicBezTo>
                    <a:pt x="120" y="442"/>
                    <a:pt x="114" y="425"/>
                    <a:pt x="114" y="406"/>
                  </a:cubicBezTo>
                  <a:cubicBezTo>
                    <a:pt x="115" y="398"/>
                    <a:pt x="113" y="393"/>
                    <a:pt x="113" y="385"/>
                  </a:cubicBezTo>
                  <a:cubicBezTo>
                    <a:pt x="113" y="375"/>
                    <a:pt x="113" y="367"/>
                    <a:pt x="113" y="358"/>
                  </a:cubicBezTo>
                  <a:cubicBezTo>
                    <a:pt x="112" y="346"/>
                    <a:pt x="107" y="335"/>
                    <a:pt x="107" y="323"/>
                  </a:cubicBezTo>
                  <a:cubicBezTo>
                    <a:pt x="105" y="299"/>
                    <a:pt x="101" y="275"/>
                    <a:pt x="93" y="253"/>
                  </a:cubicBezTo>
                  <a:cubicBezTo>
                    <a:pt x="93" y="256"/>
                    <a:pt x="91" y="260"/>
                    <a:pt x="91" y="263"/>
                  </a:cubicBezTo>
                  <a:cubicBezTo>
                    <a:pt x="92" y="268"/>
                    <a:pt x="96" y="266"/>
                    <a:pt x="97" y="270"/>
                  </a:cubicBezTo>
                  <a:cubicBezTo>
                    <a:pt x="100" y="276"/>
                    <a:pt x="95" y="282"/>
                    <a:pt x="91" y="288"/>
                  </a:cubicBezTo>
                  <a:cubicBezTo>
                    <a:pt x="89" y="278"/>
                    <a:pt x="89" y="267"/>
                    <a:pt x="86" y="256"/>
                  </a:cubicBezTo>
                  <a:cubicBezTo>
                    <a:pt x="83" y="245"/>
                    <a:pt x="81" y="233"/>
                    <a:pt x="80" y="222"/>
                  </a:cubicBezTo>
                  <a:cubicBezTo>
                    <a:pt x="78" y="210"/>
                    <a:pt x="74" y="198"/>
                    <a:pt x="73" y="185"/>
                  </a:cubicBezTo>
                  <a:cubicBezTo>
                    <a:pt x="72" y="174"/>
                    <a:pt x="69" y="165"/>
                    <a:pt x="69" y="154"/>
                  </a:cubicBezTo>
                  <a:cubicBezTo>
                    <a:pt x="69" y="149"/>
                    <a:pt x="73" y="141"/>
                    <a:pt x="72" y="137"/>
                  </a:cubicBezTo>
                  <a:cubicBezTo>
                    <a:pt x="70" y="130"/>
                    <a:pt x="64" y="128"/>
                    <a:pt x="62" y="121"/>
                  </a:cubicBezTo>
                  <a:cubicBezTo>
                    <a:pt x="59" y="111"/>
                    <a:pt x="60" y="99"/>
                    <a:pt x="58" y="89"/>
                  </a:cubicBezTo>
                  <a:cubicBezTo>
                    <a:pt x="56" y="79"/>
                    <a:pt x="52" y="66"/>
                    <a:pt x="53" y="56"/>
                  </a:cubicBezTo>
                  <a:cubicBezTo>
                    <a:pt x="53" y="50"/>
                    <a:pt x="55" y="47"/>
                    <a:pt x="54" y="40"/>
                  </a:cubicBezTo>
                  <a:cubicBezTo>
                    <a:pt x="53" y="34"/>
                    <a:pt x="50" y="27"/>
                    <a:pt x="52" y="23"/>
                  </a:cubicBezTo>
                  <a:cubicBezTo>
                    <a:pt x="53" y="29"/>
                    <a:pt x="61" y="34"/>
                    <a:pt x="60" y="40"/>
                  </a:cubicBezTo>
                  <a:cubicBezTo>
                    <a:pt x="65" y="35"/>
                    <a:pt x="58" y="30"/>
                    <a:pt x="56" y="24"/>
                  </a:cubicBezTo>
                  <a:cubicBezTo>
                    <a:pt x="55" y="18"/>
                    <a:pt x="56" y="12"/>
                    <a:pt x="57" y="7"/>
                  </a:cubicBezTo>
                  <a:cubicBezTo>
                    <a:pt x="54" y="7"/>
                    <a:pt x="50" y="9"/>
                    <a:pt x="47" y="10"/>
                  </a:cubicBezTo>
                  <a:cubicBezTo>
                    <a:pt x="47" y="7"/>
                    <a:pt x="46" y="3"/>
                    <a:pt x="43" y="0"/>
                  </a:cubicBezTo>
                  <a:cubicBezTo>
                    <a:pt x="34" y="7"/>
                    <a:pt x="10" y="5"/>
                    <a:pt x="5" y="16"/>
                  </a:cubicBezTo>
                  <a:cubicBezTo>
                    <a:pt x="0" y="28"/>
                    <a:pt x="13" y="46"/>
                    <a:pt x="18" y="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7" name="Google Shape;1907;p17"/>
            <p:cNvSpPr/>
            <p:nvPr/>
          </p:nvSpPr>
          <p:spPr>
            <a:xfrm>
              <a:off x="3629" y="2224"/>
              <a:ext cx="112" cy="69"/>
            </a:xfrm>
            <a:custGeom>
              <a:rect b="b" l="l" r="r" t="t"/>
              <a:pathLst>
                <a:path extrusionOk="0" h="54" w="87">
                  <a:moveTo>
                    <a:pt x="22" y="31"/>
                  </a:moveTo>
                  <a:cubicBezTo>
                    <a:pt x="20" y="34"/>
                    <a:pt x="13" y="43"/>
                    <a:pt x="18" y="45"/>
                  </a:cubicBezTo>
                  <a:cubicBezTo>
                    <a:pt x="22" y="47"/>
                    <a:pt x="29" y="46"/>
                    <a:pt x="33" y="45"/>
                  </a:cubicBezTo>
                  <a:cubicBezTo>
                    <a:pt x="46" y="42"/>
                    <a:pt x="56" y="36"/>
                    <a:pt x="65" y="27"/>
                  </a:cubicBezTo>
                  <a:cubicBezTo>
                    <a:pt x="67" y="24"/>
                    <a:pt x="69" y="22"/>
                    <a:pt x="70" y="19"/>
                  </a:cubicBezTo>
                  <a:cubicBezTo>
                    <a:pt x="71" y="15"/>
                    <a:pt x="69" y="16"/>
                    <a:pt x="67" y="14"/>
                  </a:cubicBezTo>
                  <a:cubicBezTo>
                    <a:pt x="65" y="13"/>
                    <a:pt x="60" y="9"/>
                    <a:pt x="61" y="7"/>
                  </a:cubicBezTo>
                  <a:cubicBezTo>
                    <a:pt x="61" y="6"/>
                    <a:pt x="67" y="8"/>
                    <a:pt x="68" y="7"/>
                  </a:cubicBezTo>
                  <a:cubicBezTo>
                    <a:pt x="71" y="7"/>
                    <a:pt x="74" y="6"/>
                    <a:pt x="77" y="5"/>
                  </a:cubicBezTo>
                  <a:cubicBezTo>
                    <a:pt x="78" y="5"/>
                    <a:pt x="84" y="0"/>
                    <a:pt x="85" y="0"/>
                  </a:cubicBezTo>
                  <a:cubicBezTo>
                    <a:pt x="87" y="1"/>
                    <a:pt x="78" y="15"/>
                    <a:pt x="77" y="17"/>
                  </a:cubicBezTo>
                  <a:cubicBezTo>
                    <a:pt x="69" y="28"/>
                    <a:pt x="59" y="38"/>
                    <a:pt x="46" y="45"/>
                  </a:cubicBezTo>
                  <a:cubicBezTo>
                    <a:pt x="40" y="47"/>
                    <a:pt x="33" y="50"/>
                    <a:pt x="26" y="51"/>
                  </a:cubicBezTo>
                  <a:cubicBezTo>
                    <a:pt x="20" y="52"/>
                    <a:pt x="13" y="54"/>
                    <a:pt x="8" y="50"/>
                  </a:cubicBezTo>
                  <a:cubicBezTo>
                    <a:pt x="0" y="45"/>
                    <a:pt x="12" y="32"/>
                    <a:pt x="22" y="3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8" name="Google Shape;1908;p17"/>
            <p:cNvSpPr/>
            <p:nvPr/>
          </p:nvSpPr>
          <p:spPr>
            <a:xfrm>
              <a:off x="3782" y="3233"/>
              <a:ext cx="122" cy="983"/>
            </a:xfrm>
            <a:custGeom>
              <a:rect b="b" l="l" r="r" t="t"/>
              <a:pathLst>
                <a:path extrusionOk="0" h="764" w="95">
                  <a:moveTo>
                    <a:pt x="39" y="12"/>
                  </a:moveTo>
                  <a:cubicBezTo>
                    <a:pt x="36" y="16"/>
                    <a:pt x="31" y="13"/>
                    <a:pt x="28" y="14"/>
                  </a:cubicBezTo>
                  <a:cubicBezTo>
                    <a:pt x="20" y="18"/>
                    <a:pt x="24" y="36"/>
                    <a:pt x="28" y="45"/>
                  </a:cubicBezTo>
                  <a:cubicBezTo>
                    <a:pt x="29" y="49"/>
                    <a:pt x="41" y="55"/>
                    <a:pt x="43" y="95"/>
                  </a:cubicBezTo>
                  <a:cubicBezTo>
                    <a:pt x="45" y="129"/>
                    <a:pt x="47" y="161"/>
                    <a:pt x="45" y="196"/>
                  </a:cubicBezTo>
                  <a:cubicBezTo>
                    <a:pt x="43" y="267"/>
                    <a:pt x="41" y="326"/>
                    <a:pt x="38" y="396"/>
                  </a:cubicBezTo>
                  <a:cubicBezTo>
                    <a:pt x="35" y="472"/>
                    <a:pt x="32" y="568"/>
                    <a:pt x="26" y="629"/>
                  </a:cubicBezTo>
                  <a:cubicBezTo>
                    <a:pt x="24" y="648"/>
                    <a:pt x="20" y="671"/>
                    <a:pt x="17" y="690"/>
                  </a:cubicBezTo>
                  <a:cubicBezTo>
                    <a:pt x="14" y="707"/>
                    <a:pt x="5" y="724"/>
                    <a:pt x="2" y="740"/>
                  </a:cubicBezTo>
                  <a:cubicBezTo>
                    <a:pt x="0" y="764"/>
                    <a:pt x="15" y="758"/>
                    <a:pt x="36" y="754"/>
                  </a:cubicBezTo>
                  <a:cubicBezTo>
                    <a:pt x="56" y="750"/>
                    <a:pt x="67" y="749"/>
                    <a:pt x="66" y="728"/>
                  </a:cubicBezTo>
                  <a:cubicBezTo>
                    <a:pt x="65" y="694"/>
                    <a:pt x="54" y="665"/>
                    <a:pt x="59" y="629"/>
                  </a:cubicBezTo>
                  <a:cubicBezTo>
                    <a:pt x="63" y="593"/>
                    <a:pt x="62" y="557"/>
                    <a:pt x="67" y="521"/>
                  </a:cubicBezTo>
                  <a:cubicBezTo>
                    <a:pt x="72" y="488"/>
                    <a:pt x="77" y="454"/>
                    <a:pt x="81" y="420"/>
                  </a:cubicBezTo>
                  <a:cubicBezTo>
                    <a:pt x="87" y="384"/>
                    <a:pt x="84" y="350"/>
                    <a:pt x="86" y="315"/>
                  </a:cubicBezTo>
                  <a:cubicBezTo>
                    <a:pt x="90" y="256"/>
                    <a:pt x="81" y="242"/>
                    <a:pt x="90" y="158"/>
                  </a:cubicBezTo>
                  <a:cubicBezTo>
                    <a:pt x="93" y="125"/>
                    <a:pt x="93" y="120"/>
                    <a:pt x="92" y="106"/>
                  </a:cubicBezTo>
                  <a:cubicBezTo>
                    <a:pt x="92" y="89"/>
                    <a:pt x="92" y="78"/>
                    <a:pt x="91" y="61"/>
                  </a:cubicBezTo>
                  <a:cubicBezTo>
                    <a:pt x="91" y="49"/>
                    <a:pt x="90" y="44"/>
                    <a:pt x="90" y="36"/>
                  </a:cubicBezTo>
                  <a:cubicBezTo>
                    <a:pt x="89" y="25"/>
                    <a:pt x="95" y="21"/>
                    <a:pt x="83" y="10"/>
                  </a:cubicBezTo>
                  <a:cubicBezTo>
                    <a:pt x="72" y="0"/>
                    <a:pt x="53" y="15"/>
                    <a:pt x="43" y="1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09" name="Google Shape;1909;p17"/>
            <p:cNvSpPr/>
            <p:nvPr/>
          </p:nvSpPr>
          <p:spPr>
            <a:xfrm>
              <a:off x="3781" y="3204"/>
              <a:ext cx="127" cy="56"/>
            </a:xfrm>
            <a:custGeom>
              <a:rect b="b" l="l" r="r" t="t"/>
              <a:pathLst>
                <a:path extrusionOk="0" h="44" w="99">
                  <a:moveTo>
                    <a:pt x="12" y="15"/>
                  </a:moveTo>
                  <a:cubicBezTo>
                    <a:pt x="7" y="24"/>
                    <a:pt x="12" y="29"/>
                    <a:pt x="22" y="30"/>
                  </a:cubicBezTo>
                  <a:cubicBezTo>
                    <a:pt x="31" y="30"/>
                    <a:pt x="41" y="29"/>
                    <a:pt x="50" y="28"/>
                  </a:cubicBezTo>
                  <a:cubicBezTo>
                    <a:pt x="59" y="27"/>
                    <a:pt x="69" y="26"/>
                    <a:pt x="76" y="22"/>
                  </a:cubicBezTo>
                  <a:cubicBezTo>
                    <a:pt x="80" y="20"/>
                    <a:pt x="84" y="15"/>
                    <a:pt x="79" y="13"/>
                  </a:cubicBezTo>
                  <a:cubicBezTo>
                    <a:pt x="76" y="11"/>
                    <a:pt x="71" y="16"/>
                    <a:pt x="67" y="15"/>
                  </a:cubicBezTo>
                  <a:cubicBezTo>
                    <a:pt x="72" y="12"/>
                    <a:pt x="77" y="12"/>
                    <a:pt x="81" y="8"/>
                  </a:cubicBezTo>
                  <a:cubicBezTo>
                    <a:pt x="85" y="2"/>
                    <a:pt x="84" y="0"/>
                    <a:pt x="92" y="3"/>
                  </a:cubicBezTo>
                  <a:cubicBezTo>
                    <a:pt x="99" y="5"/>
                    <a:pt x="98" y="7"/>
                    <a:pt x="95" y="14"/>
                  </a:cubicBezTo>
                  <a:cubicBezTo>
                    <a:pt x="92" y="20"/>
                    <a:pt x="89" y="23"/>
                    <a:pt x="84" y="27"/>
                  </a:cubicBezTo>
                  <a:cubicBezTo>
                    <a:pt x="74" y="34"/>
                    <a:pt x="61" y="38"/>
                    <a:pt x="49" y="41"/>
                  </a:cubicBezTo>
                  <a:cubicBezTo>
                    <a:pt x="38" y="44"/>
                    <a:pt x="26" y="40"/>
                    <a:pt x="15" y="38"/>
                  </a:cubicBezTo>
                  <a:cubicBezTo>
                    <a:pt x="7" y="36"/>
                    <a:pt x="1" y="34"/>
                    <a:pt x="0" y="25"/>
                  </a:cubicBezTo>
                  <a:cubicBezTo>
                    <a:pt x="0" y="16"/>
                    <a:pt x="5" y="17"/>
                    <a:pt x="13" y="1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0" name="Google Shape;1910;p17"/>
            <p:cNvSpPr/>
            <p:nvPr/>
          </p:nvSpPr>
          <p:spPr>
            <a:xfrm>
              <a:off x="3308" y="1095"/>
              <a:ext cx="164" cy="216"/>
            </a:xfrm>
            <a:custGeom>
              <a:rect b="b" l="l" r="r" t="t"/>
              <a:pathLst>
                <a:path extrusionOk="0" h="168" w="127">
                  <a:moveTo>
                    <a:pt x="7" y="1"/>
                  </a:moveTo>
                  <a:cubicBezTo>
                    <a:pt x="16" y="20"/>
                    <a:pt x="36" y="38"/>
                    <a:pt x="53" y="50"/>
                  </a:cubicBezTo>
                  <a:cubicBezTo>
                    <a:pt x="71" y="64"/>
                    <a:pt x="91" y="66"/>
                    <a:pt x="103" y="88"/>
                  </a:cubicBezTo>
                  <a:cubicBezTo>
                    <a:pt x="111" y="102"/>
                    <a:pt x="127" y="130"/>
                    <a:pt x="119" y="145"/>
                  </a:cubicBezTo>
                  <a:cubicBezTo>
                    <a:pt x="108" y="168"/>
                    <a:pt x="83" y="121"/>
                    <a:pt x="78" y="111"/>
                  </a:cubicBezTo>
                  <a:cubicBezTo>
                    <a:pt x="67" y="90"/>
                    <a:pt x="46" y="84"/>
                    <a:pt x="32" y="64"/>
                  </a:cubicBezTo>
                  <a:cubicBezTo>
                    <a:pt x="23" y="52"/>
                    <a:pt x="0" y="16"/>
                    <a:pt x="1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1" name="Google Shape;1911;p17"/>
            <p:cNvSpPr/>
            <p:nvPr/>
          </p:nvSpPr>
          <p:spPr>
            <a:xfrm>
              <a:off x="3213" y="1252"/>
              <a:ext cx="171" cy="31"/>
            </a:xfrm>
            <a:custGeom>
              <a:rect b="b" l="l" r="r" t="t"/>
              <a:pathLst>
                <a:path extrusionOk="0" h="24" w="133">
                  <a:moveTo>
                    <a:pt x="133" y="17"/>
                  </a:moveTo>
                  <a:cubicBezTo>
                    <a:pt x="114" y="0"/>
                    <a:pt x="89" y="5"/>
                    <a:pt x="66" y="9"/>
                  </a:cubicBezTo>
                  <a:cubicBezTo>
                    <a:pt x="43" y="13"/>
                    <a:pt x="22" y="9"/>
                    <a:pt x="0" y="9"/>
                  </a:cubicBezTo>
                  <a:cubicBezTo>
                    <a:pt x="9" y="11"/>
                    <a:pt x="17" y="18"/>
                    <a:pt x="27" y="21"/>
                  </a:cubicBezTo>
                  <a:cubicBezTo>
                    <a:pt x="41" y="24"/>
                    <a:pt x="56" y="21"/>
                    <a:pt x="70" y="18"/>
                  </a:cubicBezTo>
                  <a:cubicBezTo>
                    <a:pt x="90" y="15"/>
                    <a:pt x="112" y="10"/>
                    <a:pt x="132" y="16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2" name="Google Shape;1912;p17"/>
            <p:cNvSpPr/>
            <p:nvPr/>
          </p:nvSpPr>
          <p:spPr>
            <a:xfrm>
              <a:off x="3343" y="1334"/>
              <a:ext cx="183" cy="43"/>
            </a:xfrm>
            <a:custGeom>
              <a:rect b="b" l="l" r="r" t="t"/>
              <a:pathLst>
                <a:path extrusionOk="0" h="33" w="142">
                  <a:moveTo>
                    <a:pt x="0" y="0"/>
                  </a:moveTo>
                  <a:cubicBezTo>
                    <a:pt x="21" y="4"/>
                    <a:pt x="42" y="0"/>
                    <a:pt x="63" y="3"/>
                  </a:cubicBezTo>
                  <a:cubicBezTo>
                    <a:pt x="82" y="6"/>
                    <a:pt x="106" y="5"/>
                    <a:pt x="123" y="15"/>
                  </a:cubicBezTo>
                  <a:cubicBezTo>
                    <a:pt x="130" y="18"/>
                    <a:pt x="142" y="33"/>
                    <a:pt x="127" y="33"/>
                  </a:cubicBezTo>
                  <a:cubicBezTo>
                    <a:pt x="118" y="32"/>
                    <a:pt x="107" y="21"/>
                    <a:pt x="98" y="18"/>
                  </a:cubicBezTo>
                  <a:cubicBezTo>
                    <a:pt x="78" y="12"/>
                    <a:pt x="60" y="10"/>
                    <a:pt x="40" y="7"/>
                  </a:cubicBezTo>
                  <a:cubicBezTo>
                    <a:pt x="27" y="6"/>
                    <a:pt x="13" y="3"/>
                    <a:pt x="0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3" name="Google Shape;1913;p17"/>
            <p:cNvSpPr/>
            <p:nvPr/>
          </p:nvSpPr>
          <p:spPr>
            <a:xfrm>
              <a:off x="3496" y="1195"/>
              <a:ext cx="95" cy="153"/>
            </a:xfrm>
            <a:custGeom>
              <a:rect b="b" l="l" r="r" t="t"/>
              <a:pathLst>
                <a:path extrusionOk="0" h="119" w="74">
                  <a:moveTo>
                    <a:pt x="1" y="0"/>
                  </a:moveTo>
                  <a:cubicBezTo>
                    <a:pt x="18" y="12"/>
                    <a:pt x="30" y="42"/>
                    <a:pt x="35" y="61"/>
                  </a:cubicBezTo>
                  <a:cubicBezTo>
                    <a:pt x="38" y="72"/>
                    <a:pt x="39" y="119"/>
                    <a:pt x="58" y="118"/>
                  </a:cubicBezTo>
                  <a:cubicBezTo>
                    <a:pt x="74" y="117"/>
                    <a:pt x="52" y="76"/>
                    <a:pt x="48" y="68"/>
                  </a:cubicBezTo>
                  <a:cubicBezTo>
                    <a:pt x="42" y="48"/>
                    <a:pt x="36" y="34"/>
                    <a:pt x="23" y="17"/>
                  </a:cubicBezTo>
                  <a:cubicBezTo>
                    <a:pt x="18" y="12"/>
                    <a:pt x="8" y="1"/>
                    <a:pt x="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4" name="Google Shape;1914;p17"/>
            <p:cNvSpPr/>
            <p:nvPr/>
          </p:nvSpPr>
          <p:spPr>
            <a:xfrm>
              <a:off x="3510" y="1354"/>
              <a:ext cx="67" cy="74"/>
            </a:xfrm>
            <a:custGeom>
              <a:rect b="b" l="l" r="r" t="t"/>
              <a:pathLst>
                <a:path extrusionOk="0" h="58" w="52">
                  <a:moveTo>
                    <a:pt x="1" y="1"/>
                  </a:moveTo>
                  <a:cubicBezTo>
                    <a:pt x="10" y="12"/>
                    <a:pt x="17" y="21"/>
                    <a:pt x="26" y="29"/>
                  </a:cubicBezTo>
                  <a:cubicBezTo>
                    <a:pt x="32" y="34"/>
                    <a:pt x="52" y="45"/>
                    <a:pt x="42" y="50"/>
                  </a:cubicBezTo>
                  <a:cubicBezTo>
                    <a:pt x="25" y="58"/>
                    <a:pt x="5" y="11"/>
                    <a:pt x="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5" name="Google Shape;1915;p17"/>
            <p:cNvSpPr/>
            <p:nvPr/>
          </p:nvSpPr>
          <p:spPr>
            <a:xfrm>
              <a:off x="3461" y="1224"/>
              <a:ext cx="30" cy="109"/>
            </a:xfrm>
            <a:custGeom>
              <a:rect b="b" l="l" r="r" t="t"/>
              <a:pathLst>
                <a:path extrusionOk="0" h="85" w="23">
                  <a:moveTo>
                    <a:pt x="10" y="0"/>
                  </a:moveTo>
                  <a:cubicBezTo>
                    <a:pt x="17" y="12"/>
                    <a:pt x="15" y="28"/>
                    <a:pt x="13" y="41"/>
                  </a:cubicBezTo>
                  <a:cubicBezTo>
                    <a:pt x="12" y="43"/>
                    <a:pt x="0" y="85"/>
                    <a:pt x="16" y="75"/>
                  </a:cubicBezTo>
                  <a:cubicBezTo>
                    <a:pt x="22" y="72"/>
                    <a:pt x="18" y="45"/>
                    <a:pt x="19" y="38"/>
                  </a:cubicBezTo>
                  <a:cubicBezTo>
                    <a:pt x="21" y="25"/>
                    <a:pt x="23" y="11"/>
                    <a:pt x="1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6" name="Google Shape;1916;p17"/>
            <p:cNvSpPr/>
            <p:nvPr/>
          </p:nvSpPr>
          <p:spPr>
            <a:xfrm>
              <a:off x="3324" y="1228"/>
              <a:ext cx="155" cy="92"/>
            </a:xfrm>
            <a:custGeom>
              <a:rect b="b" l="l" r="r" t="t"/>
              <a:pathLst>
                <a:path extrusionOk="0" h="72" w="121">
                  <a:moveTo>
                    <a:pt x="0" y="2"/>
                  </a:moveTo>
                  <a:cubicBezTo>
                    <a:pt x="21" y="8"/>
                    <a:pt x="41" y="6"/>
                    <a:pt x="60" y="20"/>
                  </a:cubicBezTo>
                  <a:cubicBezTo>
                    <a:pt x="68" y="27"/>
                    <a:pt x="74" y="38"/>
                    <a:pt x="79" y="47"/>
                  </a:cubicBezTo>
                  <a:cubicBezTo>
                    <a:pt x="82" y="53"/>
                    <a:pt x="89" y="72"/>
                    <a:pt x="98" y="72"/>
                  </a:cubicBezTo>
                  <a:cubicBezTo>
                    <a:pt x="121" y="71"/>
                    <a:pt x="84" y="30"/>
                    <a:pt x="80" y="25"/>
                  </a:cubicBezTo>
                  <a:cubicBezTo>
                    <a:pt x="64" y="9"/>
                    <a:pt x="48" y="4"/>
                    <a:pt x="26" y="1"/>
                  </a:cubicBezTo>
                  <a:cubicBezTo>
                    <a:pt x="18" y="1"/>
                    <a:pt x="10" y="0"/>
                    <a:pt x="3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7" name="Google Shape;1917;p17"/>
            <p:cNvSpPr/>
            <p:nvPr/>
          </p:nvSpPr>
          <p:spPr>
            <a:xfrm>
              <a:off x="3521" y="1302"/>
              <a:ext cx="34" cy="91"/>
            </a:xfrm>
            <a:custGeom>
              <a:rect b="b" l="l" r="r" t="t"/>
              <a:pathLst>
                <a:path extrusionOk="0" h="71" w="27">
                  <a:moveTo>
                    <a:pt x="24" y="0"/>
                  </a:moveTo>
                  <a:cubicBezTo>
                    <a:pt x="20" y="9"/>
                    <a:pt x="0" y="54"/>
                    <a:pt x="13" y="61"/>
                  </a:cubicBezTo>
                  <a:cubicBezTo>
                    <a:pt x="27" y="71"/>
                    <a:pt x="18" y="40"/>
                    <a:pt x="17" y="37"/>
                  </a:cubicBezTo>
                  <a:cubicBezTo>
                    <a:pt x="17" y="27"/>
                    <a:pt x="24" y="11"/>
                    <a:pt x="24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8" name="Google Shape;1918;p17"/>
            <p:cNvSpPr/>
            <p:nvPr/>
          </p:nvSpPr>
          <p:spPr>
            <a:xfrm>
              <a:off x="3450" y="1271"/>
              <a:ext cx="62" cy="129"/>
            </a:xfrm>
            <a:custGeom>
              <a:rect b="b" l="l" r="r" t="t"/>
              <a:pathLst>
                <a:path extrusionOk="0" h="100" w="48">
                  <a:moveTo>
                    <a:pt x="0" y="0"/>
                  </a:moveTo>
                  <a:cubicBezTo>
                    <a:pt x="17" y="9"/>
                    <a:pt x="21" y="29"/>
                    <a:pt x="24" y="47"/>
                  </a:cubicBezTo>
                  <a:cubicBezTo>
                    <a:pt x="25" y="54"/>
                    <a:pt x="29" y="96"/>
                    <a:pt x="37" y="98"/>
                  </a:cubicBezTo>
                  <a:cubicBezTo>
                    <a:pt x="48" y="100"/>
                    <a:pt x="36" y="56"/>
                    <a:pt x="34" y="51"/>
                  </a:cubicBezTo>
                  <a:cubicBezTo>
                    <a:pt x="32" y="42"/>
                    <a:pt x="30" y="32"/>
                    <a:pt x="26" y="24"/>
                  </a:cubicBezTo>
                  <a:cubicBezTo>
                    <a:pt x="21" y="15"/>
                    <a:pt x="12" y="9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19" name="Google Shape;1919;p17"/>
            <p:cNvSpPr/>
            <p:nvPr/>
          </p:nvSpPr>
          <p:spPr>
            <a:xfrm>
              <a:off x="3483" y="1269"/>
              <a:ext cx="20" cy="63"/>
            </a:xfrm>
            <a:custGeom>
              <a:rect b="b" l="l" r="r" t="t"/>
              <a:pathLst>
                <a:path extrusionOk="0" h="49" w="15">
                  <a:moveTo>
                    <a:pt x="7" y="0"/>
                  </a:moveTo>
                  <a:cubicBezTo>
                    <a:pt x="4" y="9"/>
                    <a:pt x="8" y="15"/>
                    <a:pt x="8" y="24"/>
                  </a:cubicBezTo>
                  <a:cubicBezTo>
                    <a:pt x="8" y="28"/>
                    <a:pt x="0" y="46"/>
                    <a:pt x="4" y="47"/>
                  </a:cubicBezTo>
                  <a:cubicBezTo>
                    <a:pt x="10" y="49"/>
                    <a:pt x="15" y="29"/>
                    <a:pt x="15" y="26"/>
                  </a:cubicBezTo>
                  <a:cubicBezTo>
                    <a:pt x="15" y="17"/>
                    <a:pt x="9" y="9"/>
                    <a:pt x="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0" name="Google Shape;1920;p17"/>
            <p:cNvSpPr/>
            <p:nvPr/>
          </p:nvSpPr>
          <p:spPr>
            <a:xfrm>
              <a:off x="3470" y="1391"/>
              <a:ext cx="85" cy="35"/>
            </a:xfrm>
            <a:custGeom>
              <a:rect b="b" l="l" r="r" t="t"/>
              <a:pathLst>
                <a:path extrusionOk="0" h="27" w="66">
                  <a:moveTo>
                    <a:pt x="0" y="2"/>
                  </a:moveTo>
                  <a:cubicBezTo>
                    <a:pt x="8" y="0"/>
                    <a:pt x="66" y="0"/>
                    <a:pt x="57" y="17"/>
                  </a:cubicBezTo>
                  <a:cubicBezTo>
                    <a:pt x="52" y="27"/>
                    <a:pt x="34" y="12"/>
                    <a:pt x="28" y="9"/>
                  </a:cubicBezTo>
                  <a:cubicBezTo>
                    <a:pt x="19" y="5"/>
                    <a:pt x="11" y="1"/>
                    <a:pt x="1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1" name="Google Shape;1921;p17"/>
            <p:cNvSpPr/>
            <p:nvPr/>
          </p:nvSpPr>
          <p:spPr>
            <a:xfrm>
              <a:off x="3580" y="1094"/>
              <a:ext cx="208" cy="206"/>
            </a:xfrm>
            <a:custGeom>
              <a:rect b="b" l="l" r="r" t="t"/>
              <a:pathLst>
                <a:path extrusionOk="0" h="160" w="162">
                  <a:moveTo>
                    <a:pt x="162" y="0"/>
                  </a:moveTo>
                  <a:cubicBezTo>
                    <a:pt x="145" y="9"/>
                    <a:pt x="130" y="26"/>
                    <a:pt x="115" y="37"/>
                  </a:cubicBezTo>
                  <a:cubicBezTo>
                    <a:pt x="99" y="50"/>
                    <a:pt x="83" y="62"/>
                    <a:pt x="67" y="75"/>
                  </a:cubicBezTo>
                  <a:cubicBezTo>
                    <a:pt x="52" y="87"/>
                    <a:pt x="34" y="100"/>
                    <a:pt x="26" y="118"/>
                  </a:cubicBezTo>
                  <a:cubicBezTo>
                    <a:pt x="22" y="126"/>
                    <a:pt x="22" y="134"/>
                    <a:pt x="15" y="140"/>
                  </a:cubicBezTo>
                  <a:cubicBezTo>
                    <a:pt x="10" y="146"/>
                    <a:pt x="0" y="151"/>
                    <a:pt x="0" y="160"/>
                  </a:cubicBezTo>
                  <a:cubicBezTo>
                    <a:pt x="5" y="153"/>
                    <a:pt x="11" y="146"/>
                    <a:pt x="18" y="142"/>
                  </a:cubicBezTo>
                  <a:cubicBezTo>
                    <a:pt x="25" y="136"/>
                    <a:pt x="32" y="136"/>
                    <a:pt x="40" y="132"/>
                  </a:cubicBezTo>
                  <a:cubicBezTo>
                    <a:pt x="58" y="125"/>
                    <a:pt x="68" y="105"/>
                    <a:pt x="80" y="91"/>
                  </a:cubicBezTo>
                  <a:cubicBezTo>
                    <a:pt x="93" y="75"/>
                    <a:pt x="109" y="64"/>
                    <a:pt x="123" y="49"/>
                  </a:cubicBezTo>
                  <a:cubicBezTo>
                    <a:pt x="138" y="35"/>
                    <a:pt x="147" y="17"/>
                    <a:pt x="160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2" name="Google Shape;1922;p17"/>
            <p:cNvSpPr/>
            <p:nvPr/>
          </p:nvSpPr>
          <p:spPr>
            <a:xfrm>
              <a:off x="3568" y="1212"/>
              <a:ext cx="34" cy="75"/>
            </a:xfrm>
            <a:custGeom>
              <a:rect b="b" l="l" r="r" t="t"/>
              <a:pathLst>
                <a:path extrusionOk="0" h="58" w="26">
                  <a:moveTo>
                    <a:pt x="19" y="0"/>
                  </a:moveTo>
                  <a:cubicBezTo>
                    <a:pt x="21" y="10"/>
                    <a:pt x="20" y="19"/>
                    <a:pt x="16" y="28"/>
                  </a:cubicBezTo>
                  <a:cubicBezTo>
                    <a:pt x="12" y="37"/>
                    <a:pt x="0" y="48"/>
                    <a:pt x="7" y="58"/>
                  </a:cubicBezTo>
                  <a:cubicBezTo>
                    <a:pt x="19" y="52"/>
                    <a:pt x="26" y="11"/>
                    <a:pt x="1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3" name="Google Shape;1923;p17"/>
            <p:cNvSpPr/>
            <p:nvPr/>
          </p:nvSpPr>
          <p:spPr>
            <a:xfrm>
              <a:off x="3598" y="1311"/>
              <a:ext cx="18" cy="34"/>
            </a:xfrm>
            <a:custGeom>
              <a:rect b="b" l="l" r="r" t="t"/>
              <a:pathLst>
                <a:path extrusionOk="0" h="26" w="14">
                  <a:moveTo>
                    <a:pt x="2" y="0"/>
                  </a:moveTo>
                  <a:cubicBezTo>
                    <a:pt x="8" y="7"/>
                    <a:pt x="0" y="26"/>
                    <a:pt x="14" y="24"/>
                  </a:cubicBezTo>
                  <a:cubicBezTo>
                    <a:pt x="8" y="16"/>
                    <a:pt x="11" y="2"/>
                    <a:pt x="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4" name="Google Shape;1924;p17"/>
            <p:cNvSpPr/>
            <p:nvPr/>
          </p:nvSpPr>
          <p:spPr>
            <a:xfrm>
              <a:off x="3745" y="1433"/>
              <a:ext cx="131" cy="297"/>
            </a:xfrm>
            <a:custGeom>
              <a:rect b="b" l="l" r="r" t="t"/>
              <a:pathLst>
                <a:path extrusionOk="0" h="231" w="102">
                  <a:moveTo>
                    <a:pt x="102" y="0"/>
                  </a:moveTo>
                  <a:cubicBezTo>
                    <a:pt x="83" y="37"/>
                    <a:pt x="70" y="77"/>
                    <a:pt x="62" y="117"/>
                  </a:cubicBezTo>
                  <a:cubicBezTo>
                    <a:pt x="58" y="137"/>
                    <a:pt x="50" y="156"/>
                    <a:pt x="49" y="175"/>
                  </a:cubicBezTo>
                  <a:cubicBezTo>
                    <a:pt x="48" y="185"/>
                    <a:pt x="50" y="195"/>
                    <a:pt x="49" y="204"/>
                  </a:cubicBezTo>
                  <a:cubicBezTo>
                    <a:pt x="48" y="216"/>
                    <a:pt x="41" y="219"/>
                    <a:pt x="30" y="223"/>
                  </a:cubicBezTo>
                  <a:cubicBezTo>
                    <a:pt x="24" y="226"/>
                    <a:pt x="9" y="231"/>
                    <a:pt x="4" y="225"/>
                  </a:cubicBezTo>
                  <a:cubicBezTo>
                    <a:pt x="0" y="220"/>
                    <a:pt x="6" y="204"/>
                    <a:pt x="8" y="199"/>
                  </a:cubicBezTo>
                  <a:cubicBezTo>
                    <a:pt x="13" y="177"/>
                    <a:pt x="20" y="156"/>
                    <a:pt x="29" y="136"/>
                  </a:cubicBezTo>
                  <a:cubicBezTo>
                    <a:pt x="47" y="96"/>
                    <a:pt x="70" y="56"/>
                    <a:pt x="91" y="17"/>
                  </a:cubicBezTo>
                  <a:cubicBezTo>
                    <a:pt x="94" y="12"/>
                    <a:pt x="98" y="7"/>
                    <a:pt x="101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5" name="Google Shape;1925;p17"/>
            <p:cNvSpPr/>
            <p:nvPr/>
          </p:nvSpPr>
          <p:spPr>
            <a:xfrm>
              <a:off x="3764" y="1723"/>
              <a:ext cx="57" cy="117"/>
            </a:xfrm>
            <a:custGeom>
              <a:rect b="b" l="l" r="r" t="t"/>
              <a:pathLst>
                <a:path extrusionOk="0" h="91" w="44">
                  <a:moveTo>
                    <a:pt x="43" y="0"/>
                  </a:moveTo>
                  <a:cubicBezTo>
                    <a:pt x="39" y="16"/>
                    <a:pt x="33" y="33"/>
                    <a:pt x="26" y="49"/>
                  </a:cubicBezTo>
                  <a:cubicBezTo>
                    <a:pt x="22" y="56"/>
                    <a:pt x="18" y="65"/>
                    <a:pt x="15" y="72"/>
                  </a:cubicBezTo>
                  <a:cubicBezTo>
                    <a:pt x="11" y="78"/>
                    <a:pt x="0" y="88"/>
                    <a:pt x="14" y="89"/>
                  </a:cubicBezTo>
                  <a:cubicBezTo>
                    <a:pt x="29" y="91"/>
                    <a:pt x="44" y="15"/>
                    <a:pt x="44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6" name="Google Shape;1926;p17"/>
            <p:cNvSpPr/>
            <p:nvPr/>
          </p:nvSpPr>
          <p:spPr>
            <a:xfrm>
              <a:off x="3781" y="1735"/>
              <a:ext cx="68" cy="147"/>
            </a:xfrm>
            <a:custGeom>
              <a:rect b="b" l="l" r="r" t="t"/>
              <a:pathLst>
                <a:path extrusionOk="0" h="114" w="53">
                  <a:moveTo>
                    <a:pt x="53" y="0"/>
                  </a:moveTo>
                  <a:cubicBezTo>
                    <a:pt x="35" y="37"/>
                    <a:pt x="12" y="75"/>
                    <a:pt x="0" y="114"/>
                  </a:cubicBezTo>
                  <a:cubicBezTo>
                    <a:pt x="3" y="114"/>
                    <a:pt x="26" y="108"/>
                    <a:pt x="27" y="106"/>
                  </a:cubicBezTo>
                  <a:cubicBezTo>
                    <a:pt x="29" y="104"/>
                    <a:pt x="28" y="93"/>
                    <a:pt x="29" y="90"/>
                  </a:cubicBezTo>
                  <a:cubicBezTo>
                    <a:pt x="29" y="83"/>
                    <a:pt x="32" y="77"/>
                    <a:pt x="34" y="69"/>
                  </a:cubicBezTo>
                  <a:cubicBezTo>
                    <a:pt x="38" y="57"/>
                    <a:pt x="42" y="44"/>
                    <a:pt x="46" y="32"/>
                  </a:cubicBezTo>
                  <a:cubicBezTo>
                    <a:pt x="49" y="24"/>
                    <a:pt x="49" y="17"/>
                    <a:pt x="53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7" name="Google Shape;1927;p17"/>
            <p:cNvSpPr/>
            <p:nvPr/>
          </p:nvSpPr>
          <p:spPr>
            <a:xfrm>
              <a:off x="3732" y="1675"/>
              <a:ext cx="53" cy="381"/>
            </a:xfrm>
            <a:custGeom>
              <a:rect b="b" l="l" r="r" t="t"/>
              <a:pathLst>
                <a:path extrusionOk="0" h="296" w="41">
                  <a:moveTo>
                    <a:pt x="5" y="4"/>
                  </a:moveTo>
                  <a:cubicBezTo>
                    <a:pt x="0" y="13"/>
                    <a:pt x="15" y="44"/>
                    <a:pt x="17" y="55"/>
                  </a:cubicBezTo>
                  <a:cubicBezTo>
                    <a:pt x="21" y="74"/>
                    <a:pt x="25" y="92"/>
                    <a:pt x="28" y="111"/>
                  </a:cubicBezTo>
                  <a:cubicBezTo>
                    <a:pt x="32" y="149"/>
                    <a:pt x="33" y="178"/>
                    <a:pt x="27" y="216"/>
                  </a:cubicBezTo>
                  <a:cubicBezTo>
                    <a:pt x="25" y="225"/>
                    <a:pt x="22" y="238"/>
                    <a:pt x="20" y="247"/>
                  </a:cubicBezTo>
                  <a:cubicBezTo>
                    <a:pt x="18" y="256"/>
                    <a:pt x="11" y="267"/>
                    <a:pt x="10" y="274"/>
                  </a:cubicBezTo>
                  <a:cubicBezTo>
                    <a:pt x="9" y="279"/>
                    <a:pt x="14" y="296"/>
                    <a:pt x="20" y="295"/>
                  </a:cubicBezTo>
                  <a:cubicBezTo>
                    <a:pt x="30" y="293"/>
                    <a:pt x="25" y="276"/>
                    <a:pt x="25" y="270"/>
                  </a:cubicBezTo>
                  <a:cubicBezTo>
                    <a:pt x="25" y="252"/>
                    <a:pt x="31" y="234"/>
                    <a:pt x="31" y="216"/>
                  </a:cubicBezTo>
                  <a:cubicBezTo>
                    <a:pt x="32" y="200"/>
                    <a:pt x="35" y="180"/>
                    <a:pt x="38" y="164"/>
                  </a:cubicBezTo>
                  <a:cubicBezTo>
                    <a:pt x="39" y="156"/>
                    <a:pt x="41" y="154"/>
                    <a:pt x="39" y="145"/>
                  </a:cubicBezTo>
                  <a:cubicBezTo>
                    <a:pt x="37" y="139"/>
                    <a:pt x="36" y="133"/>
                    <a:pt x="35" y="126"/>
                  </a:cubicBezTo>
                  <a:cubicBezTo>
                    <a:pt x="33" y="113"/>
                    <a:pt x="34" y="98"/>
                    <a:pt x="30" y="85"/>
                  </a:cubicBezTo>
                  <a:cubicBezTo>
                    <a:pt x="25" y="71"/>
                    <a:pt x="21" y="60"/>
                    <a:pt x="20" y="45"/>
                  </a:cubicBezTo>
                  <a:cubicBezTo>
                    <a:pt x="19" y="31"/>
                    <a:pt x="10" y="0"/>
                    <a:pt x="6" y="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8" name="Google Shape;1928;p17"/>
            <p:cNvSpPr/>
            <p:nvPr/>
          </p:nvSpPr>
          <p:spPr>
            <a:xfrm>
              <a:off x="3739" y="1887"/>
              <a:ext cx="36" cy="54"/>
            </a:xfrm>
            <a:custGeom>
              <a:rect b="b" l="l" r="r" t="t"/>
              <a:pathLst>
                <a:path extrusionOk="0" h="42" w="28">
                  <a:moveTo>
                    <a:pt x="16" y="0"/>
                  </a:moveTo>
                  <a:cubicBezTo>
                    <a:pt x="21" y="10"/>
                    <a:pt x="0" y="39"/>
                    <a:pt x="19" y="41"/>
                  </a:cubicBezTo>
                  <a:cubicBezTo>
                    <a:pt x="28" y="42"/>
                    <a:pt x="23" y="10"/>
                    <a:pt x="17" y="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29" name="Google Shape;1929;p17"/>
            <p:cNvSpPr/>
            <p:nvPr/>
          </p:nvSpPr>
          <p:spPr>
            <a:xfrm>
              <a:off x="3760" y="1944"/>
              <a:ext cx="55" cy="132"/>
            </a:xfrm>
            <a:custGeom>
              <a:rect b="b" l="l" r="r" t="t"/>
              <a:pathLst>
                <a:path extrusionOk="0" h="103" w="43">
                  <a:moveTo>
                    <a:pt x="36" y="0"/>
                  </a:moveTo>
                  <a:cubicBezTo>
                    <a:pt x="37" y="20"/>
                    <a:pt x="25" y="41"/>
                    <a:pt x="16" y="58"/>
                  </a:cubicBezTo>
                  <a:cubicBezTo>
                    <a:pt x="12" y="66"/>
                    <a:pt x="7" y="75"/>
                    <a:pt x="3" y="84"/>
                  </a:cubicBezTo>
                  <a:cubicBezTo>
                    <a:pt x="0" y="91"/>
                    <a:pt x="0" y="87"/>
                    <a:pt x="3" y="93"/>
                  </a:cubicBezTo>
                  <a:cubicBezTo>
                    <a:pt x="4" y="96"/>
                    <a:pt x="10" y="100"/>
                    <a:pt x="12" y="103"/>
                  </a:cubicBezTo>
                  <a:cubicBezTo>
                    <a:pt x="16" y="98"/>
                    <a:pt x="18" y="87"/>
                    <a:pt x="21" y="81"/>
                  </a:cubicBezTo>
                  <a:cubicBezTo>
                    <a:pt x="25" y="71"/>
                    <a:pt x="29" y="62"/>
                    <a:pt x="32" y="53"/>
                  </a:cubicBezTo>
                  <a:cubicBezTo>
                    <a:pt x="38" y="36"/>
                    <a:pt x="43" y="17"/>
                    <a:pt x="3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0" name="Google Shape;1930;p17"/>
            <p:cNvSpPr/>
            <p:nvPr/>
          </p:nvSpPr>
          <p:spPr>
            <a:xfrm>
              <a:off x="3813" y="1795"/>
              <a:ext cx="68" cy="195"/>
            </a:xfrm>
            <a:custGeom>
              <a:rect b="b" l="l" r="r" t="t"/>
              <a:pathLst>
                <a:path extrusionOk="0" h="152" w="53">
                  <a:moveTo>
                    <a:pt x="50" y="0"/>
                  </a:moveTo>
                  <a:cubicBezTo>
                    <a:pt x="49" y="23"/>
                    <a:pt x="40" y="48"/>
                    <a:pt x="29" y="69"/>
                  </a:cubicBezTo>
                  <a:cubicBezTo>
                    <a:pt x="23" y="83"/>
                    <a:pt x="0" y="111"/>
                    <a:pt x="6" y="125"/>
                  </a:cubicBezTo>
                  <a:cubicBezTo>
                    <a:pt x="15" y="152"/>
                    <a:pt x="29" y="101"/>
                    <a:pt x="33" y="93"/>
                  </a:cubicBezTo>
                  <a:cubicBezTo>
                    <a:pt x="41" y="75"/>
                    <a:pt x="48" y="58"/>
                    <a:pt x="51" y="38"/>
                  </a:cubicBezTo>
                  <a:cubicBezTo>
                    <a:pt x="53" y="25"/>
                    <a:pt x="51" y="13"/>
                    <a:pt x="5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1" name="Google Shape;1931;p17"/>
            <p:cNvSpPr/>
            <p:nvPr/>
          </p:nvSpPr>
          <p:spPr>
            <a:xfrm>
              <a:off x="3876" y="1617"/>
              <a:ext cx="174" cy="224"/>
            </a:xfrm>
            <a:custGeom>
              <a:rect b="b" l="l" r="r" t="t"/>
              <a:pathLst>
                <a:path extrusionOk="0" h="174" w="135">
                  <a:moveTo>
                    <a:pt x="135" y="0"/>
                  </a:moveTo>
                  <a:cubicBezTo>
                    <a:pt x="125" y="7"/>
                    <a:pt x="118" y="18"/>
                    <a:pt x="111" y="28"/>
                  </a:cubicBezTo>
                  <a:cubicBezTo>
                    <a:pt x="104" y="37"/>
                    <a:pt x="98" y="45"/>
                    <a:pt x="89" y="54"/>
                  </a:cubicBezTo>
                  <a:cubicBezTo>
                    <a:pt x="72" y="71"/>
                    <a:pt x="58" y="90"/>
                    <a:pt x="42" y="109"/>
                  </a:cubicBezTo>
                  <a:cubicBezTo>
                    <a:pt x="37" y="116"/>
                    <a:pt x="0" y="153"/>
                    <a:pt x="7" y="163"/>
                  </a:cubicBezTo>
                  <a:cubicBezTo>
                    <a:pt x="15" y="174"/>
                    <a:pt x="52" y="141"/>
                    <a:pt x="57" y="135"/>
                  </a:cubicBezTo>
                  <a:cubicBezTo>
                    <a:pt x="75" y="116"/>
                    <a:pt x="86" y="89"/>
                    <a:pt x="97" y="66"/>
                  </a:cubicBezTo>
                  <a:cubicBezTo>
                    <a:pt x="103" y="54"/>
                    <a:pt x="109" y="45"/>
                    <a:pt x="115" y="33"/>
                  </a:cubicBezTo>
                  <a:cubicBezTo>
                    <a:pt x="122" y="22"/>
                    <a:pt x="126" y="10"/>
                    <a:pt x="135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2" name="Google Shape;1932;p17"/>
            <p:cNvSpPr/>
            <p:nvPr/>
          </p:nvSpPr>
          <p:spPr>
            <a:xfrm>
              <a:off x="3801" y="1611"/>
              <a:ext cx="71" cy="290"/>
            </a:xfrm>
            <a:custGeom>
              <a:rect b="b" l="l" r="r" t="t"/>
              <a:pathLst>
                <a:path extrusionOk="0" h="226" w="55">
                  <a:moveTo>
                    <a:pt x="4" y="0"/>
                  </a:moveTo>
                  <a:cubicBezTo>
                    <a:pt x="0" y="20"/>
                    <a:pt x="9" y="43"/>
                    <a:pt x="11" y="63"/>
                  </a:cubicBezTo>
                  <a:cubicBezTo>
                    <a:pt x="13" y="83"/>
                    <a:pt x="17" y="102"/>
                    <a:pt x="22" y="122"/>
                  </a:cubicBezTo>
                  <a:cubicBezTo>
                    <a:pt x="28" y="143"/>
                    <a:pt x="37" y="162"/>
                    <a:pt x="46" y="181"/>
                  </a:cubicBezTo>
                  <a:cubicBezTo>
                    <a:pt x="51" y="190"/>
                    <a:pt x="55" y="199"/>
                    <a:pt x="55" y="209"/>
                  </a:cubicBezTo>
                  <a:cubicBezTo>
                    <a:pt x="55" y="226"/>
                    <a:pt x="49" y="217"/>
                    <a:pt x="43" y="207"/>
                  </a:cubicBezTo>
                  <a:cubicBezTo>
                    <a:pt x="35" y="192"/>
                    <a:pt x="25" y="179"/>
                    <a:pt x="19" y="163"/>
                  </a:cubicBezTo>
                  <a:cubicBezTo>
                    <a:pt x="13" y="147"/>
                    <a:pt x="11" y="132"/>
                    <a:pt x="7" y="116"/>
                  </a:cubicBezTo>
                  <a:cubicBezTo>
                    <a:pt x="5" y="99"/>
                    <a:pt x="0" y="84"/>
                    <a:pt x="0" y="67"/>
                  </a:cubicBezTo>
                  <a:cubicBezTo>
                    <a:pt x="0" y="53"/>
                    <a:pt x="4" y="36"/>
                    <a:pt x="0" y="2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3" name="Google Shape;1933;p17"/>
            <p:cNvSpPr/>
            <p:nvPr/>
          </p:nvSpPr>
          <p:spPr>
            <a:xfrm>
              <a:off x="3808" y="1855"/>
              <a:ext cx="131" cy="126"/>
            </a:xfrm>
            <a:custGeom>
              <a:rect b="b" l="l" r="r" t="t"/>
              <a:pathLst>
                <a:path extrusionOk="0" h="98" w="102">
                  <a:moveTo>
                    <a:pt x="102" y="0"/>
                  </a:moveTo>
                  <a:cubicBezTo>
                    <a:pt x="86" y="15"/>
                    <a:pt x="68" y="33"/>
                    <a:pt x="50" y="49"/>
                  </a:cubicBezTo>
                  <a:cubicBezTo>
                    <a:pt x="33" y="65"/>
                    <a:pt x="19" y="85"/>
                    <a:pt x="0" y="98"/>
                  </a:cubicBezTo>
                  <a:cubicBezTo>
                    <a:pt x="39" y="74"/>
                    <a:pt x="77" y="38"/>
                    <a:pt x="10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4" name="Google Shape;1934;p17"/>
            <p:cNvSpPr/>
            <p:nvPr/>
          </p:nvSpPr>
          <p:spPr>
            <a:xfrm>
              <a:off x="3958" y="1751"/>
              <a:ext cx="58" cy="86"/>
            </a:xfrm>
            <a:custGeom>
              <a:rect b="b" l="l" r="r" t="t"/>
              <a:pathLst>
                <a:path extrusionOk="0" h="67" w="45">
                  <a:moveTo>
                    <a:pt x="45" y="0"/>
                  </a:moveTo>
                  <a:cubicBezTo>
                    <a:pt x="30" y="21"/>
                    <a:pt x="10" y="39"/>
                    <a:pt x="0" y="62"/>
                  </a:cubicBezTo>
                  <a:cubicBezTo>
                    <a:pt x="16" y="67"/>
                    <a:pt x="18" y="53"/>
                    <a:pt x="23" y="41"/>
                  </a:cubicBezTo>
                  <a:cubicBezTo>
                    <a:pt x="29" y="28"/>
                    <a:pt x="40" y="14"/>
                    <a:pt x="45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5" name="Google Shape;1935;p17"/>
            <p:cNvSpPr/>
            <p:nvPr/>
          </p:nvSpPr>
          <p:spPr>
            <a:xfrm>
              <a:off x="3866" y="1711"/>
              <a:ext cx="52" cy="154"/>
            </a:xfrm>
            <a:custGeom>
              <a:rect b="b" l="l" r="r" t="t"/>
              <a:pathLst>
                <a:path extrusionOk="0" h="120" w="41">
                  <a:moveTo>
                    <a:pt x="40" y="1"/>
                  </a:moveTo>
                  <a:cubicBezTo>
                    <a:pt x="37" y="14"/>
                    <a:pt x="33" y="23"/>
                    <a:pt x="30" y="34"/>
                  </a:cubicBezTo>
                  <a:cubicBezTo>
                    <a:pt x="27" y="43"/>
                    <a:pt x="25" y="53"/>
                    <a:pt x="22" y="63"/>
                  </a:cubicBezTo>
                  <a:cubicBezTo>
                    <a:pt x="16" y="83"/>
                    <a:pt x="1" y="100"/>
                    <a:pt x="0" y="120"/>
                  </a:cubicBezTo>
                  <a:cubicBezTo>
                    <a:pt x="16" y="113"/>
                    <a:pt x="24" y="77"/>
                    <a:pt x="28" y="61"/>
                  </a:cubicBezTo>
                  <a:cubicBezTo>
                    <a:pt x="33" y="42"/>
                    <a:pt x="40" y="20"/>
                    <a:pt x="4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6" name="Google Shape;1936;p17"/>
            <p:cNvSpPr/>
            <p:nvPr/>
          </p:nvSpPr>
          <p:spPr>
            <a:xfrm>
              <a:off x="3846" y="1832"/>
              <a:ext cx="93" cy="100"/>
            </a:xfrm>
            <a:custGeom>
              <a:rect b="b" l="l" r="r" t="t"/>
              <a:pathLst>
                <a:path extrusionOk="0" h="78" w="72">
                  <a:moveTo>
                    <a:pt x="72" y="0"/>
                  </a:moveTo>
                  <a:cubicBezTo>
                    <a:pt x="52" y="27"/>
                    <a:pt x="21" y="44"/>
                    <a:pt x="0" y="69"/>
                  </a:cubicBezTo>
                  <a:cubicBezTo>
                    <a:pt x="17" y="78"/>
                    <a:pt x="33" y="60"/>
                    <a:pt x="41" y="47"/>
                  </a:cubicBezTo>
                  <a:cubicBezTo>
                    <a:pt x="50" y="31"/>
                    <a:pt x="64" y="17"/>
                    <a:pt x="7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7" name="Google Shape;1937;p17"/>
            <p:cNvSpPr/>
            <p:nvPr/>
          </p:nvSpPr>
          <p:spPr>
            <a:xfrm>
              <a:off x="3818" y="1897"/>
              <a:ext cx="89" cy="156"/>
            </a:xfrm>
            <a:custGeom>
              <a:rect b="b" l="l" r="r" t="t"/>
              <a:pathLst>
                <a:path extrusionOk="0" h="121" w="69">
                  <a:moveTo>
                    <a:pt x="69" y="0"/>
                  </a:moveTo>
                  <a:cubicBezTo>
                    <a:pt x="60" y="19"/>
                    <a:pt x="52" y="38"/>
                    <a:pt x="40" y="56"/>
                  </a:cubicBezTo>
                  <a:cubicBezTo>
                    <a:pt x="29" y="74"/>
                    <a:pt x="7" y="90"/>
                    <a:pt x="0" y="110"/>
                  </a:cubicBezTo>
                  <a:cubicBezTo>
                    <a:pt x="25" y="121"/>
                    <a:pt x="35" y="85"/>
                    <a:pt x="42" y="67"/>
                  </a:cubicBezTo>
                  <a:cubicBezTo>
                    <a:pt x="51" y="45"/>
                    <a:pt x="61" y="23"/>
                    <a:pt x="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8" name="Google Shape;1938;p17"/>
            <p:cNvSpPr/>
            <p:nvPr/>
          </p:nvSpPr>
          <p:spPr>
            <a:xfrm>
              <a:off x="3716" y="2039"/>
              <a:ext cx="27" cy="105"/>
            </a:xfrm>
            <a:custGeom>
              <a:rect b="b" l="l" r="r" t="t"/>
              <a:pathLst>
                <a:path extrusionOk="0" h="82" w="21">
                  <a:moveTo>
                    <a:pt x="10" y="0"/>
                  </a:moveTo>
                  <a:cubicBezTo>
                    <a:pt x="8" y="15"/>
                    <a:pt x="8" y="30"/>
                    <a:pt x="6" y="45"/>
                  </a:cubicBezTo>
                  <a:cubicBezTo>
                    <a:pt x="5" y="58"/>
                    <a:pt x="2" y="71"/>
                    <a:pt x="0" y="82"/>
                  </a:cubicBezTo>
                  <a:cubicBezTo>
                    <a:pt x="21" y="71"/>
                    <a:pt x="14" y="22"/>
                    <a:pt x="12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39" name="Google Shape;1939;p17"/>
            <p:cNvSpPr/>
            <p:nvPr/>
          </p:nvSpPr>
          <p:spPr>
            <a:xfrm>
              <a:off x="3710" y="2047"/>
              <a:ext cx="69" cy="160"/>
            </a:xfrm>
            <a:custGeom>
              <a:rect b="b" l="l" r="r" t="t"/>
              <a:pathLst>
                <a:path extrusionOk="0" h="125" w="54">
                  <a:moveTo>
                    <a:pt x="54" y="0"/>
                  </a:moveTo>
                  <a:cubicBezTo>
                    <a:pt x="45" y="21"/>
                    <a:pt x="39" y="42"/>
                    <a:pt x="28" y="63"/>
                  </a:cubicBezTo>
                  <a:cubicBezTo>
                    <a:pt x="23" y="72"/>
                    <a:pt x="20" y="82"/>
                    <a:pt x="15" y="91"/>
                  </a:cubicBezTo>
                  <a:cubicBezTo>
                    <a:pt x="12" y="98"/>
                    <a:pt x="0" y="111"/>
                    <a:pt x="1" y="118"/>
                  </a:cubicBezTo>
                  <a:cubicBezTo>
                    <a:pt x="1" y="125"/>
                    <a:pt x="1" y="123"/>
                    <a:pt x="8" y="124"/>
                  </a:cubicBezTo>
                  <a:cubicBezTo>
                    <a:pt x="15" y="125"/>
                    <a:pt x="11" y="125"/>
                    <a:pt x="17" y="120"/>
                  </a:cubicBezTo>
                  <a:cubicBezTo>
                    <a:pt x="28" y="112"/>
                    <a:pt x="23" y="107"/>
                    <a:pt x="24" y="96"/>
                  </a:cubicBezTo>
                  <a:cubicBezTo>
                    <a:pt x="27" y="77"/>
                    <a:pt x="37" y="56"/>
                    <a:pt x="44" y="38"/>
                  </a:cubicBezTo>
                  <a:cubicBezTo>
                    <a:pt x="48" y="28"/>
                    <a:pt x="51" y="18"/>
                    <a:pt x="53" y="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0" name="Google Shape;1940;p17"/>
            <p:cNvSpPr/>
            <p:nvPr/>
          </p:nvSpPr>
          <p:spPr>
            <a:xfrm>
              <a:off x="3854" y="1969"/>
              <a:ext cx="304" cy="70"/>
            </a:xfrm>
            <a:custGeom>
              <a:rect b="b" l="l" r="r" t="t"/>
              <a:pathLst>
                <a:path extrusionOk="0" h="54" w="236">
                  <a:moveTo>
                    <a:pt x="236" y="17"/>
                  </a:moveTo>
                  <a:cubicBezTo>
                    <a:pt x="217" y="11"/>
                    <a:pt x="195" y="6"/>
                    <a:pt x="175" y="3"/>
                  </a:cubicBezTo>
                  <a:cubicBezTo>
                    <a:pt x="155" y="0"/>
                    <a:pt x="133" y="0"/>
                    <a:pt x="113" y="0"/>
                  </a:cubicBezTo>
                  <a:cubicBezTo>
                    <a:pt x="95" y="0"/>
                    <a:pt x="74" y="5"/>
                    <a:pt x="57" y="10"/>
                  </a:cubicBezTo>
                  <a:cubicBezTo>
                    <a:pt x="48" y="13"/>
                    <a:pt x="39" y="15"/>
                    <a:pt x="30" y="19"/>
                  </a:cubicBezTo>
                  <a:cubicBezTo>
                    <a:pt x="26" y="22"/>
                    <a:pt x="5" y="30"/>
                    <a:pt x="3" y="33"/>
                  </a:cubicBezTo>
                  <a:cubicBezTo>
                    <a:pt x="3" y="33"/>
                    <a:pt x="0" y="34"/>
                    <a:pt x="0" y="34"/>
                  </a:cubicBezTo>
                  <a:cubicBezTo>
                    <a:pt x="30" y="54"/>
                    <a:pt x="83" y="45"/>
                    <a:pt x="114" y="36"/>
                  </a:cubicBezTo>
                  <a:cubicBezTo>
                    <a:pt x="134" y="30"/>
                    <a:pt x="154" y="24"/>
                    <a:pt x="174" y="22"/>
                  </a:cubicBezTo>
                  <a:cubicBezTo>
                    <a:pt x="192" y="20"/>
                    <a:pt x="219" y="13"/>
                    <a:pt x="235" y="17"/>
                  </a:cubicBezTo>
                  <a:cubicBezTo>
                    <a:pt x="236" y="17"/>
                    <a:pt x="235" y="17"/>
                    <a:pt x="235" y="1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1" name="Google Shape;1941;p17"/>
            <p:cNvSpPr/>
            <p:nvPr/>
          </p:nvSpPr>
          <p:spPr>
            <a:xfrm>
              <a:off x="3728" y="1976"/>
              <a:ext cx="162" cy="152"/>
            </a:xfrm>
            <a:custGeom>
              <a:rect b="b" l="l" r="r" t="t"/>
              <a:pathLst>
                <a:path extrusionOk="0" h="118" w="126">
                  <a:moveTo>
                    <a:pt x="126" y="0"/>
                  </a:moveTo>
                  <a:cubicBezTo>
                    <a:pt x="88" y="23"/>
                    <a:pt x="54" y="53"/>
                    <a:pt x="22" y="84"/>
                  </a:cubicBezTo>
                  <a:cubicBezTo>
                    <a:pt x="15" y="90"/>
                    <a:pt x="0" y="99"/>
                    <a:pt x="6" y="106"/>
                  </a:cubicBezTo>
                  <a:cubicBezTo>
                    <a:pt x="15" y="118"/>
                    <a:pt x="24" y="104"/>
                    <a:pt x="28" y="97"/>
                  </a:cubicBezTo>
                  <a:cubicBezTo>
                    <a:pt x="41" y="75"/>
                    <a:pt x="56" y="67"/>
                    <a:pt x="72" y="48"/>
                  </a:cubicBezTo>
                  <a:cubicBezTo>
                    <a:pt x="83" y="35"/>
                    <a:pt x="106" y="17"/>
                    <a:pt x="12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2" name="Google Shape;1942;p17"/>
            <p:cNvSpPr/>
            <p:nvPr/>
          </p:nvSpPr>
          <p:spPr>
            <a:xfrm>
              <a:off x="3730" y="1975"/>
              <a:ext cx="163" cy="146"/>
            </a:xfrm>
            <a:custGeom>
              <a:rect b="b" l="l" r="r" t="t"/>
              <a:pathLst>
                <a:path extrusionOk="0" h="114" w="126">
                  <a:moveTo>
                    <a:pt x="123" y="2"/>
                  </a:moveTo>
                  <a:cubicBezTo>
                    <a:pt x="94" y="19"/>
                    <a:pt x="68" y="39"/>
                    <a:pt x="44" y="62"/>
                  </a:cubicBezTo>
                  <a:cubicBezTo>
                    <a:pt x="32" y="72"/>
                    <a:pt x="21" y="83"/>
                    <a:pt x="9" y="93"/>
                  </a:cubicBezTo>
                  <a:cubicBezTo>
                    <a:pt x="5" y="97"/>
                    <a:pt x="0" y="101"/>
                    <a:pt x="1" y="107"/>
                  </a:cubicBezTo>
                  <a:cubicBezTo>
                    <a:pt x="2" y="113"/>
                    <a:pt x="10" y="114"/>
                    <a:pt x="14" y="112"/>
                  </a:cubicBezTo>
                  <a:cubicBezTo>
                    <a:pt x="18" y="109"/>
                    <a:pt x="21" y="107"/>
                    <a:pt x="24" y="103"/>
                  </a:cubicBezTo>
                  <a:cubicBezTo>
                    <a:pt x="29" y="97"/>
                    <a:pt x="32" y="90"/>
                    <a:pt x="37" y="83"/>
                  </a:cubicBezTo>
                  <a:cubicBezTo>
                    <a:pt x="42" y="77"/>
                    <a:pt x="48" y="72"/>
                    <a:pt x="54" y="66"/>
                  </a:cubicBezTo>
                  <a:cubicBezTo>
                    <a:pt x="65" y="56"/>
                    <a:pt x="74" y="45"/>
                    <a:pt x="84" y="35"/>
                  </a:cubicBezTo>
                  <a:cubicBezTo>
                    <a:pt x="97" y="23"/>
                    <a:pt x="111" y="13"/>
                    <a:pt x="124" y="2"/>
                  </a:cubicBezTo>
                  <a:cubicBezTo>
                    <a:pt x="123" y="3"/>
                    <a:pt x="122" y="4"/>
                    <a:pt x="121" y="4"/>
                  </a:cubicBezTo>
                  <a:cubicBezTo>
                    <a:pt x="100" y="20"/>
                    <a:pt x="81" y="36"/>
                    <a:pt x="64" y="55"/>
                  </a:cubicBezTo>
                  <a:cubicBezTo>
                    <a:pt x="55" y="65"/>
                    <a:pt x="45" y="73"/>
                    <a:pt x="36" y="83"/>
                  </a:cubicBezTo>
                  <a:cubicBezTo>
                    <a:pt x="28" y="92"/>
                    <a:pt x="24" y="105"/>
                    <a:pt x="14" y="112"/>
                  </a:cubicBezTo>
                  <a:cubicBezTo>
                    <a:pt x="15" y="111"/>
                    <a:pt x="16" y="110"/>
                    <a:pt x="17" y="110"/>
                  </a:cubicBezTo>
                  <a:cubicBezTo>
                    <a:pt x="12" y="113"/>
                    <a:pt x="8" y="110"/>
                    <a:pt x="5" y="105"/>
                  </a:cubicBezTo>
                  <a:cubicBezTo>
                    <a:pt x="2" y="101"/>
                    <a:pt x="8" y="95"/>
                    <a:pt x="11" y="93"/>
                  </a:cubicBezTo>
                  <a:cubicBezTo>
                    <a:pt x="21" y="83"/>
                    <a:pt x="32" y="74"/>
                    <a:pt x="42" y="64"/>
                  </a:cubicBezTo>
                  <a:cubicBezTo>
                    <a:pt x="68" y="40"/>
                    <a:pt x="96" y="18"/>
                    <a:pt x="126" y="0"/>
                  </a:cubicBezTo>
                  <a:cubicBezTo>
                    <a:pt x="126" y="0"/>
                    <a:pt x="124" y="1"/>
                    <a:pt x="12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3" name="Google Shape;1943;p17"/>
            <p:cNvSpPr/>
            <p:nvPr/>
          </p:nvSpPr>
          <p:spPr>
            <a:xfrm>
              <a:off x="4012" y="1570"/>
              <a:ext cx="139" cy="252"/>
            </a:xfrm>
            <a:custGeom>
              <a:rect b="b" l="l" r="r" t="t"/>
              <a:pathLst>
                <a:path extrusionOk="0" h="196" w="108">
                  <a:moveTo>
                    <a:pt x="108" y="0"/>
                  </a:moveTo>
                  <a:cubicBezTo>
                    <a:pt x="93" y="34"/>
                    <a:pt x="76" y="69"/>
                    <a:pt x="55" y="101"/>
                  </a:cubicBezTo>
                  <a:cubicBezTo>
                    <a:pt x="40" y="125"/>
                    <a:pt x="0" y="166"/>
                    <a:pt x="4" y="196"/>
                  </a:cubicBezTo>
                  <a:cubicBezTo>
                    <a:pt x="17" y="193"/>
                    <a:pt x="36" y="167"/>
                    <a:pt x="46" y="156"/>
                  </a:cubicBezTo>
                  <a:cubicBezTo>
                    <a:pt x="58" y="140"/>
                    <a:pt x="68" y="123"/>
                    <a:pt x="75" y="104"/>
                  </a:cubicBezTo>
                  <a:cubicBezTo>
                    <a:pt x="85" y="69"/>
                    <a:pt x="100" y="36"/>
                    <a:pt x="10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4" name="Google Shape;1944;p17"/>
            <p:cNvSpPr/>
            <p:nvPr/>
          </p:nvSpPr>
          <p:spPr>
            <a:xfrm>
              <a:off x="4091" y="1679"/>
              <a:ext cx="266" cy="83"/>
            </a:xfrm>
            <a:custGeom>
              <a:rect b="b" l="l" r="r" t="t"/>
              <a:pathLst>
                <a:path extrusionOk="0" h="65" w="207">
                  <a:moveTo>
                    <a:pt x="204" y="1"/>
                  </a:moveTo>
                  <a:cubicBezTo>
                    <a:pt x="170" y="11"/>
                    <a:pt x="132" y="11"/>
                    <a:pt x="98" y="16"/>
                  </a:cubicBezTo>
                  <a:cubicBezTo>
                    <a:pt x="69" y="19"/>
                    <a:pt x="17" y="30"/>
                    <a:pt x="0" y="57"/>
                  </a:cubicBezTo>
                  <a:cubicBezTo>
                    <a:pt x="13" y="65"/>
                    <a:pt x="38" y="58"/>
                    <a:pt x="52" y="57"/>
                  </a:cubicBezTo>
                  <a:cubicBezTo>
                    <a:pt x="71" y="54"/>
                    <a:pt x="89" y="51"/>
                    <a:pt x="107" y="45"/>
                  </a:cubicBezTo>
                  <a:cubicBezTo>
                    <a:pt x="142" y="35"/>
                    <a:pt x="173" y="16"/>
                    <a:pt x="20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5" name="Google Shape;1945;p17"/>
            <p:cNvSpPr/>
            <p:nvPr/>
          </p:nvSpPr>
          <p:spPr>
            <a:xfrm>
              <a:off x="3962" y="1690"/>
              <a:ext cx="207" cy="157"/>
            </a:xfrm>
            <a:custGeom>
              <a:rect b="b" l="l" r="r" t="t"/>
              <a:pathLst>
                <a:path extrusionOk="0" h="122" w="161">
                  <a:moveTo>
                    <a:pt x="161" y="0"/>
                  </a:moveTo>
                  <a:cubicBezTo>
                    <a:pt x="138" y="26"/>
                    <a:pt x="105" y="52"/>
                    <a:pt x="93" y="62"/>
                  </a:cubicBezTo>
                  <a:cubicBezTo>
                    <a:pt x="70" y="81"/>
                    <a:pt x="44" y="93"/>
                    <a:pt x="20" y="109"/>
                  </a:cubicBezTo>
                  <a:cubicBezTo>
                    <a:pt x="0" y="122"/>
                    <a:pt x="17" y="120"/>
                    <a:pt x="31" y="113"/>
                  </a:cubicBezTo>
                  <a:cubicBezTo>
                    <a:pt x="43" y="107"/>
                    <a:pt x="56" y="100"/>
                    <a:pt x="68" y="93"/>
                  </a:cubicBezTo>
                  <a:cubicBezTo>
                    <a:pt x="94" y="76"/>
                    <a:pt x="107" y="57"/>
                    <a:pt x="130" y="36"/>
                  </a:cubicBezTo>
                  <a:cubicBezTo>
                    <a:pt x="140" y="26"/>
                    <a:pt x="160" y="6"/>
                    <a:pt x="16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6" name="Google Shape;1946;p17"/>
            <p:cNvSpPr/>
            <p:nvPr/>
          </p:nvSpPr>
          <p:spPr>
            <a:xfrm>
              <a:off x="3974" y="1689"/>
              <a:ext cx="198" cy="160"/>
            </a:xfrm>
            <a:custGeom>
              <a:rect b="b" l="l" r="r" t="t"/>
              <a:pathLst>
                <a:path extrusionOk="0" h="124" w="154">
                  <a:moveTo>
                    <a:pt x="151" y="2"/>
                  </a:moveTo>
                  <a:cubicBezTo>
                    <a:pt x="127" y="28"/>
                    <a:pt x="99" y="51"/>
                    <a:pt x="71" y="72"/>
                  </a:cubicBezTo>
                  <a:cubicBezTo>
                    <a:pt x="54" y="86"/>
                    <a:pt x="34" y="96"/>
                    <a:pt x="15" y="107"/>
                  </a:cubicBezTo>
                  <a:cubicBezTo>
                    <a:pt x="11" y="110"/>
                    <a:pt x="1" y="114"/>
                    <a:pt x="0" y="119"/>
                  </a:cubicBezTo>
                  <a:cubicBezTo>
                    <a:pt x="0" y="122"/>
                    <a:pt x="13" y="118"/>
                    <a:pt x="13" y="118"/>
                  </a:cubicBezTo>
                  <a:cubicBezTo>
                    <a:pt x="27" y="113"/>
                    <a:pt x="40" y="105"/>
                    <a:pt x="52" y="98"/>
                  </a:cubicBezTo>
                  <a:cubicBezTo>
                    <a:pt x="65" y="91"/>
                    <a:pt x="76" y="82"/>
                    <a:pt x="87" y="72"/>
                  </a:cubicBezTo>
                  <a:cubicBezTo>
                    <a:pt x="101" y="59"/>
                    <a:pt x="114" y="45"/>
                    <a:pt x="127" y="32"/>
                  </a:cubicBezTo>
                  <a:cubicBezTo>
                    <a:pt x="133" y="26"/>
                    <a:pt x="138" y="21"/>
                    <a:pt x="143" y="15"/>
                  </a:cubicBezTo>
                  <a:cubicBezTo>
                    <a:pt x="147" y="11"/>
                    <a:pt x="152" y="6"/>
                    <a:pt x="153" y="0"/>
                  </a:cubicBezTo>
                  <a:cubicBezTo>
                    <a:pt x="153" y="1"/>
                    <a:pt x="150" y="1"/>
                    <a:pt x="150" y="2"/>
                  </a:cubicBezTo>
                  <a:cubicBezTo>
                    <a:pt x="147" y="11"/>
                    <a:pt x="137" y="20"/>
                    <a:pt x="131" y="26"/>
                  </a:cubicBezTo>
                  <a:cubicBezTo>
                    <a:pt x="120" y="38"/>
                    <a:pt x="108" y="49"/>
                    <a:pt x="97" y="60"/>
                  </a:cubicBezTo>
                  <a:cubicBezTo>
                    <a:pt x="80" y="78"/>
                    <a:pt x="63" y="92"/>
                    <a:pt x="41" y="104"/>
                  </a:cubicBezTo>
                  <a:cubicBezTo>
                    <a:pt x="37" y="106"/>
                    <a:pt x="7" y="124"/>
                    <a:pt x="4" y="117"/>
                  </a:cubicBezTo>
                  <a:cubicBezTo>
                    <a:pt x="1" y="112"/>
                    <a:pt x="43" y="91"/>
                    <a:pt x="48" y="88"/>
                  </a:cubicBezTo>
                  <a:cubicBezTo>
                    <a:pt x="61" y="80"/>
                    <a:pt x="74" y="72"/>
                    <a:pt x="86" y="62"/>
                  </a:cubicBezTo>
                  <a:cubicBezTo>
                    <a:pt x="109" y="42"/>
                    <a:pt x="133" y="23"/>
                    <a:pt x="154" y="0"/>
                  </a:cubicBezTo>
                  <a:cubicBezTo>
                    <a:pt x="153" y="1"/>
                    <a:pt x="152" y="1"/>
                    <a:pt x="151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7" name="Google Shape;1947;p17"/>
            <p:cNvSpPr/>
            <p:nvPr/>
          </p:nvSpPr>
          <p:spPr>
            <a:xfrm>
              <a:off x="4056" y="1661"/>
              <a:ext cx="296" cy="145"/>
            </a:xfrm>
            <a:custGeom>
              <a:rect b="b" l="l" r="r" t="t"/>
              <a:pathLst>
                <a:path extrusionOk="0" h="113" w="230">
                  <a:moveTo>
                    <a:pt x="230" y="0"/>
                  </a:moveTo>
                  <a:cubicBezTo>
                    <a:pt x="206" y="22"/>
                    <a:pt x="154" y="43"/>
                    <a:pt x="118" y="59"/>
                  </a:cubicBezTo>
                  <a:cubicBezTo>
                    <a:pt x="99" y="67"/>
                    <a:pt x="79" y="75"/>
                    <a:pt x="59" y="81"/>
                  </a:cubicBezTo>
                  <a:cubicBezTo>
                    <a:pt x="42" y="86"/>
                    <a:pt x="12" y="91"/>
                    <a:pt x="0" y="104"/>
                  </a:cubicBezTo>
                  <a:cubicBezTo>
                    <a:pt x="12" y="113"/>
                    <a:pt x="46" y="96"/>
                    <a:pt x="60" y="91"/>
                  </a:cubicBezTo>
                  <a:cubicBezTo>
                    <a:pt x="79" y="83"/>
                    <a:pt x="100" y="76"/>
                    <a:pt x="120" y="67"/>
                  </a:cubicBezTo>
                  <a:cubicBezTo>
                    <a:pt x="160" y="51"/>
                    <a:pt x="199" y="32"/>
                    <a:pt x="229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8" name="Google Shape;1948;p17"/>
            <p:cNvSpPr/>
            <p:nvPr/>
          </p:nvSpPr>
          <p:spPr>
            <a:xfrm>
              <a:off x="4057" y="1780"/>
              <a:ext cx="210" cy="44"/>
            </a:xfrm>
            <a:custGeom>
              <a:rect b="b" l="l" r="r" t="t"/>
              <a:pathLst>
                <a:path extrusionOk="0" h="34" w="163">
                  <a:moveTo>
                    <a:pt x="163" y="25"/>
                  </a:moveTo>
                  <a:cubicBezTo>
                    <a:pt x="134" y="24"/>
                    <a:pt x="104" y="16"/>
                    <a:pt x="76" y="13"/>
                  </a:cubicBezTo>
                  <a:cubicBezTo>
                    <a:pt x="60" y="11"/>
                    <a:pt x="9" y="0"/>
                    <a:pt x="0" y="17"/>
                  </a:cubicBezTo>
                  <a:cubicBezTo>
                    <a:pt x="16" y="29"/>
                    <a:pt x="59" y="19"/>
                    <a:pt x="80" y="19"/>
                  </a:cubicBezTo>
                  <a:cubicBezTo>
                    <a:pt x="103" y="20"/>
                    <a:pt x="141" y="34"/>
                    <a:pt x="161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49" name="Google Shape;1949;p17"/>
            <p:cNvSpPr/>
            <p:nvPr/>
          </p:nvSpPr>
          <p:spPr>
            <a:xfrm>
              <a:off x="3979" y="1816"/>
              <a:ext cx="168" cy="39"/>
            </a:xfrm>
            <a:custGeom>
              <a:rect b="b" l="l" r="r" t="t"/>
              <a:pathLst>
                <a:path extrusionOk="0" h="30" w="131">
                  <a:moveTo>
                    <a:pt x="128" y="4"/>
                  </a:moveTo>
                  <a:cubicBezTo>
                    <a:pt x="108" y="9"/>
                    <a:pt x="83" y="11"/>
                    <a:pt x="62" y="9"/>
                  </a:cubicBezTo>
                  <a:cubicBezTo>
                    <a:pt x="39" y="8"/>
                    <a:pt x="20" y="0"/>
                    <a:pt x="0" y="18"/>
                  </a:cubicBezTo>
                  <a:cubicBezTo>
                    <a:pt x="20" y="30"/>
                    <a:pt x="44" y="21"/>
                    <a:pt x="65" y="18"/>
                  </a:cubicBezTo>
                  <a:cubicBezTo>
                    <a:pt x="87" y="16"/>
                    <a:pt x="111" y="16"/>
                    <a:pt x="131" y="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0" name="Google Shape;1950;p17"/>
            <p:cNvSpPr/>
            <p:nvPr/>
          </p:nvSpPr>
          <p:spPr>
            <a:xfrm>
              <a:off x="4234" y="1730"/>
              <a:ext cx="198" cy="99"/>
            </a:xfrm>
            <a:custGeom>
              <a:rect b="b" l="l" r="r" t="t"/>
              <a:pathLst>
                <a:path extrusionOk="0" h="77" w="154">
                  <a:moveTo>
                    <a:pt x="154" y="77"/>
                  </a:moveTo>
                  <a:cubicBezTo>
                    <a:pt x="129" y="60"/>
                    <a:pt x="99" y="46"/>
                    <a:pt x="73" y="31"/>
                  </a:cubicBezTo>
                  <a:cubicBezTo>
                    <a:pt x="61" y="24"/>
                    <a:pt x="0" y="0"/>
                    <a:pt x="7" y="27"/>
                  </a:cubicBezTo>
                  <a:cubicBezTo>
                    <a:pt x="14" y="54"/>
                    <a:pt x="57" y="56"/>
                    <a:pt x="77" y="61"/>
                  </a:cubicBezTo>
                  <a:cubicBezTo>
                    <a:pt x="102" y="67"/>
                    <a:pt x="127" y="70"/>
                    <a:pt x="151" y="76"/>
                  </a:cubicBezTo>
                  <a:cubicBezTo>
                    <a:pt x="152" y="76"/>
                    <a:pt x="153" y="76"/>
                    <a:pt x="154" y="7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1" name="Google Shape;1951;p17"/>
            <p:cNvSpPr/>
            <p:nvPr/>
          </p:nvSpPr>
          <p:spPr>
            <a:xfrm>
              <a:off x="4284" y="1487"/>
              <a:ext cx="418" cy="266"/>
            </a:xfrm>
            <a:custGeom>
              <a:rect b="b" l="l" r="r" t="t"/>
              <a:pathLst>
                <a:path extrusionOk="0" h="207" w="325">
                  <a:moveTo>
                    <a:pt x="325" y="0"/>
                  </a:moveTo>
                  <a:cubicBezTo>
                    <a:pt x="271" y="31"/>
                    <a:pt x="210" y="43"/>
                    <a:pt x="159" y="80"/>
                  </a:cubicBezTo>
                  <a:cubicBezTo>
                    <a:pt x="147" y="88"/>
                    <a:pt x="0" y="181"/>
                    <a:pt x="29" y="200"/>
                  </a:cubicBezTo>
                  <a:cubicBezTo>
                    <a:pt x="40" y="207"/>
                    <a:pt x="97" y="175"/>
                    <a:pt x="108" y="168"/>
                  </a:cubicBezTo>
                  <a:cubicBezTo>
                    <a:pt x="135" y="154"/>
                    <a:pt x="160" y="133"/>
                    <a:pt x="183" y="113"/>
                  </a:cubicBezTo>
                  <a:cubicBezTo>
                    <a:pt x="207" y="94"/>
                    <a:pt x="229" y="70"/>
                    <a:pt x="253" y="50"/>
                  </a:cubicBezTo>
                  <a:cubicBezTo>
                    <a:pt x="274" y="34"/>
                    <a:pt x="302" y="12"/>
                    <a:pt x="325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2" name="Google Shape;1952;p17"/>
            <p:cNvSpPr/>
            <p:nvPr/>
          </p:nvSpPr>
          <p:spPr>
            <a:xfrm>
              <a:off x="4397" y="1753"/>
              <a:ext cx="350" cy="160"/>
            </a:xfrm>
            <a:custGeom>
              <a:rect b="b" l="l" r="r" t="t"/>
              <a:pathLst>
                <a:path extrusionOk="0" h="124" w="272">
                  <a:moveTo>
                    <a:pt x="272" y="124"/>
                  </a:moveTo>
                  <a:cubicBezTo>
                    <a:pt x="245" y="108"/>
                    <a:pt x="221" y="91"/>
                    <a:pt x="196" y="72"/>
                  </a:cubicBezTo>
                  <a:cubicBezTo>
                    <a:pt x="173" y="54"/>
                    <a:pt x="144" y="47"/>
                    <a:pt x="119" y="31"/>
                  </a:cubicBezTo>
                  <a:cubicBezTo>
                    <a:pt x="95" y="19"/>
                    <a:pt x="72" y="0"/>
                    <a:pt x="44" y="4"/>
                  </a:cubicBezTo>
                  <a:cubicBezTo>
                    <a:pt x="0" y="11"/>
                    <a:pt x="61" y="49"/>
                    <a:pt x="74" y="58"/>
                  </a:cubicBezTo>
                  <a:cubicBezTo>
                    <a:pt x="106" y="76"/>
                    <a:pt x="137" y="81"/>
                    <a:pt x="171" y="91"/>
                  </a:cubicBezTo>
                  <a:cubicBezTo>
                    <a:pt x="203" y="100"/>
                    <a:pt x="234" y="114"/>
                    <a:pt x="266" y="1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3" name="Google Shape;1953;p17"/>
            <p:cNvSpPr/>
            <p:nvPr/>
          </p:nvSpPr>
          <p:spPr>
            <a:xfrm>
              <a:off x="4178" y="1712"/>
              <a:ext cx="323" cy="56"/>
            </a:xfrm>
            <a:custGeom>
              <a:rect b="b" l="l" r="r" t="t"/>
              <a:pathLst>
                <a:path extrusionOk="0" h="43" w="251">
                  <a:moveTo>
                    <a:pt x="31" y="18"/>
                  </a:moveTo>
                  <a:cubicBezTo>
                    <a:pt x="15" y="36"/>
                    <a:pt x="58" y="32"/>
                    <a:pt x="70" y="32"/>
                  </a:cubicBezTo>
                  <a:cubicBezTo>
                    <a:pt x="91" y="32"/>
                    <a:pt x="111" y="30"/>
                    <a:pt x="131" y="29"/>
                  </a:cubicBezTo>
                  <a:cubicBezTo>
                    <a:pt x="152" y="27"/>
                    <a:pt x="174" y="20"/>
                    <a:pt x="195" y="18"/>
                  </a:cubicBezTo>
                  <a:cubicBezTo>
                    <a:pt x="205" y="16"/>
                    <a:pt x="246" y="17"/>
                    <a:pt x="229" y="1"/>
                  </a:cubicBezTo>
                  <a:cubicBezTo>
                    <a:pt x="237" y="0"/>
                    <a:pt x="251" y="3"/>
                    <a:pt x="244" y="12"/>
                  </a:cubicBezTo>
                  <a:cubicBezTo>
                    <a:pt x="238" y="18"/>
                    <a:pt x="222" y="18"/>
                    <a:pt x="215" y="19"/>
                  </a:cubicBezTo>
                  <a:cubicBezTo>
                    <a:pt x="194" y="23"/>
                    <a:pt x="173" y="27"/>
                    <a:pt x="153" y="30"/>
                  </a:cubicBezTo>
                  <a:cubicBezTo>
                    <a:pt x="132" y="34"/>
                    <a:pt x="110" y="36"/>
                    <a:pt x="89" y="38"/>
                  </a:cubicBezTo>
                  <a:cubicBezTo>
                    <a:pt x="78" y="39"/>
                    <a:pt x="66" y="39"/>
                    <a:pt x="55" y="39"/>
                  </a:cubicBezTo>
                  <a:cubicBezTo>
                    <a:pt x="40" y="39"/>
                    <a:pt x="0" y="43"/>
                    <a:pt x="21" y="2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4" name="Google Shape;1954;p17"/>
            <p:cNvSpPr/>
            <p:nvPr/>
          </p:nvSpPr>
          <p:spPr>
            <a:xfrm>
              <a:off x="4377" y="1743"/>
              <a:ext cx="69" cy="39"/>
            </a:xfrm>
            <a:custGeom>
              <a:rect b="b" l="l" r="r" t="t"/>
              <a:pathLst>
                <a:path extrusionOk="0" h="30" w="54">
                  <a:moveTo>
                    <a:pt x="54" y="19"/>
                  </a:moveTo>
                  <a:cubicBezTo>
                    <a:pt x="45" y="18"/>
                    <a:pt x="36" y="13"/>
                    <a:pt x="27" y="9"/>
                  </a:cubicBezTo>
                  <a:cubicBezTo>
                    <a:pt x="15" y="2"/>
                    <a:pt x="14" y="0"/>
                    <a:pt x="0" y="3"/>
                  </a:cubicBezTo>
                  <a:cubicBezTo>
                    <a:pt x="7" y="17"/>
                    <a:pt x="40" y="30"/>
                    <a:pt x="52" y="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5" name="Google Shape;1955;p17"/>
            <p:cNvSpPr/>
            <p:nvPr/>
          </p:nvSpPr>
          <p:spPr>
            <a:xfrm>
              <a:off x="4153" y="1732"/>
              <a:ext cx="200" cy="115"/>
            </a:xfrm>
            <a:custGeom>
              <a:rect b="b" l="l" r="r" t="t"/>
              <a:pathLst>
                <a:path extrusionOk="0" h="90" w="156">
                  <a:moveTo>
                    <a:pt x="156" y="1"/>
                  </a:moveTo>
                  <a:cubicBezTo>
                    <a:pt x="130" y="19"/>
                    <a:pt x="100" y="27"/>
                    <a:pt x="71" y="38"/>
                  </a:cubicBezTo>
                  <a:cubicBezTo>
                    <a:pt x="49" y="46"/>
                    <a:pt x="3" y="58"/>
                    <a:pt x="0" y="85"/>
                  </a:cubicBezTo>
                  <a:cubicBezTo>
                    <a:pt x="25" y="90"/>
                    <a:pt x="59" y="62"/>
                    <a:pt x="80" y="51"/>
                  </a:cubicBezTo>
                  <a:cubicBezTo>
                    <a:pt x="109" y="35"/>
                    <a:pt x="133" y="26"/>
                    <a:pt x="155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6" name="Google Shape;1956;p17"/>
            <p:cNvSpPr/>
            <p:nvPr/>
          </p:nvSpPr>
          <p:spPr>
            <a:xfrm>
              <a:off x="4138" y="1766"/>
              <a:ext cx="85" cy="57"/>
            </a:xfrm>
            <a:custGeom>
              <a:rect b="b" l="l" r="r" t="t"/>
              <a:pathLst>
                <a:path extrusionOk="0" h="44" w="66">
                  <a:moveTo>
                    <a:pt x="32" y="20"/>
                  </a:moveTo>
                  <a:cubicBezTo>
                    <a:pt x="43" y="15"/>
                    <a:pt x="53" y="8"/>
                    <a:pt x="62" y="0"/>
                  </a:cubicBezTo>
                  <a:cubicBezTo>
                    <a:pt x="66" y="6"/>
                    <a:pt x="43" y="20"/>
                    <a:pt x="38" y="24"/>
                  </a:cubicBezTo>
                  <a:cubicBezTo>
                    <a:pt x="29" y="30"/>
                    <a:pt x="11" y="44"/>
                    <a:pt x="0" y="43"/>
                  </a:cubicBezTo>
                  <a:cubicBezTo>
                    <a:pt x="6" y="29"/>
                    <a:pt x="21" y="27"/>
                    <a:pt x="32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7" name="Google Shape;1957;p17"/>
            <p:cNvSpPr/>
            <p:nvPr/>
          </p:nvSpPr>
          <p:spPr>
            <a:xfrm>
              <a:off x="4218" y="1705"/>
              <a:ext cx="67" cy="51"/>
            </a:xfrm>
            <a:custGeom>
              <a:rect b="b" l="l" r="r" t="t"/>
              <a:pathLst>
                <a:path extrusionOk="0" h="40" w="52">
                  <a:moveTo>
                    <a:pt x="49" y="0"/>
                  </a:moveTo>
                  <a:cubicBezTo>
                    <a:pt x="39" y="7"/>
                    <a:pt x="0" y="28"/>
                    <a:pt x="10" y="40"/>
                  </a:cubicBezTo>
                  <a:cubicBezTo>
                    <a:pt x="24" y="26"/>
                    <a:pt x="41" y="16"/>
                    <a:pt x="5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58" name="Google Shape;1958;p17"/>
            <p:cNvSpPr/>
            <p:nvPr/>
          </p:nvSpPr>
          <p:spPr>
            <a:xfrm>
              <a:off x="4124" y="1816"/>
              <a:ext cx="209" cy="196"/>
            </a:xfrm>
            <a:custGeom>
              <a:rect b="b" l="l" r="r" t="t"/>
              <a:pathLst>
                <a:path extrusionOk="0" h="152" w="162">
                  <a:moveTo>
                    <a:pt x="162" y="152"/>
                  </a:moveTo>
                  <a:cubicBezTo>
                    <a:pt x="152" y="140"/>
                    <a:pt x="137" y="135"/>
                    <a:pt x="124" y="126"/>
                  </a:cubicBezTo>
                  <a:cubicBezTo>
                    <a:pt x="113" y="116"/>
                    <a:pt x="100" y="106"/>
                    <a:pt x="87" y="98"/>
                  </a:cubicBezTo>
                  <a:cubicBezTo>
                    <a:pt x="68" y="85"/>
                    <a:pt x="32" y="51"/>
                    <a:pt x="17" y="36"/>
                  </a:cubicBezTo>
                  <a:cubicBezTo>
                    <a:pt x="12" y="30"/>
                    <a:pt x="0" y="5"/>
                    <a:pt x="12" y="1"/>
                  </a:cubicBezTo>
                  <a:cubicBezTo>
                    <a:pt x="18" y="0"/>
                    <a:pt x="41" y="16"/>
                    <a:pt x="46" y="20"/>
                  </a:cubicBezTo>
                  <a:cubicBezTo>
                    <a:pt x="69" y="39"/>
                    <a:pt x="90" y="64"/>
                    <a:pt x="110" y="86"/>
                  </a:cubicBezTo>
                  <a:cubicBezTo>
                    <a:pt x="128" y="106"/>
                    <a:pt x="148" y="130"/>
                    <a:pt x="161" y="15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1959" name="Google Shape;1959;p17"/>
          <p:cNvGrpSpPr/>
          <p:nvPr/>
        </p:nvGrpSpPr>
        <p:grpSpPr>
          <a:xfrm flipH="1" rot="-775822">
            <a:off x="4635851" y="4111522"/>
            <a:ext cx="1755442" cy="1343026"/>
            <a:chOff x="2747" y="2529"/>
            <a:chExt cx="1082" cy="823"/>
          </a:xfrm>
        </p:grpSpPr>
        <p:sp>
          <p:nvSpPr>
            <p:cNvPr id="1960" name="Google Shape;1960;p17"/>
            <p:cNvSpPr/>
            <p:nvPr/>
          </p:nvSpPr>
          <p:spPr>
            <a:xfrm>
              <a:off x="2747" y="2685"/>
              <a:ext cx="246" cy="284"/>
            </a:xfrm>
            <a:custGeom>
              <a:rect b="b" l="l" r="r" t="t"/>
              <a:pathLst>
                <a:path extrusionOk="0" h="208" w="215">
                  <a:moveTo>
                    <a:pt x="0" y="0"/>
                  </a:moveTo>
                  <a:cubicBezTo>
                    <a:pt x="11" y="5"/>
                    <a:pt x="19" y="21"/>
                    <a:pt x="27" y="30"/>
                  </a:cubicBezTo>
                  <a:cubicBezTo>
                    <a:pt x="38" y="41"/>
                    <a:pt x="48" y="53"/>
                    <a:pt x="56" y="67"/>
                  </a:cubicBezTo>
                  <a:cubicBezTo>
                    <a:pt x="70" y="93"/>
                    <a:pt x="88" y="112"/>
                    <a:pt x="106" y="135"/>
                  </a:cubicBezTo>
                  <a:cubicBezTo>
                    <a:pt x="121" y="157"/>
                    <a:pt x="158" y="191"/>
                    <a:pt x="179" y="197"/>
                  </a:cubicBezTo>
                  <a:cubicBezTo>
                    <a:pt x="215" y="208"/>
                    <a:pt x="156" y="144"/>
                    <a:pt x="147" y="135"/>
                  </a:cubicBezTo>
                  <a:cubicBezTo>
                    <a:pt x="123" y="109"/>
                    <a:pt x="99" y="84"/>
                    <a:pt x="74" y="59"/>
                  </a:cubicBezTo>
                  <a:cubicBezTo>
                    <a:pt x="49" y="36"/>
                    <a:pt x="33" y="10"/>
                    <a:pt x="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1" name="Google Shape;1961;p17"/>
            <p:cNvSpPr/>
            <p:nvPr/>
          </p:nvSpPr>
          <p:spPr>
            <a:xfrm>
              <a:off x="2939" y="2529"/>
              <a:ext cx="116" cy="316"/>
            </a:xfrm>
            <a:custGeom>
              <a:rect b="b" l="l" r="r" t="t"/>
              <a:pathLst>
                <a:path extrusionOk="0" h="231" w="102">
                  <a:moveTo>
                    <a:pt x="102" y="0"/>
                  </a:moveTo>
                  <a:cubicBezTo>
                    <a:pt x="83" y="37"/>
                    <a:pt x="70" y="77"/>
                    <a:pt x="62" y="117"/>
                  </a:cubicBezTo>
                  <a:cubicBezTo>
                    <a:pt x="58" y="137"/>
                    <a:pt x="50" y="156"/>
                    <a:pt x="49" y="175"/>
                  </a:cubicBezTo>
                  <a:cubicBezTo>
                    <a:pt x="48" y="185"/>
                    <a:pt x="50" y="195"/>
                    <a:pt x="49" y="204"/>
                  </a:cubicBezTo>
                  <a:cubicBezTo>
                    <a:pt x="48" y="216"/>
                    <a:pt x="41" y="219"/>
                    <a:pt x="30" y="223"/>
                  </a:cubicBezTo>
                  <a:cubicBezTo>
                    <a:pt x="24" y="226"/>
                    <a:pt x="9" y="231"/>
                    <a:pt x="4" y="225"/>
                  </a:cubicBezTo>
                  <a:cubicBezTo>
                    <a:pt x="0" y="220"/>
                    <a:pt x="6" y="204"/>
                    <a:pt x="8" y="199"/>
                  </a:cubicBezTo>
                  <a:cubicBezTo>
                    <a:pt x="13" y="177"/>
                    <a:pt x="20" y="156"/>
                    <a:pt x="29" y="136"/>
                  </a:cubicBezTo>
                  <a:cubicBezTo>
                    <a:pt x="47" y="96"/>
                    <a:pt x="70" y="56"/>
                    <a:pt x="91" y="17"/>
                  </a:cubicBezTo>
                  <a:cubicBezTo>
                    <a:pt x="94" y="12"/>
                    <a:pt x="98" y="7"/>
                    <a:pt x="101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2" name="Google Shape;1962;p17"/>
            <p:cNvSpPr/>
            <p:nvPr/>
          </p:nvSpPr>
          <p:spPr>
            <a:xfrm>
              <a:off x="2956" y="2837"/>
              <a:ext cx="50" cy="124"/>
            </a:xfrm>
            <a:custGeom>
              <a:rect b="b" l="l" r="r" t="t"/>
              <a:pathLst>
                <a:path extrusionOk="0" h="91" w="44">
                  <a:moveTo>
                    <a:pt x="43" y="0"/>
                  </a:moveTo>
                  <a:cubicBezTo>
                    <a:pt x="39" y="16"/>
                    <a:pt x="33" y="33"/>
                    <a:pt x="26" y="49"/>
                  </a:cubicBezTo>
                  <a:cubicBezTo>
                    <a:pt x="22" y="56"/>
                    <a:pt x="18" y="65"/>
                    <a:pt x="15" y="72"/>
                  </a:cubicBezTo>
                  <a:cubicBezTo>
                    <a:pt x="11" y="78"/>
                    <a:pt x="0" y="88"/>
                    <a:pt x="14" y="89"/>
                  </a:cubicBezTo>
                  <a:cubicBezTo>
                    <a:pt x="29" y="91"/>
                    <a:pt x="44" y="15"/>
                    <a:pt x="44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3" name="Google Shape;1963;p17"/>
            <p:cNvSpPr/>
            <p:nvPr/>
          </p:nvSpPr>
          <p:spPr>
            <a:xfrm>
              <a:off x="2971" y="2850"/>
              <a:ext cx="60" cy="156"/>
            </a:xfrm>
            <a:custGeom>
              <a:rect b="b" l="l" r="r" t="t"/>
              <a:pathLst>
                <a:path extrusionOk="0" h="114" w="53">
                  <a:moveTo>
                    <a:pt x="53" y="0"/>
                  </a:moveTo>
                  <a:cubicBezTo>
                    <a:pt x="35" y="37"/>
                    <a:pt x="12" y="75"/>
                    <a:pt x="0" y="114"/>
                  </a:cubicBezTo>
                  <a:cubicBezTo>
                    <a:pt x="3" y="114"/>
                    <a:pt x="26" y="108"/>
                    <a:pt x="27" y="106"/>
                  </a:cubicBezTo>
                  <a:cubicBezTo>
                    <a:pt x="29" y="104"/>
                    <a:pt x="28" y="93"/>
                    <a:pt x="29" y="90"/>
                  </a:cubicBezTo>
                  <a:cubicBezTo>
                    <a:pt x="29" y="83"/>
                    <a:pt x="32" y="77"/>
                    <a:pt x="34" y="69"/>
                  </a:cubicBezTo>
                  <a:cubicBezTo>
                    <a:pt x="38" y="57"/>
                    <a:pt x="42" y="44"/>
                    <a:pt x="46" y="32"/>
                  </a:cubicBezTo>
                  <a:cubicBezTo>
                    <a:pt x="49" y="24"/>
                    <a:pt x="49" y="17"/>
                    <a:pt x="53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4" name="Google Shape;1964;p17"/>
            <p:cNvSpPr/>
            <p:nvPr/>
          </p:nvSpPr>
          <p:spPr>
            <a:xfrm>
              <a:off x="2927" y="2786"/>
              <a:ext cx="47" cy="405"/>
            </a:xfrm>
            <a:custGeom>
              <a:rect b="b" l="l" r="r" t="t"/>
              <a:pathLst>
                <a:path extrusionOk="0" h="296" w="41">
                  <a:moveTo>
                    <a:pt x="5" y="4"/>
                  </a:moveTo>
                  <a:cubicBezTo>
                    <a:pt x="0" y="13"/>
                    <a:pt x="15" y="44"/>
                    <a:pt x="17" y="55"/>
                  </a:cubicBezTo>
                  <a:cubicBezTo>
                    <a:pt x="21" y="74"/>
                    <a:pt x="25" y="92"/>
                    <a:pt x="28" y="111"/>
                  </a:cubicBezTo>
                  <a:cubicBezTo>
                    <a:pt x="32" y="149"/>
                    <a:pt x="33" y="178"/>
                    <a:pt x="27" y="216"/>
                  </a:cubicBezTo>
                  <a:cubicBezTo>
                    <a:pt x="25" y="225"/>
                    <a:pt x="22" y="238"/>
                    <a:pt x="20" y="247"/>
                  </a:cubicBezTo>
                  <a:cubicBezTo>
                    <a:pt x="18" y="256"/>
                    <a:pt x="11" y="267"/>
                    <a:pt x="10" y="274"/>
                  </a:cubicBezTo>
                  <a:cubicBezTo>
                    <a:pt x="9" y="279"/>
                    <a:pt x="14" y="296"/>
                    <a:pt x="20" y="295"/>
                  </a:cubicBezTo>
                  <a:cubicBezTo>
                    <a:pt x="30" y="293"/>
                    <a:pt x="25" y="276"/>
                    <a:pt x="25" y="270"/>
                  </a:cubicBezTo>
                  <a:cubicBezTo>
                    <a:pt x="25" y="252"/>
                    <a:pt x="31" y="234"/>
                    <a:pt x="31" y="216"/>
                  </a:cubicBezTo>
                  <a:cubicBezTo>
                    <a:pt x="32" y="200"/>
                    <a:pt x="35" y="180"/>
                    <a:pt x="38" y="164"/>
                  </a:cubicBezTo>
                  <a:cubicBezTo>
                    <a:pt x="39" y="156"/>
                    <a:pt x="41" y="154"/>
                    <a:pt x="39" y="145"/>
                  </a:cubicBezTo>
                  <a:cubicBezTo>
                    <a:pt x="37" y="139"/>
                    <a:pt x="36" y="133"/>
                    <a:pt x="35" y="126"/>
                  </a:cubicBezTo>
                  <a:cubicBezTo>
                    <a:pt x="33" y="113"/>
                    <a:pt x="34" y="98"/>
                    <a:pt x="30" y="85"/>
                  </a:cubicBezTo>
                  <a:cubicBezTo>
                    <a:pt x="25" y="71"/>
                    <a:pt x="21" y="60"/>
                    <a:pt x="20" y="45"/>
                  </a:cubicBezTo>
                  <a:cubicBezTo>
                    <a:pt x="19" y="31"/>
                    <a:pt x="10" y="0"/>
                    <a:pt x="6" y="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5" name="Google Shape;1965;p17"/>
            <p:cNvSpPr/>
            <p:nvPr/>
          </p:nvSpPr>
          <p:spPr>
            <a:xfrm>
              <a:off x="2934" y="3012"/>
              <a:ext cx="32" cy="57"/>
            </a:xfrm>
            <a:custGeom>
              <a:rect b="b" l="l" r="r" t="t"/>
              <a:pathLst>
                <a:path extrusionOk="0" h="42" w="28">
                  <a:moveTo>
                    <a:pt x="16" y="0"/>
                  </a:moveTo>
                  <a:cubicBezTo>
                    <a:pt x="21" y="10"/>
                    <a:pt x="0" y="39"/>
                    <a:pt x="19" y="41"/>
                  </a:cubicBezTo>
                  <a:cubicBezTo>
                    <a:pt x="28" y="42"/>
                    <a:pt x="23" y="10"/>
                    <a:pt x="17" y="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6" name="Google Shape;1966;p17"/>
            <p:cNvSpPr/>
            <p:nvPr/>
          </p:nvSpPr>
          <p:spPr>
            <a:xfrm>
              <a:off x="2953" y="3072"/>
              <a:ext cx="49" cy="141"/>
            </a:xfrm>
            <a:custGeom>
              <a:rect b="b" l="l" r="r" t="t"/>
              <a:pathLst>
                <a:path extrusionOk="0" h="103" w="43">
                  <a:moveTo>
                    <a:pt x="36" y="0"/>
                  </a:moveTo>
                  <a:cubicBezTo>
                    <a:pt x="37" y="20"/>
                    <a:pt x="25" y="41"/>
                    <a:pt x="16" y="58"/>
                  </a:cubicBezTo>
                  <a:cubicBezTo>
                    <a:pt x="12" y="66"/>
                    <a:pt x="7" y="75"/>
                    <a:pt x="3" y="84"/>
                  </a:cubicBezTo>
                  <a:cubicBezTo>
                    <a:pt x="0" y="91"/>
                    <a:pt x="0" y="87"/>
                    <a:pt x="3" y="93"/>
                  </a:cubicBezTo>
                  <a:cubicBezTo>
                    <a:pt x="4" y="96"/>
                    <a:pt x="10" y="100"/>
                    <a:pt x="12" y="103"/>
                  </a:cubicBezTo>
                  <a:cubicBezTo>
                    <a:pt x="16" y="98"/>
                    <a:pt x="18" y="87"/>
                    <a:pt x="21" y="81"/>
                  </a:cubicBezTo>
                  <a:cubicBezTo>
                    <a:pt x="25" y="71"/>
                    <a:pt x="29" y="62"/>
                    <a:pt x="32" y="53"/>
                  </a:cubicBezTo>
                  <a:cubicBezTo>
                    <a:pt x="38" y="36"/>
                    <a:pt x="43" y="17"/>
                    <a:pt x="3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7" name="Google Shape;1967;p17"/>
            <p:cNvSpPr/>
            <p:nvPr/>
          </p:nvSpPr>
          <p:spPr>
            <a:xfrm>
              <a:off x="2999" y="2913"/>
              <a:ext cx="61" cy="208"/>
            </a:xfrm>
            <a:custGeom>
              <a:rect b="b" l="l" r="r" t="t"/>
              <a:pathLst>
                <a:path extrusionOk="0" h="152" w="53">
                  <a:moveTo>
                    <a:pt x="50" y="0"/>
                  </a:moveTo>
                  <a:cubicBezTo>
                    <a:pt x="49" y="23"/>
                    <a:pt x="40" y="48"/>
                    <a:pt x="29" y="69"/>
                  </a:cubicBezTo>
                  <a:cubicBezTo>
                    <a:pt x="23" y="83"/>
                    <a:pt x="0" y="111"/>
                    <a:pt x="6" y="125"/>
                  </a:cubicBezTo>
                  <a:cubicBezTo>
                    <a:pt x="15" y="152"/>
                    <a:pt x="29" y="101"/>
                    <a:pt x="33" y="93"/>
                  </a:cubicBezTo>
                  <a:cubicBezTo>
                    <a:pt x="41" y="75"/>
                    <a:pt x="48" y="58"/>
                    <a:pt x="51" y="38"/>
                  </a:cubicBezTo>
                  <a:cubicBezTo>
                    <a:pt x="53" y="25"/>
                    <a:pt x="51" y="13"/>
                    <a:pt x="5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8" name="Google Shape;1968;p17"/>
            <p:cNvSpPr/>
            <p:nvPr/>
          </p:nvSpPr>
          <p:spPr>
            <a:xfrm>
              <a:off x="3055" y="2724"/>
              <a:ext cx="155" cy="238"/>
            </a:xfrm>
            <a:custGeom>
              <a:rect b="b" l="l" r="r" t="t"/>
              <a:pathLst>
                <a:path extrusionOk="0" h="174" w="135">
                  <a:moveTo>
                    <a:pt x="135" y="0"/>
                  </a:moveTo>
                  <a:cubicBezTo>
                    <a:pt x="125" y="7"/>
                    <a:pt x="118" y="18"/>
                    <a:pt x="111" y="28"/>
                  </a:cubicBezTo>
                  <a:cubicBezTo>
                    <a:pt x="104" y="37"/>
                    <a:pt x="98" y="45"/>
                    <a:pt x="89" y="54"/>
                  </a:cubicBezTo>
                  <a:cubicBezTo>
                    <a:pt x="72" y="71"/>
                    <a:pt x="58" y="90"/>
                    <a:pt x="42" y="109"/>
                  </a:cubicBezTo>
                  <a:cubicBezTo>
                    <a:pt x="37" y="116"/>
                    <a:pt x="0" y="153"/>
                    <a:pt x="7" y="163"/>
                  </a:cubicBezTo>
                  <a:cubicBezTo>
                    <a:pt x="15" y="174"/>
                    <a:pt x="52" y="141"/>
                    <a:pt x="57" y="135"/>
                  </a:cubicBezTo>
                  <a:cubicBezTo>
                    <a:pt x="75" y="116"/>
                    <a:pt x="86" y="89"/>
                    <a:pt x="97" y="66"/>
                  </a:cubicBezTo>
                  <a:cubicBezTo>
                    <a:pt x="103" y="54"/>
                    <a:pt x="109" y="45"/>
                    <a:pt x="115" y="33"/>
                  </a:cubicBezTo>
                  <a:cubicBezTo>
                    <a:pt x="122" y="22"/>
                    <a:pt x="126" y="10"/>
                    <a:pt x="135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69" name="Google Shape;1969;p17"/>
            <p:cNvSpPr/>
            <p:nvPr/>
          </p:nvSpPr>
          <p:spPr>
            <a:xfrm>
              <a:off x="2989" y="2718"/>
              <a:ext cx="63" cy="309"/>
            </a:xfrm>
            <a:custGeom>
              <a:rect b="b" l="l" r="r" t="t"/>
              <a:pathLst>
                <a:path extrusionOk="0" h="226" w="55">
                  <a:moveTo>
                    <a:pt x="4" y="0"/>
                  </a:moveTo>
                  <a:cubicBezTo>
                    <a:pt x="0" y="20"/>
                    <a:pt x="9" y="43"/>
                    <a:pt x="11" y="63"/>
                  </a:cubicBezTo>
                  <a:cubicBezTo>
                    <a:pt x="13" y="83"/>
                    <a:pt x="17" y="102"/>
                    <a:pt x="22" y="122"/>
                  </a:cubicBezTo>
                  <a:cubicBezTo>
                    <a:pt x="28" y="143"/>
                    <a:pt x="37" y="162"/>
                    <a:pt x="46" y="181"/>
                  </a:cubicBezTo>
                  <a:cubicBezTo>
                    <a:pt x="51" y="190"/>
                    <a:pt x="55" y="199"/>
                    <a:pt x="55" y="209"/>
                  </a:cubicBezTo>
                  <a:cubicBezTo>
                    <a:pt x="55" y="226"/>
                    <a:pt x="49" y="217"/>
                    <a:pt x="43" y="207"/>
                  </a:cubicBezTo>
                  <a:cubicBezTo>
                    <a:pt x="35" y="192"/>
                    <a:pt x="25" y="179"/>
                    <a:pt x="19" y="163"/>
                  </a:cubicBezTo>
                  <a:cubicBezTo>
                    <a:pt x="13" y="147"/>
                    <a:pt x="11" y="132"/>
                    <a:pt x="7" y="116"/>
                  </a:cubicBezTo>
                  <a:cubicBezTo>
                    <a:pt x="5" y="99"/>
                    <a:pt x="0" y="84"/>
                    <a:pt x="0" y="67"/>
                  </a:cubicBezTo>
                  <a:cubicBezTo>
                    <a:pt x="0" y="53"/>
                    <a:pt x="4" y="36"/>
                    <a:pt x="0" y="2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0" name="Google Shape;1970;p17"/>
            <p:cNvSpPr/>
            <p:nvPr/>
          </p:nvSpPr>
          <p:spPr>
            <a:xfrm>
              <a:off x="2995" y="2978"/>
              <a:ext cx="116" cy="134"/>
            </a:xfrm>
            <a:custGeom>
              <a:rect b="b" l="l" r="r" t="t"/>
              <a:pathLst>
                <a:path extrusionOk="0" h="98" w="102">
                  <a:moveTo>
                    <a:pt x="102" y="0"/>
                  </a:moveTo>
                  <a:cubicBezTo>
                    <a:pt x="86" y="15"/>
                    <a:pt x="68" y="33"/>
                    <a:pt x="50" y="49"/>
                  </a:cubicBezTo>
                  <a:cubicBezTo>
                    <a:pt x="33" y="65"/>
                    <a:pt x="19" y="85"/>
                    <a:pt x="0" y="98"/>
                  </a:cubicBezTo>
                  <a:cubicBezTo>
                    <a:pt x="39" y="74"/>
                    <a:pt x="77" y="38"/>
                    <a:pt x="10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1" name="Google Shape;1971;p17"/>
            <p:cNvSpPr/>
            <p:nvPr/>
          </p:nvSpPr>
          <p:spPr>
            <a:xfrm>
              <a:off x="3129" y="2867"/>
              <a:ext cx="51" cy="91"/>
            </a:xfrm>
            <a:custGeom>
              <a:rect b="b" l="l" r="r" t="t"/>
              <a:pathLst>
                <a:path extrusionOk="0" h="67" w="45">
                  <a:moveTo>
                    <a:pt x="45" y="0"/>
                  </a:moveTo>
                  <a:cubicBezTo>
                    <a:pt x="30" y="21"/>
                    <a:pt x="10" y="39"/>
                    <a:pt x="0" y="62"/>
                  </a:cubicBezTo>
                  <a:cubicBezTo>
                    <a:pt x="16" y="67"/>
                    <a:pt x="18" y="53"/>
                    <a:pt x="23" y="41"/>
                  </a:cubicBezTo>
                  <a:cubicBezTo>
                    <a:pt x="29" y="28"/>
                    <a:pt x="40" y="14"/>
                    <a:pt x="45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2" name="Google Shape;1972;p17"/>
            <p:cNvSpPr/>
            <p:nvPr/>
          </p:nvSpPr>
          <p:spPr>
            <a:xfrm>
              <a:off x="3046" y="2824"/>
              <a:ext cx="47" cy="164"/>
            </a:xfrm>
            <a:custGeom>
              <a:rect b="b" l="l" r="r" t="t"/>
              <a:pathLst>
                <a:path extrusionOk="0" h="120" w="41">
                  <a:moveTo>
                    <a:pt x="40" y="1"/>
                  </a:moveTo>
                  <a:cubicBezTo>
                    <a:pt x="37" y="14"/>
                    <a:pt x="33" y="23"/>
                    <a:pt x="30" y="34"/>
                  </a:cubicBezTo>
                  <a:cubicBezTo>
                    <a:pt x="27" y="43"/>
                    <a:pt x="25" y="53"/>
                    <a:pt x="22" y="63"/>
                  </a:cubicBezTo>
                  <a:cubicBezTo>
                    <a:pt x="16" y="83"/>
                    <a:pt x="1" y="100"/>
                    <a:pt x="0" y="120"/>
                  </a:cubicBezTo>
                  <a:cubicBezTo>
                    <a:pt x="16" y="113"/>
                    <a:pt x="24" y="77"/>
                    <a:pt x="28" y="61"/>
                  </a:cubicBezTo>
                  <a:cubicBezTo>
                    <a:pt x="33" y="42"/>
                    <a:pt x="40" y="20"/>
                    <a:pt x="4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3" name="Google Shape;1973;p17"/>
            <p:cNvSpPr/>
            <p:nvPr/>
          </p:nvSpPr>
          <p:spPr>
            <a:xfrm>
              <a:off x="3029" y="2953"/>
              <a:ext cx="82" cy="107"/>
            </a:xfrm>
            <a:custGeom>
              <a:rect b="b" l="l" r="r" t="t"/>
              <a:pathLst>
                <a:path extrusionOk="0" h="78" w="72">
                  <a:moveTo>
                    <a:pt x="72" y="0"/>
                  </a:moveTo>
                  <a:cubicBezTo>
                    <a:pt x="52" y="27"/>
                    <a:pt x="21" y="44"/>
                    <a:pt x="0" y="69"/>
                  </a:cubicBezTo>
                  <a:cubicBezTo>
                    <a:pt x="17" y="78"/>
                    <a:pt x="33" y="60"/>
                    <a:pt x="41" y="47"/>
                  </a:cubicBezTo>
                  <a:cubicBezTo>
                    <a:pt x="50" y="31"/>
                    <a:pt x="64" y="17"/>
                    <a:pt x="7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4" name="Google Shape;1974;p17"/>
            <p:cNvSpPr/>
            <p:nvPr/>
          </p:nvSpPr>
          <p:spPr>
            <a:xfrm>
              <a:off x="3004" y="3023"/>
              <a:ext cx="79" cy="165"/>
            </a:xfrm>
            <a:custGeom>
              <a:rect b="b" l="l" r="r" t="t"/>
              <a:pathLst>
                <a:path extrusionOk="0" h="121" w="69">
                  <a:moveTo>
                    <a:pt x="69" y="0"/>
                  </a:moveTo>
                  <a:cubicBezTo>
                    <a:pt x="60" y="19"/>
                    <a:pt x="52" y="38"/>
                    <a:pt x="40" y="56"/>
                  </a:cubicBezTo>
                  <a:cubicBezTo>
                    <a:pt x="29" y="74"/>
                    <a:pt x="7" y="90"/>
                    <a:pt x="0" y="110"/>
                  </a:cubicBezTo>
                  <a:cubicBezTo>
                    <a:pt x="25" y="121"/>
                    <a:pt x="35" y="85"/>
                    <a:pt x="42" y="67"/>
                  </a:cubicBezTo>
                  <a:cubicBezTo>
                    <a:pt x="51" y="45"/>
                    <a:pt x="61" y="23"/>
                    <a:pt x="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5" name="Google Shape;1975;p17"/>
            <p:cNvSpPr/>
            <p:nvPr/>
          </p:nvSpPr>
          <p:spPr>
            <a:xfrm>
              <a:off x="2908" y="3181"/>
              <a:ext cx="62" cy="171"/>
            </a:xfrm>
            <a:custGeom>
              <a:rect b="b" l="l" r="r" t="t"/>
              <a:pathLst>
                <a:path extrusionOk="0" h="125" w="54">
                  <a:moveTo>
                    <a:pt x="54" y="0"/>
                  </a:moveTo>
                  <a:cubicBezTo>
                    <a:pt x="45" y="21"/>
                    <a:pt x="39" y="42"/>
                    <a:pt x="28" y="63"/>
                  </a:cubicBezTo>
                  <a:cubicBezTo>
                    <a:pt x="23" y="72"/>
                    <a:pt x="20" y="82"/>
                    <a:pt x="15" y="91"/>
                  </a:cubicBezTo>
                  <a:cubicBezTo>
                    <a:pt x="12" y="98"/>
                    <a:pt x="0" y="111"/>
                    <a:pt x="1" y="118"/>
                  </a:cubicBezTo>
                  <a:cubicBezTo>
                    <a:pt x="1" y="125"/>
                    <a:pt x="1" y="123"/>
                    <a:pt x="8" y="124"/>
                  </a:cubicBezTo>
                  <a:cubicBezTo>
                    <a:pt x="15" y="125"/>
                    <a:pt x="11" y="125"/>
                    <a:pt x="17" y="120"/>
                  </a:cubicBezTo>
                  <a:cubicBezTo>
                    <a:pt x="28" y="112"/>
                    <a:pt x="23" y="107"/>
                    <a:pt x="24" y="96"/>
                  </a:cubicBezTo>
                  <a:cubicBezTo>
                    <a:pt x="27" y="77"/>
                    <a:pt x="37" y="56"/>
                    <a:pt x="44" y="38"/>
                  </a:cubicBezTo>
                  <a:cubicBezTo>
                    <a:pt x="48" y="28"/>
                    <a:pt x="51" y="18"/>
                    <a:pt x="53" y="8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6" name="Google Shape;1976;p17"/>
            <p:cNvSpPr/>
            <p:nvPr/>
          </p:nvSpPr>
          <p:spPr>
            <a:xfrm>
              <a:off x="3036" y="3099"/>
              <a:ext cx="270" cy="74"/>
            </a:xfrm>
            <a:custGeom>
              <a:rect b="b" l="l" r="r" t="t"/>
              <a:pathLst>
                <a:path extrusionOk="0" h="54" w="236">
                  <a:moveTo>
                    <a:pt x="236" y="17"/>
                  </a:moveTo>
                  <a:cubicBezTo>
                    <a:pt x="217" y="11"/>
                    <a:pt x="195" y="6"/>
                    <a:pt x="175" y="3"/>
                  </a:cubicBezTo>
                  <a:cubicBezTo>
                    <a:pt x="155" y="0"/>
                    <a:pt x="133" y="0"/>
                    <a:pt x="113" y="0"/>
                  </a:cubicBezTo>
                  <a:cubicBezTo>
                    <a:pt x="95" y="0"/>
                    <a:pt x="74" y="5"/>
                    <a:pt x="57" y="10"/>
                  </a:cubicBezTo>
                  <a:cubicBezTo>
                    <a:pt x="48" y="13"/>
                    <a:pt x="39" y="15"/>
                    <a:pt x="30" y="19"/>
                  </a:cubicBezTo>
                  <a:cubicBezTo>
                    <a:pt x="26" y="22"/>
                    <a:pt x="5" y="30"/>
                    <a:pt x="3" y="33"/>
                  </a:cubicBezTo>
                  <a:cubicBezTo>
                    <a:pt x="3" y="33"/>
                    <a:pt x="0" y="34"/>
                    <a:pt x="0" y="34"/>
                  </a:cubicBezTo>
                  <a:cubicBezTo>
                    <a:pt x="30" y="54"/>
                    <a:pt x="83" y="45"/>
                    <a:pt x="114" y="36"/>
                  </a:cubicBezTo>
                  <a:cubicBezTo>
                    <a:pt x="134" y="30"/>
                    <a:pt x="154" y="24"/>
                    <a:pt x="174" y="22"/>
                  </a:cubicBezTo>
                  <a:cubicBezTo>
                    <a:pt x="192" y="20"/>
                    <a:pt x="219" y="13"/>
                    <a:pt x="235" y="17"/>
                  </a:cubicBezTo>
                  <a:cubicBezTo>
                    <a:pt x="236" y="17"/>
                    <a:pt x="235" y="17"/>
                    <a:pt x="235" y="1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7" name="Google Shape;1977;p17"/>
            <p:cNvSpPr/>
            <p:nvPr/>
          </p:nvSpPr>
          <p:spPr>
            <a:xfrm>
              <a:off x="2924" y="3106"/>
              <a:ext cx="144" cy="162"/>
            </a:xfrm>
            <a:custGeom>
              <a:rect b="b" l="l" r="r" t="t"/>
              <a:pathLst>
                <a:path extrusionOk="0" h="118" w="126">
                  <a:moveTo>
                    <a:pt x="126" y="0"/>
                  </a:moveTo>
                  <a:cubicBezTo>
                    <a:pt x="88" y="23"/>
                    <a:pt x="54" y="53"/>
                    <a:pt x="22" y="84"/>
                  </a:cubicBezTo>
                  <a:cubicBezTo>
                    <a:pt x="15" y="90"/>
                    <a:pt x="0" y="99"/>
                    <a:pt x="6" y="106"/>
                  </a:cubicBezTo>
                  <a:cubicBezTo>
                    <a:pt x="15" y="118"/>
                    <a:pt x="24" y="104"/>
                    <a:pt x="28" y="97"/>
                  </a:cubicBezTo>
                  <a:cubicBezTo>
                    <a:pt x="41" y="75"/>
                    <a:pt x="56" y="67"/>
                    <a:pt x="72" y="48"/>
                  </a:cubicBezTo>
                  <a:cubicBezTo>
                    <a:pt x="83" y="35"/>
                    <a:pt x="106" y="17"/>
                    <a:pt x="124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8" name="Google Shape;1978;p17"/>
            <p:cNvSpPr/>
            <p:nvPr/>
          </p:nvSpPr>
          <p:spPr>
            <a:xfrm>
              <a:off x="2926" y="3105"/>
              <a:ext cx="144" cy="156"/>
            </a:xfrm>
            <a:custGeom>
              <a:rect b="b" l="l" r="r" t="t"/>
              <a:pathLst>
                <a:path extrusionOk="0" h="114" w="126">
                  <a:moveTo>
                    <a:pt x="123" y="2"/>
                  </a:moveTo>
                  <a:cubicBezTo>
                    <a:pt x="94" y="19"/>
                    <a:pt x="68" y="39"/>
                    <a:pt x="44" y="62"/>
                  </a:cubicBezTo>
                  <a:cubicBezTo>
                    <a:pt x="32" y="72"/>
                    <a:pt x="21" y="83"/>
                    <a:pt x="9" y="93"/>
                  </a:cubicBezTo>
                  <a:cubicBezTo>
                    <a:pt x="5" y="97"/>
                    <a:pt x="0" y="101"/>
                    <a:pt x="1" y="107"/>
                  </a:cubicBezTo>
                  <a:cubicBezTo>
                    <a:pt x="2" y="113"/>
                    <a:pt x="10" y="114"/>
                    <a:pt x="14" y="112"/>
                  </a:cubicBezTo>
                  <a:cubicBezTo>
                    <a:pt x="18" y="109"/>
                    <a:pt x="21" y="107"/>
                    <a:pt x="24" y="103"/>
                  </a:cubicBezTo>
                  <a:cubicBezTo>
                    <a:pt x="29" y="97"/>
                    <a:pt x="32" y="90"/>
                    <a:pt x="37" y="83"/>
                  </a:cubicBezTo>
                  <a:cubicBezTo>
                    <a:pt x="42" y="77"/>
                    <a:pt x="48" y="72"/>
                    <a:pt x="54" y="66"/>
                  </a:cubicBezTo>
                  <a:cubicBezTo>
                    <a:pt x="65" y="56"/>
                    <a:pt x="74" y="45"/>
                    <a:pt x="84" y="35"/>
                  </a:cubicBezTo>
                  <a:cubicBezTo>
                    <a:pt x="97" y="23"/>
                    <a:pt x="111" y="13"/>
                    <a:pt x="124" y="2"/>
                  </a:cubicBezTo>
                  <a:cubicBezTo>
                    <a:pt x="123" y="3"/>
                    <a:pt x="122" y="4"/>
                    <a:pt x="121" y="4"/>
                  </a:cubicBezTo>
                  <a:cubicBezTo>
                    <a:pt x="100" y="20"/>
                    <a:pt x="81" y="36"/>
                    <a:pt x="64" y="55"/>
                  </a:cubicBezTo>
                  <a:cubicBezTo>
                    <a:pt x="55" y="65"/>
                    <a:pt x="45" y="73"/>
                    <a:pt x="36" y="83"/>
                  </a:cubicBezTo>
                  <a:cubicBezTo>
                    <a:pt x="28" y="92"/>
                    <a:pt x="24" y="105"/>
                    <a:pt x="14" y="112"/>
                  </a:cubicBezTo>
                  <a:cubicBezTo>
                    <a:pt x="15" y="111"/>
                    <a:pt x="16" y="110"/>
                    <a:pt x="17" y="110"/>
                  </a:cubicBezTo>
                  <a:cubicBezTo>
                    <a:pt x="12" y="113"/>
                    <a:pt x="8" y="110"/>
                    <a:pt x="5" y="105"/>
                  </a:cubicBezTo>
                  <a:cubicBezTo>
                    <a:pt x="2" y="101"/>
                    <a:pt x="8" y="95"/>
                    <a:pt x="11" y="93"/>
                  </a:cubicBezTo>
                  <a:cubicBezTo>
                    <a:pt x="21" y="83"/>
                    <a:pt x="32" y="74"/>
                    <a:pt x="42" y="64"/>
                  </a:cubicBezTo>
                  <a:cubicBezTo>
                    <a:pt x="68" y="40"/>
                    <a:pt x="96" y="18"/>
                    <a:pt x="126" y="0"/>
                  </a:cubicBezTo>
                  <a:cubicBezTo>
                    <a:pt x="126" y="0"/>
                    <a:pt x="124" y="1"/>
                    <a:pt x="123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79" name="Google Shape;1979;p17"/>
            <p:cNvSpPr/>
            <p:nvPr/>
          </p:nvSpPr>
          <p:spPr>
            <a:xfrm>
              <a:off x="3177" y="2674"/>
              <a:ext cx="123" cy="268"/>
            </a:xfrm>
            <a:custGeom>
              <a:rect b="b" l="l" r="r" t="t"/>
              <a:pathLst>
                <a:path extrusionOk="0" h="196" w="108">
                  <a:moveTo>
                    <a:pt x="108" y="0"/>
                  </a:moveTo>
                  <a:cubicBezTo>
                    <a:pt x="93" y="34"/>
                    <a:pt x="76" y="69"/>
                    <a:pt x="55" y="101"/>
                  </a:cubicBezTo>
                  <a:cubicBezTo>
                    <a:pt x="40" y="125"/>
                    <a:pt x="0" y="166"/>
                    <a:pt x="4" y="196"/>
                  </a:cubicBezTo>
                  <a:cubicBezTo>
                    <a:pt x="17" y="193"/>
                    <a:pt x="36" y="167"/>
                    <a:pt x="46" y="156"/>
                  </a:cubicBezTo>
                  <a:cubicBezTo>
                    <a:pt x="58" y="140"/>
                    <a:pt x="68" y="123"/>
                    <a:pt x="75" y="104"/>
                  </a:cubicBezTo>
                  <a:cubicBezTo>
                    <a:pt x="85" y="69"/>
                    <a:pt x="100" y="36"/>
                    <a:pt x="108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0" name="Google Shape;1980;p17"/>
            <p:cNvSpPr/>
            <p:nvPr/>
          </p:nvSpPr>
          <p:spPr>
            <a:xfrm>
              <a:off x="3246" y="2790"/>
              <a:ext cx="237" cy="89"/>
            </a:xfrm>
            <a:custGeom>
              <a:rect b="b" l="l" r="r" t="t"/>
              <a:pathLst>
                <a:path extrusionOk="0" h="65" w="207">
                  <a:moveTo>
                    <a:pt x="204" y="1"/>
                  </a:moveTo>
                  <a:cubicBezTo>
                    <a:pt x="170" y="11"/>
                    <a:pt x="132" y="11"/>
                    <a:pt x="98" y="16"/>
                  </a:cubicBezTo>
                  <a:cubicBezTo>
                    <a:pt x="69" y="19"/>
                    <a:pt x="17" y="30"/>
                    <a:pt x="0" y="57"/>
                  </a:cubicBezTo>
                  <a:cubicBezTo>
                    <a:pt x="13" y="65"/>
                    <a:pt x="38" y="58"/>
                    <a:pt x="52" y="57"/>
                  </a:cubicBezTo>
                  <a:cubicBezTo>
                    <a:pt x="71" y="54"/>
                    <a:pt x="89" y="51"/>
                    <a:pt x="107" y="45"/>
                  </a:cubicBezTo>
                  <a:cubicBezTo>
                    <a:pt x="142" y="35"/>
                    <a:pt x="173" y="16"/>
                    <a:pt x="20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1" name="Google Shape;1981;p17"/>
            <p:cNvSpPr/>
            <p:nvPr/>
          </p:nvSpPr>
          <p:spPr>
            <a:xfrm>
              <a:off x="3132" y="2802"/>
              <a:ext cx="184" cy="167"/>
            </a:xfrm>
            <a:custGeom>
              <a:rect b="b" l="l" r="r" t="t"/>
              <a:pathLst>
                <a:path extrusionOk="0" h="122" w="161">
                  <a:moveTo>
                    <a:pt x="161" y="0"/>
                  </a:moveTo>
                  <a:cubicBezTo>
                    <a:pt x="138" y="26"/>
                    <a:pt x="105" y="52"/>
                    <a:pt x="93" y="62"/>
                  </a:cubicBezTo>
                  <a:cubicBezTo>
                    <a:pt x="70" y="81"/>
                    <a:pt x="44" y="93"/>
                    <a:pt x="20" y="109"/>
                  </a:cubicBezTo>
                  <a:cubicBezTo>
                    <a:pt x="0" y="122"/>
                    <a:pt x="17" y="120"/>
                    <a:pt x="31" y="113"/>
                  </a:cubicBezTo>
                  <a:cubicBezTo>
                    <a:pt x="43" y="107"/>
                    <a:pt x="56" y="100"/>
                    <a:pt x="68" y="93"/>
                  </a:cubicBezTo>
                  <a:cubicBezTo>
                    <a:pt x="94" y="76"/>
                    <a:pt x="107" y="57"/>
                    <a:pt x="130" y="36"/>
                  </a:cubicBezTo>
                  <a:cubicBezTo>
                    <a:pt x="140" y="26"/>
                    <a:pt x="160" y="6"/>
                    <a:pt x="16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2" name="Google Shape;1982;p17"/>
            <p:cNvSpPr/>
            <p:nvPr/>
          </p:nvSpPr>
          <p:spPr>
            <a:xfrm>
              <a:off x="3142" y="2801"/>
              <a:ext cx="176" cy="170"/>
            </a:xfrm>
            <a:custGeom>
              <a:rect b="b" l="l" r="r" t="t"/>
              <a:pathLst>
                <a:path extrusionOk="0" h="124" w="154">
                  <a:moveTo>
                    <a:pt x="151" y="2"/>
                  </a:moveTo>
                  <a:cubicBezTo>
                    <a:pt x="127" y="28"/>
                    <a:pt x="99" y="51"/>
                    <a:pt x="71" y="72"/>
                  </a:cubicBezTo>
                  <a:cubicBezTo>
                    <a:pt x="54" y="86"/>
                    <a:pt x="34" y="96"/>
                    <a:pt x="15" y="107"/>
                  </a:cubicBezTo>
                  <a:cubicBezTo>
                    <a:pt x="11" y="110"/>
                    <a:pt x="1" y="114"/>
                    <a:pt x="0" y="119"/>
                  </a:cubicBezTo>
                  <a:cubicBezTo>
                    <a:pt x="0" y="122"/>
                    <a:pt x="13" y="118"/>
                    <a:pt x="13" y="118"/>
                  </a:cubicBezTo>
                  <a:cubicBezTo>
                    <a:pt x="27" y="113"/>
                    <a:pt x="40" y="105"/>
                    <a:pt x="52" y="98"/>
                  </a:cubicBezTo>
                  <a:cubicBezTo>
                    <a:pt x="65" y="91"/>
                    <a:pt x="76" y="82"/>
                    <a:pt x="87" y="72"/>
                  </a:cubicBezTo>
                  <a:cubicBezTo>
                    <a:pt x="101" y="59"/>
                    <a:pt x="114" y="45"/>
                    <a:pt x="127" y="32"/>
                  </a:cubicBezTo>
                  <a:cubicBezTo>
                    <a:pt x="133" y="26"/>
                    <a:pt x="138" y="21"/>
                    <a:pt x="143" y="15"/>
                  </a:cubicBezTo>
                  <a:cubicBezTo>
                    <a:pt x="147" y="11"/>
                    <a:pt x="152" y="6"/>
                    <a:pt x="153" y="0"/>
                  </a:cubicBezTo>
                  <a:cubicBezTo>
                    <a:pt x="153" y="1"/>
                    <a:pt x="150" y="1"/>
                    <a:pt x="150" y="2"/>
                  </a:cubicBezTo>
                  <a:cubicBezTo>
                    <a:pt x="147" y="11"/>
                    <a:pt x="137" y="20"/>
                    <a:pt x="131" y="26"/>
                  </a:cubicBezTo>
                  <a:cubicBezTo>
                    <a:pt x="120" y="38"/>
                    <a:pt x="108" y="49"/>
                    <a:pt x="97" y="60"/>
                  </a:cubicBezTo>
                  <a:cubicBezTo>
                    <a:pt x="80" y="78"/>
                    <a:pt x="63" y="92"/>
                    <a:pt x="41" y="104"/>
                  </a:cubicBezTo>
                  <a:cubicBezTo>
                    <a:pt x="37" y="106"/>
                    <a:pt x="7" y="124"/>
                    <a:pt x="4" y="117"/>
                  </a:cubicBezTo>
                  <a:cubicBezTo>
                    <a:pt x="1" y="112"/>
                    <a:pt x="43" y="91"/>
                    <a:pt x="48" y="88"/>
                  </a:cubicBezTo>
                  <a:cubicBezTo>
                    <a:pt x="61" y="80"/>
                    <a:pt x="74" y="72"/>
                    <a:pt x="86" y="62"/>
                  </a:cubicBezTo>
                  <a:cubicBezTo>
                    <a:pt x="109" y="42"/>
                    <a:pt x="133" y="23"/>
                    <a:pt x="154" y="0"/>
                  </a:cubicBezTo>
                  <a:cubicBezTo>
                    <a:pt x="153" y="1"/>
                    <a:pt x="152" y="1"/>
                    <a:pt x="151" y="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3" name="Google Shape;1983;p17"/>
            <p:cNvSpPr/>
            <p:nvPr/>
          </p:nvSpPr>
          <p:spPr>
            <a:xfrm>
              <a:off x="3215" y="2771"/>
              <a:ext cx="263" cy="155"/>
            </a:xfrm>
            <a:custGeom>
              <a:rect b="b" l="l" r="r" t="t"/>
              <a:pathLst>
                <a:path extrusionOk="0" h="113" w="230">
                  <a:moveTo>
                    <a:pt x="230" y="0"/>
                  </a:moveTo>
                  <a:cubicBezTo>
                    <a:pt x="206" y="22"/>
                    <a:pt x="154" y="43"/>
                    <a:pt x="118" y="59"/>
                  </a:cubicBezTo>
                  <a:cubicBezTo>
                    <a:pt x="99" y="67"/>
                    <a:pt x="79" y="75"/>
                    <a:pt x="59" y="81"/>
                  </a:cubicBezTo>
                  <a:cubicBezTo>
                    <a:pt x="42" y="86"/>
                    <a:pt x="12" y="91"/>
                    <a:pt x="0" y="104"/>
                  </a:cubicBezTo>
                  <a:cubicBezTo>
                    <a:pt x="12" y="113"/>
                    <a:pt x="46" y="96"/>
                    <a:pt x="60" y="91"/>
                  </a:cubicBezTo>
                  <a:cubicBezTo>
                    <a:pt x="79" y="83"/>
                    <a:pt x="100" y="76"/>
                    <a:pt x="120" y="67"/>
                  </a:cubicBezTo>
                  <a:cubicBezTo>
                    <a:pt x="160" y="51"/>
                    <a:pt x="199" y="32"/>
                    <a:pt x="229" y="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4" name="Google Shape;1984;p17"/>
            <p:cNvSpPr/>
            <p:nvPr/>
          </p:nvSpPr>
          <p:spPr>
            <a:xfrm>
              <a:off x="3217" y="2898"/>
              <a:ext cx="186" cy="47"/>
            </a:xfrm>
            <a:custGeom>
              <a:rect b="b" l="l" r="r" t="t"/>
              <a:pathLst>
                <a:path extrusionOk="0" h="34" w="163">
                  <a:moveTo>
                    <a:pt x="163" y="25"/>
                  </a:moveTo>
                  <a:cubicBezTo>
                    <a:pt x="134" y="24"/>
                    <a:pt x="104" y="16"/>
                    <a:pt x="76" y="13"/>
                  </a:cubicBezTo>
                  <a:cubicBezTo>
                    <a:pt x="60" y="11"/>
                    <a:pt x="9" y="0"/>
                    <a:pt x="0" y="17"/>
                  </a:cubicBezTo>
                  <a:cubicBezTo>
                    <a:pt x="16" y="29"/>
                    <a:pt x="59" y="19"/>
                    <a:pt x="80" y="19"/>
                  </a:cubicBezTo>
                  <a:cubicBezTo>
                    <a:pt x="103" y="20"/>
                    <a:pt x="141" y="34"/>
                    <a:pt x="161" y="2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5" name="Google Shape;1985;p17"/>
            <p:cNvSpPr/>
            <p:nvPr/>
          </p:nvSpPr>
          <p:spPr>
            <a:xfrm>
              <a:off x="3147" y="2936"/>
              <a:ext cx="150" cy="42"/>
            </a:xfrm>
            <a:custGeom>
              <a:rect b="b" l="l" r="r" t="t"/>
              <a:pathLst>
                <a:path extrusionOk="0" h="30" w="131">
                  <a:moveTo>
                    <a:pt x="128" y="4"/>
                  </a:moveTo>
                  <a:cubicBezTo>
                    <a:pt x="108" y="9"/>
                    <a:pt x="83" y="11"/>
                    <a:pt x="62" y="9"/>
                  </a:cubicBezTo>
                  <a:cubicBezTo>
                    <a:pt x="39" y="8"/>
                    <a:pt x="20" y="0"/>
                    <a:pt x="0" y="18"/>
                  </a:cubicBezTo>
                  <a:cubicBezTo>
                    <a:pt x="20" y="30"/>
                    <a:pt x="44" y="21"/>
                    <a:pt x="65" y="18"/>
                  </a:cubicBezTo>
                  <a:cubicBezTo>
                    <a:pt x="87" y="16"/>
                    <a:pt x="111" y="16"/>
                    <a:pt x="131" y="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6" name="Google Shape;1986;p17"/>
            <p:cNvSpPr/>
            <p:nvPr/>
          </p:nvSpPr>
          <p:spPr>
            <a:xfrm>
              <a:off x="3373" y="2845"/>
              <a:ext cx="176" cy="105"/>
            </a:xfrm>
            <a:custGeom>
              <a:rect b="b" l="l" r="r" t="t"/>
              <a:pathLst>
                <a:path extrusionOk="0" h="77" w="154">
                  <a:moveTo>
                    <a:pt x="154" y="77"/>
                  </a:moveTo>
                  <a:cubicBezTo>
                    <a:pt x="129" y="60"/>
                    <a:pt x="99" y="46"/>
                    <a:pt x="73" y="31"/>
                  </a:cubicBezTo>
                  <a:cubicBezTo>
                    <a:pt x="61" y="24"/>
                    <a:pt x="0" y="0"/>
                    <a:pt x="7" y="27"/>
                  </a:cubicBezTo>
                  <a:cubicBezTo>
                    <a:pt x="14" y="54"/>
                    <a:pt x="57" y="56"/>
                    <a:pt x="77" y="61"/>
                  </a:cubicBezTo>
                  <a:cubicBezTo>
                    <a:pt x="102" y="67"/>
                    <a:pt x="127" y="70"/>
                    <a:pt x="151" y="76"/>
                  </a:cubicBezTo>
                  <a:cubicBezTo>
                    <a:pt x="152" y="76"/>
                    <a:pt x="153" y="76"/>
                    <a:pt x="154" y="77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7" name="Google Shape;1987;p17"/>
            <p:cNvSpPr/>
            <p:nvPr/>
          </p:nvSpPr>
          <p:spPr>
            <a:xfrm>
              <a:off x="3418" y="2586"/>
              <a:ext cx="371" cy="283"/>
            </a:xfrm>
            <a:custGeom>
              <a:rect b="b" l="l" r="r" t="t"/>
              <a:pathLst>
                <a:path extrusionOk="0" h="207" w="325">
                  <a:moveTo>
                    <a:pt x="325" y="0"/>
                  </a:moveTo>
                  <a:cubicBezTo>
                    <a:pt x="271" y="31"/>
                    <a:pt x="210" y="43"/>
                    <a:pt x="159" y="80"/>
                  </a:cubicBezTo>
                  <a:cubicBezTo>
                    <a:pt x="147" y="88"/>
                    <a:pt x="0" y="181"/>
                    <a:pt x="29" y="200"/>
                  </a:cubicBezTo>
                  <a:cubicBezTo>
                    <a:pt x="40" y="207"/>
                    <a:pt x="97" y="175"/>
                    <a:pt x="108" y="168"/>
                  </a:cubicBezTo>
                  <a:cubicBezTo>
                    <a:pt x="135" y="154"/>
                    <a:pt x="160" y="133"/>
                    <a:pt x="183" y="113"/>
                  </a:cubicBezTo>
                  <a:cubicBezTo>
                    <a:pt x="207" y="94"/>
                    <a:pt x="229" y="70"/>
                    <a:pt x="253" y="50"/>
                  </a:cubicBezTo>
                  <a:cubicBezTo>
                    <a:pt x="274" y="34"/>
                    <a:pt x="302" y="12"/>
                    <a:pt x="325" y="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8" name="Google Shape;1988;p17"/>
            <p:cNvSpPr/>
            <p:nvPr/>
          </p:nvSpPr>
          <p:spPr>
            <a:xfrm>
              <a:off x="3518" y="2869"/>
              <a:ext cx="311" cy="170"/>
            </a:xfrm>
            <a:custGeom>
              <a:rect b="b" l="l" r="r" t="t"/>
              <a:pathLst>
                <a:path extrusionOk="0" h="124" w="272">
                  <a:moveTo>
                    <a:pt x="272" y="124"/>
                  </a:moveTo>
                  <a:cubicBezTo>
                    <a:pt x="245" y="108"/>
                    <a:pt x="221" y="91"/>
                    <a:pt x="196" y="72"/>
                  </a:cubicBezTo>
                  <a:cubicBezTo>
                    <a:pt x="173" y="54"/>
                    <a:pt x="144" y="47"/>
                    <a:pt x="119" y="31"/>
                  </a:cubicBezTo>
                  <a:cubicBezTo>
                    <a:pt x="95" y="19"/>
                    <a:pt x="72" y="0"/>
                    <a:pt x="44" y="4"/>
                  </a:cubicBezTo>
                  <a:cubicBezTo>
                    <a:pt x="0" y="11"/>
                    <a:pt x="61" y="49"/>
                    <a:pt x="74" y="58"/>
                  </a:cubicBezTo>
                  <a:cubicBezTo>
                    <a:pt x="106" y="76"/>
                    <a:pt x="137" y="81"/>
                    <a:pt x="171" y="91"/>
                  </a:cubicBezTo>
                  <a:cubicBezTo>
                    <a:pt x="203" y="100"/>
                    <a:pt x="234" y="114"/>
                    <a:pt x="266" y="12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89" name="Google Shape;1989;p17"/>
            <p:cNvSpPr/>
            <p:nvPr/>
          </p:nvSpPr>
          <p:spPr>
            <a:xfrm>
              <a:off x="3324" y="2826"/>
              <a:ext cx="287" cy="58"/>
            </a:xfrm>
            <a:custGeom>
              <a:rect b="b" l="l" r="r" t="t"/>
              <a:pathLst>
                <a:path extrusionOk="0" h="43" w="251">
                  <a:moveTo>
                    <a:pt x="31" y="18"/>
                  </a:moveTo>
                  <a:cubicBezTo>
                    <a:pt x="15" y="36"/>
                    <a:pt x="58" y="32"/>
                    <a:pt x="70" y="32"/>
                  </a:cubicBezTo>
                  <a:cubicBezTo>
                    <a:pt x="91" y="32"/>
                    <a:pt x="111" y="30"/>
                    <a:pt x="131" y="29"/>
                  </a:cubicBezTo>
                  <a:cubicBezTo>
                    <a:pt x="152" y="27"/>
                    <a:pt x="174" y="20"/>
                    <a:pt x="195" y="18"/>
                  </a:cubicBezTo>
                  <a:cubicBezTo>
                    <a:pt x="205" y="16"/>
                    <a:pt x="246" y="17"/>
                    <a:pt x="229" y="1"/>
                  </a:cubicBezTo>
                  <a:cubicBezTo>
                    <a:pt x="237" y="0"/>
                    <a:pt x="251" y="3"/>
                    <a:pt x="244" y="12"/>
                  </a:cubicBezTo>
                  <a:cubicBezTo>
                    <a:pt x="238" y="18"/>
                    <a:pt x="222" y="18"/>
                    <a:pt x="215" y="19"/>
                  </a:cubicBezTo>
                  <a:cubicBezTo>
                    <a:pt x="194" y="23"/>
                    <a:pt x="173" y="27"/>
                    <a:pt x="153" y="30"/>
                  </a:cubicBezTo>
                  <a:cubicBezTo>
                    <a:pt x="132" y="34"/>
                    <a:pt x="110" y="36"/>
                    <a:pt x="89" y="38"/>
                  </a:cubicBezTo>
                  <a:cubicBezTo>
                    <a:pt x="78" y="39"/>
                    <a:pt x="66" y="39"/>
                    <a:pt x="55" y="39"/>
                  </a:cubicBezTo>
                  <a:cubicBezTo>
                    <a:pt x="40" y="39"/>
                    <a:pt x="0" y="43"/>
                    <a:pt x="21" y="2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0" name="Google Shape;1990;p17"/>
            <p:cNvSpPr/>
            <p:nvPr/>
          </p:nvSpPr>
          <p:spPr>
            <a:xfrm>
              <a:off x="3500" y="2858"/>
              <a:ext cx="62" cy="42"/>
            </a:xfrm>
            <a:custGeom>
              <a:rect b="b" l="l" r="r" t="t"/>
              <a:pathLst>
                <a:path extrusionOk="0" h="30" w="54">
                  <a:moveTo>
                    <a:pt x="54" y="19"/>
                  </a:moveTo>
                  <a:cubicBezTo>
                    <a:pt x="45" y="18"/>
                    <a:pt x="36" y="13"/>
                    <a:pt x="27" y="9"/>
                  </a:cubicBezTo>
                  <a:cubicBezTo>
                    <a:pt x="15" y="2"/>
                    <a:pt x="14" y="0"/>
                    <a:pt x="0" y="3"/>
                  </a:cubicBezTo>
                  <a:cubicBezTo>
                    <a:pt x="7" y="17"/>
                    <a:pt x="40" y="30"/>
                    <a:pt x="52" y="2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1" name="Google Shape;1991;p17"/>
            <p:cNvSpPr/>
            <p:nvPr/>
          </p:nvSpPr>
          <p:spPr>
            <a:xfrm>
              <a:off x="3301" y="2846"/>
              <a:ext cx="178" cy="123"/>
            </a:xfrm>
            <a:custGeom>
              <a:rect b="b" l="l" r="r" t="t"/>
              <a:pathLst>
                <a:path extrusionOk="0" h="90" w="156">
                  <a:moveTo>
                    <a:pt x="156" y="1"/>
                  </a:moveTo>
                  <a:cubicBezTo>
                    <a:pt x="130" y="19"/>
                    <a:pt x="100" y="27"/>
                    <a:pt x="71" y="38"/>
                  </a:cubicBezTo>
                  <a:cubicBezTo>
                    <a:pt x="49" y="46"/>
                    <a:pt x="3" y="58"/>
                    <a:pt x="0" y="85"/>
                  </a:cubicBezTo>
                  <a:cubicBezTo>
                    <a:pt x="25" y="90"/>
                    <a:pt x="59" y="62"/>
                    <a:pt x="80" y="51"/>
                  </a:cubicBezTo>
                  <a:cubicBezTo>
                    <a:pt x="109" y="35"/>
                    <a:pt x="133" y="26"/>
                    <a:pt x="155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2" name="Google Shape;1992;p17"/>
            <p:cNvSpPr/>
            <p:nvPr/>
          </p:nvSpPr>
          <p:spPr>
            <a:xfrm>
              <a:off x="3289" y="2883"/>
              <a:ext cx="75" cy="60"/>
            </a:xfrm>
            <a:custGeom>
              <a:rect b="b" l="l" r="r" t="t"/>
              <a:pathLst>
                <a:path extrusionOk="0" h="44" w="66">
                  <a:moveTo>
                    <a:pt x="32" y="20"/>
                  </a:moveTo>
                  <a:cubicBezTo>
                    <a:pt x="43" y="15"/>
                    <a:pt x="53" y="8"/>
                    <a:pt x="62" y="0"/>
                  </a:cubicBezTo>
                  <a:cubicBezTo>
                    <a:pt x="66" y="6"/>
                    <a:pt x="43" y="20"/>
                    <a:pt x="38" y="24"/>
                  </a:cubicBezTo>
                  <a:cubicBezTo>
                    <a:pt x="29" y="30"/>
                    <a:pt x="11" y="44"/>
                    <a:pt x="0" y="43"/>
                  </a:cubicBezTo>
                  <a:cubicBezTo>
                    <a:pt x="6" y="29"/>
                    <a:pt x="21" y="27"/>
                    <a:pt x="32" y="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3" name="Google Shape;1993;p17"/>
            <p:cNvSpPr/>
            <p:nvPr/>
          </p:nvSpPr>
          <p:spPr>
            <a:xfrm>
              <a:off x="3359" y="2817"/>
              <a:ext cx="60" cy="55"/>
            </a:xfrm>
            <a:custGeom>
              <a:rect b="b" l="l" r="r" t="t"/>
              <a:pathLst>
                <a:path extrusionOk="0" h="40" w="52">
                  <a:moveTo>
                    <a:pt x="49" y="0"/>
                  </a:moveTo>
                  <a:cubicBezTo>
                    <a:pt x="39" y="7"/>
                    <a:pt x="0" y="28"/>
                    <a:pt x="10" y="40"/>
                  </a:cubicBezTo>
                  <a:cubicBezTo>
                    <a:pt x="24" y="26"/>
                    <a:pt x="41" y="16"/>
                    <a:pt x="5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994" name="Google Shape;1994;p17"/>
            <p:cNvSpPr/>
            <p:nvPr/>
          </p:nvSpPr>
          <p:spPr>
            <a:xfrm>
              <a:off x="3276" y="2936"/>
              <a:ext cx="185" cy="208"/>
            </a:xfrm>
            <a:custGeom>
              <a:rect b="b" l="l" r="r" t="t"/>
              <a:pathLst>
                <a:path extrusionOk="0" h="152" w="162">
                  <a:moveTo>
                    <a:pt x="162" y="152"/>
                  </a:moveTo>
                  <a:cubicBezTo>
                    <a:pt x="152" y="140"/>
                    <a:pt x="137" y="135"/>
                    <a:pt x="124" y="126"/>
                  </a:cubicBezTo>
                  <a:cubicBezTo>
                    <a:pt x="113" y="116"/>
                    <a:pt x="100" y="106"/>
                    <a:pt x="87" y="98"/>
                  </a:cubicBezTo>
                  <a:cubicBezTo>
                    <a:pt x="68" y="85"/>
                    <a:pt x="32" y="51"/>
                    <a:pt x="17" y="36"/>
                  </a:cubicBezTo>
                  <a:cubicBezTo>
                    <a:pt x="12" y="30"/>
                    <a:pt x="0" y="5"/>
                    <a:pt x="12" y="1"/>
                  </a:cubicBezTo>
                  <a:cubicBezTo>
                    <a:pt x="18" y="0"/>
                    <a:pt x="41" y="16"/>
                    <a:pt x="46" y="20"/>
                  </a:cubicBezTo>
                  <a:cubicBezTo>
                    <a:pt x="69" y="39"/>
                    <a:pt x="90" y="64"/>
                    <a:pt x="110" y="86"/>
                  </a:cubicBezTo>
                  <a:cubicBezTo>
                    <a:pt x="128" y="106"/>
                    <a:pt x="148" y="130"/>
                    <a:pt x="161" y="152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1995" name="Google Shape;1995;p17"/>
          <p:cNvSpPr txBox="1"/>
          <p:nvPr/>
        </p:nvSpPr>
        <p:spPr>
          <a:xfrm>
            <a:off x="7892423" y="5169505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96" name="Google Shape;1996;p17"/>
          <p:cNvSpPr txBox="1"/>
          <p:nvPr/>
        </p:nvSpPr>
        <p:spPr>
          <a:xfrm>
            <a:off x="1587250" y="5197672"/>
            <a:ext cx="3139734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We hope that this template will return to you as a time, money and reputation.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01" name="Shape 2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2" name="Google Shape;20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3" name="Google Shape;200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4" name="Google Shape;2004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5" name="Google Shape;2005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006" name="Google Shape;2006;p18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07" name="Google Shape;200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2700966" y="831311"/>
            <a:ext cx="1920658" cy="379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8" name="Google Shape;2008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2700966" y="3104038"/>
            <a:ext cx="1920658" cy="379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9" name="Google Shape;200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7737986" y="831311"/>
            <a:ext cx="1920658" cy="3795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0" name="Google Shape;201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7737986" y="3082928"/>
            <a:ext cx="1920658" cy="37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2011" name="Google Shape;2011;p18"/>
          <p:cNvSpPr txBox="1"/>
          <p:nvPr/>
        </p:nvSpPr>
        <p:spPr>
          <a:xfrm rot="5400000">
            <a:off x="1878925" y="2382330"/>
            <a:ext cx="12480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2" name="Google Shape;2012;p18"/>
          <p:cNvSpPr txBox="1"/>
          <p:nvPr/>
        </p:nvSpPr>
        <p:spPr>
          <a:xfrm rot="5400000">
            <a:off x="6893611" y="2382330"/>
            <a:ext cx="12480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3" name="Google Shape;2013;p18"/>
          <p:cNvSpPr txBox="1"/>
          <p:nvPr/>
        </p:nvSpPr>
        <p:spPr>
          <a:xfrm rot="5400000">
            <a:off x="1860849" y="4718539"/>
            <a:ext cx="12480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4" name="Google Shape;2014;p18"/>
          <p:cNvSpPr txBox="1"/>
          <p:nvPr/>
        </p:nvSpPr>
        <p:spPr>
          <a:xfrm rot="5400000">
            <a:off x="6913635" y="4699489"/>
            <a:ext cx="124803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5" name="Google Shape;2015;p18"/>
          <p:cNvSpPr txBox="1"/>
          <p:nvPr/>
        </p:nvSpPr>
        <p:spPr>
          <a:xfrm>
            <a:off x="2927801" y="2178157"/>
            <a:ext cx="21867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6" name="Google Shape;2016;p18"/>
          <p:cNvSpPr txBox="1"/>
          <p:nvPr/>
        </p:nvSpPr>
        <p:spPr>
          <a:xfrm>
            <a:off x="8064403" y="2178157"/>
            <a:ext cx="21867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7" name="Google Shape;2017;p18"/>
          <p:cNvSpPr txBox="1"/>
          <p:nvPr/>
        </p:nvSpPr>
        <p:spPr>
          <a:xfrm>
            <a:off x="2878351" y="4512598"/>
            <a:ext cx="21867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18" name="Google Shape;2018;p18"/>
          <p:cNvSpPr txBox="1"/>
          <p:nvPr/>
        </p:nvSpPr>
        <p:spPr>
          <a:xfrm>
            <a:off x="8064403" y="4512598"/>
            <a:ext cx="218675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4" name="Google Shape;20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5" name="Google Shape;202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0208" y="4155311"/>
            <a:ext cx="3217933" cy="270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6" name="Google Shape;202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2370383" cy="199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7" name="Google Shape;202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8" name="Google Shape;2028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932" y="1274336"/>
            <a:ext cx="1866412" cy="12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9" name="Google Shape;2029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6517" y="1769091"/>
            <a:ext cx="3616062" cy="34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2030" name="Google Shape;2030;p19"/>
          <p:cNvSpPr txBox="1"/>
          <p:nvPr/>
        </p:nvSpPr>
        <p:spPr>
          <a:xfrm>
            <a:off x="5311565" y="2751856"/>
            <a:ext cx="15650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04</a:t>
            </a:r>
            <a:endParaRPr sz="8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31" name="Google Shape;2031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2942" y="3738623"/>
            <a:ext cx="1352301" cy="1187478"/>
          </a:xfrm>
          <a:prstGeom prst="rect">
            <a:avLst/>
          </a:prstGeom>
          <a:noFill/>
          <a:ln>
            <a:noFill/>
          </a:ln>
        </p:spPr>
      </p:pic>
      <p:sp>
        <p:nvSpPr>
          <p:cNvPr id="2032" name="Google Shape;2032;p19"/>
          <p:cNvSpPr txBox="1"/>
          <p:nvPr/>
        </p:nvSpPr>
        <p:spPr>
          <a:xfrm>
            <a:off x="4722469" y="51029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WINTER</a:t>
            </a:r>
            <a:endParaRPr b="1"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0039" y="4575111"/>
            <a:ext cx="2718102" cy="228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7" y="0"/>
            <a:ext cx="2059209" cy="172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732" y="1764996"/>
            <a:ext cx="3526964" cy="3328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93895" y="3429000"/>
            <a:ext cx="1723481" cy="1513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/>
        </p:nvSpPr>
        <p:spPr>
          <a:xfrm rot="5400000">
            <a:off x="244584" y="3019104"/>
            <a:ext cx="4272737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6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CONTENT</a:t>
            </a:r>
            <a:endParaRPr b="0" i="0" sz="60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39785" y="1556389"/>
            <a:ext cx="1117812" cy="109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5154150" y="1635237"/>
            <a:ext cx="689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42643" y="1556389"/>
            <a:ext cx="1117812" cy="109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6657008" y="1635237"/>
            <a:ext cx="689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945501" y="1556389"/>
            <a:ext cx="1117812" cy="109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/>
        </p:nvSpPr>
        <p:spPr>
          <a:xfrm>
            <a:off x="8159866" y="1635237"/>
            <a:ext cx="689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15" name="Google Shape;115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48358" y="1556389"/>
            <a:ext cx="1117812" cy="1091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 txBox="1"/>
          <p:nvPr/>
        </p:nvSpPr>
        <p:spPr>
          <a:xfrm>
            <a:off x="9662723" y="1635237"/>
            <a:ext cx="68908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4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7" name="Google Shape;117;p2"/>
          <p:cNvSpPr txBox="1"/>
          <p:nvPr/>
        </p:nvSpPr>
        <p:spPr>
          <a:xfrm rot="5400000">
            <a:off x="4202219" y="3779755"/>
            <a:ext cx="2579650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8" name="Google Shape;118;p2"/>
          <p:cNvSpPr txBox="1"/>
          <p:nvPr/>
        </p:nvSpPr>
        <p:spPr>
          <a:xfrm rot="5400000">
            <a:off x="5742653" y="3779755"/>
            <a:ext cx="2579650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SUMMER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p2"/>
          <p:cNvSpPr txBox="1"/>
          <p:nvPr/>
        </p:nvSpPr>
        <p:spPr>
          <a:xfrm rot="5400000">
            <a:off x="7283086" y="3779755"/>
            <a:ext cx="2579650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AUTUMN</a:t>
            </a:r>
            <a:endParaRPr b="0" sz="32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0" name="Google Shape;120;p2"/>
          <p:cNvSpPr txBox="1"/>
          <p:nvPr/>
        </p:nvSpPr>
        <p:spPr>
          <a:xfrm rot="5400000">
            <a:off x="8823519" y="3779755"/>
            <a:ext cx="2579650" cy="8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tr-TR" sz="3200" u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WINTER</a:t>
            </a:r>
            <a:endParaRPr b="0" sz="3200" u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21" name="Google Shape;121;p2"/>
          <p:cNvCxnSpPr/>
          <p:nvPr/>
        </p:nvCxnSpPr>
        <p:spPr>
          <a:xfrm>
            <a:off x="5790165" y="2551119"/>
            <a:ext cx="0" cy="315835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2"/>
          <p:cNvCxnSpPr/>
          <p:nvPr/>
        </p:nvCxnSpPr>
        <p:spPr>
          <a:xfrm>
            <a:off x="7310572" y="2551119"/>
            <a:ext cx="0" cy="315835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2"/>
          <p:cNvCxnSpPr/>
          <p:nvPr/>
        </p:nvCxnSpPr>
        <p:spPr>
          <a:xfrm>
            <a:off x="8830979" y="2551119"/>
            <a:ext cx="0" cy="315835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2"/>
          <p:cNvCxnSpPr/>
          <p:nvPr/>
        </p:nvCxnSpPr>
        <p:spPr>
          <a:xfrm>
            <a:off x="10351386" y="2551119"/>
            <a:ext cx="0" cy="3158351"/>
          </a:xfrm>
          <a:prstGeom prst="straightConnector1">
            <a:avLst/>
          </a:prstGeom>
          <a:noFill/>
          <a:ln cap="flat" cmpd="sng" w="381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37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8" name="Google Shape;20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9" name="Google Shape;203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0" name="Google Shape;204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2041" name="Google Shape;2041;p20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2" name="Google Shape;2042;p20"/>
          <p:cNvSpPr txBox="1"/>
          <p:nvPr/>
        </p:nvSpPr>
        <p:spPr>
          <a:xfrm>
            <a:off x="1826155" y="3468269"/>
            <a:ext cx="442723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 complex idea can be conveyed with just a single still image, namely making it possible to absorb large amounts of data quickly.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3" name="Google Shape;2043;p20"/>
          <p:cNvSpPr txBox="1"/>
          <p:nvPr/>
        </p:nvSpPr>
        <p:spPr>
          <a:xfrm>
            <a:off x="1753585" y="2838613"/>
            <a:ext cx="3124031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44" name="Google Shape;204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45544" y="0"/>
            <a:ext cx="4525512" cy="698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49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20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Google Shape;20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Google Shape;205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2053" name="Google Shape;2053;p21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54" name="Google Shape;205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9429" y="2067951"/>
            <a:ext cx="5895706" cy="3398096"/>
          </a:xfrm>
          <a:prstGeom prst="rect">
            <a:avLst/>
          </a:prstGeom>
          <a:noFill/>
          <a:ln>
            <a:noFill/>
          </a:ln>
        </p:spPr>
      </p:pic>
      <p:sp>
        <p:nvSpPr>
          <p:cNvPr id="2055" name="Google Shape;2055;p21"/>
          <p:cNvSpPr txBox="1"/>
          <p:nvPr/>
        </p:nvSpPr>
        <p:spPr>
          <a:xfrm>
            <a:off x="8471788" y="1823647"/>
            <a:ext cx="33321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6" name="Google Shape;2056;p21"/>
          <p:cNvSpPr txBox="1"/>
          <p:nvPr/>
        </p:nvSpPr>
        <p:spPr>
          <a:xfrm>
            <a:off x="8471788" y="3098207"/>
            <a:ext cx="33321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7" name="Google Shape;2057;p21"/>
          <p:cNvSpPr txBox="1"/>
          <p:nvPr/>
        </p:nvSpPr>
        <p:spPr>
          <a:xfrm>
            <a:off x="8471788" y="4374636"/>
            <a:ext cx="33321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58" name="Google Shape;2058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0790" y="1720860"/>
            <a:ext cx="1229707" cy="122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059" name="Google Shape;2059;p21"/>
          <p:cNvSpPr txBox="1"/>
          <p:nvPr/>
        </p:nvSpPr>
        <p:spPr>
          <a:xfrm>
            <a:off x="7571676" y="1900271"/>
            <a:ext cx="6279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60" name="Google Shape;2060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270790" y="2950568"/>
            <a:ext cx="1229707" cy="12278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1" name="Google Shape;2061;p21"/>
          <p:cNvSpPr txBox="1"/>
          <p:nvPr/>
        </p:nvSpPr>
        <p:spPr>
          <a:xfrm>
            <a:off x="7571676" y="3129978"/>
            <a:ext cx="6279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62" name="Google Shape;206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70790" y="4236340"/>
            <a:ext cx="1229707" cy="122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063" name="Google Shape;2063;p21"/>
          <p:cNvSpPr txBox="1"/>
          <p:nvPr/>
        </p:nvSpPr>
        <p:spPr>
          <a:xfrm>
            <a:off x="7571676" y="4415750"/>
            <a:ext cx="6279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Google Shape;206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0" name="Google Shape;20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1" name="Google Shape;207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2072" name="Google Shape;2072;p22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73" name="Google Shape;2073;p22"/>
          <p:cNvSpPr txBox="1"/>
          <p:nvPr/>
        </p:nvSpPr>
        <p:spPr>
          <a:xfrm>
            <a:off x="7186724" y="2657911"/>
            <a:ext cx="387009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3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074" name="Google Shape;2074;p22"/>
          <p:cNvCxnSpPr/>
          <p:nvPr/>
        </p:nvCxnSpPr>
        <p:spPr>
          <a:xfrm>
            <a:off x="7307079" y="3416290"/>
            <a:ext cx="3442774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75" name="Google Shape;2075;p22"/>
          <p:cNvSpPr txBox="1"/>
          <p:nvPr/>
        </p:nvSpPr>
        <p:spPr>
          <a:xfrm>
            <a:off x="7211830" y="3551594"/>
            <a:ext cx="38053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 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76" name="Google Shape;2076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-1" y="1735991"/>
            <a:ext cx="7373074" cy="512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081" name="Shape 2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2" name="Google Shape;20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3" name="Google Shape;208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Google Shape;208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2085" name="Google Shape;2085;p23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86" name="Google Shape;2086;p23"/>
          <p:cNvSpPr/>
          <p:nvPr/>
        </p:nvSpPr>
        <p:spPr>
          <a:xfrm>
            <a:off x="862025" y="1592335"/>
            <a:ext cx="3525837" cy="4262438"/>
          </a:xfrm>
          <a:prstGeom prst="verticalScroll">
            <a:avLst>
              <a:gd fmla="val 12500" name="adj"/>
            </a:avLst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A5A5A5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087" name="Google Shape;2087;p23"/>
          <p:cNvGrpSpPr/>
          <p:nvPr/>
        </p:nvGrpSpPr>
        <p:grpSpPr>
          <a:xfrm>
            <a:off x="3514737" y="5251523"/>
            <a:ext cx="493713" cy="587375"/>
            <a:chOff x="0" y="0"/>
            <a:chExt cx="631825" cy="752476"/>
          </a:xfrm>
        </p:grpSpPr>
        <p:sp>
          <p:nvSpPr>
            <p:cNvPr id="2088" name="Google Shape;2088;p23"/>
            <p:cNvSpPr/>
            <p:nvPr/>
          </p:nvSpPr>
          <p:spPr>
            <a:xfrm>
              <a:off x="266700" y="488950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89" name="Google Shape;2089;p23"/>
            <p:cNvSpPr/>
            <p:nvPr/>
          </p:nvSpPr>
          <p:spPr>
            <a:xfrm>
              <a:off x="153987" y="211138"/>
              <a:ext cx="368300" cy="307975"/>
            </a:xfrm>
            <a:custGeom>
              <a:rect b="b" l="l" r="r" t="t"/>
              <a:pathLst>
                <a:path extrusionOk="0" h="82" w="98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0" name="Google Shape;2090;p23"/>
            <p:cNvSpPr/>
            <p:nvPr/>
          </p:nvSpPr>
          <p:spPr>
            <a:xfrm>
              <a:off x="161925" y="296863"/>
              <a:ext cx="6350" cy="1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1" name="Google Shape;2091;p23"/>
            <p:cNvSpPr/>
            <p:nvPr/>
          </p:nvSpPr>
          <p:spPr>
            <a:xfrm>
              <a:off x="244475" y="458788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2" name="Google Shape;2092;p23"/>
            <p:cNvSpPr/>
            <p:nvPr/>
          </p:nvSpPr>
          <p:spPr>
            <a:xfrm>
              <a:off x="269875" y="477838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3" name="Google Shape;2093;p23"/>
            <p:cNvSpPr/>
            <p:nvPr/>
          </p:nvSpPr>
          <p:spPr>
            <a:xfrm>
              <a:off x="277812" y="485775"/>
              <a:ext cx="4763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4" name="Google Shape;2094;p23"/>
            <p:cNvSpPr/>
            <p:nvPr/>
          </p:nvSpPr>
          <p:spPr>
            <a:xfrm>
              <a:off x="346075" y="233363"/>
              <a:ext cx="7938" cy="11113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5" name="Google Shape;2095;p23"/>
            <p:cNvSpPr/>
            <p:nvPr/>
          </p:nvSpPr>
          <p:spPr>
            <a:xfrm>
              <a:off x="346075" y="225425"/>
              <a:ext cx="11113" cy="1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6" name="Google Shape;2096;p23"/>
            <p:cNvSpPr/>
            <p:nvPr/>
          </p:nvSpPr>
          <p:spPr>
            <a:xfrm>
              <a:off x="376237" y="225425"/>
              <a:ext cx="11113" cy="1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7" name="Google Shape;2097;p23"/>
            <p:cNvSpPr/>
            <p:nvPr/>
          </p:nvSpPr>
          <p:spPr>
            <a:xfrm>
              <a:off x="360362" y="496888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8" name="Google Shape;2098;p23"/>
            <p:cNvSpPr/>
            <p:nvPr/>
          </p:nvSpPr>
          <p:spPr>
            <a:xfrm>
              <a:off x="357187" y="508000"/>
              <a:ext cx="7938" cy="476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099" name="Google Shape;2099;p23"/>
            <p:cNvSpPr/>
            <p:nvPr/>
          </p:nvSpPr>
          <p:spPr>
            <a:xfrm>
              <a:off x="406400" y="247650"/>
              <a:ext cx="3175" cy="793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0" name="Google Shape;2100;p23"/>
            <p:cNvSpPr/>
            <p:nvPr/>
          </p:nvSpPr>
          <p:spPr>
            <a:xfrm>
              <a:off x="428625" y="263525"/>
              <a:ext cx="7938" cy="7938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1" name="Google Shape;2101;p23"/>
            <p:cNvSpPr/>
            <p:nvPr/>
          </p:nvSpPr>
          <p:spPr>
            <a:xfrm>
              <a:off x="0" y="176213"/>
              <a:ext cx="25400" cy="23813"/>
            </a:xfrm>
            <a:custGeom>
              <a:rect b="b" l="l" r="r" t="t"/>
              <a:pathLst>
                <a:path extrusionOk="0" h="6" w="7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2" name="Google Shape;2102;p23"/>
            <p:cNvSpPr/>
            <p:nvPr/>
          </p:nvSpPr>
          <p:spPr>
            <a:xfrm>
              <a:off x="60325" y="115888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3" name="Google Shape;2103;p23"/>
            <p:cNvSpPr/>
            <p:nvPr/>
          </p:nvSpPr>
          <p:spPr>
            <a:xfrm>
              <a:off x="41275" y="463550"/>
              <a:ext cx="14288" cy="22225"/>
            </a:xfrm>
            <a:custGeom>
              <a:rect b="b" l="l" r="r" t="t"/>
              <a:pathLst>
                <a:path extrusionOk="0" h="6" w="4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4" name="Google Shape;2104;p23"/>
            <p:cNvSpPr/>
            <p:nvPr/>
          </p:nvSpPr>
          <p:spPr>
            <a:xfrm>
              <a:off x="44450" y="134938"/>
              <a:ext cx="98425" cy="101600"/>
            </a:xfrm>
            <a:custGeom>
              <a:rect b="b" l="l" r="r" t="t"/>
              <a:pathLst>
                <a:path extrusionOk="0" h="27" w="26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5" name="Google Shape;2105;p23"/>
            <p:cNvSpPr/>
            <p:nvPr/>
          </p:nvSpPr>
          <p:spPr>
            <a:xfrm>
              <a:off x="49212" y="260350"/>
              <a:ext cx="44450" cy="17463"/>
            </a:xfrm>
            <a:custGeom>
              <a:rect b="b" l="l" r="r" t="t"/>
              <a:pathLst>
                <a:path extrusionOk="0" h="5" w="12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6" name="Google Shape;2106;p23"/>
            <p:cNvSpPr/>
            <p:nvPr/>
          </p:nvSpPr>
          <p:spPr>
            <a:xfrm>
              <a:off x="71437" y="282575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7" name="Google Shape;2107;p23"/>
            <p:cNvSpPr/>
            <p:nvPr/>
          </p:nvSpPr>
          <p:spPr>
            <a:xfrm>
              <a:off x="82550" y="7938"/>
              <a:ext cx="19050" cy="14288"/>
            </a:xfrm>
            <a:custGeom>
              <a:rect b="b" l="l" r="r" t="t"/>
              <a:pathLst>
                <a:path extrusionOk="0" h="4" w="5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8" name="Google Shape;2108;p23"/>
            <p:cNvSpPr/>
            <p:nvPr/>
          </p:nvSpPr>
          <p:spPr>
            <a:xfrm>
              <a:off x="66675" y="496888"/>
              <a:ext cx="12700" cy="15875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09" name="Google Shape;2109;p23"/>
            <p:cNvSpPr/>
            <p:nvPr/>
          </p:nvSpPr>
          <p:spPr>
            <a:xfrm>
              <a:off x="85725" y="244475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0" name="Google Shape;2110;p23"/>
            <p:cNvSpPr/>
            <p:nvPr/>
          </p:nvSpPr>
          <p:spPr>
            <a:xfrm>
              <a:off x="90487" y="271463"/>
              <a:ext cx="33338" cy="11113"/>
            </a:xfrm>
            <a:custGeom>
              <a:rect b="b" l="l" r="r" t="t"/>
              <a:pathLst>
                <a:path extrusionOk="0" h="3" w="9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1" name="Google Shape;2111;p23"/>
            <p:cNvSpPr/>
            <p:nvPr/>
          </p:nvSpPr>
          <p:spPr>
            <a:xfrm>
              <a:off x="82550" y="452438"/>
              <a:ext cx="26988" cy="3175"/>
            </a:xfrm>
            <a:custGeom>
              <a:rect b="b" l="l" r="r" t="t"/>
              <a:pathLst>
                <a:path extrusionOk="0" h="1" w="7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2" name="Google Shape;2112;p23"/>
            <p:cNvSpPr/>
            <p:nvPr/>
          </p:nvSpPr>
          <p:spPr>
            <a:xfrm>
              <a:off x="138112" y="60325"/>
              <a:ext cx="19050" cy="11113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3" name="Google Shape;2113;p23"/>
            <p:cNvSpPr/>
            <p:nvPr/>
          </p:nvSpPr>
          <p:spPr>
            <a:xfrm>
              <a:off x="138112" y="338138"/>
              <a:ext cx="12700" cy="12700"/>
            </a:xfrm>
            <a:custGeom>
              <a:rect b="b" l="l" r="r" t="t"/>
              <a:pathLst>
                <a:path extrusionOk="0" h="3" w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4" name="Google Shape;2114;p23"/>
            <p:cNvSpPr/>
            <p:nvPr/>
          </p:nvSpPr>
          <p:spPr>
            <a:xfrm>
              <a:off x="127000" y="428625"/>
              <a:ext cx="53975" cy="19050"/>
            </a:xfrm>
            <a:custGeom>
              <a:rect b="b" l="l" r="r" t="t"/>
              <a:pathLst>
                <a:path extrusionOk="0" h="5" w="14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5" name="Google Shape;2115;p23"/>
            <p:cNvSpPr/>
            <p:nvPr/>
          </p:nvSpPr>
          <p:spPr>
            <a:xfrm>
              <a:off x="142875" y="180975"/>
              <a:ext cx="66675" cy="44450"/>
            </a:xfrm>
            <a:custGeom>
              <a:rect b="b" l="l" r="r" t="t"/>
              <a:pathLst>
                <a:path extrusionOk="0" h="12" w="18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6" name="Google Shape;2116;p23"/>
            <p:cNvSpPr/>
            <p:nvPr/>
          </p:nvSpPr>
          <p:spPr>
            <a:xfrm>
              <a:off x="173037" y="128588"/>
              <a:ext cx="30163" cy="28575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7" name="Google Shape;2117;p23"/>
            <p:cNvSpPr/>
            <p:nvPr/>
          </p:nvSpPr>
          <p:spPr>
            <a:xfrm>
              <a:off x="173037" y="477838"/>
              <a:ext cx="25400" cy="15875"/>
            </a:xfrm>
            <a:custGeom>
              <a:rect b="b" l="l" r="r" t="t"/>
              <a:pathLst>
                <a:path extrusionOk="0" h="4" w="7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8" name="Google Shape;2118;p23"/>
            <p:cNvSpPr/>
            <p:nvPr/>
          </p:nvSpPr>
          <p:spPr>
            <a:xfrm>
              <a:off x="214312" y="180975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19" name="Google Shape;2119;p23"/>
            <p:cNvSpPr/>
            <p:nvPr/>
          </p:nvSpPr>
          <p:spPr>
            <a:xfrm>
              <a:off x="236537" y="0"/>
              <a:ext cx="11113" cy="19050"/>
            </a:xfrm>
            <a:custGeom>
              <a:rect b="b" l="l" r="r" t="t"/>
              <a:pathLst>
                <a:path extrusionOk="0" h="5" w="3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0" name="Google Shape;2120;p23"/>
            <p:cNvSpPr/>
            <p:nvPr/>
          </p:nvSpPr>
          <p:spPr>
            <a:xfrm>
              <a:off x="209550" y="493713"/>
              <a:ext cx="15875" cy="14288"/>
            </a:xfrm>
            <a:custGeom>
              <a:rect b="b" l="l" r="r" t="t"/>
              <a:pathLst>
                <a:path extrusionOk="0" h="4" w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1" name="Google Shape;2121;p23"/>
            <p:cNvSpPr/>
            <p:nvPr/>
          </p:nvSpPr>
          <p:spPr>
            <a:xfrm>
              <a:off x="217487" y="488950"/>
              <a:ext cx="46038" cy="11113"/>
            </a:xfrm>
            <a:custGeom>
              <a:rect b="b" l="l" r="r" t="t"/>
              <a:pathLst>
                <a:path extrusionOk="0" h="3" w="12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2" name="Google Shape;2122;p23"/>
            <p:cNvSpPr/>
            <p:nvPr/>
          </p:nvSpPr>
          <p:spPr>
            <a:xfrm>
              <a:off x="217487" y="681038"/>
              <a:ext cx="34925" cy="30163"/>
            </a:xfrm>
            <a:custGeom>
              <a:rect b="b" l="l" r="r" t="t"/>
              <a:pathLst>
                <a:path extrusionOk="0" h="8" w="9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3" name="Google Shape;2123;p23"/>
            <p:cNvSpPr/>
            <p:nvPr/>
          </p:nvSpPr>
          <p:spPr>
            <a:xfrm>
              <a:off x="228600" y="584200"/>
              <a:ext cx="30163" cy="41275"/>
            </a:xfrm>
            <a:custGeom>
              <a:rect b="b" l="l" r="r" t="t"/>
              <a:pathLst>
                <a:path extrusionOk="0" h="11" w="8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4" name="Google Shape;2124;p23"/>
            <p:cNvSpPr/>
            <p:nvPr/>
          </p:nvSpPr>
          <p:spPr>
            <a:xfrm>
              <a:off x="296862" y="200025"/>
              <a:ext cx="11113" cy="6350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5" name="Google Shape;2125;p23"/>
            <p:cNvSpPr/>
            <p:nvPr/>
          </p:nvSpPr>
          <p:spPr>
            <a:xfrm>
              <a:off x="304800" y="565150"/>
              <a:ext cx="14288" cy="33338"/>
            </a:xfrm>
            <a:custGeom>
              <a:rect b="b" l="l" r="r" t="t"/>
              <a:pathLst>
                <a:path extrusionOk="0" h="9" w="4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6" name="Google Shape;2126;p23"/>
            <p:cNvSpPr/>
            <p:nvPr/>
          </p:nvSpPr>
          <p:spPr>
            <a:xfrm>
              <a:off x="327025" y="515938"/>
              <a:ext cx="7938" cy="11113"/>
            </a:xfrm>
            <a:custGeom>
              <a:rect b="b" l="l" r="r" t="t"/>
              <a:pathLst>
                <a:path extrusionOk="0" h="3" w="2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7" name="Google Shape;2127;p23"/>
            <p:cNvSpPr/>
            <p:nvPr/>
          </p:nvSpPr>
          <p:spPr>
            <a:xfrm>
              <a:off x="315912" y="741363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8" name="Google Shape;2128;p23"/>
            <p:cNvSpPr/>
            <p:nvPr/>
          </p:nvSpPr>
          <p:spPr>
            <a:xfrm>
              <a:off x="406400" y="157163"/>
              <a:ext cx="11113" cy="12700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29" name="Google Shape;2129;p23"/>
            <p:cNvSpPr/>
            <p:nvPr/>
          </p:nvSpPr>
          <p:spPr>
            <a:xfrm>
              <a:off x="439737" y="504825"/>
              <a:ext cx="22225" cy="11113"/>
            </a:xfrm>
            <a:custGeom>
              <a:rect b="b" l="l" r="r" t="t"/>
              <a:pathLst>
                <a:path extrusionOk="0" h="3" w="6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0" name="Google Shape;2130;p23"/>
            <p:cNvSpPr/>
            <p:nvPr/>
          </p:nvSpPr>
          <p:spPr>
            <a:xfrm>
              <a:off x="461962" y="455613"/>
              <a:ext cx="30163" cy="44450"/>
            </a:xfrm>
            <a:custGeom>
              <a:rect b="b" l="l" r="r" t="t"/>
              <a:pathLst>
                <a:path extrusionOk="0" h="12" w="8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1" name="Google Shape;2131;p23"/>
            <p:cNvSpPr/>
            <p:nvPr/>
          </p:nvSpPr>
          <p:spPr>
            <a:xfrm>
              <a:off x="477837" y="217488"/>
              <a:ext cx="14288" cy="12700"/>
            </a:xfrm>
            <a:custGeom>
              <a:rect b="b" l="l" r="r" t="t"/>
              <a:pathLst>
                <a:path extrusionOk="0" h="3" w="4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2" name="Google Shape;2132;p23"/>
            <p:cNvSpPr/>
            <p:nvPr/>
          </p:nvSpPr>
          <p:spPr>
            <a:xfrm>
              <a:off x="500062" y="225425"/>
              <a:ext cx="57150" cy="30163"/>
            </a:xfrm>
            <a:custGeom>
              <a:rect b="b" l="l" r="r" t="t"/>
              <a:pathLst>
                <a:path extrusionOk="0" h="8" w="15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3" name="Google Shape;2133;p23"/>
            <p:cNvSpPr/>
            <p:nvPr/>
          </p:nvSpPr>
          <p:spPr>
            <a:xfrm>
              <a:off x="496887" y="263525"/>
              <a:ext cx="41275" cy="11113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4" name="Google Shape;2134;p23"/>
            <p:cNvSpPr/>
            <p:nvPr/>
          </p:nvSpPr>
          <p:spPr>
            <a:xfrm>
              <a:off x="538162" y="169863"/>
              <a:ext cx="19050" cy="11113"/>
            </a:xfrm>
            <a:custGeom>
              <a:rect b="b" l="l" r="r" t="t"/>
              <a:pathLst>
                <a:path extrusionOk="0" h="3" w="5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5" name="Google Shape;2135;p23"/>
            <p:cNvSpPr/>
            <p:nvPr/>
          </p:nvSpPr>
          <p:spPr>
            <a:xfrm>
              <a:off x="527050" y="425450"/>
              <a:ext cx="14288" cy="11113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6" name="Google Shape;2136;p23"/>
            <p:cNvSpPr/>
            <p:nvPr/>
          </p:nvSpPr>
          <p:spPr>
            <a:xfrm>
              <a:off x="571500" y="146050"/>
              <a:ext cx="11113" cy="4763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7" name="Google Shape;2137;p23"/>
            <p:cNvSpPr/>
            <p:nvPr/>
          </p:nvSpPr>
          <p:spPr>
            <a:xfrm>
              <a:off x="563562" y="266700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8" name="Google Shape;2138;p23"/>
            <p:cNvSpPr/>
            <p:nvPr/>
          </p:nvSpPr>
          <p:spPr>
            <a:xfrm>
              <a:off x="615950" y="534988"/>
              <a:ext cx="15875" cy="14288"/>
            </a:xfrm>
            <a:custGeom>
              <a:rect b="b" l="l" r="r" t="t"/>
              <a:pathLst>
                <a:path extrusionOk="0" h="4" w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39" name="Google Shape;2139;p23"/>
            <p:cNvSpPr/>
            <p:nvPr/>
          </p:nvSpPr>
          <p:spPr>
            <a:xfrm>
              <a:off x="266700" y="482600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40" name="Google Shape;2140;p23"/>
            <p:cNvSpPr/>
            <p:nvPr/>
          </p:nvSpPr>
          <p:spPr>
            <a:xfrm>
              <a:off x="82550" y="285750"/>
              <a:ext cx="19050" cy="19050"/>
            </a:xfrm>
            <a:custGeom>
              <a:rect b="b" l="l" r="r" t="t"/>
              <a:pathLst>
                <a:path extrusionOk="0" h="5" w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2141" name="Google Shape;2141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1462" y="2052710"/>
            <a:ext cx="1603375" cy="120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142" name="Google Shape;2142;p23"/>
          <p:cNvSpPr/>
          <p:nvPr/>
        </p:nvSpPr>
        <p:spPr>
          <a:xfrm rot="-6114465">
            <a:off x="1697844" y="3069504"/>
            <a:ext cx="1906587" cy="1787525"/>
          </a:xfrm>
          <a:custGeom>
            <a:rect b="b" l="l" r="r" t="t"/>
            <a:pathLst>
              <a:path extrusionOk="0" h="220" w="235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143" name="Google Shape;2143;p23"/>
          <p:cNvGrpSpPr/>
          <p:nvPr/>
        </p:nvGrpSpPr>
        <p:grpSpPr>
          <a:xfrm>
            <a:off x="996962" y="5227710"/>
            <a:ext cx="1878014" cy="555625"/>
            <a:chOff x="0" y="0"/>
            <a:chExt cx="1695451" cy="501650"/>
          </a:xfrm>
        </p:grpSpPr>
        <p:sp>
          <p:nvSpPr>
            <p:cNvPr id="2144" name="Google Shape;2144;p23"/>
            <p:cNvSpPr/>
            <p:nvPr/>
          </p:nvSpPr>
          <p:spPr>
            <a:xfrm>
              <a:off x="1304925" y="369887"/>
              <a:ext cx="38100" cy="26988"/>
            </a:xfrm>
            <a:custGeom>
              <a:rect b="b" l="l" r="r" t="t"/>
              <a:pathLst>
                <a:path extrusionOk="0" h="7" w="10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45" name="Google Shape;2145;p23"/>
            <p:cNvSpPr/>
            <p:nvPr/>
          </p:nvSpPr>
          <p:spPr>
            <a:xfrm>
              <a:off x="1233488" y="233362"/>
              <a:ext cx="38100" cy="19050"/>
            </a:xfrm>
            <a:custGeom>
              <a:rect b="b" l="l" r="r" t="t"/>
              <a:pathLst>
                <a:path extrusionOk="0" h="5" w="10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46" name="Google Shape;2146;p23"/>
            <p:cNvSpPr/>
            <p:nvPr/>
          </p:nvSpPr>
          <p:spPr>
            <a:xfrm>
              <a:off x="1195388" y="238125"/>
              <a:ext cx="22225" cy="14288"/>
            </a:xfrm>
            <a:custGeom>
              <a:rect b="b" l="l" r="r" t="t"/>
              <a:pathLst>
                <a:path extrusionOk="0" h="4" w="6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47" name="Google Shape;2147;p23"/>
            <p:cNvSpPr/>
            <p:nvPr/>
          </p:nvSpPr>
          <p:spPr>
            <a:xfrm>
              <a:off x="1162050" y="400050"/>
              <a:ext cx="41275" cy="22225"/>
            </a:xfrm>
            <a:custGeom>
              <a:rect b="b" l="l" r="r" t="t"/>
              <a:pathLst>
                <a:path extrusionOk="0" h="6" w="11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48" name="Google Shape;2148;p23"/>
            <p:cNvSpPr/>
            <p:nvPr/>
          </p:nvSpPr>
          <p:spPr>
            <a:xfrm>
              <a:off x="1143000" y="298450"/>
              <a:ext cx="11113" cy="3175"/>
            </a:xfrm>
            <a:custGeom>
              <a:rect b="b" l="l" r="r" t="t"/>
              <a:pathLst>
                <a:path extrusionOk="0" h="1" w="3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49" name="Google Shape;2149;p23"/>
            <p:cNvSpPr/>
            <p:nvPr/>
          </p:nvSpPr>
          <p:spPr>
            <a:xfrm>
              <a:off x="1101725" y="271462"/>
              <a:ext cx="14288" cy="11113"/>
            </a:xfrm>
            <a:custGeom>
              <a:rect b="b" l="l" r="r" t="t"/>
              <a:pathLst>
                <a:path extrusionOk="0" h="3" w="4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0" name="Google Shape;2150;p23"/>
            <p:cNvSpPr/>
            <p:nvPr/>
          </p:nvSpPr>
          <p:spPr>
            <a:xfrm>
              <a:off x="1071563" y="287337"/>
              <a:ext cx="33338" cy="14288"/>
            </a:xfrm>
            <a:custGeom>
              <a:rect b="b" l="l" r="r" t="t"/>
              <a:pathLst>
                <a:path extrusionOk="0" h="4" w="9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1" name="Google Shape;2151;p23"/>
            <p:cNvSpPr/>
            <p:nvPr/>
          </p:nvSpPr>
          <p:spPr>
            <a:xfrm>
              <a:off x="969963" y="131762"/>
              <a:ext cx="71438" cy="41275"/>
            </a:xfrm>
            <a:custGeom>
              <a:rect b="b" l="l" r="r" t="t"/>
              <a:pathLst>
                <a:path extrusionOk="0" h="11" w="19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2" name="Google Shape;2152;p23"/>
            <p:cNvSpPr/>
            <p:nvPr/>
          </p:nvSpPr>
          <p:spPr>
            <a:xfrm>
              <a:off x="1041400" y="287337"/>
              <a:ext cx="33338" cy="17463"/>
            </a:xfrm>
            <a:custGeom>
              <a:rect b="b" l="l" r="r" t="t"/>
              <a:pathLst>
                <a:path extrusionOk="0" h="5" w="9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3" name="Google Shape;2153;p23"/>
            <p:cNvSpPr/>
            <p:nvPr/>
          </p:nvSpPr>
          <p:spPr>
            <a:xfrm>
              <a:off x="1060450" y="301625"/>
              <a:ext cx="14288" cy="11113"/>
            </a:xfrm>
            <a:custGeom>
              <a:rect b="b" l="l" r="r" t="t"/>
              <a:pathLst>
                <a:path extrusionOk="0" h="3" w="4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4" name="Google Shape;2154;p23"/>
            <p:cNvSpPr/>
            <p:nvPr/>
          </p:nvSpPr>
          <p:spPr>
            <a:xfrm>
              <a:off x="909638" y="41275"/>
              <a:ext cx="66675" cy="49213"/>
            </a:xfrm>
            <a:custGeom>
              <a:rect b="b" l="l" r="r" t="t"/>
              <a:pathLst>
                <a:path extrusionOk="0" h="13" w="18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5" name="Google Shape;2155;p23"/>
            <p:cNvSpPr/>
            <p:nvPr/>
          </p:nvSpPr>
          <p:spPr>
            <a:xfrm>
              <a:off x="981075" y="274637"/>
              <a:ext cx="60325" cy="34925"/>
            </a:xfrm>
            <a:custGeom>
              <a:rect b="b" l="l" r="r" t="t"/>
              <a:pathLst>
                <a:path extrusionOk="0" h="9" w="16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6" name="Google Shape;2156;p23"/>
            <p:cNvSpPr/>
            <p:nvPr/>
          </p:nvSpPr>
          <p:spPr>
            <a:xfrm>
              <a:off x="1017588" y="334962"/>
              <a:ext cx="42863" cy="30163"/>
            </a:xfrm>
            <a:custGeom>
              <a:rect b="b" l="l" r="r" t="t"/>
              <a:pathLst>
                <a:path extrusionOk="0" h="8" w="11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7" name="Google Shape;2157;p23"/>
            <p:cNvSpPr/>
            <p:nvPr/>
          </p:nvSpPr>
          <p:spPr>
            <a:xfrm>
              <a:off x="1044575" y="411162"/>
              <a:ext cx="30163" cy="30163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8" name="Google Shape;2158;p23"/>
            <p:cNvSpPr/>
            <p:nvPr/>
          </p:nvSpPr>
          <p:spPr>
            <a:xfrm>
              <a:off x="901700" y="123825"/>
              <a:ext cx="68263" cy="68263"/>
            </a:xfrm>
            <a:custGeom>
              <a:rect b="b" l="l" r="r" t="t"/>
              <a:pathLst>
                <a:path extrusionOk="0" h="18" w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59" name="Google Shape;2159;p23"/>
            <p:cNvSpPr/>
            <p:nvPr/>
          </p:nvSpPr>
          <p:spPr>
            <a:xfrm>
              <a:off x="984250" y="268287"/>
              <a:ext cx="22225" cy="14288"/>
            </a:xfrm>
            <a:custGeom>
              <a:rect b="b" l="l" r="r" t="t"/>
              <a:pathLst>
                <a:path extrusionOk="0" h="4" w="6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0" name="Google Shape;2160;p23"/>
            <p:cNvSpPr/>
            <p:nvPr/>
          </p:nvSpPr>
          <p:spPr>
            <a:xfrm>
              <a:off x="981075" y="255587"/>
              <a:ext cx="11113" cy="12700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1" name="Google Shape;2161;p23"/>
            <p:cNvSpPr/>
            <p:nvPr/>
          </p:nvSpPr>
          <p:spPr>
            <a:xfrm>
              <a:off x="1000125" y="323850"/>
              <a:ext cx="17463" cy="11113"/>
            </a:xfrm>
            <a:custGeom>
              <a:rect b="b" l="l" r="r" t="t"/>
              <a:pathLst>
                <a:path extrusionOk="0" h="3" w="5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2" name="Google Shape;2162;p23"/>
            <p:cNvSpPr/>
            <p:nvPr/>
          </p:nvSpPr>
          <p:spPr>
            <a:xfrm>
              <a:off x="962025" y="241300"/>
              <a:ext cx="19050" cy="11113"/>
            </a:xfrm>
            <a:custGeom>
              <a:rect b="b" l="l" r="r" t="t"/>
              <a:pathLst>
                <a:path extrusionOk="0" h="3" w="5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3" name="Google Shape;2163;p23"/>
            <p:cNvSpPr/>
            <p:nvPr/>
          </p:nvSpPr>
          <p:spPr>
            <a:xfrm>
              <a:off x="928688" y="200025"/>
              <a:ext cx="41275" cy="33338"/>
            </a:xfrm>
            <a:custGeom>
              <a:rect b="b" l="l" r="r" t="t"/>
              <a:pathLst>
                <a:path extrusionOk="0" h="9" w="11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4" name="Google Shape;2164;p23"/>
            <p:cNvSpPr/>
            <p:nvPr/>
          </p:nvSpPr>
          <p:spPr>
            <a:xfrm>
              <a:off x="912813" y="252412"/>
              <a:ext cx="63500" cy="30163"/>
            </a:xfrm>
            <a:custGeom>
              <a:rect b="b" l="l" r="r" t="t"/>
              <a:pathLst>
                <a:path extrusionOk="0" h="8" w="17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5" name="Google Shape;2165;p23"/>
            <p:cNvSpPr/>
            <p:nvPr/>
          </p:nvSpPr>
          <p:spPr>
            <a:xfrm>
              <a:off x="969963" y="331787"/>
              <a:ext cx="25400" cy="19050"/>
            </a:xfrm>
            <a:custGeom>
              <a:rect b="b" l="l" r="r" t="t"/>
              <a:pathLst>
                <a:path extrusionOk="0" h="5" w="7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6" name="Google Shape;2166;p23"/>
            <p:cNvSpPr/>
            <p:nvPr/>
          </p:nvSpPr>
          <p:spPr>
            <a:xfrm>
              <a:off x="608013" y="63500"/>
              <a:ext cx="290513" cy="180975"/>
            </a:xfrm>
            <a:custGeom>
              <a:rect b="b" l="l" r="r" t="t"/>
              <a:pathLst>
                <a:path extrusionOk="0" h="48" w="77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7" name="Google Shape;2167;p23"/>
            <p:cNvSpPr/>
            <p:nvPr/>
          </p:nvSpPr>
          <p:spPr>
            <a:xfrm>
              <a:off x="965200" y="422275"/>
              <a:ext cx="22225" cy="19050"/>
            </a:xfrm>
            <a:custGeom>
              <a:rect b="b" l="l" r="r" t="t"/>
              <a:pathLst>
                <a:path extrusionOk="0" h="5" w="6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8" name="Google Shape;2168;p23"/>
            <p:cNvSpPr/>
            <p:nvPr/>
          </p:nvSpPr>
          <p:spPr>
            <a:xfrm>
              <a:off x="923925" y="304800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69" name="Google Shape;2169;p23"/>
            <p:cNvSpPr/>
            <p:nvPr/>
          </p:nvSpPr>
          <p:spPr>
            <a:xfrm>
              <a:off x="915988" y="293687"/>
              <a:ext cx="12700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0" name="Google Shape;2170;p23"/>
            <p:cNvSpPr/>
            <p:nvPr/>
          </p:nvSpPr>
          <p:spPr>
            <a:xfrm>
              <a:off x="915988" y="323850"/>
              <a:ext cx="23813" cy="15875"/>
            </a:xfrm>
            <a:custGeom>
              <a:rect b="b" l="l" r="r" t="t"/>
              <a:pathLst>
                <a:path extrusionOk="0" h="4" w="6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1" name="Google Shape;2171;p23"/>
            <p:cNvSpPr/>
            <p:nvPr/>
          </p:nvSpPr>
          <p:spPr>
            <a:xfrm>
              <a:off x="819150" y="41275"/>
              <a:ext cx="25400" cy="30163"/>
            </a:xfrm>
            <a:custGeom>
              <a:rect b="b" l="l" r="r" t="t"/>
              <a:pathLst>
                <a:path extrusionOk="0" h="8" w="7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2" name="Google Shape;2172;p23"/>
            <p:cNvSpPr/>
            <p:nvPr/>
          </p:nvSpPr>
          <p:spPr>
            <a:xfrm>
              <a:off x="819150" y="244475"/>
              <a:ext cx="85725" cy="38100"/>
            </a:xfrm>
            <a:custGeom>
              <a:rect b="b" l="l" r="r" t="t"/>
              <a:pathLst>
                <a:path extrusionOk="0" h="10" w="23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3" name="Google Shape;2173;p23"/>
            <p:cNvSpPr/>
            <p:nvPr/>
          </p:nvSpPr>
          <p:spPr>
            <a:xfrm>
              <a:off x="890588" y="320675"/>
              <a:ext cx="22225" cy="14288"/>
            </a:xfrm>
            <a:custGeom>
              <a:rect b="b" l="l" r="r" t="t"/>
              <a:pathLst>
                <a:path extrusionOk="0" h="4" w="6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4" name="Google Shape;2174;p23"/>
            <p:cNvSpPr/>
            <p:nvPr/>
          </p:nvSpPr>
          <p:spPr>
            <a:xfrm>
              <a:off x="811213" y="214312"/>
              <a:ext cx="52388" cy="30163"/>
            </a:xfrm>
            <a:custGeom>
              <a:rect b="b" l="l" r="r" t="t"/>
              <a:pathLst>
                <a:path extrusionOk="0" h="8" w="14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5" name="Google Shape;2175;p23"/>
            <p:cNvSpPr/>
            <p:nvPr/>
          </p:nvSpPr>
          <p:spPr>
            <a:xfrm>
              <a:off x="874713" y="358775"/>
              <a:ext cx="23813" cy="14288"/>
            </a:xfrm>
            <a:custGeom>
              <a:rect b="b" l="l" r="r" t="t"/>
              <a:pathLst>
                <a:path extrusionOk="0" h="4" w="6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6" name="Google Shape;2176;p23"/>
            <p:cNvSpPr/>
            <p:nvPr/>
          </p:nvSpPr>
          <p:spPr>
            <a:xfrm>
              <a:off x="879475" y="331787"/>
              <a:ext cx="6350" cy="7938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7" name="Google Shape;2177;p23"/>
            <p:cNvSpPr/>
            <p:nvPr/>
          </p:nvSpPr>
          <p:spPr>
            <a:xfrm>
              <a:off x="825500" y="203200"/>
              <a:ext cx="15875" cy="11113"/>
            </a:xfrm>
            <a:custGeom>
              <a:rect b="b" l="l" r="r" t="t"/>
              <a:pathLst>
                <a:path extrusionOk="0" h="3" w="4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8" name="Google Shape;2178;p23"/>
            <p:cNvSpPr/>
            <p:nvPr/>
          </p:nvSpPr>
          <p:spPr>
            <a:xfrm>
              <a:off x="855663" y="312737"/>
              <a:ext cx="19050" cy="15875"/>
            </a:xfrm>
            <a:custGeom>
              <a:rect b="b" l="l" r="r" t="t"/>
              <a:pathLst>
                <a:path extrusionOk="0" h="4" w="5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79" name="Google Shape;2179;p23"/>
            <p:cNvSpPr/>
            <p:nvPr/>
          </p:nvSpPr>
          <p:spPr>
            <a:xfrm>
              <a:off x="879475" y="414337"/>
              <a:ext cx="22225" cy="23813"/>
            </a:xfrm>
            <a:custGeom>
              <a:rect b="b" l="l" r="r" t="t"/>
              <a:pathLst>
                <a:path extrusionOk="0" h="6" w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0" name="Google Shape;2180;p23"/>
            <p:cNvSpPr/>
            <p:nvPr/>
          </p:nvSpPr>
          <p:spPr>
            <a:xfrm>
              <a:off x="800100" y="165100"/>
              <a:ext cx="11113" cy="23813"/>
            </a:xfrm>
            <a:custGeom>
              <a:rect b="b" l="l" r="r" t="t"/>
              <a:pathLst>
                <a:path extrusionOk="0" h="6" w="3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1" name="Google Shape;2181;p23"/>
            <p:cNvSpPr/>
            <p:nvPr/>
          </p:nvSpPr>
          <p:spPr>
            <a:xfrm>
              <a:off x="830263" y="312737"/>
              <a:ext cx="22225" cy="15875"/>
            </a:xfrm>
            <a:custGeom>
              <a:rect b="b" l="l" r="r" t="t"/>
              <a:pathLst>
                <a:path extrusionOk="0" h="4" w="6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2" name="Google Shape;2182;p23"/>
            <p:cNvSpPr/>
            <p:nvPr/>
          </p:nvSpPr>
          <p:spPr>
            <a:xfrm>
              <a:off x="765175" y="200025"/>
              <a:ext cx="42863" cy="22225"/>
            </a:xfrm>
            <a:custGeom>
              <a:rect b="b" l="l" r="r" t="t"/>
              <a:pathLst>
                <a:path extrusionOk="0" h="6" w="11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3" name="Google Shape;2183;p23"/>
            <p:cNvSpPr/>
            <p:nvPr/>
          </p:nvSpPr>
          <p:spPr>
            <a:xfrm>
              <a:off x="852488" y="377825"/>
              <a:ext cx="11113" cy="19050"/>
            </a:xfrm>
            <a:custGeom>
              <a:rect b="b" l="l" r="r" t="t"/>
              <a:pathLst>
                <a:path extrusionOk="0" h="5" w="3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4" name="Google Shape;2184;p23"/>
            <p:cNvSpPr/>
            <p:nvPr/>
          </p:nvSpPr>
          <p:spPr>
            <a:xfrm>
              <a:off x="731838" y="233362"/>
              <a:ext cx="79375" cy="41275"/>
            </a:xfrm>
            <a:custGeom>
              <a:rect b="b" l="l" r="r" t="t"/>
              <a:pathLst>
                <a:path extrusionOk="0" h="11" w="2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5" name="Google Shape;2185;p23"/>
            <p:cNvSpPr/>
            <p:nvPr/>
          </p:nvSpPr>
          <p:spPr>
            <a:xfrm>
              <a:off x="717550" y="38100"/>
              <a:ext cx="25400" cy="33338"/>
            </a:xfrm>
            <a:custGeom>
              <a:rect b="b" l="l" r="r" t="t"/>
              <a:pathLst>
                <a:path extrusionOk="0" h="9" w="7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6" name="Google Shape;2186;p23"/>
            <p:cNvSpPr/>
            <p:nvPr/>
          </p:nvSpPr>
          <p:spPr>
            <a:xfrm>
              <a:off x="788988" y="342900"/>
              <a:ext cx="49213" cy="30163"/>
            </a:xfrm>
            <a:custGeom>
              <a:rect b="b" l="l" r="r" t="t"/>
              <a:pathLst>
                <a:path extrusionOk="0" h="8" w="13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7" name="Google Shape;2187;p23"/>
            <p:cNvSpPr/>
            <p:nvPr/>
          </p:nvSpPr>
          <p:spPr>
            <a:xfrm>
              <a:off x="622300" y="298450"/>
              <a:ext cx="230188" cy="188913"/>
            </a:xfrm>
            <a:custGeom>
              <a:rect b="b" l="l" r="r" t="t"/>
              <a:pathLst>
                <a:path extrusionOk="0" h="50" w="61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8" name="Google Shape;2188;p23"/>
            <p:cNvSpPr/>
            <p:nvPr/>
          </p:nvSpPr>
          <p:spPr>
            <a:xfrm>
              <a:off x="795338" y="309562"/>
              <a:ext cx="23813" cy="19050"/>
            </a:xfrm>
            <a:custGeom>
              <a:rect b="b" l="l" r="r" t="t"/>
              <a:pathLst>
                <a:path extrusionOk="0" h="5" w="6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89" name="Google Shape;2189;p23"/>
            <p:cNvSpPr/>
            <p:nvPr/>
          </p:nvSpPr>
          <p:spPr>
            <a:xfrm>
              <a:off x="758825" y="282575"/>
              <a:ext cx="49213" cy="38100"/>
            </a:xfrm>
            <a:custGeom>
              <a:rect b="b" l="l" r="r" t="t"/>
              <a:pathLst>
                <a:path extrusionOk="0" h="10" w="13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0" name="Google Shape;2190;p23"/>
            <p:cNvSpPr/>
            <p:nvPr/>
          </p:nvSpPr>
          <p:spPr>
            <a:xfrm>
              <a:off x="674688" y="109537"/>
              <a:ext cx="15875" cy="1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1" name="Google Shape;2191;p23"/>
            <p:cNvSpPr/>
            <p:nvPr/>
          </p:nvSpPr>
          <p:spPr>
            <a:xfrm>
              <a:off x="712788" y="268287"/>
              <a:ext cx="26988" cy="14288"/>
            </a:xfrm>
            <a:custGeom>
              <a:rect b="b" l="l" r="r" t="t"/>
              <a:pathLst>
                <a:path extrusionOk="0" h="4" w="7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2" name="Google Shape;2192;p23"/>
            <p:cNvSpPr/>
            <p:nvPr/>
          </p:nvSpPr>
          <p:spPr>
            <a:xfrm>
              <a:off x="792163" y="490537"/>
              <a:ext cx="7938" cy="1111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3" name="Google Shape;2193;p23"/>
            <p:cNvSpPr/>
            <p:nvPr/>
          </p:nvSpPr>
          <p:spPr>
            <a:xfrm>
              <a:off x="709613" y="282575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4" name="Google Shape;2194;p23"/>
            <p:cNvSpPr/>
            <p:nvPr/>
          </p:nvSpPr>
          <p:spPr>
            <a:xfrm>
              <a:off x="660400" y="128587"/>
              <a:ext cx="3175" cy="11113"/>
            </a:xfrm>
            <a:custGeom>
              <a:rect b="b" l="l" r="r" t="t"/>
              <a:pathLst>
                <a:path extrusionOk="0" h="3" w="1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5" name="Google Shape;2195;p23"/>
            <p:cNvSpPr/>
            <p:nvPr/>
          </p:nvSpPr>
          <p:spPr>
            <a:xfrm>
              <a:off x="690563" y="238125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6" name="Google Shape;2196;p23"/>
            <p:cNvSpPr/>
            <p:nvPr/>
          </p:nvSpPr>
          <p:spPr>
            <a:xfrm>
              <a:off x="622300" y="214312"/>
              <a:ext cx="15875" cy="19050"/>
            </a:xfrm>
            <a:custGeom>
              <a:rect b="b" l="l" r="r" t="t"/>
              <a:pathLst>
                <a:path extrusionOk="0" h="5" w="4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7" name="Google Shape;2197;p23"/>
            <p:cNvSpPr/>
            <p:nvPr/>
          </p:nvSpPr>
          <p:spPr>
            <a:xfrm>
              <a:off x="509588" y="203200"/>
              <a:ext cx="98425" cy="68263"/>
            </a:xfrm>
            <a:custGeom>
              <a:rect b="b" l="l" r="r" t="t"/>
              <a:pathLst>
                <a:path extrusionOk="0" h="18" w="26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8" name="Google Shape;2198;p23"/>
            <p:cNvSpPr/>
            <p:nvPr/>
          </p:nvSpPr>
          <p:spPr>
            <a:xfrm>
              <a:off x="608013" y="411162"/>
              <a:ext cx="25400" cy="22225"/>
            </a:xfrm>
            <a:custGeom>
              <a:rect b="b" l="l" r="r" t="t"/>
              <a:pathLst>
                <a:path extrusionOk="0" h="6" w="7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199" name="Google Shape;2199;p23"/>
            <p:cNvSpPr/>
            <p:nvPr/>
          </p:nvSpPr>
          <p:spPr>
            <a:xfrm>
              <a:off x="463550" y="255587"/>
              <a:ext cx="68263" cy="61913"/>
            </a:xfrm>
            <a:custGeom>
              <a:rect b="b" l="l" r="r" t="t"/>
              <a:pathLst>
                <a:path extrusionOk="0" h="16" w="18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0" name="Google Shape;2200;p23"/>
            <p:cNvSpPr/>
            <p:nvPr/>
          </p:nvSpPr>
          <p:spPr>
            <a:xfrm>
              <a:off x="523875" y="427037"/>
              <a:ext cx="42863" cy="22225"/>
            </a:xfrm>
            <a:custGeom>
              <a:rect b="b" l="l" r="r" t="t"/>
              <a:pathLst>
                <a:path extrusionOk="0" h="6" w="11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1" name="Google Shape;2201;p23"/>
            <p:cNvSpPr/>
            <p:nvPr/>
          </p:nvSpPr>
          <p:spPr>
            <a:xfrm>
              <a:off x="517525" y="400050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2" name="Google Shape;2202;p23"/>
            <p:cNvSpPr/>
            <p:nvPr/>
          </p:nvSpPr>
          <p:spPr>
            <a:xfrm>
              <a:off x="419100" y="320675"/>
              <a:ext cx="60325" cy="33338"/>
            </a:xfrm>
            <a:custGeom>
              <a:rect b="b" l="l" r="r" t="t"/>
              <a:pathLst>
                <a:path extrusionOk="0" h="9" w="16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3" name="Google Shape;2203;p23"/>
            <p:cNvSpPr/>
            <p:nvPr/>
          </p:nvSpPr>
          <p:spPr>
            <a:xfrm>
              <a:off x="468313" y="36195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4" name="Google Shape;2204;p23"/>
            <p:cNvSpPr/>
            <p:nvPr/>
          </p:nvSpPr>
          <p:spPr>
            <a:xfrm>
              <a:off x="404813" y="369887"/>
              <a:ext cx="71438" cy="30163"/>
            </a:xfrm>
            <a:custGeom>
              <a:rect b="b" l="l" r="r" t="t"/>
              <a:pathLst>
                <a:path extrusionOk="0" h="8" w="19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5" name="Google Shape;2205;p23"/>
            <p:cNvSpPr/>
            <p:nvPr/>
          </p:nvSpPr>
          <p:spPr>
            <a:xfrm>
              <a:off x="415925" y="403225"/>
              <a:ext cx="47625" cy="26988"/>
            </a:xfrm>
            <a:custGeom>
              <a:rect b="b" l="l" r="r" t="t"/>
              <a:pathLst>
                <a:path extrusionOk="0" h="7" w="13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6" name="Google Shape;2206;p23"/>
            <p:cNvSpPr/>
            <p:nvPr/>
          </p:nvSpPr>
          <p:spPr>
            <a:xfrm>
              <a:off x="0" y="282575"/>
              <a:ext cx="7938" cy="4763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7" name="Google Shape;2207;p23"/>
            <p:cNvSpPr/>
            <p:nvPr/>
          </p:nvSpPr>
          <p:spPr>
            <a:xfrm>
              <a:off x="46038" y="169862"/>
              <a:ext cx="11113" cy="3175"/>
            </a:xfrm>
            <a:custGeom>
              <a:rect b="b" l="l" r="r" t="t"/>
              <a:pathLst>
                <a:path extrusionOk="0" h="1" w="3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8" name="Google Shape;2208;p23"/>
            <p:cNvSpPr/>
            <p:nvPr/>
          </p:nvSpPr>
          <p:spPr>
            <a:xfrm>
              <a:off x="68263" y="153987"/>
              <a:ext cx="4763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09" name="Google Shape;2209;p23"/>
            <p:cNvSpPr/>
            <p:nvPr/>
          </p:nvSpPr>
          <p:spPr>
            <a:xfrm>
              <a:off x="1681163" y="98425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0" name="Google Shape;2210;p23"/>
            <p:cNvSpPr/>
            <p:nvPr/>
          </p:nvSpPr>
          <p:spPr>
            <a:xfrm>
              <a:off x="1677988" y="98425"/>
              <a:ext cx="3175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1" name="Google Shape;2211;p23"/>
            <p:cNvSpPr/>
            <p:nvPr/>
          </p:nvSpPr>
          <p:spPr>
            <a:xfrm>
              <a:off x="57150" y="3175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2" name="Google Shape;2212;p23"/>
            <p:cNvSpPr/>
            <p:nvPr/>
          </p:nvSpPr>
          <p:spPr>
            <a:xfrm>
              <a:off x="53975" y="3175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3" name="Google Shape;2213;p23"/>
            <p:cNvSpPr/>
            <p:nvPr/>
          </p:nvSpPr>
          <p:spPr>
            <a:xfrm>
              <a:off x="57150" y="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4" name="Google Shape;2214;p23"/>
            <p:cNvSpPr/>
            <p:nvPr/>
          </p:nvSpPr>
          <p:spPr>
            <a:xfrm>
              <a:off x="68263" y="3175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5" name="Google Shape;2215;p23"/>
            <p:cNvSpPr/>
            <p:nvPr/>
          </p:nvSpPr>
          <p:spPr>
            <a:xfrm>
              <a:off x="84138" y="233362"/>
              <a:ext cx="41275" cy="7938"/>
            </a:xfrm>
            <a:custGeom>
              <a:rect b="b" l="l" r="r" t="t"/>
              <a:pathLst>
                <a:path extrusionOk="0" h="2" w="11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6" name="Google Shape;2216;p23"/>
            <p:cNvSpPr/>
            <p:nvPr/>
          </p:nvSpPr>
          <p:spPr>
            <a:xfrm>
              <a:off x="106363" y="230187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7" name="Google Shape;2217;p23"/>
            <p:cNvSpPr/>
            <p:nvPr/>
          </p:nvSpPr>
          <p:spPr>
            <a:xfrm>
              <a:off x="128588" y="230187"/>
              <a:ext cx="490538" cy="19050"/>
            </a:xfrm>
            <a:custGeom>
              <a:rect b="b" l="l" r="r" t="t"/>
              <a:pathLst>
                <a:path extrusionOk="0" h="5" w="130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8" name="Google Shape;2218;p23"/>
            <p:cNvSpPr/>
            <p:nvPr/>
          </p:nvSpPr>
          <p:spPr>
            <a:xfrm>
              <a:off x="136525" y="23018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19" name="Google Shape;2219;p23"/>
            <p:cNvSpPr/>
            <p:nvPr/>
          </p:nvSpPr>
          <p:spPr>
            <a:xfrm>
              <a:off x="144463" y="230187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0" name="Google Shape;2220;p23"/>
            <p:cNvSpPr/>
            <p:nvPr/>
          </p:nvSpPr>
          <p:spPr>
            <a:xfrm>
              <a:off x="144463" y="225425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1" name="Google Shape;2221;p23"/>
            <p:cNvSpPr/>
            <p:nvPr/>
          </p:nvSpPr>
          <p:spPr>
            <a:xfrm>
              <a:off x="144463" y="23018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2" name="Google Shape;2222;p23"/>
            <p:cNvSpPr/>
            <p:nvPr/>
          </p:nvSpPr>
          <p:spPr>
            <a:xfrm>
              <a:off x="139700" y="225425"/>
              <a:ext cx="7938" cy="476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3" name="Google Shape;2223;p23"/>
            <p:cNvSpPr/>
            <p:nvPr/>
          </p:nvSpPr>
          <p:spPr>
            <a:xfrm>
              <a:off x="147638" y="23018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4" name="Google Shape;2224;p23"/>
            <p:cNvSpPr/>
            <p:nvPr/>
          </p:nvSpPr>
          <p:spPr>
            <a:xfrm>
              <a:off x="166688" y="230187"/>
              <a:ext cx="11113" cy="3175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5" name="Google Shape;2225;p23"/>
            <p:cNvSpPr/>
            <p:nvPr/>
          </p:nvSpPr>
          <p:spPr>
            <a:xfrm>
              <a:off x="185738" y="233362"/>
              <a:ext cx="7938" cy="4763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6" name="Google Shape;2226;p23"/>
            <p:cNvSpPr/>
            <p:nvPr/>
          </p:nvSpPr>
          <p:spPr>
            <a:xfrm>
              <a:off x="193675" y="222250"/>
              <a:ext cx="6350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7" name="Google Shape;2227;p23"/>
            <p:cNvSpPr/>
            <p:nvPr/>
          </p:nvSpPr>
          <p:spPr>
            <a:xfrm>
              <a:off x="193675" y="225425"/>
              <a:ext cx="14288" cy="15875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8" name="Google Shape;2228;p23"/>
            <p:cNvSpPr/>
            <p:nvPr/>
          </p:nvSpPr>
          <p:spPr>
            <a:xfrm>
              <a:off x="211138" y="233362"/>
              <a:ext cx="15875" cy="4763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29" name="Google Shape;2229;p23"/>
            <p:cNvSpPr/>
            <p:nvPr/>
          </p:nvSpPr>
          <p:spPr>
            <a:xfrm>
              <a:off x="227013" y="233362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0" name="Google Shape;2230;p23"/>
            <p:cNvSpPr/>
            <p:nvPr/>
          </p:nvSpPr>
          <p:spPr>
            <a:xfrm>
              <a:off x="238125" y="238125"/>
              <a:ext cx="11113" cy="1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1" name="Google Shape;2231;p23"/>
            <p:cNvSpPr/>
            <p:nvPr/>
          </p:nvSpPr>
          <p:spPr>
            <a:xfrm>
              <a:off x="314325" y="222250"/>
              <a:ext cx="11113" cy="1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2" name="Google Shape;2232;p23"/>
            <p:cNvSpPr/>
            <p:nvPr/>
          </p:nvSpPr>
          <p:spPr>
            <a:xfrm>
              <a:off x="344488" y="222250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3" name="Google Shape;2233;p23"/>
            <p:cNvSpPr/>
            <p:nvPr/>
          </p:nvSpPr>
          <p:spPr>
            <a:xfrm>
              <a:off x="411163" y="219075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4" name="Google Shape;2234;p23"/>
            <p:cNvSpPr/>
            <p:nvPr/>
          </p:nvSpPr>
          <p:spPr>
            <a:xfrm>
              <a:off x="422275" y="225425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5" name="Google Shape;2235;p23"/>
            <p:cNvSpPr/>
            <p:nvPr/>
          </p:nvSpPr>
          <p:spPr>
            <a:xfrm>
              <a:off x="457200" y="230187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6" name="Google Shape;2236;p23"/>
            <p:cNvSpPr/>
            <p:nvPr/>
          </p:nvSpPr>
          <p:spPr>
            <a:xfrm>
              <a:off x="460375" y="222250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7" name="Google Shape;2237;p23"/>
            <p:cNvSpPr/>
            <p:nvPr/>
          </p:nvSpPr>
          <p:spPr>
            <a:xfrm>
              <a:off x="460375" y="207962"/>
              <a:ext cx="15875" cy="17463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8" name="Google Shape;2238;p23"/>
            <p:cNvSpPr/>
            <p:nvPr/>
          </p:nvSpPr>
          <p:spPr>
            <a:xfrm>
              <a:off x="528638" y="222250"/>
              <a:ext cx="7938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39" name="Google Shape;2239;p23"/>
            <p:cNvSpPr/>
            <p:nvPr/>
          </p:nvSpPr>
          <p:spPr>
            <a:xfrm>
              <a:off x="608013" y="233362"/>
              <a:ext cx="6350" cy="4763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0" name="Google Shape;2240;p23"/>
            <p:cNvSpPr/>
            <p:nvPr/>
          </p:nvSpPr>
          <p:spPr>
            <a:xfrm>
              <a:off x="622300" y="230187"/>
              <a:ext cx="101600" cy="14288"/>
            </a:xfrm>
            <a:custGeom>
              <a:rect b="b" l="l" r="r" t="t"/>
              <a:pathLst>
                <a:path extrusionOk="0" h="4" w="27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1" name="Google Shape;2241;p23"/>
            <p:cNvSpPr/>
            <p:nvPr/>
          </p:nvSpPr>
          <p:spPr>
            <a:xfrm>
              <a:off x="627063" y="222250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2" name="Google Shape;2242;p23"/>
            <p:cNvSpPr/>
            <p:nvPr/>
          </p:nvSpPr>
          <p:spPr>
            <a:xfrm>
              <a:off x="630238" y="219075"/>
              <a:ext cx="14288" cy="3175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3" name="Google Shape;2243;p23"/>
            <p:cNvSpPr/>
            <p:nvPr/>
          </p:nvSpPr>
          <p:spPr>
            <a:xfrm>
              <a:off x="660400" y="214312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4" name="Google Shape;2244;p23"/>
            <p:cNvSpPr/>
            <p:nvPr/>
          </p:nvSpPr>
          <p:spPr>
            <a:xfrm>
              <a:off x="660400" y="225425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5" name="Google Shape;2245;p23"/>
            <p:cNvSpPr/>
            <p:nvPr/>
          </p:nvSpPr>
          <p:spPr>
            <a:xfrm>
              <a:off x="728663" y="225425"/>
              <a:ext cx="3175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6" name="Google Shape;2246;p23"/>
            <p:cNvSpPr/>
            <p:nvPr/>
          </p:nvSpPr>
          <p:spPr>
            <a:xfrm>
              <a:off x="735013" y="233362"/>
              <a:ext cx="125413" cy="22225"/>
            </a:xfrm>
            <a:custGeom>
              <a:rect b="b" l="l" r="r" t="t"/>
              <a:pathLst>
                <a:path extrusionOk="0" h="6" w="33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7" name="Google Shape;2247;p23"/>
            <p:cNvSpPr/>
            <p:nvPr/>
          </p:nvSpPr>
          <p:spPr>
            <a:xfrm>
              <a:off x="769938" y="230187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8" name="Google Shape;2248;p23"/>
            <p:cNvSpPr/>
            <p:nvPr/>
          </p:nvSpPr>
          <p:spPr>
            <a:xfrm>
              <a:off x="773113" y="225425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49" name="Google Shape;2249;p23"/>
            <p:cNvSpPr/>
            <p:nvPr/>
          </p:nvSpPr>
          <p:spPr>
            <a:xfrm>
              <a:off x="811213" y="238125"/>
              <a:ext cx="7938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0" name="Google Shape;2250;p23"/>
            <p:cNvSpPr/>
            <p:nvPr/>
          </p:nvSpPr>
          <p:spPr>
            <a:xfrm>
              <a:off x="822325" y="225425"/>
              <a:ext cx="11113" cy="4763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1" name="Google Shape;2251;p23"/>
            <p:cNvSpPr/>
            <p:nvPr/>
          </p:nvSpPr>
          <p:spPr>
            <a:xfrm>
              <a:off x="844550" y="233362"/>
              <a:ext cx="15875" cy="7938"/>
            </a:xfrm>
            <a:custGeom>
              <a:rect b="b" l="l" r="r" t="t"/>
              <a:pathLst>
                <a:path extrusionOk="0" h="2" w="4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2" name="Google Shape;2252;p23"/>
            <p:cNvSpPr/>
            <p:nvPr/>
          </p:nvSpPr>
          <p:spPr>
            <a:xfrm>
              <a:off x="879475" y="214312"/>
              <a:ext cx="19050" cy="7938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3" name="Google Shape;2253;p23"/>
            <p:cNvSpPr/>
            <p:nvPr/>
          </p:nvSpPr>
          <p:spPr>
            <a:xfrm>
              <a:off x="885825" y="225425"/>
              <a:ext cx="12700" cy="1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4" name="Google Shape;2254;p23"/>
            <p:cNvSpPr/>
            <p:nvPr/>
          </p:nvSpPr>
          <p:spPr>
            <a:xfrm>
              <a:off x="890588" y="233362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5" name="Google Shape;2255;p23"/>
            <p:cNvSpPr/>
            <p:nvPr/>
          </p:nvSpPr>
          <p:spPr>
            <a:xfrm>
              <a:off x="893763" y="222250"/>
              <a:ext cx="4763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6" name="Google Shape;2256;p23"/>
            <p:cNvSpPr/>
            <p:nvPr/>
          </p:nvSpPr>
          <p:spPr>
            <a:xfrm>
              <a:off x="901700" y="222250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7" name="Google Shape;2257;p23"/>
            <p:cNvSpPr/>
            <p:nvPr/>
          </p:nvSpPr>
          <p:spPr>
            <a:xfrm>
              <a:off x="1033463" y="214312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8" name="Google Shape;2258;p23"/>
            <p:cNvSpPr/>
            <p:nvPr/>
          </p:nvSpPr>
          <p:spPr>
            <a:xfrm>
              <a:off x="1055688" y="238125"/>
              <a:ext cx="11113" cy="1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59" name="Google Shape;2259;p23"/>
            <p:cNvSpPr/>
            <p:nvPr/>
          </p:nvSpPr>
          <p:spPr>
            <a:xfrm>
              <a:off x="1077913" y="219075"/>
              <a:ext cx="53975" cy="14288"/>
            </a:xfrm>
            <a:custGeom>
              <a:rect b="b" l="l" r="r" t="t"/>
              <a:pathLst>
                <a:path extrusionOk="0" h="4" w="1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0" name="Google Shape;2260;p23"/>
            <p:cNvSpPr/>
            <p:nvPr/>
          </p:nvSpPr>
          <p:spPr>
            <a:xfrm>
              <a:off x="1085850" y="233362"/>
              <a:ext cx="4763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1" name="Google Shape;2261;p23"/>
            <p:cNvSpPr/>
            <p:nvPr/>
          </p:nvSpPr>
          <p:spPr>
            <a:xfrm>
              <a:off x="1157288" y="214312"/>
              <a:ext cx="7938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2" name="Google Shape;2262;p23"/>
            <p:cNvSpPr/>
            <p:nvPr/>
          </p:nvSpPr>
          <p:spPr>
            <a:xfrm>
              <a:off x="1500188" y="28733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3" name="Google Shape;2263;p23"/>
            <p:cNvSpPr/>
            <p:nvPr/>
          </p:nvSpPr>
          <p:spPr>
            <a:xfrm>
              <a:off x="1601788" y="225425"/>
              <a:ext cx="4763" cy="7938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4" name="Google Shape;2264;p23"/>
            <p:cNvSpPr/>
            <p:nvPr/>
          </p:nvSpPr>
          <p:spPr>
            <a:xfrm>
              <a:off x="1625600" y="222250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5" name="Google Shape;2265;p23"/>
            <p:cNvSpPr/>
            <p:nvPr/>
          </p:nvSpPr>
          <p:spPr>
            <a:xfrm>
              <a:off x="1644650" y="238125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6" name="Google Shape;2266;p23"/>
            <p:cNvSpPr/>
            <p:nvPr/>
          </p:nvSpPr>
          <p:spPr>
            <a:xfrm>
              <a:off x="1658938" y="24130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7" name="Google Shape;2267;p23"/>
            <p:cNvSpPr/>
            <p:nvPr/>
          </p:nvSpPr>
          <p:spPr>
            <a:xfrm>
              <a:off x="1662113" y="238125"/>
              <a:ext cx="19050" cy="1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8" name="Google Shape;2268;p23"/>
            <p:cNvSpPr/>
            <p:nvPr/>
          </p:nvSpPr>
          <p:spPr>
            <a:xfrm>
              <a:off x="1662113" y="142875"/>
              <a:ext cx="4763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69" name="Google Shape;2269;p23"/>
            <p:cNvSpPr/>
            <p:nvPr/>
          </p:nvSpPr>
          <p:spPr>
            <a:xfrm>
              <a:off x="1662113" y="147637"/>
              <a:ext cx="4763" cy="317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0" name="Google Shape;2270;p23"/>
            <p:cNvSpPr/>
            <p:nvPr/>
          </p:nvSpPr>
          <p:spPr>
            <a:xfrm>
              <a:off x="1666875" y="165100"/>
              <a:ext cx="3175" cy="7938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1" name="Google Shape;2271;p23"/>
            <p:cNvSpPr/>
            <p:nvPr/>
          </p:nvSpPr>
          <p:spPr>
            <a:xfrm>
              <a:off x="1666875" y="15875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2" name="Google Shape;2272;p23"/>
            <p:cNvSpPr/>
            <p:nvPr/>
          </p:nvSpPr>
          <p:spPr>
            <a:xfrm>
              <a:off x="1666875" y="169862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3" name="Google Shape;2273;p23"/>
            <p:cNvSpPr/>
            <p:nvPr/>
          </p:nvSpPr>
          <p:spPr>
            <a:xfrm>
              <a:off x="1666875" y="173037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4" name="Google Shape;2274;p23"/>
            <p:cNvSpPr/>
            <p:nvPr/>
          </p:nvSpPr>
          <p:spPr>
            <a:xfrm>
              <a:off x="1695450" y="273048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275" name="Google Shape;2275;p23"/>
          <p:cNvSpPr/>
          <p:nvPr/>
        </p:nvSpPr>
        <p:spPr>
          <a:xfrm flipH="1">
            <a:off x="8169287" y="1592335"/>
            <a:ext cx="3525838" cy="4262438"/>
          </a:xfrm>
          <a:prstGeom prst="verticalScroll">
            <a:avLst>
              <a:gd fmla="val 12500" name="adj"/>
            </a:avLst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rgbClr val="A5A5A5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276" name="Google Shape;2276;p23"/>
          <p:cNvGrpSpPr/>
          <p:nvPr/>
        </p:nvGrpSpPr>
        <p:grpSpPr>
          <a:xfrm flipH="1">
            <a:off x="8645537" y="5383285"/>
            <a:ext cx="481013" cy="573088"/>
            <a:chOff x="0" y="0"/>
            <a:chExt cx="631825" cy="752476"/>
          </a:xfrm>
        </p:grpSpPr>
        <p:sp>
          <p:nvSpPr>
            <p:cNvPr id="2277" name="Google Shape;2277;p23"/>
            <p:cNvSpPr/>
            <p:nvPr/>
          </p:nvSpPr>
          <p:spPr>
            <a:xfrm>
              <a:off x="266700" y="488950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8" name="Google Shape;2278;p23"/>
            <p:cNvSpPr/>
            <p:nvPr/>
          </p:nvSpPr>
          <p:spPr>
            <a:xfrm>
              <a:off x="153987" y="211138"/>
              <a:ext cx="368300" cy="307975"/>
            </a:xfrm>
            <a:custGeom>
              <a:rect b="b" l="l" r="r" t="t"/>
              <a:pathLst>
                <a:path extrusionOk="0" h="82" w="98">
                  <a:moveTo>
                    <a:pt x="91" y="40"/>
                  </a:moveTo>
                  <a:cubicBezTo>
                    <a:pt x="92" y="34"/>
                    <a:pt x="92" y="34"/>
                    <a:pt x="92" y="34"/>
                  </a:cubicBezTo>
                  <a:cubicBezTo>
                    <a:pt x="91" y="33"/>
                    <a:pt x="89" y="20"/>
                    <a:pt x="88" y="24"/>
                  </a:cubicBezTo>
                  <a:cubicBezTo>
                    <a:pt x="87" y="18"/>
                    <a:pt x="72" y="7"/>
                    <a:pt x="67" y="6"/>
                  </a:cubicBezTo>
                  <a:cubicBezTo>
                    <a:pt x="66" y="6"/>
                    <a:pt x="67" y="2"/>
                    <a:pt x="62" y="3"/>
                  </a:cubicBezTo>
                  <a:cubicBezTo>
                    <a:pt x="60" y="1"/>
                    <a:pt x="53" y="3"/>
                    <a:pt x="55" y="4"/>
                  </a:cubicBezTo>
                  <a:cubicBezTo>
                    <a:pt x="49" y="0"/>
                    <a:pt x="47" y="2"/>
                    <a:pt x="41" y="3"/>
                  </a:cubicBezTo>
                  <a:cubicBezTo>
                    <a:pt x="39" y="2"/>
                    <a:pt x="29" y="6"/>
                    <a:pt x="26" y="4"/>
                  </a:cubicBezTo>
                  <a:cubicBezTo>
                    <a:pt x="21" y="9"/>
                    <a:pt x="17" y="3"/>
                    <a:pt x="12" y="8"/>
                  </a:cubicBezTo>
                  <a:cubicBezTo>
                    <a:pt x="9" y="11"/>
                    <a:pt x="4" y="9"/>
                    <a:pt x="5" y="14"/>
                  </a:cubicBezTo>
                  <a:cubicBezTo>
                    <a:pt x="8" y="15"/>
                    <a:pt x="1" y="24"/>
                    <a:pt x="4" y="26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4"/>
                    <a:pt x="5" y="34"/>
                    <a:pt x="5" y="35"/>
                  </a:cubicBezTo>
                  <a:cubicBezTo>
                    <a:pt x="5" y="35"/>
                    <a:pt x="4" y="40"/>
                    <a:pt x="4" y="39"/>
                  </a:cubicBezTo>
                  <a:cubicBezTo>
                    <a:pt x="5" y="42"/>
                    <a:pt x="3" y="42"/>
                    <a:pt x="3" y="44"/>
                  </a:cubicBezTo>
                  <a:cubicBezTo>
                    <a:pt x="0" y="46"/>
                    <a:pt x="1" y="46"/>
                    <a:pt x="3" y="50"/>
                  </a:cubicBezTo>
                  <a:cubicBezTo>
                    <a:pt x="2" y="54"/>
                    <a:pt x="7" y="56"/>
                    <a:pt x="8" y="59"/>
                  </a:cubicBezTo>
                  <a:cubicBezTo>
                    <a:pt x="8" y="58"/>
                    <a:pt x="11" y="58"/>
                    <a:pt x="11" y="58"/>
                  </a:cubicBezTo>
                  <a:cubicBezTo>
                    <a:pt x="9" y="62"/>
                    <a:pt x="9" y="61"/>
                    <a:pt x="13" y="62"/>
                  </a:cubicBezTo>
                  <a:cubicBezTo>
                    <a:pt x="13" y="63"/>
                    <a:pt x="13" y="69"/>
                    <a:pt x="16" y="69"/>
                  </a:cubicBezTo>
                  <a:cubicBezTo>
                    <a:pt x="19" y="69"/>
                    <a:pt x="26" y="68"/>
                    <a:pt x="25" y="68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25" y="69"/>
                    <a:pt x="28" y="67"/>
                    <a:pt x="28" y="67"/>
                  </a:cubicBezTo>
                  <a:cubicBezTo>
                    <a:pt x="30" y="70"/>
                    <a:pt x="28" y="67"/>
                    <a:pt x="30" y="69"/>
                  </a:cubicBezTo>
                  <a:cubicBezTo>
                    <a:pt x="30" y="69"/>
                    <a:pt x="31" y="73"/>
                    <a:pt x="31" y="73"/>
                  </a:cubicBezTo>
                  <a:cubicBezTo>
                    <a:pt x="31" y="73"/>
                    <a:pt x="31" y="74"/>
                    <a:pt x="31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33" y="75"/>
                    <a:pt x="36" y="75"/>
                    <a:pt x="38" y="76"/>
                  </a:cubicBezTo>
                  <a:cubicBezTo>
                    <a:pt x="38" y="76"/>
                    <a:pt x="35" y="79"/>
                    <a:pt x="35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6" y="79"/>
                    <a:pt x="40" y="77"/>
                    <a:pt x="40" y="78"/>
                  </a:cubicBezTo>
                  <a:cubicBezTo>
                    <a:pt x="40" y="79"/>
                    <a:pt x="37" y="79"/>
                    <a:pt x="38" y="80"/>
                  </a:cubicBezTo>
                  <a:cubicBezTo>
                    <a:pt x="42" y="81"/>
                    <a:pt x="51" y="82"/>
                    <a:pt x="56" y="80"/>
                  </a:cubicBezTo>
                  <a:cubicBezTo>
                    <a:pt x="60" y="80"/>
                    <a:pt x="65" y="71"/>
                    <a:pt x="68" y="72"/>
                  </a:cubicBezTo>
                  <a:cubicBezTo>
                    <a:pt x="70" y="74"/>
                    <a:pt x="73" y="73"/>
                    <a:pt x="75" y="74"/>
                  </a:cubicBezTo>
                  <a:cubicBezTo>
                    <a:pt x="75" y="73"/>
                    <a:pt x="74" y="72"/>
                    <a:pt x="74" y="71"/>
                  </a:cubicBezTo>
                  <a:cubicBezTo>
                    <a:pt x="76" y="71"/>
                    <a:pt x="76" y="70"/>
                    <a:pt x="77" y="69"/>
                  </a:cubicBezTo>
                  <a:cubicBezTo>
                    <a:pt x="77" y="70"/>
                    <a:pt x="78" y="71"/>
                    <a:pt x="79" y="71"/>
                  </a:cubicBezTo>
                  <a:cubicBezTo>
                    <a:pt x="79" y="71"/>
                    <a:pt x="79" y="71"/>
                    <a:pt x="80" y="71"/>
                  </a:cubicBezTo>
                  <a:cubicBezTo>
                    <a:pt x="79" y="70"/>
                    <a:pt x="78" y="66"/>
                    <a:pt x="79" y="66"/>
                  </a:cubicBezTo>
                  <a:cubicBezTo>
                    <a:pt x="78" y="66"/>
                    <a:pt x="81" y="66"/>
                    <a:pt x="81" y="66"/>
                  </a:cubicBezTo>
                  <a:cubicBezTo>
                    <a:pt x="81" y="65"/>
                    <a:pt x="79" y="64"/>
                    <a:pt x="80" y="64"/>
                  </a:cubicBezTo>
                  <a:cubicBezTo>
                    <a:pt x="81" y="62"/>
                    <a:pt x="87" y="66"/>
                    <a:pt x="82" y="60"/>
                  </a:cubicBezTo>
                  <a:cubicBezTo>
                    <a:pt x="91" y="60"/>
                    <a:pt x="85" y="58"/>
                    <a:pt x="87" y="55"/>
                  </a:cubicBezTo>
                  <a:cubicBezTo>
                    <a:pt x="93" y="52"/>
                    <a:pt x="98" y="44"/>
                    <a:pt x="91" y="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79" name="Google Shape;2279;p23"/>
            <p:cNvSpPr/>
            <p:nvPr/>
          </p:nvSpPr>
          <p:spPr>
            <a:xfrm>
              <a:off x="161925" y="296863"/>
              <a:ext cx="6350" cy="1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0" name="Google Shape;2280;p23"/>
            <p:cNvSpPr/>
            <p:nvPr/>
          </p:nvSpPr>
          <p:spPr>
            <a:xfrm>
              <a:off x="244475" y="458788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1" name="Google Shape;2281;p23"/>
            <p:cNvSpPr/>
            <p:nvPr/>
          </p:nvSpPr>
          <p:spPr>
            <a:xfrm>
              <a:off x="269875" y="477838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2" name="Google Shape;2282;p23"/>
            <p:cNvSpPr/>
            <p:nvPr/>
          </p:nvSpPr>
          <p:spPr>
            <a:xfrm>
              <a:off x="277812" y="485775"/>
              <a:ext cx="4763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3" name="Google Shape;2283;p23"/>
            <p:cNvSpPr/>
            <p:nvPr/>
          </p:nvSpPr>
          <p:spPr>
            <a:xfrm>
              <a:off x="346075" y="233363"/>
              <a:ext cx="7938" cy="11113"/>
            </a:xfrm>
            <a:custGeom>
              <a:rect b="b" l="l" r="r" t="t"/>
              <a:pathLst>
                <a:path extrusionOk="0" h="3" w="2">
                  <a:moveTo>
                    <a:pt x="0" y="0"/>
                  </a:moveTo>
                  <a:cubicBezTo>
                    <a:pt x="2" y="3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4" name="Google Shape;2284;p23"/>
            <p:cNvSpPr/>
            <p:nvPr/>
          </p:nvSpPr>
          <p:spPr>
            <a:xfrm>
              <a:off x="346075" y="225425"/>
              <a:ext cx="11113" cy="1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5" name="Google Shape;2285;p23"/>
            <p:cNvSpPr/>
            <p:nvPr/>
          </p:nvSpPr>
          <p:spPr>
            <a:xfrm>
              <a:off x="376237" y="225425"/>
              <a:ext cx="11113" cy="1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6" name="Google Shape;2286;p23"/>
            <p:cNvSpPr/>
            <p:nvPr/>
          </p:nvSpPr>
          <p:spPr>
            <a:xfrm>
              <a:off x="360362" y="496888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7" name="Google Shape;2287;p23"/>
            <p:cNvSpPr/>
            <p:nvPr/>
          </p:nvSpPr>
          <p:spPr>
            <a:xfrm>
              <a:off x="357187" y="508000"/>
              <a:ext cx="7938" cy="476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2" y="0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8" name="Google Shape;2288;p23"/>
            <p:cNvSpPr/>
            <p:nvPr/>
          </p:nvSpPr>
          <p:spPr>
            <a:xfrm>
              <a:off x="406400" y="247650"/>
              <a:ext cx="3175" cy="7938"/>
            </a:xfrm>
            <a:custGeom>
              <a:rect b="b" l="l" r="r" t="t"/>
              <a:pathLst>
                <a:path extrusionOk="0" h="2" w="1">
                  <a:moveTo>
                    <a:pt x="1" y="1"/>
                  </a:moveTo>
                  <a:cubicBezTo>
                    <a:pt x="0" y="2"/>
                    <a:pt x="1" y="0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89" name="Google Shape;2289;p23"/>
            <p:cNvSpPr/>
            <p:nvPr/>
          </p:nvSpPr>
          <p:spPr>
            <a:xfrm>
              <a:off x="428625" y="263525"/>
              <a:ext cx="7938" cy="7938"/>
            </a:xfrm>
            <a:custGeom>
              <a:rect b="b" l="l" r="r" t="t"/>
              <a:pathLst>
                <a:path extrusionOk="0" h="2" w="2">
                  <a:moveTo>
                    <a:pt x="2" y="0"/>
                  </a:moveTo>
                  <a:cubicBezTo>
                    <a:pt x="2" y="1"/>
                    <a:pt x="0" y="2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0" name="Google Shape;2290;p23"/>
            <p:cNvSpPr/>
            <p:nvPr/>
          </p:nvSpPr>
          <p:spPr>
            <a:xfrm>
              <a:off x="0" y="176213"/>
              <a:ext cx="25400" cy="23813"/>
            </a:xfrm>
            <a:custGeom>
              <a:rect b="b" l="l" r="r" t="t"/>
              <a:pathLst>
                <a:path extrusionOk="0" h="6" w="7">
                  <a:moveTo>
                    <a:pt x="2" y="1"/>
                  </a:moveTo>
                  <a:cubicBezTo>
                    <a:pt x="0" y="0"/>
                    <a:pt x="7" y="3"/>
                    <a:pt x="6" y="2"/>
                  </a:cubicBezTo>
                  <a:cubicBezTo>
                    <a:pt x="5" y="2"/>
                    <a:pt x="2" y="6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1" name="Google Shape;2291;p23"/>
            <p:cNvSpPr/>
            <p:nvPr/>
          </p:nvSpPr>
          <p:spPr>
            <a:xfrm>
              <a:off x="60325" y="115888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3" y="0"/>
                    <a:pt x="2" y="2"/>
                    <a:pt x="2" y="2"/>
                  </a:cubicBezTo>
                  <a:cubicBezTo>
                    <a:pt x="0" y="2"/>
                    <a:pt x="1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2" name="Google Shape;2292;p23"/>
            <p:cNvSpPr/>
            <p:nvPr/>
          </p:nvSpPr>
          <p:spPr>
            <a:xfrm>
              <a:off x="41275" y="463550"/>
              <a:ext cx="14288" cy="22225"/>
            </a:xfrm>
            <a:custGeom>
              <a:rect b="b" l="l" r="r" t="t"/>
              <a:pathLst>
                <a:path extrusionOk="0" h="6" w="4">
                  <a:moveTo>
                    <a:pt x="0" y="2"/>
                  </a:moveTo>
                  <a:cubicBezTo>
                    <a:pt x="1" y="2"/>
                    <a:pt x="2" y="0"/>
                    <a:pt x="4" y="1"/>
                  </a:cubicBezTo>
                  <a:cubicBezTo>
                    <a:pt x="3" y="3"/>
                    <a:pt x="1" y="6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3" name="Google Shape;2293;p23"/>
            <p:cNvSpPr/>
            <p:nvPr/>
          </p:nvSpPr>
          <p:spPr>
            <a:xfrm>
              <a:off x="44450" y="134938"/>
              <a:ext cx="98425" cy="101600"/>
            </a:xfrm>
            <a:custGeom>
              <a:rect b="b" l="l" r="r" t="t"/>
              <a:pathLst>
                <a:path extrusionOk="0" h="27" w="26">
                  <a:moveTo>
                    <a:pt x="23" y="7"/>
                  </a:moveTo>
                  <a:cubicBezTo>
                    <a:pt x="23" y="6"/>
                    <a:pt x="16" y="0"/>
                    <a:pt x="14" y="3"/>
                  </a:cubicBezTo>
                  <a:cubicBezTo>
                    <a:pt x="12" y="3"/>
                    <a:pt x="0" y="9"/>
                    <a:pt x="6" y="16"/>
                  </a:cubicBezTo>
                  <a:cubicBezTo>
                    <a:pt x="6" y="18"/>
                    <a:pt x="9" y="26"/>
                    <a:pt x="11" y="23"/>
                  </a:cubicBezTo>
                  <a:cubicBezTo>
                    <a:pt x="18" y="27"/>
                    <a:pt x="17" y="22"/>
                    <a:pt x="24" y="22"/>
                  </a:cubicBezTo>
                  <a:cubicBezTo>
                    <a:pt x="25" y="19"/>
                    <a:pt x="25" y="15"/>
                    <a:pt x="26" y="1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4" name="Google Shape;2294;p23"/>
            <p:cNvSpPr/>
            <p:nvPr/>
          </p:nvSpPr>
          <p:spPr>
            <a:xfrm>
              <a:off x="49212" y="260350"/>
              <a:ext cx="44450" cy="17463"/>
            </a:xfrm>
            <a:custGeom>
              <a:rect b="b" l="l" r="r" t="t"/>
              <a:pathLst>
                <a:path extrusionOk="0" h="5" w="12">
                  <a:moveTo>
                    <a:pt x="5" y="0"/>
                  </a:moveTo>
                  <a:cubicBezTo>
                    <a:pt x="7" y="0"/>
                    <a:pt x="9" y="1"/>
                    <a:pt x="11" y="3"/>
                  </a:cubicBezTo>
                  <a:cubicBezTo>
                    <a:pt x="12" y="5"/>
                    <a:pt x="0" y="1"/>
                    <a:pt x="5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5" name="Google Shape;2295;p23"/>
            <p:cNvSpPr/>
            <p:nvPr/>
          </p:nvSpPr>
          <p:spPr>
            <a:xfrm>
              <a:off x="71437" y="282575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0"/>
                    <a:pt x="3" y="0"/>
                    <a:pt x="3" y="2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6" name="Google Shape;2296;p23"/>
            <p:cNvSpPr/>
            <p:nvPr/>
          </p:nvSpPr>
          <p:spPr>
            <a:xfrm>
              <a:off x="82550" y="7938"/>
              <a:ext cx="19050" cy="14288"/>
            </a:xfrm>
            <a:custGeom>
              <a:rect b="b" l="l" r="r" t="t"/>
              <a:pathLst>
                <a:path extrusionOk="0" h="4" w="5">
                  <a:moveTo>
                    <a:pt x="2" y="0"/>
                  </a:moveTo>
                  <a:cubicBezTo>
                    <a:pt x="4" y="0"/>
                    <a:pt x="5" y="3"/>
                    <a:pt x="5" y="4"/>
                  </a:cubicBezTo>
                  <a:cubicBezTo>
                    <a:pt x="4" y="4"/>
                    <a:pt x="0" y="0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7" name="Google Shape;2297;p23"/>
            <p:cNvSpPr/>
            <p:nvPr/>
          </p:nvSpPr>
          <p:spPr>
            <a:xfrm>
              <a:off x="66675" y="496888"/>
              <a:ext cx="12700" cy="15875"/>
            </a:xfrm>
            <a:custGeom>
              <a:rect b="b" l="l" r="r" t="t"/>
              <a:pathLst>
                <a:path extrusionOk="0" h="4" w="3">
                  <a:moveTo>
                    <a:pt x="0" y="2"/>
                  </a:moveTo>
                  <a:cubicBezTo>
                    <a:pt x="0" y="3"/>
                    <a:pt x="1" y="0"/>
                    <a:pt x="3" y="0"/>
                  </a:cubicBezTo>
                  <a:cubicBezTo>
                    <a:pt x="2" y="4"/>
                    <a:pt x="1" y="2"/>
                    <a:pt x="0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8" name="Google Shape;2298;p23"/>
            <p:cNvSpPr/>
            <p:nvPr/>
          </p:nvSpPr>
          <p:spPr>
            <a:xfrm>
              <a:off x="85725" y="244475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0" y="0"/>
                  </a:moveTo>
                  <a:cubicBezTo>
                    <a:pt x="0" y="0"/>
                    <a:pt x="2" y="0"/>
                    <a:pt x="3" y="1"/>
                  </a:cubicBezTo>
                  <a:cubicBezTo>
                    <a:pt x="3" y="3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299" name="Google Shape;2299;p23"/>
            <p:cNvSpPr/>
            <p:nvPr/>
          </p:nvSpPr>
          <p:spPr>
            <a:xfrm>
              <a:off x="90487" y="271463"/>
              <a:ext cx="33338" cy="11113"/>
            </a:xfrm>
            <a:custGeom>
              <a:rect b="b" l="l" r="r" t="t"/>
              <a:pathLst>
                <a:path extrusionOk="0" h="3" w="9">
                  <a:moveTo>
                    <a:pt x="6" y="0"/>
                  </a:moveTo>
                  <a:cubicBezTo>
                    <a:pt x="5" y="0"/>
                    <a:pt x="9" y="2"/>
                    <a:pt x="9" y="3"/>
                  </a:cubicBezTo>
                  <a:cubicBezTo>
                    <a:pt x="8" y="3"/>
                    <a:pt x="0" y="2"/>
                    <a:pt x="1" y="0"/>
                  </a:cubicBezTo>
                  <a:cubicBezTo>
                    <a:pt x="3" y="0"/>
                    <a:pt x="4" y="0"/>
                    <a:pt x="6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0" name="Google Shape;2300;p23"/>
            <p:cNvSpPr/>
            <p:nvPr/>
          </p:nvSpPr>
          <p:spPr>
            <a:xfrm>
              <a:off x="82550" y="452438"/>
              <a:ext cx="26988" cy="3175"/>
            </a:xfrm>
            <a:custGeom>
              <a:rect b="b" l="l" r="r" t="t"/>
              <a:pathLst>
                <a:path extrusionOk="0" h="1" w="7">
                  <a:moveTo>
                    <a:pt x="3" y="0"/>
                  </a:moveTo>
                  <a:cubicBezTo>
                    <a:pt x="4" y="0"/>
                    <a:pt x="7" y="0"/>
                    <a:pt x="4" y="1"/>
                  </a:cubicBezTo>
                  <a:cubicBezTo>
                    <a:pt x="0" y="1"/>
                    <a:pt x="3" y="1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1" name="Google Shape;2301;p23"/>
            <p:cNvSpPr/>
            <p:nvPr/>
          </p:nvSpPr>
          <p:spPr>
            <a:xfrm>
              <a:off x="138112" y="60325"/>
              <a:ext cx="19050" cy="11113"/>
            </a:xfrm>
            <a:custGeom>
              <a:rect b="b" l="l" r="r" t="t"/>
              <a:pathLst>
                <a:path extrusionOk="0" h="3" w="5">
                  <a:moveTo>
                    <a:pt x="2" y="0"/>
                  </a:moveTo>
                  <a:cubicBezTo>
                    <a:pt x="2" y="1"/>
                    <a:pt x="5" y="1"/>
                    <a:pt x="2" y="3"/>
                  </a:cubicBezTo>
                  <a:cubicBezTo>
                    <a:pt x="0" y="3"/>
                    <a:pt x="1" y="1"/>
                    <a:pt x="2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2" name="Google Shape;2302;p23"/>
            <p:cNvSpPr/>
            <p:nvPr/>
          </p:nvSpPr>
          <p:spPr>
            <a:xfrm>
              <a:off x="138112" y="338138"/>
              <a:ext cx="12700" cy="12700"/>
            </a:xfrm>
            <a:custGeom>
              <a:rect b="b" l="l" r="r" t="t"/>
              <a:pathLst>
                <a:path extrusionOk="0" h="3" w="3">
                  <a:moveTo>
                    <a:pt x="1" y="2"/>
                  </a:moveTo>
                  <a:cubicBezTo>
                    <a:pt x="0" y="1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1" y="3"/>
                    <a:pt x="0" y="3"/>
                    <a:pt x="1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3" name="Google Shape;2303;p23"/>
            <p:cNvSpPr/>
            <p:nvPr/>
          </p:nvSpPr>
          <p:spPr>
            <a:xfrm>
              <a:off x="127000" y="428625"/>
              <a:ext cx="53975" cy="19050"/>
            </a:xfrm>
            <a:custGeom>
              <a:rect b="b" l="l" r="r" t="t"/>
              <a:pathLst>
                <a:path extrusionOk="0" h="5" w="14">
                  <a:moveTo>
                    <a:pt x="4" y="0"/>
                  </a:moveTo>
                  <a:cubicBezTo>
                    <a:pt x="5" y="0"/>
                    <a:pt x="11" y="0"/>
                    <a:pt x="10" y="0"/>
                  </a:cubicBezTo>
                  <a:cubicBezTo>
                    <a:pt x="14" y="5"/>
                    <a:pt x="0" y="1"/>
                    <a:pt x="4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4" name="Google Shape;2304;p23"/>
            <p:cNvSpPr/>
            <p:nvPr/>
          </p:nvSpPr>
          <p:spPr>
            <a:xfrm>
              <a:off x="142875" y="180975"/>
              <a:ext cx="66675" cy="44450"/>
            </a:xfrm>
            <a:custGeom>
              <a:rect b="b" l="l" r="r" t="t"/>
              <a:pathLst>
                <a:path extrusionOk="0" h="12" w="18">
                  <a:moveTo>
                    <a:pt x="5" y="3"/>
                  </a:moveTo>
                  <a:cubicBezTo>
                    <a:pt x="4" y="2"/>
                    <a:pt x="12" y="0"/>
                    <a:pt x="14" y="1"/>
                  </a:cubicBezTo>
                  <a:cubicBezTo>
                    <a:pt x="18" y="3"/>
                    <a:pt x="18" y="8"/>
                    <a:pt x="14" y="10"/>
                  </a:cubicBezTo>
                  <a:cubicBezTo>
                    <a:pt x="15" y="11"/>
                    <a:pt x="0" y="12"/>
                    <a:pt x="5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5" name="Google Shape;2305;p23"/>
            <p:cNvSpPr/>
            <p:nvPr/>
          </p:nvSpPr>
          <p:spPr>
            <a:xfrm>
              <a:off x="173037" y="128588"/>
              <a:ext cx="30163" cy="28575"/>
            </a:xfrm>
            <a:custGeom>
              <a:rect b="b" l="l" r="r" t="t"/>
              <a:pathLst>
                <a:path extrusionOk="0" h="8" w="8">
                  <a:moveTo>
                    <a:pt x="1" y="0"/>
                  </a:moveTo>
                  <a:cubicBezTo>
                    <a:pt x="3" y="1"/>
                    <a:pt x="8" y="6"/>
                    <a:pt x="7" y="8"/>
                  </a:cubicBezTo>
                  <a:cubicBezTo>
                    <a:pt x="4" y="7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6" name="Google Shape;2306;p23"/>
            <p:cNvSpPr/>
            <p:nvPr/>
          </p:nvSpPr>
          <p:spPr>
            <a:xfrm>
              <a:off x="173037" y="477838"/>
              <a:ext cx="25400" cy="15875"/>
            </a:xfrm>
            <a:custGeom>
              <a:rect b="b" l="l" r="r" t="t"/>
              <a:pathLst>
                <a:path extrusionOk="0" h="4" w="7">
                  <a:moveTo>
                    <a:pt x="3" y="0"/>
                  </a:moveTo>
                  <a:cubicBezTo>
                    <a:pt x="4" y="0"/>
                    <a:pt x="5" y="0"/>
                    <a:pt x="6" y="1"/>
                  </a:cubicBezTo>
                  <a:cubicBezTo>
                    <a:pt x="7" y="4"/>
                    <a:pt x="0" y="0"/>
                    <a:pt x="3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7" name="Google Shape;2307;p23"/>
            <p:cNvSpPr/>
            <p:nvPr/>
          </p:nvSpPr>
          <p:spPr>
            <a:xfrm>
              <a:off x="214312" y="180975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1" y="0"/>
                  </a:moveTo>
                  <a:cubicBezTo>
                    <a:pt x="2" y="0"/>
                    <a:pt x="3" y="1"/>
                    <a:pt x="3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0" y="0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8" name="Google Shape;2308;p23"/>
            <p:cNvSpPr/>
            <p:nvPr/>
          </p:nvSpPr>
          <p:spPr>
            <a:xfrm>
              <a:off x="236537" y="0"/>
              <a:ext cx="11113" cy="19050"/>
            </a:xfrm>
            <a:custGeom>
              <a:rect b="b" l="l" r="r" t="t"/>
              <a:pathLst>
                <a:path extrusionOk="0" h="5" w="3">
                  <a:moveTo>
                    <a:pt x="0" y="1"/>
                  </a:moveTo>
                  <a:cubicBezTo>
                    <a:pt x="2" y="0"/>
                    <a:pt x="3" y="4"/>
                    <a:pt x="2" y="5"/>
                  </a:cubicBezTo>
                  <a:cubicBezTo>
                    <a:pt x="0" y="4"/>
                    <a:pt x="0" y="3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09" name="Google Shape;2309;p23"/>
            <p:cNvSpPr/>
            <p:nvPr/>
          </p:nvSpPr>
          <p:spPr>
            <a:xfrm>
              <a:off x="209550" y="493713"/>
              <a:ext cx="15875" cy="14288"/>
            </a:xfrm>
            <a:custGeom>
              <a:rect b="b" l="l" r="r" t="t"/>
              <a:pathLst>
                <a:path extrusionOk="0" h="4" w="4">
                  <a:moveTo>
                    <a:pt x="3" y="1"/>
                  </a:moveTo>
                  <a:cubicBezTo>
                    <a:pt x="4" y="2"/>
                    <a:pt x="4" y="3"/>
                    <a:pt x="3" y="4"/>
                  </a:cubicBezTo>
                  <a:cubicBezTo>
                    <a:pt x="0" y="4"/>
                    <a:pt x="4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0" name="Google Shape;2310;p23"/>
            <p:cNvSpPr/>
            <p:nvPr/>
          </p:nvSpPr>
          <p:spPr>
            <a:xfrm>
              <a:off x="217487" y="488950"/>
              <a:ext cx="46038" cy="11113"/>
            </a:xfrm>
            <a:custGeom>
              <a:rect b="b" l="l" r="r" t="t"/>
              <a:pathLst>
                <a:path extrusionOk="0" h="3" w="12">
                  <a:moveTo>
                    <a:pt x="3" y="1"/>
                  </a:moveTo>
                  <a:cubicBezTo>
                    <a:pt x="3" y="0"/>
                    <a:pt x="6" y="0"/>
                    <a:pt x="6" y="0"/>
                  </a:cubicBezTo>
                  <a:cubicBezTo>
                    <a:pt x="12" y="3"/>
                    <a:pt x="0" y="0"/>
                    <a:pt x="3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1" name="Google Shape;2311;p23"/>
            <p:cNvSpPr/>
            <p:nvPr/>
          </p:nvSpPr>
          <p:spPr>
            <a:xfrm>
              <a:off x="217487" y="681038"/>
              <a:ext cx="34925" cy="30163"/>
            </a:xfrm>
            <a:custGeom>
              <a:rect b="b" l="l" r="r" t="t"/>
              <a:pathLst>
                <a:path extrusionOk="0" h="8" w="9">
                  <a:moveTo>
                    <a:pt x="1" y="4"/>
                  </a:moveTo>
                  <a:cubicBezTo>
                    <a:pt x="4" y="4"/>
                    <a:pt x="0" y="2"/>
                    <a:pt x="5" y="3"/>
                  </a:cubicBezTo>
                  <a:cubicBezTo>
                    <a:pt x="5" y="2"/>
                    <a:pt x="4" y="0"/>
                    <a:pt x="7" y="0"/>
                  </a:cubicBezTo>
                  <a:cubicBezTo>
                    <a:pt x="9" y="4"/>
                    <a:pt x="2" y="8"/>
                    <a:pt x="1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2" name="Google Shape;2312;p23"/>
            <p:cNvSpPr/>
            <p:nvPr/>
          </p:nvSpPr>
          <p:spPr>
            <a:xfrm>
              <a:off x="228600" y="584200"/>
              <a:ext cx="30163" cy="41275"/>
            </a:xfrm>
            <a:custGeom>
              <a:rect b="b" l="l" r="r" t="t"/>
              <a:pathLst>
                <a:path extrusionOk="0" h="11" w="8">
                  <a:moveTo>
                    <a:pt x="0" y="5"/>
                  </a:moveTo>
                  <a:cubicBezTo>
                    <a:pt x="0" y="4"/>
                    <a:pt x="7" y="0"/>
                    <a:pt x="7" y="0"/>
                  </a:cubicBezTo>
                  <a:cubicBezTo>
                    <a:pt x="8" y="2"/>
                    <a:pt x="2" y="11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3" name="Google Shape;2313;p23"/>
            <p:cNvSpPr/>
            <p:nvPr/>
          </p:nvSpPr>
          <p:spPr>
            <a:xfrm>
              <a:off x="296862" y="200025"/>
              <a:ext cx="11113" cy="6350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4" name="Google Shape;2314;p23"/>
            <p:cNvSpPr/>
            <p:nvPr/>
          </p:nvSpPr>
          <p:spPr>
            <a:xfrm>
              <a:off x="304800" y="565150"/>
              <a:ext cx="14288" cy="33338"/>
            </a:xfrm>
            <a:custGeom>
              <a:rect b="b" l="l" r="r" t="t"/>
              <a:pathLst>
                <a:path extrusionOk="0" h="9" w="4">
                  <a:moveTo>
                    <a:pt x="0" y="4"/>
                  </a:moveTo>
                  <a:cubicBezTo>
                    <a:pt x="1" y="4"/>
                    <a:pt x="4" y="0"/>
                    <a:pt x="4" y="4"/>
                  </a:cubicBezTo>
                  <a:cubicBezTo>
                    <a:pt x="4" y="9"/>
                    <a:pt x="1" y="5"/>
                    <a:pt x="0" y="4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5" name="Google Shape;2315;p23"/>
            <p:cNvSpPr/>
            <p:nvPr/>
          </p:nvSpPr>
          <p:spPr>
            <a:xfrm>
              <a:off x="327025" y="515938"/>
              <a:ext cx="7938" cy="11113"/>
            </a:xfrm>
            <a:custGeom>
              <a:rect b="b" l="l" r="r" t="t"/>
              <a:pathLst>
                <a:path extrusionOk="0" h="3" w="2">
                  <a:moveTo>
                    <a:pt x="1" y="1"/>
                  </a:moveTo>
                  <a:cubicBezTo>
                    <a:pt x="2" y="0"/>
                    <a:pt x="2" y="3"/>
                    <a:pt x="1" y="3"/>
                  </a:cubicBezTo>
                  <a:cubicBezTo>
                    <a:pt x="0" y="3"/>
                    <a:pt x="0" y="2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6" name="Google Shape;2316;p23"/>
            <p:cNvSpPr/>
            <p:nvPr/>
          </p:nvSpPr>
          <p:spPr>
            <a:xfrm>
              <a:off x="315912" y="741363"/>
              <a:ext cx="11113" cy="11113"/>
            </a:xfrm>
            <a:custGeom>
              <a:rect b="b" l="l" r="r" t="t"/>
              <a:pathLst>
                <a:path extrusionOk="0" h="3" w="3">
                  <a:moveTo>
                    <a:pt x="1" y="1"/>
                  </a:moveTo>
                  <a:cubicBezTo>
                    <a:pt x="2" y="1"/>
                    <a:pt x="1" y="0"/>
                    <a:pt x="3" y="1"/>
                  </a:cubicBezTo>
                  <a:cubicBezTo>
                    <a:pt x="2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7" name="Google Shape;2317;p23"/>
            <p:cNvSpPr/>
            <p:nvPr/>
          </p:nvSpPr>
          <p:spPr>
            <a:xfrm>
              <a:off x="406400" y="157163"/>
              <a:ext cx="11113" cy="12700"/>
            </a:xfrm>
            <a:custGeom>
              <a:rect b="b" l="l" r="r" t="t"/>
              <a:pathLst>
                <a:path extrusionOk="0" h="3" w="3">
                  <a:moveTo>
                    <a:pt x="0" y="3"/>
                  </a:moveTo>
                  <a:cubicBezTo>
                    <a:pt x="1" y="3"/>
                    <a:pt x="1" y="1"/>
                    <a:pt x="1" y="1"/>
                  </a:cubicBezTo>
                  <a:cubicBezTo>
                    <a:pt x="3" y="0"/>
                    <a:pt x="0" y="3"/>
                    <a:pt x="0" y="3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8" name="Google Shape;2318;p23"/>
            <p:cNvSpPr/>
            <p:nvPr/>
          </p:nvSpPr>
          <p:spPr>
            <a:xfrm>
              <a:off x="439737" y="504825"/>
              <a:ext cx="22225" cy="11113"/>
            </a:xfrm>
            <a:custGeom>
              <a:rect b="b" l="l" r="r" t="t"/>
              <a:pathLst>
                <a:path extrusionOk="0" h="3" w="6">
                  <a:moveTo>
                    <a:pt x="1" y="0"/>
                  </a:moveTo>
                  <a:cubicBezTo>
                    <a:pt x="6" y="0"/>
                    <a:pt x="0" y="3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19" name="Google Shape;2319;p23"/>
            <p:cNvSpPr/>
            <p:nvPr/>
          </p:nvSpPr>
          <p:spPr>
            <a:xfrm>
              <a:off x="461962" y="455613"/>
              <a:ext cx="30163" cy="44450"/>
            </a:xfrm>
            <a:custGeom>
              <a:rect b="b" l="l" r="r" t="t"/>
              <a:pathLst>
                <a:path extrusionOk="0" h="12" w="8">
                  <a:moveTo>
                    <a:pt x="0" y="5"/>
                  </a:moveTo>
                  <a:cubicBezTo>
                    <a:pt x="4" y="0"/>
                    <a:pt x="8" y="12"/>
                    <a:pt x="0" y="5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0" name="Google Shape;2320;p23"/>
            <p:cNvSpPr/>
            <p:nvPr/>
          </p:nvSpPr>
          <p:spPr>
            <a:xfrm>
              <a:off x="477837" y="217488"/>
              <a:ext cx="14288" cy="12700"/>
            </a:xfrm>
            <a:custGeom>
              <a:rect b="b" l="l" r="r" t="t"/>
              <a:pathLst>
                <a:path extrusionOk="0" h="3" w="4">
                  <a:moveTo>
                    <a:pt x="1" y="1"/>
                  </a:moveTo>
                  <a:cubicBezTo>
                    <a:pt x="1" y="2"/>
                    <a:pt x="4" y="0"/>
                    <a:pt x="3" y="2"/>
                  </a:cubicBezTo>
                  <a:cubicBezTo>
                    <a:pt x="4" y="3"/>
                    <a:pt x="0" y="3"/>
                    <a:pt x="1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1" name="Google Shape;2321;p23"/>
            <p:cNvSpPr/>
            <p:nvPr/>
          </p:nvSpPr>
          <p:spPr>
            <a:xfrm>
              <a:off x="500062" y="225425"/>
              <a:ext cx="57150" cy="30163"/>
            </a:xfrm>
            <a:custGeom>
              <a:rect b="b" l="l" r="r" t="t"/>
              <a:pathLst>
                <a:path extrusionOk="0" h="8" w="15">
                  <a:moveTo>
                    <a:pt x="4" y="2"/>
                  </a:moveTo>
                  <a:cubicBezTo>
                    <a:pt x="5" y="2"/>
                    <a:pt x="15" y="0"/>
                    <a:pt x="6" y="5"/>
                  </a:cubicBezTo>
                  <a:cubicBezTo>
                    <a:pt x="2" y="8"/>
                    <a:pt x="0" y="5"/>
                    <a:pt x="4" y="2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2" name="Google Shape;2322;p23"/>
            <p:cNvSpPr/>
            <p:nvPr/>
          </p:nvSpPr>
          <p:spPr>
            <a:xfrm>
              <a:off x="496887" y="263525"/>
              <a:ext cx="41275" cy="11113"/>
            </a:xfrm>
            <a:custGeom>
              <a:rect b="b" l="l" r="r" t="t"/>
              <a:pathLst>
                <a:path extrusionOk="0" h="3" w="11">
                  <a:moveTo>
                    <a:pt x="2" y="1"/>
                  </a:moveTo>
                  <a:cubicBezTo>
                    <a:pt x="0" y="0"/>
                    <a:pt x="11" y="0"/>
                    <a:pt x="4" y="3"/>
                  </a:cubicBezTo>
                  <a:cubicBezTo>
                    <a:pt x="3" y="3"/>
                    <a:pt x="2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3" name="Google Shape;2323;p23"/>
            <p:cNvSpPr/>
            <p:nvPr/>
          </p:nvSpPr>
          <p:spPr>
            <a:xfrm>
              <a:off x="538162" y="169863"/>
              <a:ext cx="19050" cy="11113"/>
            </a:xfrm>
            <a:custGeom>
              <a:rect b="b" l="l" r="r" t="t"/>
              <a:pathLst>
                <a:path extrusionOk="0" h="3" w="5">
                  <a:moveTo>
                    <a:pt x="2" y="1"/>
                  </a:moveTo>
                  <a:cubicBezTo>
                    <a:pt x="2" y="1"/>
                    <a:pt x="5" y="0"/>
                    <a:pt x="3" y="3"/>
                  </a:cubicBezTo>
                  <a:cubicBezTo>
                    <a:pt x="2" y="3"/>
                    <a:pt x="0" y="1"/>
                    <a:pt x="2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4" name="Google Shape;2324;p23"/>
            <p:cNvSpPr/>
            <p:nvPr/>
          </p:nvSpPr>
          <p:spPr>
            <a:xfrm>
              <a:off x="527050" y="425450"/>
              <a:ext cx="14288" cy="11113"/>
            </a:xfrm>
            <a:custGeom>
              <a:rect b="b" l="l" r="r" t="t"/>
              <a:pathLst>
                <a:path extrusionOk="0" h="3" w="4">
                  <a:moveTo>
                    <a:pt x="0" y="0"/>
                  </a:moveTo>
                  <a:cubicBezTo>
                    <a:pt x="0" y="0"/>
                    <a:pt x="4" y="3"/>
                    <a:pt x="2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5" name="Google Shape;2325;p23"/>
            <p:cNvSpPr/>
            <p:nvPr/>
          </p:nvSpPr>
          <p:spPr>
            <a:xfrm>
              <a:off x="571500" y="146050"/>
              <a:ext cx="11113" cy="4763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1"/>
                    <a:pt x="3" y="0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6" name="Google Shape;2326;p23"/>
            <p:cNvSpPr/>
            <p:nvPr/>
          </p:nvSpPr>
          <p:spPr>
            <a:xfrm>
              <a:off x="563562" y="266700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1" y="0"/>
                  </a:moveTo>
                  <a:cubicBezTo>
                    <a:pt x="2" y="1"/>
                    <a:pt x="3" y="0"/>
                    <a:pt x="2" y="2"/>
                  </a:cubicBezTo>
                  <a:cubicBezTo>
                    <a:pt x="0" y="2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7" name="Google Shape;2327;p23"/>
            <p:cNvSpPr/>
            <p:nvPr/>
          </p:nvSpPr>
          <p:spPr>
            <a:xfrm>
              <a:off x="615950" y="534988"/>
              <a:ext cx="15875" cy="14288"/>
            </a:xfrm>
            <a:custGeom>
              <a:rect b="b" l="l" r="r" t="t"/>
              <a:pathLst>
                <a:path extrusionOk="0" h="4" w="4">
                  <a:moveTo>
                    <a:pt x="0" y="0"/>
                  </a:moveTo>
                  <a:cubicBezTo>
                    <a:pt x="4" y="2"/>
                    <a:pt x="4" y="4"/>
                    <a:pt x="0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8" name="Google Shape;2328;p23"/>
            <p:cNvSpPr/>
            <p:nvPr/>
          </p:nvSpPr>
          <p:spPr>
            <a:xfrm>
              <a:off x="266700" y="482600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1"/>
                    <a:pt x="0" y="1"/>
                    <a:pt x="1" y="0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29" name="Google Shape;2329;p23"/>
            <p:cNvSpPr/>
            <p:nvPr/>
          </p:nvSpPr>
          <p:spPr>
            <a:xfrm>
              <a:off x="82550" y="285750"/>
              <a:ext cx="19050" cy="19050"/>
            </a:xfrm>
            <a:custGeom>
              <a:rect b="b" l="l" r="r" t="t"/>
              <a:pathLst>
                <a:path extrusionOk="0" h="5" w="5">
                  <a:moveTo>
                    <a:pt x="0" y="1"/>
                  </a:moveTo>
                  <a:cubicBezTo>
                    <a:pt x="4" y="0"/>
                    <a:pt x="2" y="1"/>
                    <a:pt x="5" y="1"/>
                  </a:cubicBezTo>
                  <a:cubicBezTo>
                    <a:pt x="4" y="5"/>
                    <a:pt x="1" y="1"/>
                    <a:pt x="0" y="1"/>
                  </a:cubicBezTo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2330" name="Google Shape;2330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502787" y="2040010"/>
            <a:ext cx="1603375" cy="1201738"/>
          </a:xfrm>
          <a:prstGeom prst="rect">
            <a:avLst/>
          </a:prstGeom>
          <a:noFill/>
          <a:ln>
            <a:noFill/>
          </a:ln>
        </p:spPr>
      </p:pic>
      <p:sp>
        <p:nvSpPr>
          <p:cNvPr id="2331" name="Google Shape;2331;p23"/>
          <p:cNvSpPr/>
          <p:nvPr/>
        </p:nvSpPr>
        <p:spPr>
          <a:xfrm flipH="1" rot="6114465">
            <a:off x="9005106" y="3069504"/>
            <a:ext cx="1906587" cy="1787525"/>
          </a:xfrm>
          <a:custGeom>
            <a:rect b="b" l="l" r="r" t="t"/>
            <a:pathLst>
              <a:path extrusionOk="0" h="220" w="235">
                <a:moveTo>
                  <a:pt x="146" y="2"/>
                </a:moveTo>
                <a:cubicBezTo>
                  <a:pt x="155" y="5"/>
                  <a:pt x="165" y="8"/>
                  <a:pt x="173" y="12"/>
                </a:cubicBezTo>
                <a:cubicBezTo>
                  <a:pt x="180" y="15"/>
                  <a:pt x="186" y="20"/>
                  <a:pt x="191" y="25"/>
                </a:cubicBezTo>
                <a:cubicBezTo>
                  <a:pt x="193" y="24"/>
                  <a:pt x="193" y="26"/>
                  <a:pt x="194" y="27"/>
                </a:cubicBezTo>
                <a:cubicBezTo>
                  <a:pt x="198" y="31"/>
                  <a:pt x="203" y="35"/>
                  <a:pt x="207" y="40"/>
                </a:cubicBezTo>
                <a:cubicBezTo>
                  <a:pt x="207" y="41"/>
                  <a:pt x="208" y="41"/>
                  <a:pt x="208" y="42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2" y="46"/>
                  <a:pt x="214" y="50"/>
                  <a:pt x="217" y="54"/>
                </a:cubicBezTo>
                <a:cubicBezTo>
                  <a:pt x="220" y="60"/>
                  <a:pt x="220" y="60"/>
                  <a:pt x="220" y="60"/>
                </a:cubicBezTo>
                <a:cubicBezTo>
                  <a:pt x="221" y="60"/>
                  <a:pt x="220" y="61"/>
                  <a:pt x="221" y="62"/>
                </a:cubicBezTo>
                <a:cubicBezTo>
                  <a:pt x="224" y="68"/>
                  <a:pt x="227" y="74"/>
                  <a:pt x="229" y="81"/>
                </a:cubicBezTo>
                <a:cubicBezTo>
                  <a:pt x="230" y="80"/>
                  <a:pt x="229" y="79"/>
                  <a:pt x="229" y="79"/>
                </a:cubicBezTo>
                <a:cubicBezTo>
                  <a:pt x="229" y="79"/>
                  <a:pt x="229" y="79"/>
                  <a:pt x="229" y="79"/>
                </a:cubicBezTo>
                <a:cubicBezTo>
                  <a:pt x="229" y="79"/>
                  <a:pt x="230" y="79"/>
                  <a:pt x="230" y="80"/>
                </a:cubicBezTo>
                <a:cubicBezTo>
                  <a:pt x="229" y="81"/>
                  <a:pt x="229" y="82"/>
                  <a:pt x="229" y="83"/>
                </a:cubicBezTo>
                <a:cubicBezTo>
                  <a:pt x="230" y="84"/>
                  <a:pt x="230" y="84"/>
                  <a:pt x="230" y="84"/>
                </a:cubicBezTo>
                <a:cubicBezTo>
                  <a:pt x="230" y="83"/>
                  <a:pt x="230" y="83"/>
                  <a:pt x="230" y="82"/>
                </a:cubicBezTo>
                <a:cubicBezTo>
                  <a:pt x="230" y="82"/>
                  <a:pt x="230" y="82"/>
                  <a:pt x="230" y="82"/>
                </a:cubicBezTo>
                <a:cubicBezTo>
                  <a:pt x="231" y="86"/>
                  <a:pt x="232" y="90"/>
                  <a:pt x="233" y="94"/>
                </a:cubicBezTo>
                <a:cubicBezTo>
                  <a:pt x="232" y="95"/>
                  <a:pt x="234" y="97"/>
                  <a:pt x="232" y="97"/>
                </a:cubicBezTo>
                <a:cubicBezTo>
                  <a:pt x="232" y="98"/>
                  <a:pt x="232" y="98"/>
                  <a:pt x="232" y="98"/>
                </a:cubicBezTo>
                <a:cubicBezTo>
                  <a:pt x="232" y="99"/>
                  <a:pt x="233" y="98"/>
                  <a:pt x="233" y="98"/>
                </a:cubicBezTo>
                <a:cubicBezTo>
                  <a:pt x="234" y="102"/>
                  <a:pt x="234" y="106"/>
                  <a:pt x="234" y="109"/>
                </a:cubicBezTo>
                <a:cubicBezTo>
                  <a:pt x="233" y="110"/>
                  <a:pt x="233" y="110"/>
                  <a:pt x="233" y="111"/>
                </a:cubicBezTo>
                <a:cubicBezTo>
                  <a:pt x="233" y="111"/>
                  <a:pt x="233" y="111"/>
                  <a:pt x="234" y="111"/>
                </a:cubicBezTo>
                <a:cubicBezTo>
                  <a:pt x="235" y="113"/>
                  <a:pt x="231" y="115"/>
                  <a:pt x="234" y="115"/>
                </a:cubicBezTo>
                <a:cubicBezTo>
                  <a:pt x="232" y="130"/>
                  <a:pt x="228" y="146"/>
                  <a:pt x="220" y="160"/>
                </a:cubicBezTo>
                <a:cubicBezTo>
                  <a:pt x="214" y="171"/>
                  <a:pt x="206" y="180"/>
                  <a:pt x="197" y="189"/>
                </a:cubicBezTo>
                <a:cubicBezTo>
                  <a:pt x="196" y="188"/>
                  <a:pt x="196" y="188"/>
                  <a:pt x="196" y="188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96" y="189"/>
                  <a:pt x="196" y="189"/>
                  <a:pt x="196" y="189"/>
                </a:cubicBezTo>
                <a:cubicBezTo>
                  <a:pt x="187" y="197"/>
                  <a:pt x="178" y="204"/>
                  <a:pt x="168" y="208"/>
                </a:cubicBezTo>
                <a:cubicBezTo>
                  <a:pt x="168" y="208"/>
                  <a:pt x="167" y="208"/>
                  <a:pt x="167" y="208"/>
                </a:cubicBezTo>
                <a:cubicBezTo>
                  <a:pt x="166" y="209"/>
                  <a:pt x="164" y="209"/>
                  <a:pt x="164" y="210"/>
                </a:cubicBezTo>
                <a:cubicBezTo>
                  <a:pt x="164" y="210"/>
                  <a:pt x="164" y="210"/>
                  <a:pt x="164" y="210"/>
                </a:cubicBezTo>
                <a:cubicBezTo>
                  <a:pt x="163" y="210"/>
                  <a:pt x="163" y="209"/>
                  <a:pt x="163" y="210"/>
                </a:cubicBezTo>
                <a:cubicBezTo>
                  <a:pt x="162" y="210"/>
                  <a:pt x="162" y="210"/>
                  <a:pt x="162" y="210"/>
                </a:cubicBezTo>
                <a:cubicBezTo>
                  <a:pt x="163" y="210"/>
                  <a:pt x="163" y="210"/>
                  <a:pt x="163" y="210"/>
                </a:cubicBezTo>
                <a:cubicBezTo>
                  <a:pt x="161" y="210"/>
                  <a:pt x="160" y="211"/>
                  <a:pt x="158" y="212"/>
                </a:cubicBezTo>
                <a:cubicBezTo>
                  <a:pt x="158" y="212"/>
                  <a:pt x="158" y="212"/>
                  <a:pt x="158" y="212"/>
                </a:cubicBezTo>
                <a:cubicBezTo>
                  <a:pt x="158" y="213"/>
                  <a:pt x="158" y="211"/>
                  <a:pt x="157" y="212"/>
                </a:cubicBezTo>
                <a:cubicBezTo>
                  <a:pt x="152" y="213"/>
                  <a:pt x="147" y="216"/>
                  <a:pt x="141" y="216"/>
                </a:cubicBezTo>
                <a:cubicBezTo>
                  <a:pt x="141" y="217"/>
                  <a:pt x="141" y="217"/>
                  <a:pt x="141" y="217"/>
                </a:cubicBezTo>
                <a:cubicBezTo>
                  <a:pt x="140" y="215"/>
                  <a:pt x="140" y="218"/>
                  <a:pt x="139" y="217"/>
                </a:cubicBezTo>
                <a:cubicBezTo>
                  <a:pt x="135" y="216"/>
                  <a:pt x="133" y="219"/>
                  <a:pt x="130" y="218"/>
                </a:cubicBezTo>
                <a:cubicBezTo>
                  <a:pt x="127" y="220"/>
                  <a:pt x="124" y="217"/>
                  <a:pt x="121" y="219"/>
                </a:cubicBezTo>
                <a:cubicBezTo>
                  <a:pt x="120" y="218"/>
                  <a:pt x="119" y="219"/>
                  <a:pt x="118" y="218"/>
                </a:cubicBezTo>
                <a:cubicBezTo>
                  <a:pt x="119" y="218"/>
                  <a:pt x="120" y="218"/>
                  <a:pt x="120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18" y="219"/>
                  <a:pt x="118" y="219"/>
                  <a:pt x="118" y="219"/>
                </a:cubicBezTo>
                <a:cubicBezTo>
                  <a:pt x="112" y="219"/>
                  <a:pt x="105" y="218"/>
                  <a:pt x="99" y="217"/>
                </a:cubicBezTo>
                <a:cubicBezTo>
                  <a:pt x="99" y="216"/>
                  <a:pt x="99" y="216"/>
                  <a:pt x="99" y="216"/>
                </a:cubicBezTo>
                <a:cubicBezTo>
                  <a:pt x="105" y="216"/>
                  <a:pt x="111" y="218"/>
                  <a:pt x="117" y="218"/>
                </a:cubicBezTo>
                <a:cubicBezTo>
                  <a:pt x="117" y="217"/>
                  <a:pt x="117" y="217"/>
                  <a:pt x="117" y="217"/>
                </a:cubicBezTo>
                <a:cubicBezTo>
                  <a:pt x="109" y="217"/>
                  <a:pt x="101" y="216"/>
                  <a:pt x="94" y="214"/>
                </a:cubicBezTo>
                <a:cubicBezTo>
                  <a:pt x="94" y="212"/>
                  <a:pt x="90" y="212"/>
                  <a:pt x="89" y="211"/>
                </a:cubicBezTo>
                <a:cubicBezTo>
                  <a:pt x="95" y="214"/>
                  <a:pt x="101" y="213"/>
                  <a:pt x="106" y="215"/>
                </a:cubicBezTo>
                <a:cubicBezTo>
                  <a:pt x="111" y="215"/>
                  <a:pt x="116" y="215"/>
                  <a:pt x="121" y="215"/>
                </a:cubicBezTo>
                <a:cubicBezTo>
                  <a:pt x="121" y="214"/>
                  <a:pt x="121" y="214"/>
                  <a:pt x="121" y="214"/>
                </a:cubicBezTo>
                <a:cubicBezTo>
                  <a:pt x="114" y="215"/>
                  <a:pt x="107" y="214"/>
                  <a:pt x="100" y="212"/>
                </a:cubicBezTo>
                <a:cubicBezTo>
                  <a:pt x="102" y="212"/>
                  <a:pt x="102" y="212"/>
                  <a:pt x="102" y="212"/>
                </a:cubicBezTo>
                <a:cubicBezTo>
                  <a:pt x="101" y="211"/>
                  <a:pt x="101" y="211"/>
                  <a:pt x="101" y="211"/>
                </a:cubicBezTo>
                <a:cubicBezTo>
                  <a:pt x="98" y="211"/>
                  <a:pt x="94" y="210"/>
                  <a:pt x="91" y="208"/>
                </a:cubicBezTo>
                <a:cubicBezTo>
                  <a:pt x="90" y="209"/>
                  <a:pt x="89" y="206"/>
                  <a:pt x="88" y="208"/>
                </a:cubicBezTo>
                <a:cubicBezTo>
                  <a:pt x="86" y="205"/>
                  <a:pt x="82" y="210"/>
                  <a:pt x="80" y="207"/>
                </a:cubicBezTo>
                <a:cubicBezTo>
                  <a:pt x="78" y="206"/>
                  <a:pt x="75" y="205"/>
                  <a:pt x="73" y="205"/>
                </a:cubicBezTo>
                <a:cubicBezTo>
                  <a:pt x="73" y="206"/>
                  <a:pt x="74" y="206"/>
                  <a:pt x="75" y="207"/>
                </a:cubicBezTo>
                <a:cubicBezTo>
                  <a:pt x="75" y="207"/>
                  <a:pt x="72" y="207"/>
                  <a:pt x="72" y="207"/>
                </a:cubicBezTo>
                <a:cubicBezTo>
                  <a:pt x="70" y="208"/>
                  <a:pt x="69" y="206"/>
                  <a:pt x="67" y="208"/>
                </a:cubicBezTo>
                <a:cubicBezTo>
                  <a:pt x="65" y="208"/>
                  <a:pt x="65" y="208"/>
                  <a:pt x="65" y="208"/>
                </a:cubicBezTo>
                <a:cubicBezTo>
                  <a:pt x="64" y="204"/>
                  <a:pt x="60" y="203"/>
                  <a:pt x="57" y="200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55" y="199"/>
                  <a:pt x="54" y="197"/>
                  <a:pt x="52" y="197"/>
                </a:cubicBezTo>
                <a:cubicBezTo>
                  <a:pt x="50" y="196"/>
                  <a:pt x="49" y="197"/>
                  <a:pt x="47" y="198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7" y="197"/>
                  <a:pt x="47" y="197"/>
                  <a:pt x="47" y="197"/>
                </a:cubicBezTo>
                <a:cubicBezTo>
                  <a:pt x="48" y="197"/>
                  <a:pt x="48" y="197"/>
                  <a:pt x="48" y="197"/>
                </a:cubicBezTo>
                <a:cubicBezTo>
                  <a:pt x="47" y="196"/>
                  <a:pt x="47" y="195"/>
                  <a:pt x="46" y="194"/>
                </a:cubicBezTo>
                <a:cubicBezTo>
                  <a:pt x="46" y="196"/>
                  <a:pt x="46" y="196"/>
                  <a:pt x="46" y="196"/>
                </a:cubicBezTo>
                <a:cubicBezTo>
                  <a:pt x="46" y="195"/>
                  <a:pt x="45" y="194"/>
                  <a:pt x="44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3" y="194"/>
                  <a:pt x="43" y="194"/>
                  <a:pt x="43" y="194"/>
                </a:cubicBezTo>
                <a:cubicBezTo>
                  <a:pt x="42" y="194"/>
                  <a:pt x="42" y="193"/>
                  <a:pt x="41" y="194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1" y="193"/>
                  <a:pt x="40" y="192"/>
                  <a:pt x="40" y="192"/>
                </a:cubicBezTo>
                <a:cubicBezTo>
                  <a:pt x="38" y="190"/>
                  <a:pt x="39" y="187"/>
                  <a:pt x="37" y="186"/>
                </a:cubicBezTo>
                <a:cubicBezTo>
                  <a:pt x="36" y="186"/>
                  <a:pt x="36" y="186"/>
                  <a:pt x="35" y="185"/>
                </a:cubicBezTo>
                <a:cubicBezTo>
                  <a:pt x="34" y="187"/>
                  <a:pt x="34" y="187"/>
                  <a:pt x="34" y="187"/>
                </a:cubicBezTo>
                <a:cubicBezTo>
                  <a:pt x="34" y="186"/>
                  <a:pt x="34" y="186"/>
                  <a:pt x="33" y="186"/>
                </a:cubicBezTo>
                <a:cubicBezTo>
                  <a:pt x="32" y="186"/>
                  <a:pt x="33" y="187"/>
                  <a:pt x="33" y="188"/>
                </a:cubicBezTo>
                <a:cubicBezTo>
                  <a:pt x="32" y="188"/>
                  <a:pt x="32" y="187"/>
                  <a:pt x="31" y="186"/>
                </a:cubicBezTo>
                <a:cubicBezTo>
                  <a:pt x="33" y="186"/>
                  <a:pt x="31" y="185"/>
                  <a:pt x="31" y="184"/>
                </a:cubicBezTo>
                <a:cubicBezTo>
                  <a:pt x="31" y="183"/>
                  <a:pt x="30" y="184"/>
                  <a:pt x="29" y="184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28" y="181"/>
                  <a:pt x="23" y="179"/>
                  <a:pt x="23" y="175"/>
                </a:cubicBezTo>
                <a:cubicBezTo>
                  <a:pt x="22" y="174"/>
                  <a:pt x="21" y="173"/>
                  <a:pt x="20" y="172"/>
                </a:cubicBezTo>
                <a:cubicBezTo>
                  <a:pt x="19" y="171"/>
                  <a:pt x="20" y="169"/>
                  <a:pt x="19" y="168"/>
                </a:cubicBezTo>
                <a:cubicBezTo>
                  <a:pt x="19" y="168"/>
                  <a:pt x="19" y="168"/>
                  <a:pt x="19" y="168"/>
                </a:cubicBezTo>
                <a:cubicBezTo>
                  <a:pt x="20" y="170"/>
                  <a:pt x="16" y="172"/>
                  <a:pt x="18" y="173"/>
                </a:cubicBezTo>
                <a:cubicBezTo>
                  <a:pt x="16" y="175"/>
                  <a:pt x="17" y="171"/>
                  <a:pt x="15" y="171"/>
                </a:cubicBezTo>
                <a:cubicBezTo>
                  <a:pt x="15" y="170"/>
                  <a:pt x="15" y="170"/>
                  <a:pt x="14" y="170"/>
                </a:cubicBezTo>
                <a:cubicBezTo>
                  <a:pt x="14" y="170"/>
                  <a:pt x="17" y="170"/>
                  <a:pt x="16" y="168"/>
                </a:cubicBezTo>
                <a:cubicBezTo>
                  <a:pt x="16" y="168"/>
                  <a:pt x="16" y="167"/>
                  <a:pt x="15" y="167"/>
                </a:cubicBezTo>
                <a:cubicBezTo>
                  <a:pt x="16" y="166"/>
                  <a:pt x="15" y="165"/>
                  <a:pt x="15" y="164"/>
                </a:cubicBezTo>
                <a:cubicBezTo>
                  <a:pt x="15" y="164"/>
                  <a:pt x="15" y="164"/>
                  <a:pt x="15" y="164"/>
                </a:cubicBezTo>
                <a:cubicBezTo>
                  <a:pt x="15" y="163"/>
                  <a:pt x="16" y="164"/>
                  <a:pt x="16" y="163"/>
                </a:cubicBezTo>
                <a:cubicBezTo>
                  <a:pt x="14" y="162"/>
                  <a:pt x="14" y="162"/>
                  <a:pt x="14" y="162"/>
                </a:cubicBezTo>
                <a:cubicBezTo>
                  <a:pt x="18" y="157"/>
                  <a:pt x="13" y="153"/>
                  <a:pt x="13" y="148"/>
                </a:cubicBezTo>
                <a:cubicBezTo>
                  <a:pt x="11" y="148"/>
                  <a:pt x="13" y="147"/>
                  <a:pt x="12" y="146"/>
                </a:cubicBezTo>
                <a:cubicBezTo>
                  <a:pt x="11" y="147"/>
                  <a:pt x="11" y="148"/>
                  <a:pt x="10" y="148"/>
                </a:cubicBezTo>
                <a:cubicBezTo>
                  <a:pt x="9" y="145"/>
                  <a:pt x="6" y="143"/>
                  <a:pt x="4" y="142"/>
                </a:cubicBezTo>
                <a:cubicBezTo>
                  <a:pt x="5" y="142"/>
                  <a:pt x="7" y="143"/>
                  <a:pt x="8" y="141"/>
                </a:cubicBezTo>
                <a:cubicBezTo>
                  <a:pt x="7" y="139"/>
                  <a:pt x="5" y="137"/>
                  <a:pt x="6" y="135"/>
                </a:cubicBezTo>
                <a:cubicBezTo>
                  <a:pt x="5" y="132"/>
                  <a:pt x="10" y="131"/>
                  <a:pt x="9" y="129"/>
                </a:cubicBezTo>
                <a:cubicBezTo>
                  <a:pt x="8" y="129"/>
                  <a:pt x="8" y="129"/>
                  <a:pt x="8" y="129"/>
                </a:cubicBezTo>
                <a:cubicBezTo>
                  <a:pt x="10" y="128"/>
                  <a:pt x="8" y="126"/>
                  <a:pt x="9" y="124"/>
                </a:cubicBezTo>
                <a:cubicBezTo>
                  <a:pt x="7" y="124"/>
                  <a:pt x="9" y="123"/>
                  <a:pt x="8" y="123"/>
                </a:cubicBezTo>
                <a:cubicBezTo>
                  <a:pt x="8" y="120"/>
                  <a:pt x="9" y="117"/>
                  <a:pt x="8" y="11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3"/>
                  <a:pt x="8" y="112"/>
                  <a:pt x="7" y="110"/>
                </a:cubicBezTo>
                <a:cubicBezTo>
                  <a:pt x="7" y="111"/>
                  <a:pt x="7" y="111"/>
                  <a:pt x="6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8" y="96"/>
                  <a:pt x="12" y="83"/>
                  <a:pt x="16" y="70"/>
                </a:cubicBezTo>
                <a:cubicBezTo>
                  <a:pt x="17" y="67"/>
                  <a:pt x="19" y="63"/>
                  <a:pt x="21" y="60"/>
                </a:cubicBezTo>
                <a:cubicBezTo>
                  <a:pt x="22" y="55"/>
                  <a:pt x="25" y="51"/>
                  <a:pt x="28" y="47"/>
                </a:cubicBezTo>
                <a:cubicBezTo>
                  <a:pt x="28" y="45"/>
                  <a:pt x="29" y="43"/>
                  <a:pt x="30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0" y="43"/>
                  <a:pt x="29" y="44"/>
                  <a:pt x="29" y="45"/>
                </a:cubicBezTo>
                <a:cubicBezTo>
                  <a:pt x="29" y="43"/>
                  <a:pt x="32" y="43"/>
                  <a:pt x="32" y="41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40"/>
                  <a:pt x="32" y="40"/>
                  <a:pt x="33" y="40"/>
                </a:cubicBezTo>
                <a:cubicBezTo>
                  <a:pt x="33" y="39"/>
                  <a:pt x="32" y="39"/>
                  <a:pt x="32" y="39"/>
                </a:cubicBezTo>
                <a:cubicBezTo>
                  <a:pt x="33" y="38"/>
                  <a:pt x="34" y="36"/>
                  <a:pt x="36" y="36"/>
                </a:cubicBezTo>
                <a:cubicBezTo>
                  <a:pt x="38" y="36"/>
                  <a:pt x="39" y="33"/>
                  <a:pt x="41" y="33"/>
                </a:cubicBezTo>
                <a:cubicBezTo>
                  <a:pt x="42" y="31"/>
                  <a:pt x="44" y="30"/>
                  <a:pt x="46" y="28"/>
                </a:cubicBezTo>
                <a:cubicBezTo>
                  <a:pt x="48" y="26"/>
                  <a:pt x="50" y="24"/>
                  <a:pt x="52" y="23"/>
                </a:cubicBezTo>
                <a:cubicBezTo>
                  <a:pt x="52" y="21"/>
                  <a:pt x="54" y="22"/>
                  <a:pt x="55" y="20"/>
                </a:cubicBezTo>
                <a:cubicBezTo>
                  <a:pt x="60" y="18"/>
                  <a:pt x="64" y="14"/>
                  <a:pt x="69" y="13"/>
                </a:cubicBezTo>
                <a:cubicBezTo>
                  <a:pt x="66" y="14"/>
                  <a:pt x="63" y="15"/>
                  <a:pt x="61" y="18"/>
                </a:cubicBezTo>
                <a:cubicBezTo>
                  <a:pt x="65" y="16"/>
                  <a:pt x="69" y="13"/>
                  <a:pt x="73" y="11"/>
                </a:cubicBezTo>
                <a:cubicBezTo>
                  <a:pt x="72" y="11"/>
                  <a:pt x="71" y="12"/>
                  <a:pt x="70" y="12"/>
                </a:cubicBezTo>
                <a:cubicBezTo>
                  <a:pt x="70" y="11"/>
                  <a:pt x="72" y="12"/>
                  <a:pt x="72" y="11"/>
                </a:cubicBezTo>
                <a:cubicBezTo>
                  <a:pt x="74" y="10"/>
                  <a:pt x="76" y="8"/>
                  <a:pt x="78" y="9"/>
                </a:cubicBezTo>
                <a:cubicBezTo>
                  <a:pt x="79" y="7"/>
                  <a:pt x="81" y="10"/>
                  <a:pt x="81" y="8"/>
                </a:cubicBezTo>
                <a:cubicBezTo>
                  <a:pt x="81" y="7"/>
                  <a:pt x="82" y="6"/>
                  <a:pt x="83" y="7"/>
                </a:cubicBezTo>
                <a:cubicBezTo>
                  <a:pt x="84" y="8"/>
                  <a:pt x="85" y="6"/>
                  <a:pt x="86" y="6"/>
                </a:cubicBezTo>
                <a:cubicBezTo>
                  <a:pt x="85" y="6"/>
                  <a:pt x="85" y="6"/>
                  <a:pt x="85" y="6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6"/>
                  <a:pt x="86" y="6"/>
                  <a:pt x="86" y="6"/>
                </a:cubicBezTo>
                <a:cubicBezTo>
                  <a:pt x="89" y="6"/>
                  <a:pt x="91" y="6"/>
                  <a:pt x="92" y="4"/>
                </a:cubicBezTo>
                <a:cubicBezTo>
                  <a:pt x="92" y="2"/>
                  <a:pt x="96" y="4"/>
                  <a:pt x="97" y="2"/>
                </a:cubicBezTo>
                <a:cubicBezTo>
                  <a:pt x="102" y="2"/>
                  <a:pt x="107" y="1"/>
                  <a:pt x="112" y="0"/>
                </a:cubicBezTo>
                <a:cubicBezTo>
                  <a:pt x="123" y="0"/>
                  <a:pt x="135" y="0"/>
                  <a:pt x="146" y="2"/>
                </a:cubicBezTo>
                <a:close/>
                <a:moveTo>
                  <a:pt x="90" y="4"/>
                </a:moveTo>
                <a:cubicBezTo>
                  <a:pt x="91" y="4"/>
                  <a:pt x="91" y="4"/>
                  <a:pt x="91" y="4"/>
                </a:cubicBezTo>
                <a:cubicBezTo>
                  <a:pt x="90" y="4"/>
                  <a:pt x="90" y="4"/>
                  <a:pt x="90" y="4"/>
                </a:cubicBezTo>
                <a:close/>
                <a:moveTo>
                  <a:pt x="90" y="5"/>
                </a:moveTo>
                <a:cubicBezTo>
                  <a:pt x="89" y="4"/>
                  <a:pt x="88" y="5"/>
                  <a:pt x="88" y="5"/>
                </a:cubicBezTo>
                <a:cubicBezTo>
                  <a:pt x="90" y="5"/>
                  <a:pt x="90" y="5"/>
                  <a:pt x="90" y="5"/>
                </a:cubicBezTo>
                <a:close/>
                <a:moveTo>
                  <a:pt x="142" y="20"/>
                </a:moveTo>
                <a:cubicBezTo>
                  <a:pt x="133" y="18"/>
                  <a:pt x="124" y="17"/>
                  <a:pt x="116" y="18"/>
                </a:cubicBezTo>
                <a:cubicBezTo>
                  <a:pt x="125" y="18"/>
                  <a:pt x="134" y="19"/>
                  <a:pt x="143" y="20"/>
                </a:cubicBezTo>
                <a:cubicBezTo>
                  <a:pt x="142" y="20"/>
                  <a:pt x="142" y="20"/>
                  <a:pt x="142" y="20"/>
                </a:cubicBezTo>
                <a:close/>
                <a:moveTo>
                  <a:pt x="103" y="20"/>
                </a:moveTo>
                <a:cubicBezTo>
                  <a:pt x="106" y="19"/>
                  <a:pt x="106" y="19"/>
                  <a:pt x="106" y="19"/>
                </a:cubicBezTo>
                <a:cubicBezTo>
                  <a:pt x="105" y="19"/>
                  <a:pt x="105" y="19"/>
                  <a:pt x="105" y="19"/>
                </a:cubicBezTo>
                <a:cubicBezTo>
                  <a:pt x="103" y="20"/>
                  <a:pt x="103" y="20"/>
                  <a:pt x="103" y="20"/>
                </a:cubicBezTo>
                <a:close/>
                <a:moveTo>
                  <a:pt x="111" y="20"/>
                </a:moveTo>
                <a:cubicBezTo>
                  <a:pt x="113" y="20"/>
                  <a:pt x="113" y="20"/>
                  <a:pt x="113" y="20"/>
                </a:cubicBezTo>
                <a:cubicBezTo>
                  <a:pt x="113" y="20"/>
                  <a:pt x="113" y="20"/>
                  <a:pt x="113" y="20"/>
                </a:cubicBezTo>
                <a:cubicBezTo>
                  <a:pt x="111" y="20"/>
                  <a:pt x="111" y="20"/>
                  <a:pt x="111" y="20"/>
                </a:cubicBezTo>
                <a:close/>
                <a:moveTo>
                  <a:pt x="101" y="20"/>
                </a:moveTo>
                <a:cubicBezTo>
                  <a:pt x="102" y="20"/>
                  <a:pt x="102" y="20"/>
                  <a:pt x="102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01" y="20"/>
                  <a:pt x="101" y="20"/>
                  <a:pt x="101" y="20"/>
                </a:cubicBezTo>
                <a:close/>
                <a:moveTo>
                  <a:pt x="110" y="20"/>
                </a:moveTo>
                <a:cubicBezTo>
                  <a:pt x="109" y="20"/>
                  <a:pt x="109" y="20"/>
                  <a:pt x="109" y="20"/>
                </a:cubicBezTo>
                <a:cubicBezTo>
                  <a:pt x="110" y="20"/>
                  <a:pt x="110" y="20"/>
                  <a:pt x="110" y="20"/>
                </a:cubicBezTo>
                <a:close/>
                <a:moveTo>
                  <a:pt x="121" y="20"/>
                </a:moveTo>
                <a:cubicBezTo>
                  <a:pt x="121" y="20"/>
                  <a:pt x="120" y="20"/>
                  <a:pt x="120" y="20"/>
                </a:cubicBezTo>
                <a:cubicBezTo>
                  <a:pt x="121" y="20"/>
                  <a:pt x="121" y="20"/>
                  <a:pt x="121" y="20"/>
                </a:cubicBezTo>
                <a:cubicBezTo>
                  <a:pt x="121" y="20"/>
                  <a:pt x="121" y="20"/>
                  <a:pt x="121" y="20"/>
                </a:cubicBezTo>
                <a:close/>
                <a:moveTo>
                  <a:pt x="125" y="21"/>
                </a:moveTo>
                <a:cubicBezTo>
                  <a:pt x="125" y="20"/>
                  <a:pt x="125" y="20"/>
                  <a:pt x="125" y="20"/>
                </a:cubicBezTo>
                <a:cubicBezTo>
                  <a:pt x="124" y="20"/>
                  <a:pt x="124" y="20"/>
                  <a:pt x="124" y="20"/>
                </a:cubicBezTo>
                <a:cubicBezTo>
                  <a:pt x="125" y="21"/>
                  <a:pt x="125" y="21"/>
                  <a:pt x="125" y="21"/>
                </a:cubicBezTo>
                <a:close/>
                <a:moveTo>
                  <a:pt x="156" y="25"/>
                </a:moveTo>
                <a:cubicBezTo>
                  <a:pt x="152" y="23"/>
                  <a:pt x="148" y="21"/>
                  <a:pt x="143" y="20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4" y="24"/>
                  <a:pt x="155" y="25"/>
                  <a:pt x="156" y="25"/>
                </a:cubicBezTo>
                <a:close/>
                <a:moveTo>
                  <a:pt x="106" y="20"/>
                </a:moveTo>
                <a:cubicBezTo>
                  <a:pt x="105" y="21"/>
                  <a:pt x="105" y="21"/>
                  <a:pt x="105" y="21"/>
                </a:cubicBezTo>
                <a:cubicBezTo>
                  <a:pt x="106" y="20"/>
                  <a:pt x="106" y="20"/>
                  <a:pt x="106" y="20"/>
                </a:cubicBezTo>
                <a:close/>
                <a:moveTo>
                  <a:pt x="127" y="20"/>
                </a:moveTo>
                <a:cubicBezTo>
                  <a:pt x="127" y="21"/>
                  <a:pt x="127" y="21"/>
                  <a:pt x="127" y="21"/>
                </a:cubicBezTo>
                <a:cubicBezTo>
                  <a:pt x="127" y="20"/>
                  <a:pt x="127" y="20"/>
                  <a:pt x="127" y="20"/>
                </a:cubicBezTo>
                <a:close/>
                <a:moveTo>
                  <a:pt x="131" y="21"/>
                </a:moveTo>
                <a:cubicBezTo>
                  <a:pt x="132" y="21"/>
                  <a:pt x="132" y="21"/>
                  <a:pt x="132" y="21"/>
                </a:cubicBezTo>
                <a:cubicBezTo>
                  <a:pt x="131" y="21"/>
                  <a:pt x="131" y="21"/>
                  <a:pt x="131" y="21"/>
                </a:cubicBezTo>
                <a:close/>
                <a:moveTo>
                  <a:pt x="112" y="22"/>
                </a:moveTo>
                <a:cubicBezTo>
                  <a:pt x="111" y="22"/>
                  <a:pt x="109" y="23"/>
                  <a:pt x="109" y="21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08" y="23"/>
                  <a:pt x="106" y="22"/>
                  <a:pt x="104" y="23"/>
                </a:cubicBezTo>
                <a:cubicBezTo>
                  <a:pt x="104" y="23"/>
                  <a:pt x="103" y="24"/>
                  <a:pt x="103" y="23"/>
                </a:cubicBezTo>
                <a:cubicBezTo>
                  <a:pt x="101" y="24"/>
                  <a:pt x="100" y="24"/>
                  <a:pt x="98" y="25"/>
                </a:cubicBezTo>
                <a:cubicBezTo>
                  <a:pt x="97" y="26"/>
                  <a:pt x="95" y="26"/>
                  <a:pt x="93" y="27"/>
                </a:cubicBezTo>
                <a:cubicBezTo>
                  <a:pt x="87" y="29"/>
                  <a:pt x="81" y="31"/>
                  <a:pt x="75" y="35"/>
                </a:cubicBezTo>
                <a:cubicBezTo>
                  <a:pt x="76" y="36"/>
                  <a:pt x="75" y="36"/>
                  <a:pt x="74" y="36"/>
                </a:cubicBezTo>
                <a:cubicBezTo>
                  <a:pt x="74" y="36"/>
                  <a:pt x="74" y="36"/>
                  <a:pt x="74" y="36"/>
                </a:cubicBezTo>
                <a:cubicBezTo>
                  <a:pt x="68" y="41"/>
                  <a:pt x="61" y="45"/>
                  <a:pt x="56" y="52"/>
                </a:cubicBezTo>
                <a:cubicBezTo>
                  <a:pt x="56" y="53"/>
                  <a:pt x="56" y="54"/>
                  <a:pt x="55" y="54"/>
                </a:cubicBezTo>
                <a:cubicBezTo>
                  <a:pt x="57" y="54"/>
                  <a:pt x="57" y="52"/>
                  <a:pt x="58" y="52"/>
                </a:cubicBezTo>
                <a:cubicBezTo>
                  <a:pt x="59" y="52"/>
                  <a:pt x="59" y="52"/>
                  <a:pt x="59" y="52"/>
                </a:cubicBezTo>
                <a:cubicBezTo>
                  <a:pt x="56" y="55"/>
                  <a:pt x="56" y="55"/>
                  <a:pt x="56" y="55"/>
                </a:cubicBezTo>
                <a:cubicBezTo>
                  <a:pt x="55" y="56"/>
                  <a:pt x="55" y="58"/>
                  <a:pt x="54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4" y="60"/>
                  <a:pt x="54" y="60"/>
                  <a:pt x="53" y="59"/>
                </a:cubicBezTo>
                <a:cubicBezTo>
                  <a:pt x="54" y="60"/>
                  <a:pt x="53" y="61"/>
                  <a:pt x="54" y="61"/>
                </a:cubicBezTo>
                <a:cubicBezTo>
                  <a:pt x="50" y="64"/>
                  <a:pt x="50" y="64"/>
                  <a:pt x="50" y="64"/>
                </a:cubicBezTo>
                <a:cubicBezTo>
                  <a:pt x="49" y="64"/>
                  <a:pt x="49" y="66"/>
                  <a:pt x="47" y="65"/>
                </a:cubicBezTo>
                <a:cubicBezTo>
                  <a:pt x="47" y="66"/>
                  <a:pt x="47" y="66"/>
                  <a:pt x="47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6"/>
                  <a:pt x="48" y="67"/>
                  <a:pt x="47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53" y="65"/>
                  <a:pt x="56" y="61"/>
                  <a:pt x="58" y="58"/>
                </a:cubicBezTo>
                <a:cubicBezTo>
                  <a:pt x="61" y="55"/>
                  <a:pt x="63" y="53"/>
                  <a:pt x="65" y="50"/>
                </a:cubicBezTo>
                <a:cubicBezTo>
                  <a:pt x="67" y="50"/>
                  <a:pt x="68" y="48"/>
                  <a:pt x="69" y="47"/>
                </a:cubicBezTo>
                <a:cubicBezTo>
                  <a:pt x="72" y="44"/>
                  <a:pt x="76" y="42"/>
                  <a:pt x="80" y="39"/>
                </a:cubicBezTo>
                <a:cubicBezTo>
                  <a:pt x="82" y="39"/>
                  <a:pt x="83" y="37"/>
                  <a:pt x="85" y="36"/>
                </a:cubicBezTo>
                <a:cubicBezTo>
                  <a:pt x="108" y="24"/>
                  <a:pt x="142" y="26"/>
                  <a:pt x="164" y="42"/>
                </a:cubicBezTo>
                <a:cubicBezTo>
                  <a:pt x="165" y="42"/>
                  <a:pt x="166" y="43"/>
                  <a:pt x="167" y="44"/>
                </a:cubicBezTo>
                <a:cubicBezTo>
                  <a:pt x="169" y="47"/>
                  <a:pt x="172" y="47"/>
                  <a:pt x="174" y="50"/>
                </a:cubicBezTo>
                <a:cubicBezTo>
                  <a:pt x="178" y="55"/>
                  <a:pt x="183" y="58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4"/>
                  <a:pt x="186" y="64"/>
                </a:cubicBezTo>
                <a:cubicBezTo>
                  <a:pt x="186" y="65"/>
                  <a:pt x="186" y="65"/>
                  <a:pt x="186" y="65"/>
                </a:cubicBezTo>
                <a:cubicBezTo>
                  <a:pt x="186" y="65"/>
                  <a:pt x="186" y="65"/>
                  <a:pt x="187" y="65"/>
                </a:cubicBezTo>
                <a:cubicBezTo>
                  <a:pt x="187" y="63"/>
                  <a:pt x="185" y="62"/>
                  <a:pt x="184" y="60"/>
                </a:cubicBezTo>
                <a:cubicBezTo>
                  <a:pt x="184" y="60"/>
                  <a:pt x="184" y="60"/>
                  <a:pt x="184" y="60"/>
                </a:cubicBezTo>
                <a:cubicBezTo>
                  <a:pt x="184" y="60"/>
                  <a:pt x="184" y="60"/>
                  <a:pt x="183" y="60"/>
                </a:cubicBezTo>
                <a:cubicBezTo>
                  <a:pt x="184" y="59"/>
                  <a:pt x="183" y="58"/>
                  <a:pt x="184" y="58"/>
                </a:cubicBezTo>
                <a:cubicBezTo>
                  <a:pt x="181" y="57"/>
                  <a:pt x="181" y="55"/>
                  <a:pt x="179" y="53"/>
                </a:cubicBezTo>
                <a:cubicBezTo>
                  <a:pt x="179" y="51"/>
                  <a:pt x="177" y="51"/>
                  <a:pt x="176" y="49"/>
                </a:cubicBezTo>
                <a:cubicBezTo>
                  <a:pt x="174" y="49"/>
                  <a:pt x="173" y="46"/>
                  <a:pt x="170" y="45"/>
                </a:cubicBezTo>
                <a:cubicBezTo>
                  <a:pt x="170" y="45"/>
                  <a:pt x="169" y="44"/>
                  <a:pt x="169" y="43"/>
                </a:cubicBezTo>
                <a:cubicBezTo>
                  <a:pt x="169" y="44"/>
                  <a:pt x="168" y="43"/>
                  <a:pt x="168" y="43"/>
                </a:cubicBezTo>
                <a:cubicBezTo>
                  <a:pt x="171" y="40"/>
                  <a:pt x="172" y="46"/>
                  <a:pt x="175" y="46"/>
                </a:cubicBezTo>
                <a:cubicBezTo>
                  <a:pt x="175" y="47"/>
                  <a:pt x="175" y="47"/>
                  <a:pt x="175" y="47"/>
                </a:cubicBezTo>
                <a:cubicBezTo>
                  <a:pt x="185" y="55"/>
                  <a:pt x="190" y="66"/>
                  <a:pt x="194" y="77"/>
                </a:cubicBezTo>
                <a:cubicBezTo>
                  <a:pt x="195" y="79"/>
                  <a:pt x="195" y="80"/>
                  <a:pt x="196" y="82"/>
                </a:cubicBezTo>
                <a:cubicBezTo>
                  <a:pt x="197" y="83"/>
                  <a:pt x="194" y="84"/>
                  <a:pt x="197" y="85"/>
                </a:cubicBezTo>
                <a:cubicBezTo>
                  <a:pt x="196" y="85"/>
                  <a:pt x="196" y="85"/>
                  <a:pt x="196" y="85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6"/>
                  <a:pt x="197" y="86"/>
                </a:cubicBezTo>
                <a:cubicBezTo>
                  <a:pt x="197" y="86"/>
                  <a:pt x="197" y="87"/>
                  <a:pt x="196" y="86"/>
                </a:cubicBezTo>
                <a:cubicBezTo>
                  <a:pt x="196" y="88"/>
                  <a:pt x="197" y="87"/>
                  <a:pt x="198" y="88"/>
                </a:cubicBezTo>
                <a:cubicBezTo>
                  <a:pt x="198" y="90"/>
                  <a:pt x="199" y="91"/>
                  <a:pt x="198" y="93"/>
                </a:cubicBezTo>
                <a:cubicBezTo>
                  <a:pt x="199" y="93"/>
                  <a:pt x="199" y="93"/>
                  <a:pt x="199" y="93"/>
                </a:cubicBezTo>
                <a:cubicBezTo>
                  <a:pt x="199" y="94"/>
                  <a:pt x="200" y="95"/>
                  <a:pt x="199" y="95"/>
                </a:cubicBezTo>
                <a:cubicBezTo>
                  <a:pt x="199" y="95"/>
                  <a:pt x="199" y="94"/>
                  <a:pt x="198" y="94"/>
                </a:cubicBezTo>
                <a:cubicBezTo>
                  <a:pt x="198" y="96"/>
                  <a:pt x="198" y="96"/>
                  <a:pt x="198" y="96"/>
                </a:cubicBezTo>
                <a:cubicBezTo>
                  <a:pt x="198" y="96"/>
                  <a:pt x="199" y="96"/>
                  <a:pt x="199" y="96"/>
                </a:cubicBezTo>
                <a:cubicBezTo>
                  <a:pt x="199" y="97"/>
                  <a:pt x="198" y="97"/>
                  <a:pt x="198" y="97"/>
                </a:cubicBezTo>
                <a:cubicBezTo>
                  <a:pt x="200" y="97"/>
                  <a:pt x="200" y="97"/>
                  <a:pt x="200" y="97"/>
                </a:cubicBezTo>
                <a:cubicBezTo>
                  <a:pt x="200" y="98"/>
                  <a:pt x="200" y="98"/>
                  <a:pt x="199" y="98"/>
                </a:cubicBezTo>
                <a:cubicBezTo>
                  <a:pt x="200" y="99"/>
                  <a:pt x="200" y="99"/>
                  <a:pt x="200" y="99"/>
                </a:cubicBezTo>
                <a:cubicBezTo>
                  <a:pt x="198" y="99"/>
                  <a:pt x="198" y="99"/>
                  <a:pt x="198" y="99"/>
                </a:cubicBezTo>
                <a:cubicBezTo>
                  <a:pt x="201" y="100"/>
                  <a:pt x="197" y="101"/>
                  <a:pt x="198" y="102"/>
                </a:cubicBezTo>
                <a:cubicBezTo>
                  <a:pt x="197" y="104"/>
                  <a:pt x="198" y="106"/>
                  <a:pt x="197" y="108"/>
                </a:cubicBezTo>
                <a:cubicBezTo>
                  <a:pt x="197" y="109"/>
                  <a:pt x="198" y="110"/>
                  <a:pt x="197" y="111"/>
                </a:cubicBezTo>
                <a:cubicBezTo>
                  <a:pt x="196" y="120"/>
                  <a:pt x="193" y="129"/>
                  <a:pt x="191" y="139"/>
                </a:cubicBezTo>
                <a:cubicBezTo>
                  <a:pt x="191" y="144"/>
                  <a:pt x="188" y="148"/>
                  <a:pt x="187" y="153"/>
                </a:cubicBezTo>
                <a:cubicBezTo>
                  <a:pt x="186" y="153"/>
                  <a:pt x="186" y="156"/>
                  <a:pt x="184" y="156"/>
                </a:cubicBezTo>
                <a:cubicBezTo>
                  <a:pt x="183" y="155"/>
                  <a:pt x="185" y="153"/>
                  <a:pt x="185" y="152"/>
                </a:cubicBezTo>
                <a:cubicBezTo>
                  <a:pt x="184" y="151"/>
                  <a:pt x="184" y="150"/>
                  <a:pt x="185" y="150"/>
                </a:cubicBezTo>
                <a:cubicBezTo>
                  <a:pt x="186" y="149"/>
                  <a:pt x="184" y="149"/>
                  <a:pt x="184" y="148"/>
                </a:cubicBezTo>
                <a:cubicBezTo>
                  <a:pt x="185" y="147"/>
                  <a:pt x="185" y="148"/>
                  <a:pt x="186" y="148"/>
                </a:cubicBezTo>
                <a:cubicBezTo>
                  <a:pt x="185" y="145"/>
                  <a:pt x="188" y="143"/>
                  <a:pt x="188" y="140"/>
                </a:cubicBezTo>
                <a:cubicBezTo>
                  <a:pt x="187" y="141"/>
                  <a:pt x="187" y="141"/>
                  <a:pt x="187" y="141"/>
                </a:cubicBezTo>
                <a:cubicBezTo>
                  <a:pt x="186" y="143"/>
                  <a:pt x="185" y="145"/>
                  <a:pt x="184" y="146"/>
                </a:cubicBezTo>
                <a:cubicBezTo>
                  <a:pt x="184" y="148"/>
                  <a:pt x="182" y="148"/>
                  <a:pt x="183" y="149"/>
                </a:cubicBezTo>
                <a:cubicBezTo>
                  <a:pt x="182" y="150"/>
                  <a:pt x="182" y="150"/>
                  <a:pt x="182" y="150"/>
                </a:cubicBezTo>
                <a:cubicBezTo>
                  <a:pt x="181" y="151"/>
                  <a:pt x="180" y="153"/>
                  <a:pt x="178" y="154"/>
                </a:cubicBezTo>
                <a:cubicBezTo>
                  <a:pt x="176" y="152"/>
                  <a:pt x="179" y="152"/>
                  <a:pt x="179" y="150"/>
                </a:cubicBezTo>
                <a:cubicBezTo>
                  <a:pt x="179" y="149"/>
                  <a:pt x="181" y="150"/>
                  <a:pt x="180" y="149"/>
                </a:cubicBezTo>
                <a:cubicBezTo>
                  <a:pt x="180" y="148"/>
                  <a:pt x="181" y="148"/>
                  <a:pt x="181" y="148"/>
                </a:cubicBezTo>
                <a:cubicBezTo>
                  <a:pt x="182" y="146"/>
                  <a:pt x="182" y="145"/>
                  <a:pt x="183" y="144"/>
                </a:cubicBezTo>
                <a:cubicBezTo>
                  <a:pt x="184" y="143"/>
                  <a:pt x="184" y="143"/>
                  <a:pt x="185" y="142"/>
                </a:cubicBezTo>
                <a:cubicBezTo>
                  <a:pt x="186" y="138"/>
                  <a:pt x="189" y="134"/>
                  <a:pt x="190" y="130"/>
                </a:cubicBezTo>
                <a:cubicBezTo>
                  <a:pt x="191" y="118"/>
                  <a:pt x="194" y="104"/>
                  <a:pt x="192" y="92"/>
                </a:cubicBezTo>
                <a:cubicBezTo>
                  <a:pt x="192" y="90"/>
                  <a:pt x="191" y="88"/>
                  <a:pt x="190" y="8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9" y="81"/>
                  <a:pt x="188" y="77"/>
                  <a:pt x="186" y="74"/>
                </a:cubicBezTo>
                <a:cubicBezTo>
                  <a:pt x="181" y="60"/>
                  <a:pt x="168" y="47"/>
                  <a:pt x="154" y="41"/>
                </a:cubicBezTo>
                <a:cubicBezTo>
                  <a:pt x="153" y="41"/>
                  <a:pt x="153" y="39"/>
                  <a:pt x="152" y="40"/>
                </a:cubicBezTo>
                <a:cubicBezTo>
                  <a:pt x="151" y="39"/>
                  <a:pt x="149" y="39"/>
                  <a:pt x="150" y="38"/>
                </a:cubicBezTo>
                <a:cubicBezTo>
                  <a:pt x="142" y="34"/>
                  <a:pt x="132" y="33"/>
                  <a:pt x="123" y="32"/>
                </a:cubicBezTo>
                <a:cubicBezTo>
                  <a:pt x="121" y="32"/>
                  <a:pt x="120" y="31"/>
                  <a:pt x="119" y="32"/>
                </a:cubicBezTo>
                <a:cubicBezTo>
                  <a:pt x="116" y="31"/>
                  <a:pt x="114" y="32"/>
                  <a:pt x="111" y="33"/>
                </a:cubicBezTo>
                <a:cubicBezTo>
                  <a:pt x="110" y="33"/>
                  <a:pt x="108" y="32"/>
                  <a:pt x="107" y="34"/>
                </a:cubicBezTo>
                <a:cubicBezTo>
                  <a:pt x="105" y="33"/>
                  <a:pt x="104" y="35"/>
                  <a:pt x="102" y="35"/>
                </a:cubicBezTo>
                <a:cubicBezTo>
                  <a:pt x="99" y="36"/>
                  <a:pt x="95" y="37"/>
                  <a:pt x="91" y="38"/>
                </a:cubicBezTo>
                <a:cubicBezTo>
                  <a:pt x="87" y="40"/>
                  <a:pt x="84" y="42"/>
                  <a:pt x="80" y="44"/>
                </a:cubicBezTo>
                <a:cubicBezTo>
                  <a:pt x="77" y="46"/>
                  <a:pt x="73" y="49"/>
                  <a:pt x="71" y="52"/>
                </a:cubicBezTo>
                <a:cubicBezTo>
                  <a:pt x="70" y="52"/>
                  <a:pt x="69" y="52"/>
                  <a:pt x="70" y="53"/>
                </a:cubicBezTo>
                <a:cubicBezTo>
                  <a:pt x="74" y="49"/>
                  <a:pt x="79" y="45"/>
                  <a:pt x="84" y="42"/>
                </a:cubicBezTo>
                <a:cubicBezTo>
                  <a:pt x="84" y="43"/>
                  <a:pt x="84" y="43"/>
                  <a:pt x="84" y="43"/>
                </a:cubicBezTo>
                <a:cubicBezTo>
                  <a:pt x="80" y="46"/>
                  <a:pt x="75" y="49"/>
                  <a:pt x="71" y="52"/>
                </a:cubicBezTo>
                <a:cubicBezTo>
                  <a:pt x="71" y="53"/>
                  <a:pt x="70" y="53"/>
                  <a:pt x="70" y="54"/>
                </a:cubicBezTo>
                <a:cubicBezTo>
                  <a:pt x="61" y="62"/>
                  <a:pt x="54" y="71"/>
                  <a:pt x="51" y="81"/>
                </a:cubicBezTo>
                <a:cubicBezTo>
                  <a:pt x="48" y="87"/>
                  <a:pt x="47" y="93"/>
                  <a:pt x="46" y="100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6" y="104"/>
                  <a:pt x="46" y="107"/>
                  <a:pt x="46" y="110"/>
                </a:cubicBezTo>
                <a:cubicBezTo>
                  <a:pt x="46" y="111"/>
                  <a:pt x="47" y="113"/>
                  <a:pt x="46" y="114"/>
                </a:cubicBezTo>
                <a:cubicBezTo>
                  <a:pt x="47" y="128"/>
                  <a:pt x="51" y="141"/>
                  <a:pt x="57" y="154"/>
                </a:cubicBezTo>
                <a:cubicBezTo>
                  <a:pt x="58" y="154"/>
                  <a:pt x="58" y="155"/>
                  <a:pt x="58" y="155"/>
                </a:cubicBezTo>
                <a:cubicBezTo>
                  <a:pt x="60" y="156"/>
                  <a:pt x="61" y="159"/>
                  <a:pt x="63" y="160"/>
                </a:cubicBezTo>
                <a:cubicBezTo>
                  <a:pt x="61" y="161"/>
                  <a:pt x="63" y="162"/>
                  <a:pt x="64" y="163"/>
                </a:cubicBezTo>
                <a:cubicBezTo>
                  <a:pt x="63" y="164"/>
                  <a:pt x="63" y="164"/>
                  <a:pt x="63" y="164"/>
                </a:cubicBezTo>
                <a:cubicBezTo>
                  <a:pt x="63" y="164"/>
                  <a:pt x="63" y="165"/>
                  <a:pt x="63" y="165"/>
                </a:cubicBezTo>
                <a:cubicBezTo>
                  <a:pt x="63" y="167"/>
                  <a:pt x="66" y="168"/>
                  <a:pt x="65" y="170"/>
                </a:cubicBezTo>
                <a:cubicBezTo>
                  <a:pt x="65" y="171"/>
                  <a:pt x="66" y="171"/>
                  <a:pt x="67" y="172"/>
                </a:cubicBezTo>
                <a:cubicBezTo>
                  <a:pt x="67" y="171"/>
                  <a:pt x="68" y="171"/>
                  <a:pt x="67" y="170"/>
                </a:cubicBezTo>
                <a:cubicBezTo>
                  <a:pt x="68" y="171"/>
                  <a:pt x="69" y="170"/>
                  <a:pt x="70" y="171"/>
                </a:cubicBezTo>
                <a:cubicBezTo>
                  <a:pt x="71" y="171"/>
                  <a:pt x="72" y="172"/>
                  <a:pt x="73" y="172"/>
                </a:cubicBezTo>
                <a:cubicBezTo>
                  <a:pt x="74" y="173"/>
                  <a:pt x="75" y="173"/>
                  <a:pt x="76" y="173"/>
                </a:cubicBezTo>
                <a:cubicBezTo>
                  <a:pt x="77" y="173"/>
                  <a:pt x="76" y="174"/>
                  <a:pt x="76" y="175"/>
                </a:cubicBezTo>
                <a:cubicBezTo>
                  <a:pt x="76" y="175"/>
                  <a:pt x="77" y="175"/>
                  <a:pt x="77" y="175"/>
                </a:cubicBezTo>
                <a:cubicBezTo>
                  <a:pt x="76" y="174"/>
                  <a:pt x="76" y="174"/>
                  <a:pt x="76" y="174"/>
                </a:cubicBezTo>
                <a:cubicBezTo>
                  <a:pt x="77" y="173"/>
                  <a:pt x="78" y="174"/>
                  <a:pt x="78" y="175"/>
                </a:cubicBezTo>
                <a:cubicBezTo>
                  <a:pt x="78" y="175"/>
                  <a:pt x="79" y="175"/>
                  <a:pt x="78" y="176"/>
                </a:cubicBezTo>
                <a:cubicBezTo>
                  <a:pt x="76" y="177"/>
                  <a:pt x="79" y="179"/>
                  <a:pt x="78" y="181"/>
                </a:cubicBezTo>
                <a:cubicBezTo>
                  <a:pt x="79" y="183"/>
                  <a:pt x="81" y="183"/>
                  <a:pt x="83" y="184"/>
                </a:cubicBezTo>
                <a:cubicBezTo>
                  <a:pt x="84" y="183"/>
                  <a:pt x="82" y="183"/>
                  <a:pt x="82" y="182"/>
                </a:cubicBezTo>
                <a:cubicBezTo>
                  <a:pt x="82" y="182"/>
                  <a:pt x="82" y="182"/>
                  <a:pt x="82" y="182"/>
                </a:cubicBezTo>
                <a:cubicBezTo>
                  <a:pt x="83" y="183"/>
                  <a:pt x="83" y="181"/>
                  <a:pt x="84" y="182"/>
                </a:cubicBezTo>
                <a:cubicBezTo>
                  <a:pt x="84" y="183"/>
                  <a:pt x="84" y="184"/>
                  <a:pt x="83" y="185"/>
                </a:cubicBezTo>
                <a:cubicBezTo>
                  <a:pt x="84" y="185"/>
                  <a:pt x="85" y="185"/>
                  <a:pt x="85" y="186"/>
                </a:cubicBezTo>
                <a:cubicBezTo>
                  <a:pt x="84" y="186"/>
                  <a:pt x="84" y="186"/>
                  <a:pt x="83" y="186"/>
                </a:cubicBezTo>
                <a:cubicBezTo>
                  <a:pt x="83" y="187"/>
                  <a:pt x="82" y="187"/>
                  <a:pt x="82" y="188"/>
                </a:cubicBezTo>
                <a:cubicBezTo>
                  <a:pt x="82" y="188"/>
                  <a:pt x="81" y="188"/>
                  <a:pt x="80" y="189"/>
                </a:cubicBezTo>
                <a:cubicBezTo>
                  <a:pt x="78" y="187"/>
                  <a:pt x="78" y="192"/>
                  <a:pt x="76" y="189"/>
                </a:cubicBezTo>
                <a:cubicBezTo>
                  <a:pt x="75" y="189"/>
                  <a:pt x="73" y="190"/>
                  <a:pt x="72" y="189"/>
                </a:cubicBezTo>
                <a:cubicBezTo>
                  <a:pt x="73" y="190"/>
                  <a:pt x="73" y="190"/>
                  <a:pt x="73" y="190"/>
                </a:cubicBezTo>
                <a:cubicBezTo>
                  <a:pt x="74" y="190"/>
                  <a:pt x="73" y="192"/>
                  <a:pt x="75" y="192"/>
                </a:cubicBezTo>
                <a:cubicBezTo>
                  <a:pt x="75" y="192"/>
                  <a:pt x="74" y="192"/>
                  <a:pt x="74" y="191"/>
                </a:cubicBezTo>
                <a:cubicBezTo>
                  <a:pt x="75" y="192"/>
                  <a:pt x="76" y="193"/>
                  <a:pt x="77" y="194"/>
                </a:cubicBezTo>
                <a:cubicBezTo>
                  <a:pt x="77" y="195"/>
                  <a:pt x="75" y="193"/>
                  <a:pt x="74" y="193"/>
                </a:cubicBezTo>
                <a:cubicBezTo>
                  <a:pt x="73" y="193"/>
                  <a:pt x="73" y="194"/>
                  <a:pt x="73" y="195"/>
                </a:cubicBezTo>
                <a:cubicBezTo>
                  <a:pt x="73" y="195"/>
                  <a:pt x="72" y="195"/>
                  <a:pt x="72" y="195"/>
                </a:cubicBezTo>
                <a:cubicBezTo>
                  <a:pt x="72" y="195"/>
                  <a:pt x="72" y="195"/>
                  <a:pt x="72" y="195"/>
                </a:cubicBezTo>
                <a:cubicBezTo>
                  <a:pt x="70" y="196"/>
                  <a:pt x="69" y="192"/>
                  <a:pt x="68" y="192"/>
                </a:cubicBezTo>
                <a:cubicBezTo>
                  <a:pt x="67" y="193"/>
                  <a:pt x="67" y="193"/>
                  <a:pt x="67" y="193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72" y="197"/>
                  <a:pt x="76" y="198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80" y="199"/>
                  <a:pt x="80" y="199"/>
                  <a:pt x="80" y="199"/>
                </a:cubicBezTo>
                <a:cubicBezTo>
                  <a:pt x="78" y="197"/>
                  <a:pt x="74" y="196"/>
                  <a:pt x="73" y="194"/>
                </a:cubicBezTo>
                <a:cubicBezTo>
                  <a:pt x="73" y="194"/>
                  <a:pt x="74" y="194"/>
                  <a:pt x="74" y="194"/>
                </a:cubicBezTo>
                <a:cubicBezTo>
                  <a:pt x="74" y="194"/>
                  <a:pt x="74" y="194"/>
                  <a:pt x="74" y="194"/>
                </a:cubicBezTo>
                <a:cubicBezTo>
                  <a:pt x="74" y="196"/>
                  <a:pt x="76" y="195"/>
                  <a:pt x="77" y="194"/>
                </a:cubicBezTo>
                <a:cubicBezTo>
                  <a:pt x="78" y="196"/>
                  <a:pt x="78" y="196"/>
                  <a:pt x="78" y="196"/>
                </a:cubicBezTo>
                <a:cubicBezTo>
                  <a:pt x="78" y="197"/>
                  <a:pt x="77" y="195"/>
                  <a:pt x="77" y="196"/>
                </a:cubicBezTo>
                <a:cubicBezTo>
                  <a:pt x="79" y="197"/>
                  <a:pt x="79" y="197"/>
                  <a:pt x="79" y="197"/>
                </a:cubicBezTo>
                <a:cubicBezTo>
                  <a:pt x="78" y="196"/>
                  <a:pt x="79" y="196"/>
                  <a:pt x="79" y="196"/>
                </a:cubicBezTo>
                <a:cubicBezTo>
                  <a:pt x="82" y="198"/>
                  <a:pt x="86" y="198"/>
                  <a:pt x="88" y="199"/>
                </a:cubicBezTo>
                <a:cubicBezTo>
                  <a:pt x="87" y="200"/>
                  <a:pt x="90" y="200"/>
                  <a:pt x="90" y="201"/>
                </a:cubicBezTo>
                <a:cubicBezTo>
                  <a:pt x="90" y="201"/>
                  <a:pt x="91" y="202"/>
                  <a:pt x="90" y="202"/>
                </a:cubicBezTo>
                <a:cubicBezTo>
                  <a:pt x="91" y="201"/>
                  <a:pt x="93" y="201"/>
                  <a:pt x="94" y="202"/>
                </a:cubicBezTo>
                <a:cubicBezTo>
                  <a:pt x="95" y="202"/>
                  <a:pt x="97" y="203"/>
                  <a:pt x="98" y="202"/>
                </a:cubicBezTo>
                <a:cubicBezTo>
                  <a:pt x="108" y="204"/>
                  <a:pt x="121" y="205"/>
                  <a:pt x="132" y="202"/>
                </a:cubicBezTo>
                <a:cubicBezTo>
                  <a:pt x="134" y="203"/>
                  <a:pt x="136" y="201"/>
                  <a:pt x="138" y="201"/>
                </a:cubicBezTo>
                <a:cubicBezTo>
                  <a:pt x="148" y="199"/>
                  <a:pt x="159" y="196"/>
                  <a:pt x="168" y="190"/>
                </a:cubicBezTo>
                <a:cubicBezTo>
                  <a:pt x="168" y="189"/>
                  <a:pt x="170" y="189"/>
                  <a:pt x="170" y="188"/>
                </a:cubicBezTo>
                <a:cubicBezTo>
                  <a:pt x="170" y="188"/>
                  <a:pt x="170" y="188"/>
                  <a:pt x="169" y="188"/>
                </a:cubicBezTo>
                <a:cubicBezTo>
                  <a:pt x="172" y="185"/>
                  <a:pt x="176" y="183"/>
                  <a:pt x="179" y="180"/>
                </a:cubicBezTo>
                <a:cubicBezTo>
                  <a:pt x="179" y="180"/>
                  <a:pt x="179" y="180"/>
                  <a:pt x="179" y="180"/>
                </a:cubicBezTo>
                <a:cubicBezTo>
                  <a:pt x="179" y="180"/>
                  <a:pt x="180" y="179"/>
                  <a:pt x="180" y="180"/>
                </a:cubicBezTo>
                <a:cubicBezTo>
                  <a:pt x="181" y="179"/>
                  <a:pt x="181" y="178"/>
                  <a:pt x="181" y="178"/>
                </a:cubicBezTo>
                <a:cubicBezTo>
                  <a:pt x="175" y="183"/>
                  <a:pt x="169" y="187"/>
                  <a:pt x="162" y="191"/>
                </a:cubicBezTo>
                <a:cubicBezTo>
                  <a:pt x="164" y="191"/>
                  <a:pt x="166" y="189"/>
                  <a:pt x="167" y="189"/>
                </a:cubicBezTo>
                <a:cubicBezTo>
                  <a:pt x="165" y="191"/>
                  <a:pt x="162" y="192"/>
                  <a:pt x="160" y="192"/>
                </a:cubicBezTo>
                <a:cubicBezTo>
                  <a:pt x="147" y="197"/>
                  <a:pt x="135" y="201"/>
                  <a:pt x="120" y="200"/>
                </a:cubicBezTo>
                <a:cubicBezTo>
                  <a:pt x="117" y="199"/>
                  <a:pt x="112" y="200"/>
                  <a:pt x="109" y="199"/>
                </a:cubicBezTo>
                <a:cubicBezTo>
                  <a:pt x="108" y="200"/>
                  <a:pt x="108" y="200"/>
                  <a:pt x="108" y="200"/>
                </a:cubicBezTo>
                <a:cubicBezTo>
                  <a:pt x="107" y="199"/>
                  <a:pt x="105" y="198"/>
                  <a:pt x="103" y="199"/>
                </a:cubicBezTo>
                <a:cubicBezTo>
                  <a:pt x="102" y="198"/>
                  <a:pt x="100" y="199"/>
                  <a:pt x="99" y="197"/>
                </a:cubicBezTo>
                <a:cubicBezTo>
                  <a:pt x="108" y="197"/>
                  <a:pt x="116" y="199"/>
                  <a:pt x="125" y="198"/>
                </a:cubicBezTo>
                <a:cubicBezTo>
                  <a:pt x="130" y="197"/>
                  <a:pt x="135" y="196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0" y="195"/>
                  <a:pt x="140" y="195"/>
                  <a:pt x="141" y="195"/>
                </a:cubicBezTo>
                <a:cubicBezTo>
                  <a:pt x="144" y="193"/>
                  <a:pt x="147" y="193"/>
                  <a:pt x="150" y="192"/>
                </a:cubicBezTo>
                <a:cubicBezTo>
                  <a:pt x="151" y="191"/>
                  <a:pt x="152" y="191"/>
                  <a:pt x="152" y="191"/>
                </a:cubicBezTo>
                <a:cubicBezTo>
                  <a:pt x="141" y="194"/>
                  <a:pt x="130" y="198"/>
                  <a:pt x="118" y="198"/>
                </a:cubicBezTo>
                <a:cubicBezTo>
                  <a:pt x="113" y="199"/>
                  <a:pt x="110" y="196"/>
                  <a:pt x="106" y="196"/>
                </a:cubicBezTo>
                <a:cubicBezTo>
                  <a:pt x="103" y="194"/>
                  <a:pt x="103" y="194"/>
                  <a:pt x="103" y="194"/>
                </a:cubicBezTo>
                <a:cubicBezTo>
                  <a:pt x="104" y="194"/>
                  <a:pt x="104" y="194"/>
                  <a:pt x="104" y="194"/>
                </a:cubicBezTo>
                <a:cubicBezTo>
                  <a:pt x="108" y="194"/>
                  <a:pt x="113" y="195"/>
                  <a:pt x="118" y="196"/>
                </a:cubicBezTo>
                <a:cubicBezTo>
                  <a:pt x="119" y="195"/>
                  <a:pt x="119" y="195"/>
                  <a:pt x="119" y="195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4"/>
                  <a:pt x="127" y="194"/>
                  <a:pt x="127" y="194"/>
                </a:cubicBezTo>
                <a:cubicBezTo>
                  <a:pt x="129" y="193"/>
                  <a:pt x="133" y="194"/>
                  <a:pt x="134" y="193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1" y="193"/>
                  <a:pt x="129" y="194"/>
                  <a:pt x="127" y="193"/>
                </a:cubicBezTo>
                <a:cubicBezTo>
                  <a:pt x="127" y="193"/>
                  <a:pt x="128" y="194"/>
                  <a:pt x="127" y="194"/>
                </a:cubicBezTo>
                <a:cubicBezTo>
                  <a:pt x="122" y="194"/>
                  <a:pt x="117" y="192"/>
                  <a:pt x="112" y="193"/>
                </a:cubicBezTo>
                <a:cubicBezTo>
                  <a:pt x="111" y="193"/>
                  <a:pt x="111" y="193"/>
                  <a:pt x="111" y="193"/>
                </a:cubicBezTo>
                <a:cubicBezTo>
                  <a:pt x="112" y="191"/>
                  <a:pt x="114" y="193"/>
                  <a:pt x="116" y="192"/>
                </a:cubicBezTo>
                <a:cubicBezTo>
                  <a:pt x="116" y="191"/>
                  <a:pt x="116" y="191"/>
                  <a:pt x="116" y="191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8" y="191"/>
                  <a:pt x="119" y="192"/>
                  <a:pt x="120" y="191"/>
                </a:cubicBezTo>
                <a:cubicBezTo>
                  <a:pt x="119" y="190"/>
                  <a:pt x="119" y="190"/>
                  <a:pt x="119" y="190"/>
                </a:cubicBezTo>
                <a:cubicBezTo>
                  <a:pt x="119" y="189"/>
                  <a:pt x="119" y="189"/>
                  <a:pt x="119" y="189"/>
                </a:cubicBezTo>
                <a:cubicBezTo>
                  <a:pt x="121" y="190"/>
                  <a:pt x="124" y="191"/>
                  <a:pt x="126" y="190"/>
                </a:cubicBezTo>
                <a:cubicBezTo>
                  <a:pt x="133" y="190"/>
                  <a:pt x="139" y="188"/>
                  <a:pt x="145" y="187"/>
                </a:cubicBezTo>
                <a:cubicBezTo>
                  <a:pt x="141" y="189"/>
                  <a:pt x="136" y="190"/>
                  <a:pt x="132" y="191"/>
                </a:cubicBezTo>
                <a:cubicBezTo>
                  <a:pt x="141" y="192"/>
                  <a:pt x="150" y="188"/>
                  <a:pt x="158" y="185"/>
                </a:cubicBezTo>
                <a:cubicBezTo>
                  <a:pt x="160" y="184"/>
                  <a:pt x="161" y="183"/>
                  <a:pt x="163" y="183"/>
                </a:cubicBezTo>
                <a:cubicBezTo>
                  <a:pt x="163" y="182"/>
                  <a:pt x="164" y="182"/>
                  <a:pt x="164" y="182"/>
                </a:cubicBezTo>
                <a:cubicBezTo>
                  <a:pt x="167" y="182"/>
                  <a:pt x="167" y="179"/>
                  <a:pt x="170" y="179"/>
                </a:cubicBezTo>
                <a:cubicBezTo>
                  <a:pt x="170" y="177"/>
                  <a:pt x="171" y="178"/>
                  <a:pt x="172" y="177"/>
                </a:cubicBezTo>
                <a:cubicBezTo>
                  <a:pt x="172" y="177"/>
                  <a:pt x="172" y="177"/>
                  <a:pt x="173" y="176"/>
                </a:cubicBezTo>
                <a:cubicBezTo>
                  <a:pt x="173" y="175"/>
                  <a:pt x="173" y="176"/>
                  <a:pt x="174" y="175"/>
                </a:cubicBezTo>
                <a:cubicBezTo>
                  <a:pt x="176" y="176"/>
                  <a:pt x="175" y="173"/>
                  <a:pt x="176" y="174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176" y="173"/>
                  <a:pt x="177" y="173"/>
                  <a:pt x="177" y="174"/>
                </a:cubicBezTo>
                <a:cubicBezTo>
                  <a:pt x="176" y="173"/>
                  <a:pt x="178" y="173"/>
                  <a:pt x="178" y="172"/>
                </a:cubicBezTo>
                <a:cubicBezTo>
                  <a:pt x="179" y="172"/>
                  <a:pt x="179" y="172"/>
                  <a:pt x="179" y="171"/>
                </a:cubicBezTo>
                <a:cubicBezTo>
                  <a:pt x="181" y="170"/>
                  <a:pt x="181" y="167"/>
                  <a:pt x="184" y="168"/>
                </a:cubicBezTo>
                <a:cubicBezTo>
                  <a:pt x="183" y="168"/>
                  <a:pt x="182" y="167"/>
                  <a:pt x="183" y="166"/>
                </a:cubicBezTo>
                <a:cubicBezTo>
                  <a:pt x="184" y="167"/>
                  <a:pt x="186" y="166"/>
                  <a:pt x="186" y="166"/>
                </a:cubicBezTo>
                <a:cubicBezTo>
                  <a:pt x="186" y="166"/>
                  <a:pt x="186" y="166"/>
                  <a:pt x="186" y="165"/>
                </a:cubicBezTo>
                <a:cubicBezTo>
                  <a:pt x="186" y="164"/>
                  <a:pt x="187" y="164"/>
                  <a:pt x="188" y="164"/>
                </a:cubicBezTo>
                <a:cubicBezTo>
                  <a:pt x="186" y="162"/>
                  <a:pt x="191" y="161"/>
                  <a:pt x="191" y="159"/>
                </a:cubicBezTo>
                <a:cubicBezTo>
                  <a:pt x="191" y="158"/>
                  <a:pt x="191" y="159"/>
                  <a:pt x="192" y="159"/>
                </a:cubicBezTo>
                <a:cubicBezTo>
                  <a:pt x="192" y="158"/>
                  <a:pt x="191" y="158"/>
                  <a:pt x="192" y="157"/>
                </a:cubicBezTo>
                <a:cubicBezTo>
                  <a:pt x="193" y="157"/>
                  <a:pt x="192" y="155"/>
                  <a:pt x="194" y="155"/>
                </a:cubicBezTo>
                <a:cubicBezTo>
                  <a:pt x="195" y="154"/>
                  <a:pt x="195" y="152"/>
                  <a:pt x="196" y="152"/>
                </a:cubicBezTo>
                <a:cubicBezTo>
                  <a:pt x="197" y="149"/>
                  <a:pt x="199" y="146"/>
                  <a:pt x="200" y="144"/>
                </a:cubicBezTo>
                <a:cubicBezTo>
                  <a:pt x="199" y="143"/>
                  <a:pt x="201" y="143"/>
                  <a:pt x="200" y="142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03" y="131"/>
                  <a:pt x="206" y="130"/>
                  <a:pt x="205" y="128"/>
                </a:cubicBezTo>
                <a:cubicBezTo>
                  <a:pt x="206" y="126"/>
                  <a:pt x="205" y="124"/>
                  <a:pt x="207" y="122"/>
                </a:cubicBezTo>
                <a:cubicBezTo>
                  <a:pt x="206" y="121"/>
                  <a:pt x="207" y="121"/>
                  <a:pt x="207" y="120"/>
                </a:cubicBezTo>
                <a:cubicBezTo>
                  <a:pt x="208" y="116"/>
                  <a:pt x="208" y="111"/>
                  <a:pt x="208" y="107"/>
                </a:cubicBezTo>
                <a:cubicBezTo>
                  <a:pt x="209" y="105"/>
                  <a:pt x="208" y="103"/>
                  <a:pt x="208" y="101"/>
                </a:cubicBezTo>
                <a:cubicBezTo>
                  <a:pt x="208" y="96"/>
                  <a:pt x="207" y="92"/>
                  <a:pt x="206" y="88"/>
                </a:cubicBezTo>
                <a:cubicBezTo>
                  <a:pt x="208" y="86"/>
                  <a:pt x="202" y="84"/>
                  <a:pt x="204" y="81"/>
                </a:cubicBezTo>
                <a:cubicBezTo>
                  <a:pt x="205" y="82"/>
                  <a:pt x="205" y="84"/>
                  <a:pt x="205" y="85"/>
                </a:cubicBezTo>
                <a:cubicBezTo>
                  <a:pt x="205" y="82"/>
                  <a:pt x="204" y="80"/>
                  <a:pt x="202" y="79"/>
                </a:cubicBezTo>
                <a:cubicBezTo>
                  <a:pt x="203" y="78"/>
                  <a:pt x="204" y="78"/>
                  <a:pt x="203" y="78"/>
                </a:cubicBezTo>
                <a:cubicBezTo>
                  <a:pt x="203" y="78"/>
                  <a:pt x="203" y="78"/>
                  <a:pt x="203" y="78"/>
                </a:cubicBezTo>
                <a:cubicBezTo>
                  <a:pt x="204" y="77"/>
                  <a:pt x="202" y="76"/>
                  <a:pt x="202" y="75"/>
                </a:cubicBezTo>
                <a:cubicBezTo>
                  <a:pt x="202" y="75"/>
                  <a:pt x="202" y="76"/>
                  <a:pt x="201" y="75"/>
                </a:cubicBezTo>
                <a:cubicBezTo>
                  <a:pt x="204" y="74"/>
                  <a:pt x="200" y="73"/>
                  <a:pt x="201" y="72"/>
                </a:cubicBezTo>
                <a:cubicBezTo>
                  <a:pt x="201" y="72"/>
                  <a:pt x="201" y="72"/>
                  <a:pt x="201" y="72"/>
                </a:cubicBezTo>
                <a:cubicBezTo>
                  <a:pt x="200" y="72"/>
                  <a:pt x="201" y="71"/>
                  <a:pt x="201" y="71"/>
                </a:cubicBezTo>
                <a:cubicBezTo>
                  <a:pt x="200" y="71"/>
                  <a:pt x="200" y="71"/>
                  <a:pt x="200" y="71"/>
                </a:cubicBezTo>
                <a:cubicBezTo>
                  <a:pt x="199" y="70"/>
                  <a:pt x="200" y="69"/>
                  <a:pt x="198" y="68"/>
                </a:cubicBezTo>
                <a:cubicBezTo>
                  <a:pt x="198" y="66"/>
                  <a:pt x="197" y="64"/>
                  <a:pt x="196" y="63"/>
                </a:cubicBezTo>
                <a:cubicBezTo>
                  <a:pt x="196" y="61"/>
                  <a:pt x="194" y="61"/>
                  <a:pt x="194" y="60"/>
                </a:cubicBezTo>
                <a:cubicBezTo>
                  <a:pt x="192" y="59"/>
                  <a:pt x="192" y="57"/>
                  <a:pt x="191" y="56"/>
                </a:cubicBezTo>
                <a:cubicBezTo>
                  <a:pt x="190" y="55"/>
                  <a:pt x="189" y="54"/>
                  <a:pt x="190" y="53"/>
                </a:cubicBezTo>
                <a:cubicBezTo>
                  <a:pt x="190" y="53"/>
                  <a:pt x="190" y="54"/>
                  <a:pt x="190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0" y="53"/>
                  <a:pt x="189" y="52"/>
                  <a:pt x="187" y="52"/>
                </a:cubicBezTo>
                <a:cubicBezTo>
                  <a:pt x="187" y="52"/>
                  <a:pt x="186" y="50"/>
                  <a:pt x="187" y="50"/>
                </a:cubicBezTo>
                <a:cubicBezTo>
                  <a:pt x="186" y="49"/>
                  <a:pt x="185" y="50"/>
                  <a:pt x="184" y="49"/>
                </a:cubicBezTo>
                <a:cubicBezTo>
                  <a:pt x="186" y="48"/>
                  <a:pt x="186" y="48"/>
                  <a:pt x="186" y="48"/>
                </a:cubicBezTo>
                <a:cubicBezTo>
                  <a:pt x="185" y="47"/>
                  <a:pt x="185" y="47"/>
                  <a:pt x="185" y="47"/>
                </a:cubicBezTo>
                <a:cubicBezTo>
                  <a:pt x="183" y="48"/>
                  <a:pt x="184" y="46"/>
                  <a:pt x="182" y="46"/>
                </a:cubicBezTo>
                <a:cubicBezTo>
                  <a:pt x="181" y="46"/>
                  <a:pt x="181" y="45"/>
                  <a:pt x="181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2" y="44"/>
                  <a:pt x="182" y="44"/>
                  <a:pt x="182" y="44"/>
                </a:cubicBezTo>
                <a:cubicBezTo>
                  <a:pt x="181" y="44"/>
                  <a:pt x="181" y="44"/>
                  <a:pt x="180" y="44"/>
                </a:cubicBezTo>
                <a:cubicBezTo>
                  <a:pt x="179" y="43"/>
                  <a:pt x="181" y="43"/>
                  <a:pt x="180" y="42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3"/>
                  <a:pt x="179" y="43"/>
                </a:cubicBezTo>
                <a:cubicBezTo>
                  <a:pt x="178" y="42"/>
                  <a:pt x="179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7" y="41"/>
                  <a:pt x="175" y="40"/>
                  <a:pt x="176" y="39"/>
                </a:cubicBezTo>
                <a:cubicBezTo>
                  <a:pt x="175" y="39"/>
                  <a:pt x="174" y="36"/>
                  <a:pt x="173" y="37"/>
                </a:cubicBezTo>
                <a:cubicBezTo>
                  <a:pt x="172" y="37"/>
                  <a:pt x="171" y="37"/>
                  <a:pt x="170" y="36"/>
                </a:cubicBezTo>
                <a:cubicBezTo>
                  <a:pt x="169" y="36"/>
                  <a:pt x="168" y="34"/>
                  <a:pt x="166" y="34"/>
                </a:cubicBezTo>
                <a:cubicBezTo>
                  <a:pt x="165" y="32"/>
                  <a:pt x="162" y="32"/>
                  <a:pt x="161" y="30"/>
                </a:cubicBezTo>
                <a:cubicBezTo>
                  <a:pt x="162" y="30"/>
                  <a:pt x="163" y="31"/>
                  <a:pt x="164" y="31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1" y="31"/>
                  <a:pt x="161" y="28"/>
                  <a:pt x="159" y="29"/>
                </a:cubicBezTo>
                <a:cubicBezTo>
                  <a:pt x="159" y="30"/>
                  <a:pt x="161" y="29"/>
                  <a:pt x="161" y="30"/>
                </a:cubicBezTo>
                <a:cubicBezTo>
                  <a:pt x="161" y="30"/>
                  <a:pt x="161" y="30"/>
                  <a:pt x="161" y="30"/>
                </a:cubicBezTo>
                <a:cubicBezTo>
                  <a:pt x="160" y="30"/>
                  <a:pt x="158" y="30"/>
                  <a:pt x="158" y="29"/>
                </a:cubicBezTo>
                <a:cubicBezTo>
                  <a:pt x="156" y="28"/>
                  <a:pt x="154" y="28"/>
                  <a:pt x="152" y="27"/>
                </a:cubicBezTo>
                <a:cubicBezTo>
                  <a:pt x="151" y="26"/>
                  <a:pt x="151" y="26"/>
                  <a:pt x="151" y="2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1" y="23"/>
                  <a:pt x="139" y="24"/>
                  <a:pt x="139" y="23"/>
                </a:cubicBezTo>
                <a:cubicBezTo>
                  <a:pt x="138" y="23"/>
                  <a:pt x="136" y="23"/>
                  <a:pt x="136" y="23"/>
                </a:cubicBezTo>
                <a:cubicBezTo>
                  <a:pt x="134" y="22"/>
                  <a:pt x="133" y="23"/>
                  <a:pt x="132" y="22"/>
                </a:cubicBezTo>
                <a:cubicBezTo>
                  <a:pt x="131" y="22"/>
                  <a:pt x="131" y="22"/>
                  <a:pt x="130" y="22"/>
                </a:cubicBezTo>
                <a:cubicBezTo>
                  <a:pt x="127" y="21"/>
                  <a:pt x="122" y="22"/>
                  <a:pt x="118" y="21"/>
                </a:cubicBezTo>
                <a:cubicBezTo>
                  <a:pt x="116" y="22"/>
                  <a:pt x="114" y="20"/>
                  <a:pt x="112" y="22"/>
                </a:cubicBezTo>
                <a:close/>
                <a:moveTo>
                  <a:pt x="102" y="23"/>
                </a:moveTo>
                <a:cubicBezTo>
                  <a:pt x="101" y="22"/>
                  <a:pt x="101" y="22"/>
                  <a:pt x="101" y="22"/>
                </a:cubicBezTo>
                <a:cubicBezTo>
                  <a:pt x="101" y="22"/>
                  <a:pt x="102" y="23"/>
                  <a:pt x="102" y="23"/>
                </a:cubicBezTo>
                <a:close/>
                <a:moveTo>
                  <a:pt x="139" y="22"/>
                </a:moveTo>
                <a:cubicBezTo>
                  <a:pt x="140" y="22"/>
                  <a:pt x="140" y="22"/>
                  <a:pt x="140" y="22"/>
                </a:cubicBezTo>
                <a:cubicBezTo>
                  <a:pt x="139" y="22"/>
                  <a:pt x="139" y="22"/>
                  <a:pt x="139" y="22"/>
                </a:cubicBezTo>
                <a:cubicBezTo>
                  <a:pt x="139" y="22"/>
                  <a:pt x="139" y="22"/>
                  <a:pt x="139" y="22"/>
                </a:cubicBezTo>
                <a:close/>
                <a:moveTo>
                  <a:pt x="100" y="23"/>
                </a:moveTo>
                <a:cubicBezTo>
                  <a:pt x="100" y="22"/>
                  <a:pt x="99" y="22"/>
                  <a:pt x="99" y="22"/>
                </a:cubicBezTo>
                <a:cubicBezTo>
                  <a:pt x="99" y="22"/>
                  <a:pt x="100" y="23"/>
                  <a:pt x="100" y="23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1" y="22"/>
                  <a:pt x="141" y="22"/>
                  <a:pt x="141" y="22"/>
                </a:cubicBezTo>
                <a:close/>
                <a:moveTo>
                  <a:pt x="99" y="23"/>
                </a:moveTo>
                <a:cubicBezTo>
                  <a:pt x="97" y="23"/>
                  <a:pt x="97" y="23"/>
                  <a:pt x="97" y="23"/>
                </a:cubicBezTo>
                <a:cubicBezTo>
                  <a:pt x="98" y="23"/>
                  <a:pt x="99" y="24"/>
                  <a:pt x="99" y="23"/>
                </a:cubicBezTo>
                <a:close/>
                <a:moveTo>
                  <a:pt x="95" y="25"/>
                </a:moveTo>
                <a:cubicBezTo>
                  <a:pt x="94" y="24"/>
                  <a:pt x="95" y="24"/>
                  <a:pt x="94" y="24"/>
                </a:cubicBezTo>
                <a:cubicBezTo>
                  <a:pt x="94" y="24"/>
                  <a:pt x="94" y="25"/>
                  <a:pt x="95" y="25"/>
                </a:cubicBezTo>
                <a:close/>
                <a:moveTo>
                  <a:pt x="118" y="25"/>
                </a:moveTo>
                <a:cubicBezTo>
                  <a:pt x="117" y="24"/>
                  <a:pt x="117" y="24"/>
                  <a:pt x="117" y="24"/>
                </a:cubicBezTo>
                <a:cubicBezTo>
                  <a:pt x="114" y="24"/>
                  <a:pt x="111" y="25"/>
                  <a:pt x="108" y="25"/>
                </a:cubicBezTo>
                <a:cubicBezTo>
                  <a:pt x="108" y="26"/>
                  <a:pt x="108" y="26"/>
                  <a:pt x="108" y="26"/>
                </a:cubicBezTo>
                <a:cubicBezTo>
                  <a:pt x="107" y="25"/>
                  <a:pt x="105" y="26"/>
                  <a:pt x="104" y="26"/>
                </a:cubicBezTo>
                <a:cubicBezTo>
                  <a:pt x="107" y="26"/>
                  <a:pt x="111" y="26"/>
                  <a:pt x="114" y="26"/>
                </a:cubicBezTo>
                <a:cubicBezTo>
                  <a:pt x="114" y="26"/>
                  <a:pt x="111" y="25"/>
                  <a:pt x="111" y="27"/>
                </a:cubicBezTo>
                <a:cubicBezTo>
                  <a:pt x="114" y="26"/>
                  <a:pt x="118" y="26"/>
                  <a:pt x="121" y="26"/>
                </a:cubicBezTo>
                <a:cubicBezTo>
                  <a:pt x="120" y="26"/>
                  <a:pt x="120" y="26"/>
                  <a:pt x="120" y="26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2" y="27"/>
                  <a:pt x="123" y="25"/>
                  <a:pt x="124" y="26"/>
                </a:cubicBezTo>
                <a:cubicBezTo>
                  <a:pt x="125" y="26"/>
                  <a:pt x="126" y="27"/>
                  <a:pt x="127" y="26"/>
                </a:cubicBezTo>
                <a:cubicBezTo>
                  <a:pt x="129" y="27"/>
                  <a:pt x="132" y="28"/>
                  <a:pt x="135" y="28"/>
                </a:cubicBezTo>
                <a:cubicBezTo>
                  <a:pt x="137" y="27"/>
                  <a:pt x="138" y="30"/>
                  <a:pt x="139" y="28"/>
                </a:cubicBezTo>
                <a:cubicBezTo>
                  <a:pt x="140" y="28"/>
                  <a:pt x="140" y="29"/>
                  <a:pt x="140" y="29"/>
                </a:cubicBezTo>
                <a:cubicBezTo>
                  <a:pt x="143" y="29"/>
                  <a:pt x="143" y="29"/>
                  <a:pt x="143" y="29"/>
                </a:cubicBezTo>
                <a:cubicBezTo>
                  <a:pt x="144" y="30"/>
                  <a:pt x="146" y="32"/>
                  <a:pt x="148" y="31"/>
                </a:cubicBezTo>
                <a:cubicBezTo>
                  <a:pt x="149" y="32"/>
                  <a:pt x="151" y="32"/>
                  <a:pt x="151" y="33"/>
                </a:cubicBezTo>
                <a:cubicBezTo>
                  <a:pt x="152" y="32"/>
                  <a:pt x="154" y="33"/>
                  <a:pt x="152" y="32"/>
                </a:cubicBezTo>
                <a:cubicBezTo>
                  <a:pt x="151" y="32"/>
                  <a:pt x="151" y="31"/>
                  <a:pt x="150" y="31"/>
                </a:cubicBezTo>
                <a:cubicBezTo>
                  <a:pt x="149" y="30"/>
                  <a:pt x="147" y="29"/>
                  <a:pt x="145" y="29"/>
                </a:cubicBezTo>
                <a:cubicBezTo>
                  <a:pt x="144" y="29"/>
                  <a:pt x="143" y="28"/>
                  <a:pt x="143" y="28"/>
                </a:cubicBezTo>
                <a:cubicBezTo>
                  <a:pt x="142" y="29"/>
                  <a:pt x="142" y="28"/>
                  <a:pt x="141" y="28"/>
                </a:cubicBezTo>
                <a:cubicBezTo>
                  <a:pt x="136" y="27"/>
                  <a:pt x="130" y="26"/>
                  <a:pt x="125" y="25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3" y="25"/>
                  <a:pt x="120" y="25"/>
                  <a:pt x="118" y="25"/>
                </a:cubicBezTo>
                <a:close/>
                <a:moveTo>
                  <a:pt x="120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20" y="24"/>
                  <a:pt x="120" y="24"/>
                  <a:pt x="120" y="24"/>
                </a:cubicBezTo>
                <a:close/>
                <a:moveTo>
                  <a:pt x="148" y="24"/>
                </a:moveTo>
                <a:cubicBezTo>
                  <a:pt x="148" y="25"/>
                  <a:pt x="148" y="25"/>
                  <a:pt x="148" y="25"/>
                </a:cubicBezTo>
                <a:cubicBezTo>
                  <a:pt x="148" y="24"/>
                  <a:pt x="148" y="24"/>
                  <a:pt x="148" y="24"/>
                </a:cubicBezTo>
                <a:close/>
                <a:moveTo>
                  <a:pt x="161" y="27"/>
                </a:moveTo>
                <a:cubicBezTo>
                  <a:pt x="160" y="26"/>
                  <a:pt x="158" y="25"/>
                  <a:pt x="156" y="25"/>
                </a:cubicBezTo>
                <a:cubicBezTo>
                  <a:pt x="158" y="25"/>
                  <a:pt x="160" y="26"/>
                  <a:pt x="161" y="27"/>
                </a:cubicBezTo>
                <a:close/>
                <a:moveTo>
                  <a:pt x="137" y="26"/>
                </a:moveTo>
                <a:cubicBezTo>
                  <a:pt x="137" y="25"/>
                  <a:pt x="136" y="25"/>
                  <a:pt x="136" y="25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6"/>
                  <a:pt x="137" y="26"/>
                  <a:pt x="137" y="26"/>
                </a:cubicBezTo>
                <a:close/>
                <a:moveTo>
                  <a:pt x="103" y="26"/>
                </a:moveTo>
                <a:cubicBezTo>
                  <a:pt x="103" y="26"/>
                  <a:pt x="102" y="26"/>
                  <a:pt x="102" y="26"/>
                </a:cubicBezTo>
                <a:cubicBezTo>
                  <a:pt x="102" y="27"/>
                  <a:pt x="103" y="26"/>
                  <a:pt x="103" y="26"/>
                </a:cubicBezTo>
                <a:close/>
                <a:moveTo>
                  <a:pt x="101" y="27"/>
                </a:moveTo>
                <a:cubicBezTo>
                  <a:pt x="101" y="26"/>
                  <a:pt x="99" y="27"/>
                  <a:pt x="99" y="26"/>
                </a:cubicBezTo>
                <a:cubicBezTo>
                  <a:pt x="98" y="28"/>
                  <a:pt x="95" y="27"/>
                  <a:pt x="94" y="28"/>
                </a:cubicBezTo>
                <a:cubicBezTo>
                  <a:pt x="95" y="27"/>
                  <a:pt x="95" y="27"/>
                  <a:pt x="95" y="27"/>
                </a:cubicBezTo>
                <a:cubicBezTo>
                  <a:pt x="96" y="28"/>
                  <a:pt x="96" y="28"/>
                  <a:pt x="96" y="28"/>
                </a:cubicBezTo>
                <a:cubicBezTo>
                  <a:pt x="97" y="29"/>
                  <a:pt x="97" y="28"/>
                  <a:pt x="98" y="27"/>
                </a:cubicBezTo>
                <a:cubicBezTo>
                  <a:pt x="98" y="28"/>
                  <a:pt x="98" y="28"/>
                  <a:pt x="98" y="28"/>
                </a:cubicBezTo>
                <a:cubicBezTo>
                  <a:pt x="99" y="27"/>
                  <a:pt x="100" y="28"/>
                  <a:pt x="100" y="27"/>
                </a:cubicBezTo>
                <a:cubicBezTo>
                  <a:pt x="101" y="27"/>
                  <a:pt x="101" y="27"/>
                  <a:pt x="101" y="27"/>
                </a:cubicBezTo>
                <a:close/>
                <a:moveTo>
                  <a:pt x="153" y="26"/>
                </a:moveTo>
                <a:cubicBezTo>
                  <a:pt x="155" y="27"/>
                  <a:pt x="155" y="27"/>
                  <a:pt x="155" y="27"/>
                </a:cubicBezTo>
                <a:cubicBezTo>
                  <a:pt x="153" y="26"/>
                  <a:pt x="153" y="26"/>
                  <a:pt x="153" y="26"/>
                </a:cubicBezTo>
                <a:close/>
                <a:moveTo>
                  <a:pt x="110" y="27"/>
                </a:moveTo>
                <a:cubicBezTo>
                  <a:pt x="107" y="26"/>
                  <a:pt x="105" y="26"/>
                  <a:pt x="103" y="27"/>
                </a:cubicBezTo>
                <a:cubicBezTo>
                  <a:pt x="105" y="28"/>
                  <a:pt x="108" y="27"/>
                  <a:pt x="110" y="27"/>
                </a:cubicBezTo>
                <a:close/>
                <a:moveTo>
                  <a:pt x="142" y="27"/>
                </a:moveTo>
                <a:cubicBezTo>
                  <a:pt x="142" y="27"/>
                  <a:pt x="142" y="27"/>
                  <a:pt x="142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2" y="27"/>
                </a:cubicBezTo>
                <a:close/>
                <a:moveTo>
                  <a:pt x="156" y="27"/>
                </a:move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lose/>
                <a:moveTo>
                  <a:pt x="167" y="30"/>
                </a:moveTo>
                <a:cubicBezTo>
                  <a:pt x="165" y="29"/>
                  <a:pt x="163" y="27"/>
                  <a:pt x="161" y="27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64" y="28"/>
                  <a:pt x="166" y="30"/>
                  <a:pt x="167" y="30"/>
                </a:cubicBezTo>
                <a:close/>
                <a:moveTo>
                  <a:pt x="84" y="28"/>
                </a:moveTo>
                <a:cubicBezTo>
                  <a:pt x="85" y="27"/>
                  <a:pt x="85" y="27"/>
                  <a:pt x="85" y="27"/>
                </a:cubicBezTo>
                <a:cubicBezTo>
                  <a:pt x="85" y="27"/>
                  <a:pt x="85" y="27"/>
                  <a:pt x="85" y="27"/>
                </a:cubicBezTo>
                <a:cubicBezTo>
                  <a:pt x="84" y="28"/>
                  <a:pt x="84" y="28"/>
                  <a:pt x="84" y="28"/>
                </a:cubicBezTo>
                <a:close/>
                <a:moveTo>
                  <a:pt x="94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8"/>
                  <a:pt x="93" y="28"/>
                  <a:pt x="93" y="28"/>
                </a:cubicBezTo>
                <a:cubicBezTo>
                  <a:pt x="92" y="29"/>
                  <a:pt x="90" y="28"/>
                  <a:pt x="89" y="29"/>
                </a:cubicBezTo>
                <a:cubicBezTo>
                  <a:pt x="90" y="29"/>
                  <a:pt x="91" y="28"/>
                  <a:pt x="92" y="29"/>
                </a:cubicBezTo>
                <a:cubicBezTo>
                  <a:pt x="89" y="31"/>
                  <a:pt x="85" y="31"/>
                  <a:pt x="82" y="33"/>
                </a:cubicBezTo>
                <a:cubicBezTo>
                  <a:pt x="87" y="33"/>
                  <a:pt x="90" y="30"/>
                  <a:pt x="94" y="29"/>
                </a:cubicBezTo>
                <a:close/>
                <a:moveTo>
                  <a:pt x="147" y="28"/>
                </a:moveTo>
                <a:cubicBezTo>
                  <a:pt x="147" y="28"/>
                  <a:pt x="147" y="28"/>
                  <a:pt x="147" y="28"/>
                </a:cubicBezTo>
                <a:cubicBezTo>
                  <a:pt x="146" y="28"/>
                  <a:pt x="146" y="28"/>
                  <a:pt x="146" y="28"/>
                </a:cubicBezTo>
                <a:cubicBezTo>
                  <a:pt x="147" y="28"/>
                  <a:pt x="147" y="28"/>
                  <a:pt x="147" y="28"/>
                </a:cubicBezTo>
                <a:close/>
                <a:moveTo>
                  <a:pt x="148" y="28"/>
                </a:moveTo>
                <a:cubicBezTo>
                  <a:pt x="149" y="28"/>
                  <a:pt x="149" y="28"/>
                  <a:pt x="149" y="28"/>
                </a:cubicBezTo>
                <a:cubicBezTo>
                  <a:pt x="148" y="28"/>
                  <a:pt x="148" y="28"/>
                  <a:pt x="148" y="28"/>
                </a:cubicBezTo>
                <a:cubicBezTo>
                  <a:pt x="148" y="28"/>
                  <a:pt x="148" y="28"/>
                  <a:pt x="148" y="28"/>
                </a:cubicBezTo>
                <a:close/>
                <a:moveTo>
                  <a:pt x="88" y="29"/>
                </a:moveTo>
                <a:cubicBezTo>
                  <a:pt x="86" y="30"/>
                  <a:pt x="83" y="31"/>
                  <a:pt x="81" y="33"/>
                </a:cubicBezTo>
                <a:cubicBezTo>
                  <a:pt x="85" y="31"/>
                  <a:pt x="85" y="31"/>
                  <a:pt x="85" y="31"/>
                </a:cubicBezTo>
                <a:cubicBezTo>
                  <a:pt x="86" y="30"/>
                  <a:pt x="88" y="30"/>
                  <a:pt x="88" y="29"/>
                </a:cubicBezTo>
                <a:close/>
                <a:moveTo>
                  <a:pt x="157" y="31"/>
                </a:moveTo>
                <a:cubicBezTo>
                  <a:pt x="156" y="31"/>
                  <a:pt x="156" y="31"/>
                  <a:pt x="156" y="31"/>
                </a:cubicBezTo>
                <a:cubicBezTo>
                  <a:pt x="154" y="30"/>
                  <a:pt x="154" y="30"/>
                  <a:pt x="154" y="30"/>
                </a:cubicBezTo>
                <a:cubicBezTo>
                  <a:pt x="157" y="31"/>
                  <a:pt x="157" y="31"/>
                  <a:pt x="157" y="31"/>
                </a:cubicBezTo>
                <a:close/>
                <a:moveTo>
                  <a:pt x="171" y="35"/>
                </a:moveTo>
                <a:cubicBezTo>
                  <a:pt x="169" y="34"/>
                  <a:pt x="167" y="32"/>
                  <a:pt x="165" y="31"/>
                </a:cubicBezTo>
                <a:cubicBezTo>
                  <a:pt x="167" y="33"/>
                  <a:pt x="169" y="35"/>
                  <a:pt x="171" y="36"/>
                </a:cubicBezTo>
                <a:cubicBezTo>
                  <a:pt x="171" y="35"/>
                  <a:pt x="171" y="35"/>
                  <a:pt x="171" y="35"/>
                </a:cubicBezTo>
                <a:close/>
                <a:moveTo>
                  <a:pt x="161" y="33"/>
                </a:moveTo>
                <a:cubicBezTo>
                  <a:pt x="158" y="32"/>
                  <a:pt x="158" y="32"/>
                  <a:pt x="158" y="32"/>
                </a:cubicBezTo>
                <a:cubicBezTo>
                  <a:pt x="159" y="32"/>
                  <a:pt x="160" y="33"/>
                  <a:pt x="161" y="33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ubicBezTo>
                  <a:pt x="80" y="33"/>
                  <a:pt x="80" y="33"/>
                  <a:pt x="80" y="33"/>
                </a:cubicBezTo>
                <a:close/>
                <a:moveTo>
                  <a:pt x="121" y="33"/>
                </a:moveTo>
                <a:cubicBezTo>
                  <a:pt x="120" y="33"/>
                  <a:pt x="118" y="33"/>
                  <a:pt x="117" y="33"/>
                </a:cubicBezTo>
                <a:cubicBezTo>
                  <a:pt x="119" y="33"/>
                  <a:pt x="120" y="34"/>
                  <a:pt x="121" y="33"/>
                </a:cubicBezTo>
                <a:close/>
                <a:moveTo>
                  <a:pt x="158" y="35"/>
                </a:moveTo>
                <a:cubicBezTo>
                  <a:pt x="156" y="34"/>
                  <a:pt x="154" y="32"/>
                  <a:pt x="153" y="33"/>
                </a:cubicBezTo>
                <a:cubicBezTo>
                  <a:pt x="154" y="34"/>
                  <a:pt x="154" y="34"/>
                  <a:pt x="155" y="35"/>
                </a:cubicBezTo>
                <a:cubicBezTo>
                  <a:pt x="156" y="35"/>
                  <a:pt x="157" y="35"/>
                  <a:pt x="158" y="35"/>
                </a:cubicBezTo>
                <a:close/>
                <a:moveTo>
                  <a:pt x="116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6" y="33"/>
                  <a:pt x="116" y="33"/>
                  <a:pt x="116" y="33"/>
                </a:cubicBezTo>
                <a:cubicBezTo>
                  <a:pt x="116" y="33"/>
                  <a:pt x="116" y="33"/>
                  <a:pt x="116" y="33"/>
                </a:cubicBezTo>
                <a:close/>
                <a:moveTo>
                  <a:pt x="126" y="33"/>
                </a:moveTo>
                <a:cubicBezTo>
                  <a:pt x="128" y="33"/>
                  <a:pt x="128" y="33"/>
                  <a:pt x="128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lose/>
                <a:moveTo>
                  <a:pt x="134" y="34"/>
                </a:moveTo>
                <a:cubicBezTo>
                  <a:pt x="129" y="33"/>
                  <a:pt x="129" y="33"/>
                  <a:pt x="129" y="33"/>
                </a:cubicBezTo>
                <a:cubicBezTo>
                  <a:pt x="131" y="34"/>
                  <a:pt x="133" y="33"/>
                  <a:pt x="134" y="34"/>
                </a:cubicBezTo>
                <a:close/>
                <a:moveTo>
                  <a:pt x="109" y="34"/>
                </a:moveTo>
                <a:cubicBezTo>
                  <a:pt x="106" y="34"/>
                  <a:pt x="104" y="35"/>
                  <a:pt x="102" y="36"/>
                </a:cubicBezTo>
                <a:cubicBezTo>
                  <a:pt x="104" y="35"/>
                  <a:pt x="107" y="35"/>
                  <a:pt x="109" y="34"/>
                </a:cubicBezTo>
                <a:close/>
                <a:moveTo>
                  <a:pt x="137" y="34"/>
                </a:moveTo>
                <a:cubicBezTo>
                  <a:pt x="135" y="34"/>
                  <a:pt x="135" y="34"/>
                  <a:pt x="135" y="34"/>
                </a:cubicBezTo>
                <a:cubicBezTo>
                  <a:pt x="136" y="34"/>
                  <a:pt x="136" y="35"/>
                  <a:pt x="137" y="34"/>
                </a:cubicBezTo>
                <a:close/>
                <a:moveTo>
                  <a:pt x="76" y="37"/>
                </a:moveTo>
                <a:cubicBezTo>
                  <a:pt x="77" y="36"/>
                  <a:pt x="80" y="36"/>
                  <a:pt x="81" y="34"/>
                </a:cubicBezTo>
                <a:cubicBezTo>
                  <a:pt x="79" y="35"/>
                  <a:pt x="77" y="36"/>
                  <a:pt x="76" y="37"/>
                </a:cubicBezTo>
                <a:close/>
                <a:moveTo>
                  <a:pt x="140" y="35"/>
                </a:moveTo>
                <a:cubicBezTo>
                  <a:pt x="140" y="35"/>
                  <a:pt x="140" y="35"/>
                  <a:pt x="13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0" y="35"/>
                  <a:pt x="140" y="35"/>
                  <a:pt x="140" y="35"/>
                </a:cubicBezTo>
                <a:close/>
                <a:moveTo>
                  <a:pt x="160" y="35"/>
                </a:moveTo>
                <a:cubicBezTo>
                  <a:pt x="159" y="35"/>
                  <a:pt x="158" y="36"/>
                  <a:pt x="157" y="36"/>
                </a:cubicBezTo>
                <a:cubicBezTo>
                  <a:pt x="158" y="36"/>
                  <a:pt x="160" y="36"/>
                  <a:pt x="160" y="35"/>
                </a:cubicBezTo>
                <a:close/>
                <a:moveTo>
                  <a:pt x="148" y="37"/>
                </a:moveTo>
                <a:cubicBezTo>
                  <a:pt x="142" y="35"/>
                  <a:pt x="142" y="35"/>
                  <a:pt x="142" y="35"/>
                </a:cubicBezTo>
                <a:cubicBezTo>
                  <a:pt x="143" y="36"/>
                  <a:pt x="146" y="37"/>
                  <a:pt x="148" y="37"/>
                </a:cubicBezTo>
                <a:close/>
                <a:moveTo>
                  <a:pt x="89" y="41"/>
                </a:moveTo>
                <a:cubicBezTo>
                  <a:pt x="92" y="38"/>
                  <a:pt x="96" y="38"/>
                  <a:pt x="100" y="36"/>
                </a:cubicBezTo>
                <a:cubicBezTo>
                  <a:pt x="96" y="37"/>
                  <a:pt x="92" y="39"/>
                  <a:pt x="89" y="41"/>
                </a:cubicBezTo>
                <a:close/>
                <a:moveTo>
                  <a:pt x="165" y="39"/>
                </a:moveTo>
                <a:cubicBezTo>
                  <a:pt x="164" y="38"/>
                  <a:pt x="164" y="38"/>
                  <a:pt x="164" y="38"/>
                </a:cubicBezTo>
                <a:cubicBezTo>
                  <a:pt x="163" y="38"/>
                  <a:pt x="161" y="35"/>
                  <a:pt x="159" y="37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1" y="36"/>
                  <a:pt x="162" y="39"/>
                  <a:pt x="163" y="38"/>
                </a:cubicBezTo>
                <a:cubicBezTo>
                  <a:pt x="163" y="39"/>
                  <a:pt x="163" y="39"/>
                  <a:pt x="163" y="39"/>
                </a:cubicBezTo>
                <a:cubicBezTo>
                  <a:pt x="163" y="39"/>
                  <a:pt x="166" y="39"/>
                  <a:pt x="165" y="40"/>
                </a:cubicBezTo>
                <a:cubicBezTo>
                  <a:pt x="166" y="40"/>
                  <a:pt x="167" y="45"/>
                  <a:pt x="169" y="42"/>
                </a:cubicBezTo>
                <a:cubicBezTo>
                  <a:pt x="168" y="40"/>
                  <a:pt x="166" y="40"/>
                  <a:pt x="165" y="39"/>
                </a:cubicBezTo>
                <a:close/>
                <a:moveTo>
                  <a:pt x="169" y="38"/>
                </a:moveTo>
                <a:cubicBezTo>
                  <a:pt x="169" y="37"/>
                  <a:pt x="168" y="37"/>
                  <a:pt x="168" y="37"/>
                </a:cubicBezTo>
                <a:cubicBezTo>
                  <a:pt x="168" y="37"/>
                  <a:pt x="169" y="38"/>
                  <a:pt x="169" y="38"/>
                </a:cubicBezTo>
                <a:close/>
                <a:moveTo>
                  <a:pt x="67" y="44"/>
                </a:moveTo>
                <a:cubicBezTo>
                  <a:pt x="69" y="42"/>
                  <a:pt x="73" y="40"/>
                  <a:pt x="75" y="38"/>
                </a:cubicBezTo>
                <a:cubicBezTo>
                  <a:pt x="72" y="39"/>
                  <a:pt x="69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lose/>
                <a:moveTo>
                  <a:pt x="175" y="39"/>
                </a:moveTo>
                <a:cubicBezTo>
                  <a:pt x="175" y="39"/>
                  <a:pt x="175" y="39"/>
                  <a:pt x="175" y="39"/>
                </a:cubicBezTo>
                <a:cubicBezTo>
                  <a:pt x="174" y="38"/>
                  <a:pt x="174" y="38"/>
                  <a:pt x="174" y="38"/>
                </a:cubicBezTo>
                <a:cubicBezTo>
                  <a:pt x="175" y="39"/>
                  <a:pt x="175" y="39"/>
                  <a:pt x="175" y="39"/>
                </a:cubicBezTo>
                <a:close/>
                <a:moveTo>
                  <a:pt x="74" y="40"/>
                </a:moveTo>
                <a:cubicBezTo>
                  <a:pt x="74" y="39"/>
                  <a:pt x="74" y="40"/>
                  <a:pt x="74" y="41"/>
                </a:cubicBezTo>
                <a:cubicBezTo>
                  <a:pt x="74" y="40"/>
                  <a:pt x="74" y="40"/>
                  <a:pt x="74" y="40"/>
                </a:cubicBezTo>
                <a:close/>
                <a:moveTo>
                  <a:pt x="180" y="40"/>
                </a:moveTo>
                <a:cubicBezTo>
                  <a:pt x="181" y="40"/>
                  <a:pt x="181" y="40"/>
                  <a:pt x="181" y="40"/>
                </a:cubicBezTo>
                <a:cubicBezTo>
                  <a:pt x="180" y="40"/>
                  <a:pt x="180" y="40"/>
                  <a:pt x="180" y="40"/>
                </a:cubicBezTo>
                <a:close/>
                <a:moveTo>
                  <a:pt x="183" y="42"/>
                </a:move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3" y="42"/>
                  <a:pt x="183" y="42"/>
                  <a:pt x="183" y="42"/>
                </a:cubicBezTo>
                <a:close/>
                <a:moveTo>
                  <a:pt x="88" y="41"/>
                </a:moveTo>
                <a:cubicBezTo>
                  <a:pt x="87" y="41"/>
                  <a:pt x="86" y="41"/>
                  <a:pt x="85" y="42"/>
                </a:cubicBezTo>
                <a:cubicBezTo>
                  <a:pt x="86" y="42"/>
                  <a:pt x="87" y="41"/>
                  <a:pt x="88" y="41"/>
                </a:cubicBezTo>
                <a:close/>
                <a:moveTo>
                  <a:pt x="71" y="42"/>
                </a:moveTo>
                <a:cubicBezTo>
                  <a:pt x="72" y="42"/>
                  <a:pt x="72" y="42"/>
                  <a:pt x="72" y="42"/>
                </a:cubicBezTo>
                <a:cubicBezTo>
                  <a:pt x="72" y="41"/>
                  <a:pt x="72" y="41"/>
                  <a:pt x="72" y="41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66" y="45"/>
                </a:moveTo>
                <a:cubicBezTo>
                  <a:pt x="64" y="45"/>
                  <a:pt x="63" y="46"/>
                  <a:pt x="63" y="48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6"/>
                  <a:pt x="66" y="46"/>
                  <a:pt x="66" y="45"/>
                </a:cubicBezTo>
                <a:close/>
                <a:moveTo>
                  <a:pt x="183" y="49"/>
                </a:moveTo>
                <a:cubicBezTo>
                  <a:pt x="183" y="49"/>
                  <a:pt x="183" y="49"/>
                  <a:pt x="183" y="49"/>
                </a:cubicBezTo>
                <a:cubicBezTo>
                  <a:pt x="181" y="47"/>
                  <a:pt x="181" y="47"/>
                  <a:pt x="181" y="47"/>
                </a:cubicBezTo>
                <a:cubicBezTo>
                  <a:pt x="183" y="49"/>
                  <a:pt x="183" y="49"/>
                  <a:pt x="183" y="49"/>
                </a:cubicBezTo>
                <a:close/>
                <a:moveTo>
                  <a:pt x="61" y="50"/>
                </a:moveTo>
                <a:cubicBezTo>
                  <a:pt x="61" y="49"/>
                  <a:pt x="61" y="49"/>
                  <a:pt x="61" y="49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0"/>
                  <a:pt x="61" y="50"/>
                  <a:pt x="61" y="50"/>
                </a:cubicBezTo>
                <a:close/>
                <a:moveTo>
                  <a:pt x="58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1"/>
                  <a:pt x="58" y="51"/>
                  <a:pt x="58" y="51"/>
                </a:cubicBezTo>
                <a:close/>
                <a:moveTo>
                  <a:pt x="190" y="57"/>
                </a:moveTo>
                <a:cubicBezTo>
                  <a:pt x="188" y="55"/>
                  <a:pt x="187" y="53"/>
                  <a:pt x="185" y="51"/>
                </a:cubicBezTo>
                <a:cubicBezTo>
                  <a:pt x="187" y="53"/>
                  <a:pt x="188" y="56"/>
                  <a:pt x="190" y="57"/>
                </a:cubicBezTo>
                <a:close/>
                <a:moveTo>
                  <a:pt x="190" y="52"/>
                </a:moveTo>
                <a:cubicBezTo>
                  <a:pt x="193" y="54"/>
                  <a:pt x="193" y="54"/>
                  <a:pt x="193" y="54"/>
                </a:cubicBezTo>
                <a:cubicBezTo>
                  <a:pt x="190" y="52"/>
                  <a:pt x="190" y="52"/>
                  <a:pt x="190" y="52"/>
                </a:cubicBezTo>
                <a:close/>
                <a:moveTo>
                  <a:pt x="67" y="55"/>
                </a:moveTo>
                <a:cubicBezTo>
                  <a:pt x="69" y="53"/>
                  <a:pt x="69" y="53"/>
                  <a:pt x="69" y="53"/>
                </a:cubicBezTo>
                <a:cubicBezTo>
                  <a:pt x="69" y="54"/>
                  <a:pt x="67" y="54"/>
                  <a:pt x="67" y="55"/>
                </a:cubicBezTo>
                <a:close/>
                <a:moveTo>
                  <a:pt x="193" y="61"/>
                </a:moveTo>
                <a:cubicBezTo>
                  <a:pt x="192" y="60"/>
                  <a:pt x="192" y="60"/>
                  <a:pt x="192" y="60"/>
                </a:cubicBezTo>
                <a:cubicBezTo>
                  <a:pt x="192" y="60"/>
                  <a:pt x="192" y="61"/>
                  <a:pt x="193" y="61"/>
                </a:cubicBezTo>
                <a:close/>
                <a:moveTo>
                  <a:pt x="198" y="62"/>
                </a:moveTo>
                <a:cubicBezTo>
                  <a:pt x="197" y="61"/>
                  <a:pt x="197" y="61"/>
                  <a:pt x="197" y="61"/>
                </a:cubicBezTo>
                <a:cubicBezTo>
                  <a:pt x="198" y="61"/>
                  <a:pt x="198" y="62"/>
                  <a:pt x="198" y="62"/>
                </a:cubicBezTo>
                <a:close/>
                <a:moveTo>
                  <a:pt x="223" y="62"/>
                </a:move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ubicBezTo>
                  <a:pt x="223" y="62"/>
                  <a:pt x="223" y="62"/>
                  <a:pt x="223" y="62"/>
                </a:cubicBezTo>
                <a:close/>
                <a:moveTo>
                  <a:pt x="194" y="63"/>
                </a:moveTo>
                <a:cubicBezTo>
                  <a:pt x="194" y="63"/>
                  <a:pt x="194" y="63"/>
                  <a:pt x="194" y="63"/>
                </a:cubicBezTo>
                <a:cubicBezTo>
                  <a:pt x="194" y="64"/>
                  <a:pt x="194" y="64"/>
                  <a:pt x="194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4" y="64"/>
                  <a:pt x="194" y="63"/>
                </a:cubicBezTo>
                <a:close/>
                <a:moveTo>
                  <a:pt x="226" y="69"/>
                </a:moveTo>
                <a:cubicBezTo>
                  <a:pt x="226" y="67"/>
                  <a:pt x="225" y="66"/>
                  <a:pt x="224" y="65"/>
                </a:cubicBezTo>
                <a:cubicBezTo>
                  <a:pt x="224" y="66"/>
                  <a:pt x="225" y="68"/>
                  <a:pt x="226" y="69"/>
                </a:cubicBezTo>
                <a:close/>
                <a:moveTo>
                  <a:pt x="197" y="68"/>
                </a:moveTo>
                <a:cubicBezTo>
                  <a:pt x="195" y="65"/>
                  <a:pt x="195" y="65"/>
                  <a:pt x="195" y="65"/>
                </a:cubicBezTo>
                <a:cubicBezTo>
                  <a:pt x="195" y="66"/>
                  <a:pt x="196" y="68"/>
                  <a:pt x="197" y="68"/>
                </a:cubicBezTo>
                <a:close/>
                <a:moveTo>
                  <a:pt x="48" y="83"/>
                </a:moveTo>
                <a:cubicBezTo>
                  <a:pt x="51" y="77"/>
                  <a:pt x="52" y="71"/>
                  <a:pt x="57" y="66"/>
                </a:cubicBezTo>
                <a:cubicBezTo>
                  <a:pt x="54" y="70"/>
                  <a:pt x="51" y="74"/>
                  <a:pt x="50" y="79"/>
                </a:cubicBezTo>
                <a:cubicBezTo>
                  <a:pt x="49" y="80"/>
                  <a:pt x="49" y="81"/>
                  <a:pt x="48" y="82"/>
                </a:cubicBezTo>
                <a:cubicBezTo>
                  <a:pt x="48" y="82"/>
                  <a:pt x="48" y="83"/>
                  <a:pt x="48" y="83"/>
                </a:cubicBezTo>
                <a:close/>
                <a:moveTo>
                  <a:pt x="188" y="68"/>
                </a:moveTo>
                <a:cubicBezTo>
                  <a:pt x="188" y="67"/>
                  <a:pt x="187" y="66"/>
                  <a:pt x="187" y="67"/>
                </a:cubicBezTo>
                <a:cubicBezTo>
                  <a:pt x="188" y="68"/>
                  <a:pt x="188" y="68"/>
                  <a:pt x="188" y="68"/>
                </a:cubicBezTo>
                <a:cubicBezTo>
                  <a:pt x="188" y="68"/>
                  <a:pt x="188" y="68"/>
                  <a:pt x="188" y="68"/>
                </a:cubicBezTo>
                <a:close/>
                <a:moveTo>
                  <a:pt x="190" y="70"/>
                </a:moveTo>
                <a:cubicBezTo>
                  <a:pt x="189" y="70"/>
                  <a:pt x="189" y="69"/>
                  <a:pt x="188" y="69"/>
                </a:cubicBezTo>
                <a:cubicBezTo>
                  <a:pt x="189" y="70"/>
                  <a:pt x="189" y="70"/>
                  <a:pt x="190" y="70"/>
                </a:cubicBezTo>
                <a:close/>
                <a:moveTo>
                  <a:pt x="198" y="70"/>
                </a:moveTo>
                <a:cubicBezTo>
                  <a:pt x="198" y="71"/>
                  <a:pt x="198" y="71"/>
                  <a:pt x="198" y="71"/>
                </a:cubicBezTo>
                <a:cubicBezTo>
                  <a:pt x="198" y="70"/>
                  <a:pt x="198" y="70"/>
                  <a:pt x="198" y="70"/>
                </a:cubicBezTo>
                <a:close/>
                <a:moveTo>
                  <a:pt x="227" y="74"/>
                </a:moveTo>
                <a:cubicBezTo>
                  <a:pt x="228" y="73"/>
                  <a:pt x="226" y="71"/>
                  <a:pt x="226" y="70"/>
                </a:cubicBezTo>
                <a:cubicBezTo>
                  <a:pt x="226" y="71"/>
                  <a:pt x="226" y="73"/>
                  <a:pt x="227" y="74"/>
                </a:cubicBezTo>
                <a:close/>
                <a:moveTo>
                  <a:pt x="191" y="73"/>
                </a:moveTo>
                <a:cubicBezTo>
                  <a:pt x="191" y="73"/>
                  <a:pt x="190" y="73"/>
                  <a:pt x="190" y="72"/>
                </a:cubicBezTo>
                <a:cubicBezTo>
                  <a:pt x="191" y="73"/>
                  <a:pt x="191" y="73"/>
                  <a:pt x="191" y="73"/>
                </a:cubicBezTo>
                <a:cubicBezTo>
                  <a:pt x="191" y="73"/>
                  <a:pt x="191" y="73"/>
                  <a:pt x="191" y="73"/>
                </a:cubicBezTo>
                <a:close/>
                <a:moveTo>
                  <a:pt x="199" y="73"/>
                </a:moveTo>
                <a:cubicBezTo>
                  <a:pt x="199" y="73"/>
                  <a:pt x="199" y="73"/>
                  <a:pt x="199" y="73"/>
                </a:cubicBezTo>
                <a:cubicBezTo>
                  <a:pt x="199" y="72"/>
                  <a:pt x="199" y="72"/>
                  <a:pt x="199" y="72"/>
                </a:cubicBezTo>
                <a:cubicBezTo>
                  <a:pt x="199" y="73"/>
                  <a:pt x="199" y="73"/>
                  <a:pt x="199" y="73"/>
                </a:cubicBezTo>
                <a:close/>
                <a:moveTo>
                  <a:pt x="191" y="74"/>
                </a:move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74"/>
                  <a:pt x="191" y="74"/>
                  <a:pt x="191" y="74"/>
                </a:cubicBezTo>
                <a:close/>
                <a:moveTo>
                  <a:pt x="201" y="74"/>
                </a:move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1" y="74"/>
                  <a:pt x="201" y="74"/>
                  <a:pt x="201" y="74"/>
                </a:cubicBezTo>
                <a:close/>
                <a:moveTo>
                  <a:pt x="228" y="77"/>
                </a:moveTo>
                <a:cubicBezTo>
                  <a:pt x="229" y="76"/>
                  <a:pt x="228" y="75"/>
                  <a:pt x="228" y="74"/>
                </a:cubicBezTo>
                <a:cubicBezTo>
                  <a:pt x="227" y="75"/>
                  <a:pt x="228" y="76"/>
                  <a:pt x="228" y="77"/>
                </a:cubicBezTo>
                <a:close/>
                <a:moveTo>
                  <a:pt x="200" y="75"/>
                </a:moveTo>
                <a:cubicBezTo>
                  <a:pt x="200" y="75"/>
                  <a:pt x="200" y="75"/>
                  <a:pt x="200" y="75"/>
                </a:cubicBezTo>
                <a:cubicBezTo>
                  <a:pt x="200" y="76"/>
                  <a:pt x="200" y="76"/>
                  <a:pt x="200" y="76"/>
                </a:cubicBezTo>
                <a:cubicBezTo>
                  <a:pt x="200" y="75"/>
                  <a:pt x="200" y="75"/>
                  <a:pt x="200" y="75"/>
                </a:cubicBezTo>
                <a:cubicBezTo>
                  <a:pt x="200" y="75"/>
                  <a:pt x="200" y="75"/>
                  <a:pt x="200" y="75"/>
                </a:cubicBezTo>
                <a:close/>
                <a:moveTo>
                  <a:pt x="192" y="77"/>
                </a:moveTo>
                <a:cubicBezTo>
                  <a:pt x="190" y="77"/>
                  <a:pt x="192" y="80"/>
                  <a:pt x="192" y="81"/>
                </a:cubicBezTo>
                <a:cubicBezTo>
                  <a:pt x="193" y="80"/>
                  <a:pt x="192" y="79"/>
                  <a:pt x="192" y="78"/>
                </a:cubicBezTo>
                <a:cubicBezTo>
                  <a:pt x="192" y="78"/>
                  <a:pt x="192" y="78"/>
                  <a:pt x="192" y="77"/>
                </a:cubicBezTo>
                <a:close/>
                <a:moveTo>
                  <a:pt x="201" y="78"/>
                </a:moveTo>
                <a:cubicBezTo>
                  <a:pt x="201" y="77"/>
                  <a:pt x="200" y="78"/>
                  <a:pt x="201" y="78"/>
                </a:cubicBezTo>
                <a:cubicBezTo>
                  <a:pt x="201" y="78"/>
                  <a:pt x="201" y="78"/>
                  <a:pt x="201" y="78"/>
                </a:cubicBezTo>
                <a:close/>
                <a:moveTo>
                  <a:pt x="206" y="79"/>
                </a:moveTo>
                <a:cubicBezTo>
                  <a:pt x="205" y="79"/>
                  <a:pt x="205" y="79"/>
                  <a:pt x="205" y="79"/>
                </a:cubicBezTo>
                <a:cubicBezTo>
                  <a:pt x="205" y="79"/>
                  <a:pt x="206" y="79"/>
                  <a:pt x="206" y="79"/>
                </a:cubicBezTo>
                <a:close/>
                <a:moveTo>
                  <a:pt x="202" y="83"/>
                </a:moveTo>
                <a:cubicBezTo>
                  <a:pt x="203" y="81"/>
                  <a:pt x="202" y="80"/>
                  <a:pt x="201" y="79"/>
                </a:cubicBezTo>
                <a:cubicBezTo>
                  <a:pt x="202" y="80"/>
                  <a:pt x="202" y="82"/>
                  <a:pt x="202" y="83"/>
                </a:cubicBezTo>
                <a:close/>
                <a:moveTo>
                  <a:pt x="207" y="83"/>
                </a:moveTo>
                <a:cubicBezTo>
                  <a:pt x="207" y="82"/>
                  <a:pt x="206" y="81"/>
                  <a:pt x="206" y="80"/>
                </a:cubicBezTo>
                <a:cubicBezTo>
                  <a:pt x="207" y="83"/>
                  <a:pt x="207" y="83"/>
                  <a:pt x="207" y="83"/>
                </a:cubicBezTo>
                <a:close/>
                <a:moveTo>
                  <a:pt x="193" y="84"/>
                </a:moveTo>
                <a:cubicBezTo>
                  <a:pt x="193" y="83"/>
                  <a:pt x="193" y="83"/>
                  <a:pt x="193" y="83"/>
                </a:cubicBezTo>
                <a:cubicBezTo>
                  <a:pt x="192" y="82"/>
                  <a:pt x="192" y="82"/>
                  <a:pt x="192" y="82"/>
                </a:cubicBezTo>
                <a:cubicBezTo>
                  <a:pt x="193" y="84"/>
                  <a:pt x="193" y="84"/>
                  <a:pt x="193" y="84"/>
                </a:cubicBezTo>
                <a:close/>
                <a:moveTo>
                  <a:pt x="203" y="85"/>
                </a:moveTo>
                <a:cubicBezTo>
                  <a:pt x="204" y="85"/>
                  <a:pt x="203" y="84"/>
                  <a:pt x="203" y="84"/>
                </a:cubicBezTo>
                <a:cubicBezTo>
                  <a:pt x="203" y="85"/>
                  <a:pt x="203" y="85"/>
                  <a:pt x="203" y="85"/>
                </a:cubicBezTo>
                <a:close/>
                <a:moveTo>
                  <a:pt x="48" y="85"/>
                </a:moveTo>
                <a:cubicBezTo>
                  <a:pt x="47" y="85"/>
                  <a:pt x="47" y="85"/>
                  <a:pt x="47" y="86"/>
                </a:cubicBezTo>
                <a:cubicBezTo>
                  <a:pt x="47" y="86"/>
                  <a:pt x="48" y="86"/>
                  <a:pt x="47" y="86"/>
                </a:cubicBezTo>
                <a:cubicBezTo>
                  <a:pt x="47" y="85"/>
                  <a:pt x="48" y="85"/>
                  <a:pt x="48" y="85"/>
                </a:cubicBezTo>
                <a:close/>
                <a:moveTo>
                  <a:pt x="39" y="85"/>
                </a:moveTo>
                <a:cubicBezTo>
                  <a:pt x="40" y="85"/>
                  <a:pt x="40" y="85"/>
                  <a:pt x="40" y="85"/>
                </a:cubicBezTo>
                <a:cubicBezTo>
                  <a:pt x="39" y="85"/>
                  <a:pt x="39" y="85"/>
                  <a:pt x="39" y="85"/>
                </a:cubicBezTo>
                <a:cubicBezTo>
                  <a:pt x="39" y="85"/>
                  <a:pt x="39" y="85"/>
                  <a:pt x="39" y="85"/>
                </a:cubicBezTo>
                <a:close/>
                <a:moveTo>
                  <a:pt x="205" y="86"/>
                </a:moveTo>
                <a:cubicBezTo>
                  <a:pt x="205" y="86"/>
                  <a:pt x="205" y="86"/>
                  <a:pt x="205" y="86"/>
                </a:cubicBezTo>
                <a:cubicBezTo>
                  <a:pt x="204" y="86"/>
                  <a:pt x="204" y="86"/>
                  <a:pt x="204" y="86"/>
                </a:cubicBezTo>
                <a:cubicBezTo>
                  <a:pt x="205" y="86"/>
                  <a:pt x="205" y="86"/>
                  <a:pt x="205" y="86"/>
                </a:cubicBezTo>
                <a:close/>
                <a:moveTo>
                  <a:pt x="47" y="87"/>
                </a:moveTo>
                <a:cubicBezTo>
                  <a:pt x="47" y="87"/>
                  <a:pt x="47" y="87"/>
                  <a:pt x="46" y="87"/>
                </a:cubicBezTo>
                <a:cubicBezTo>
                  <a:pt x="46" y="88"/>
                  <a:pt x="46" y="88"/>
                  <a:pt x="46" y="88"/>
                </a:cubicBezTo>
                <a:cubicBezTo>
                  <a:pt x="47" y="87"/>
                  <a:pt x="47" y="87"/>
                  <a:pt x="47" y="87"/>
                </a:cubicBezTo>
                <a:close/>
                <a:moveTo>
                  <a:pt x="39" y="87"/>
                </a:moveTo>
                <a:cubicBezTo>
                  <a:pt x="38" y="88"/>
                  <a:pt x="38" y="90"/>
                  <a:pt x="38" y="91"/>
                </a:cubicBezTo>
                <a:cubicBezTo>
                  <a:pt x="38" y="90"/>
                  <a:pt x="38" y="89"/>
                  <a:pt x="39" y="87"/>
                </a:cubicBezTo>
                <a:close/>
                <a:moveTo>
                  <a:pt x="205" y="91"/>
                </a:moveTo>
                <a:cubicBezTo>
                  <a:pt x="204" y="90"/>
                  <a:pt x="205" y="88"/>
                  <a:pt x="204" y="87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5" y="90"/>
                  <a:pt x="205" y="91"/>
                  <a:pt x="206" y="91"/>
                </a:cubicBezTo>
                <a:cubicBezTo>
                  <a:pt x="206" y="91"/>
                  <a:pt x="206" y="92"/>
                  <a:pt x="205" y="92"/>
                </a:cubicBezTo>
                <a:cubicBezTo>
                  <a:pt x="206" y="92"/>
                  <a:pt x="206" y="92"/>
                  <a:pt x="206" y="92"/>
                </a:cubicBezTo>
                <a:cubicBezTo>
                  <a:pt x="206" y="91"/>
                  <a:pt x="206" y="91"/>
                  <a:pt x="206" y="90"/>
                </a:cubicBezTo>
                <a:cubicBezTo>
                  <a:pt x="205" y="90"/>
                  <a:pt x="205" y="90"/>
                  <a:pt x="205" y="91"/>
                </a:cubicBezTo>
                <a:close/>
                <a:moveTo>
                  <a:pt x="205" y="90"/>
                </a:moveTo>
                <a:cubicBezTo>
                  <a:pt x="206" y="89"/>
                  <a:pt x="205" y="88"/>
                  <a:pt x="205" y="88"/>
                </a:cubicBezTo>
                <a:cubicBezTo>
                  <a:pt x="205" y="88"/>
                  <a:pt x="205" y="89"/>
                  <a:pt x="205" y="90"/>
                </a:cubicBezTo>
                <a:close/>
                <a:moveTo>
                  <a:pt x="208" y="89"/>
                </a:moveTo>
                <a:cubicBezTo>
                  <a:pt x="208" y="88"/>
                  <a:pt x="208" y="88"/>
                  <a:pt x="208" y="88"/>
                </a:cubicBezTo>
                <a:cubicBezTo>
                  <a:pt x="208" y="88"/>
                  <a:pt x="208" y="88"/>
                  <a:pt x="208" y="88"/>
                </a:cubicBezTo>
                <a:cubicBezTo>
                  <a:pt x="208" y="89"/>
                  <a:pt x="208" y="89"/>
                  <a:pt x="208" y="89"/>
                </a:cubicBezTo>
                <a:close/>
                <a:moveTo>
                  <a:pt x="209" y="92"/>
                </a:moveTo>
                <a:cubicBezTo>
                  <a:pt x="209" y="92"/>
                  <a:pt x="209" y="90"/>
                  <a:pt x="208" y="89"/>
                </a:cubicBezTo>
                <a:cubicBezTo>
                  <a:pt x="210" y="90"/>
                  <a:pt x="208" y="92"/>
                  <a:pt x="209" y="93"/>
                </a:cubicBezTo>
                <a:cubicBezTo>
                  <a:pt x="209" y="92"/>
                  <a:pt x="209" y="92"/>
                  <a:pt x="209" y="92"/>
                </a:cubicBezTo>
                <a:close/>
                <a:moveTo>
                  <a:pt x="46" y="91"/>
                </a:moveTo>
                <a:cubicBezTo>
                  <a:pt x="46" y="91"/>
                  <a:pt x="46" y="91"/>
                  <a:pt x="46" y="91"/>
                </a:cubicBezTo>
                <a:cubicBezTo>
                  <a:pt x="46" y="91"/>
                  <a:pt x="46" y="91"/>
                  <a:pt x="46" y="91"/>
                </a:cubicBezTo>
                <a:close/>
                <a:moveTo>
                  <a:pt x="231" y="91"/>
                </a:moveTo>
                <a:cubicBezTo>
                  <a:pt x="231" y="91"/>
                  <a:pt x="231" y="91"/>
                  <a:pt x="231" y="91"/>
                </a:cubicBezTo>
                <a:cubicBezTo>
                  <a:pt x="231" y="91"/>
                  <a:pt x="231" y="91"/>
                  <a:pt x="231" y="91"/>
                </a:cubicBezTo>
                <a:close/>
                <a:moveTo>
                  <a:pt x="198" y="92"/>
                </a:moveTo>
                <a:cubicBezTo>
                  <a:pt x="197" y="92"/>
                  <a:pt x="197" y="92"/>
                  <a:pt x="197" y="92"/>
                </a:cubicBezTo>
                <a:cubicBezTo>
                  <a:pt x="197" y="93"/>
                  <a:pt x="198" y="93"/>
                  <a:pt x="198" y="93"/>
                </a:cubicBezTo>
                <a:cubicBezTo>
                  <a:pt x="198" y="92"/>
                  <a:pt x="198" y="92"/>
                  <a:pt x="198" y="92"/>
                </a:cubicBezTo>
                <a:close/>
                <a:moveTo>
                  <a:pt x="37" y="94"/>
                </a:moveTo>
                <a:cubicBezTo>
                  <a:pt x="37" y="93"/>
                  <a:pt x="37" y="93"/>
                  <a:pt x="37" y="93"/>
                </a:cubicBezTo>
                <a:cubicBezTo>
                  <a:pt x="37" y="93"/>
                  <a:pt x="37" y="94"/>
                  <a:pt x="37" y="94"/>
                </a:cubicBezTo>
                <a:close/>
                <a:moveTo>
                  <a:pt x="205" y="95"/>
                </a:moveTo>
                <a:cubicBezTo>
                  <a:pt x="205" y="95"/>
                  <a:pt x="205" y="95"/>
                  <a:pt x="205" y="95"/>
                </a:cubicBezTo>
                <a:cubicBezTo>
                  <a:pt x="205" y="93"/>
                  <a:pt x="205" y="93"/>
                  <a:pt x="205" y="93"/>
                </a:cubicBezTo>
                <a:cubicBezTo>
                  <a:pt x="205" y="95"/>
                  <a:pt x="205" y="95"/>
                  <a:pt x="205" y="95"/>
                </a:cubicBezTo>
                <a:close/>
                <a:moveTo>
                  <a:pt x="232" y="97"/>
                </a:moveTo>
                <a:cubicBezTo>
                  <a:pt x="232" y="96"/>
                  <a:pt x="232" y="96"/>
                  <a:pt x="232" y="96"/>
                </a:cubicBezTo>
                <a:cubicBezTo>
                  <a:pt x="232" y="93"/>
                  <a:pt x="232" y="93"/>
                  <a:pt x="232" y="93"/>
                </a:cubicBezTo>
                <a:cubicBezTo>
                  <a:pt x="232" y="97"/>
                  <a:pt x="232" y="97"/>
                  <a:pt x="232" y="97"/>
                </a:cubicBezTo>
                <a:close/>
                <a:moveTo>
                  <a:pt x="206" y="95"/>
                </a:moveTo>
                <a:cubicBezTo>
                  <a:pt x="206" y="95"/>
                  <a:pt x="206" y="95"/>
                  <a:pt x="206" y="95"/>
                </a:cubicBezTo>
                <a:cubicBezTo>
                  <a:pt x="206" y="97"/>
                  <a:pt x="206" y="97"/>
                  <a:pt x="206" y="97"/>
                </a:cubicBezTo>
                <a:cubicBezTo>
                  <a:pt x="207" y="97"/>
                  <a:pt x="207" y="97"/>
                  <a:pt x="207" y="97"/>
                </a:cubicBezTo>
                <a:cubicBezTo>
                  <a:pt x="206" y="96"/>
                  <a:pt x="206" y="96"/>
                  <a:pt x="206" y="95"/>
                </a:cubicBezTo>
                <a:close/>
                <a:moveTo>
                  <a:pt x="207" y="99"/>
                </a:moveTo>
                <a:cubicBezTo>
                  <a:pt x="205" y="99"/>
                  <a:pt x="206" y="97"/>
                  <a:pt x="205" y="96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101"/>
                  <a:pt x="205" y="107"/>
                  <a:pt x="205" y="111"/>
                </a:cubicBezTo>
                <a:cubicBezTo>
                  <a:pt x="207" y="111"/>
                  <a:pt x="207" y="111"/>
                  <a:pt x="207" y="111"/>
                </a:cubicBezTo>
                <a:cubicBezTo>
                  <a:pt x="206" y="111"/>
                  <a:pt x="205" y="111"/>
                  <a:pt x="205" y="110"/>
                </a:cubicBezTo>
                <a:cubicBezTo>
                  <a:pt x="206" y="110"/>
                  <a:pt x="206" y="110"/>
                  <a:pt x="206" y="110"/>
                </a:cubicBezTo>
                <a:cubicBezTo>
                  <a:pt x="206" y="110"/>
                  <a:pt x="206" y="109"/>
                  <a:pt x="207" y="109"/>
                </a:cubicBezTo>
                <a:cubicBezTo>
                  <a:pt x="207" y="108"/>
                  <a:pt x="207" y="106"/>
                  <a:pt x="206" y="106"/>
                </a:cubicBezTo>
                <a:cubicBezTo>
                  <a:pt x="206" y="105"/>
                  <a:pt x="206" y="105"/>
                  <a:pt x="207" y="105"/>
                </a:cubicBezTo>
                <a:cubicBezTo>
                  <a:pt x="206" y="104"/>
                  <a:pt x="206" y="104"/>
                  <a:pt x="206" y="104"/>
                </a:cubicBezTo>
                <a:cubicBezTo>
                  <a:pt x="206" y="104"/>
                  <a:pt x="205" y="102"/>
                  <a:pt x="206" y="102"/>
                </a:cubicBezTo>
                <a:cubicBezTo>
                  <a:pt x="206" y="102"/>
                  <a:pt x="206" y="102"/>
                  <a:pt x="206" y="102"/>
                </a:cubicBezTo>
                <a:cubicBezTo>
                  <a:pt x="206" y="101"/>
                  <a:pt x="205" y="100"/>
                  <a:pt x="206" y="100"/>
                </a:cubicBezTo>
                <a:cubicBezTo>
                  <a:pt x="206" y="100"/>
                  <a:pt x="206" y="100"/>
                  <a:pt x="207" y="100"/>
                </a:cubicBezTo>
                <a:cubicBezTo>
                  <a:pt x="207" y="99"/>
                  <a:pt x="207" y="99"/>
                  <a:pt x="207" y="99"/>
                </a:cubicBezTo>
                <a:close/>
                <a:moveTo>
                  <a:pt x="51" y="142"/>
                </a:moveTo>
                <a:cubicBezTo>
                  <a:pt x="45" y="127"/>
                  <a:pt x="43" y="113"/>
                  <a:pt x="45" y="96"/>
                </a:cubicBezTo>
                <a:cubicBezTo>
                  <a:pt x="45" y="97"/>
                  <a:pt x="45" y="97"/>
                  <a:pt x="44" y="97"/>
                </a:cubicBezTo>
                <a:cubicBezTo>
                  <a:pt x="45" y="100"/>
                  <a:pt x="44" y="103"/>
                  <a:pt x="44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4" y="106"/>
                  <a:pt x="44" y="106"/>
                  <a:pt x="44" y="106"/>
                </a:cubicBezTo>
                <a:cubicBezTo>
                  <a:pt x="44" y="108"/>
                  <a:pt x="44" y="109"/>
                  <a:pt x="44" y="111"/>
                </a:cubicBezTo>
                <a:cubicBezTo>
                  <a:pt x="43" y="113"/>
                  <a:pt x="45" y="115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117"/>
                  <a:pt x="44" y="117"/>
                  <a:pt x="44" y="117"/>
                </a:cubicBezTo>
                <a:cubicBezTo>
                  <a:pt x="45" y="119"/>
                  <a:pt x="44" y="120"/>
                  <a:pt x="45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5" y="125"/>
                  <a:pt x="46" y="128"/>
                  <a:pt x="47" y="131"/>
                </a:cubicBezTo>
                <a:cubicBezTo>
                  <a:pt x="47" y="132"/>
                  <a:pt x="47" y="133"/>
                  <a:pt x="47" y="135"/>
                </a:cubicBezTo>
                <a:cubicBezTo>
                  <a:pt x="48" y="135"/>
                  <a:pt x="48" y="136"/>
                  <a:pt x="49" y="137"/>
                </a:cubicBezTo>
                <a:cubicBezTo>
                  <a:pt x="48" y="139"/>
                  <a:pt x="50" y="141"/>
                  <a:pt x="51" y="142"/>
                </a:cubicBezTo>
                <a:close/>
                <a:moveTo>
                  <a:pt x="199" y="102"/>
                </a:moveTo>
                <a:cubicBezTo>
                  <a:pt x="199" y="101"/>
                  <a:pt x="199" y="101"/>
                  <a:pt x="199" y="101"/>
                </a:cubicBezTo>
                <a:cubicBezTo>
                  <a:pt x="198" y="102"/>
                  <a:pt x="198" y="102"/>
                  <a:pt x="198" y="102"/>
                </a:cubicBezTo>
                <a:cubicBezTo>
                  <a:pt x="199" y="103"/>
                  <a:pt x="198" y="106"/>
                  <a:pt x="200" y="106"/>
                </a:cubicBezTo>
                <a:cubicBezTo>
                  <a:pt x="200" y="106"/>
                  <a:pt x="199" y="107"/>
                  <a:pt x="199" y="107"/>
                </a:cubicBezTo>
                <a:cubicBezTo>
                  <a:pt x="198" y="107"/>
                  <a:pt x="199" y="108"/>
                  <a:pt x="199" y="108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9" y="105"/>
                  <a:pt x="199" y="104"/>
                  <a:pt x="199" y="103"/>
                </a:cubicBezTo>
                <a:cubicBezTo>
                  <a:pt x="199" y="103"/>
                  <a:pt x="199" y="102"/>
                  <a:pt x="199" y="102"/>
                </a:cubicBezTo>
                <a:close/>
                <a:moveTo>
                  <a:pt x="207" y="103"/>
                </a:moveTo>
                <a:cubicBezTo>
                  <a:pt x="207" y="104"/>
                  <a:pt x="207" y="104"/>
                  <a:pt x="207" y="104"/>
                </a:cubicBezTo>
                <a:cubicBezTo>
                  <a:pt x="207" y="104"/>
                  <a:pt x="207" y="104"/>
                  <a:pt x="207" y="104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103"/>
                  <a:pt x="207" y="103"/>
                  <a:pt x="207" y="103"/>
                </a:cubicBezTo>
                <a:close/>
                <a:moveTo>
                  <a:pt x="200" y="111"/>
                </a:moveTo>
                <a:cubicBezTo>
                  <a:pt x="200" y="110"/>
                  <a:pt x="200" y="109"/>
                  <a:pt x="199" y="109"/>
                </a:cubicBezTo>
                <a:cubicBezTo>
                  <a:pt x="199" y="112"/>
                  <a:pt x="199" y="114"/>
                  <a:pt x="199" y="117"/>
                </a:cubicBezTo>
                <a:cubicBezTo>
                  <a:pt x="199" y="117"/>
                  <a:pt x="199" y="117"/>
                  <a:pt x="199" y="117"/>
                </a:cubicBezTo>
                <a:cubicBezTo>
                  <a:pt x="198" y="118"/>
                  <a:pt x="199" y="120"/>
                  <a:pt x="199" y="120"/>
                </a:cubicBezTo>
                <a:cubicBezTo>
                  <a:pt x="200" y="117"/>
                  <a:pt x="200" y="114"/>
                  <a:pt x="200" y="111"/>
                </a:cubicBezTo>
                <a:close/>
                <a:moveTo>
                  <a:pt x="205" y="114"/>
                </a:moveTo>
                <a:cubicBezTo>
                  <a:pt x="206" y="112"/>
                  <a:pt x="206" y="112"/>
                  <a:pt x="206" y="112"/>
                </a:cubicBezTo>
                <a:cubicBezTo>
                  <a:pt x="205" y="112"/>
                  <a:pt x="205" y="112"/>
                  <a:pt x="205" y="112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3"/>
                  <a:pt x="205" y="113"/>
                </a:cubicBezTo>
                <a:cubicBezTo>
                  <a:pt x="205" y="113"/>
                  <a:pt x="205" y="115"/>
                  <a:pt x="205" y="115"/>
                </a:cubicBezTo>
                <a:cubicBezTo>
                  <a:pt x="205" y="116"/>
                  <a:pt x="205" y="116"/>
                  <a:pt x="205" y="116"/>
                </a:cubicBezTo>
                <a:cubicBezTo>
                  <a:pt x="206" y="115"/>
                  <a:pt x="206" y="114"/>
                  <a:pt x="205" y="114"/>
                </a:cubicBezTo>
                <a:close/>
                <a:moveTo>
                  <a:pt x="204" y="123"/>
                </a:moveTo>
                <a:cubicBezTo>
                  <a:pt x="205" y="121"/>
                  <a:pt x="206" y="118"/>
                  <a:pt x="205" y="116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0"/>
                  <a:pt x="204" y="121"/>
                  <a:pt x="204" y="122"/>
                </a:cubicBezTo>
                <a:cubicBezTo>
                  <a:pt x="203" y="124"/>
                  <a:pt x="203" y="127"/>
                  <a:pt x="202" y="129"/>
                </a:cubicBezTo>
                <a:cubicBezTo>
                  <a:pt x="201" y="130"/>
                  <a:pt x="202" y="133"/>
                  <a:pt x="201" y="133"/>
                </a:cubicBezTo>
                <a:cubicBezTo>
                  <a:pt x="202" y="134"/>
                  <a:pt x="199" y="135"/>
                  <a:pt x="200" y="136"/>
                </a:cubicBezTo>
                <a:cubicBezTo>
                  <a:pt x="201" y="136"/>
                  <a:pt x="201" y="134"/>
                  <a:pt x="201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3"/>
                  <a:pt x="202" y="133"/>
                  <a:pt x="202" y="133"/>
                </a:cubicBezTo>
                <a:cubicBezTo>
                  <a:pt x="202" y="132"/>
                  <a:pt x="202" y="131"/>
                  <a:pt x="203" y="131"/>
                </a:cubicBezTo>
                <a:cubicBezTo>
                  <a:pt x="200" y="130"/>
                  <a:pt x="204" y="129"/>
                  <a:pt x="203" y="127"/>
                </a:cubicBezTo>
                <a:cubicBezTo>
                  <a:pt x="203" y="127"/>
                  <a:pt x="204" y="127"/>
                  <a:pt x="204" y="126"/>
                </a:cubicBezTo>
                <a:cubicBezTo>
                  <a:pt x="202" y="125"/>
                  <a:pt x="205" y="124"/>
                  <a:pt x="204" y="123"/>
                </a:cubicBezTo>
                <a:close/>
                <a:moveTo>
                  <a:pt x="7" y="117"/>
                </a:moveTo>
                <a:cubicBezTo>
                  <a:pt x="7" y="117"/>
                  <a:pt x="6" y="118"/>
                  <a:pt x="6" y="118"/>
                </a:cubicBezTo>
                <a:cubicBezTo>
                  <a:pt x="6" y="117"/>
                  <a:pt x="7" y="117"/>
                  <a:pt x="7" y="117"/>
                </a:cubicBezTo>
                <a:close/>
                <a:moveTo>
                  <a:pt x="210" y="117"/>
                </a:moveTo>
                <a:cubicBezTo>
                  <a:pt x="210" y="117"/>
                  <a:pt x="209" y="117"/>
                  <a:pt x="209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0" y="117"/>
                  <a:pt x="210" y="117"/>
                  <a:pt x="210" y="117"/>
                </a:cubicBezTo>
                <a:close/>
                <a:moveTo>
                  <a:pt x="203" y="118"/>
                </a:moveTo>
                <a:cubicBezTo>
                  <a:pt x="203" y="118"/>
                  <a:pt x="203" y="118"/>
                  <a:pt x="203" y="118"/>
                </a:cubicBezTo>
                <a:cubicBezTo>
                  <a:pt x="203" y="117"/>
                  <a:pt x="203" y="117"/>
                  <a:pt x="203" y="117"/>
                </a:cubicBezTo>
                <a:cubicBezTo>
                  <a:pt x="203" y="118"/>
                  <a:pt x="203" y="118"/>
                  <a:pt x="203" y="118"/>
                </a:cubicBezTo>
                <a:close/>
                <a:moveTo>
                  <a:pt x="6" y="127"/>
                </a:moveTo>
                <a:cubicBezTo>
                  <a:pt x="7" y="127"/>
                  <a:pt x="7" y="127"/>
                  <a:pt x="7" y="127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7"/>
                  <a:pt x="6" y="127"/>
                  <a:pt x="6" y="127"/>
                </a:cubicBezTo>
                <a:close/>
                <a:moveTo>
                  <a:pt x="199" y="126"/>
                </a:moveTo>
                <a:cubicBezTo>
                  <a:pt x="199" y="126"/>
                  <a:pt x="198" y="126"/>
                  <a:pt x="198" y="126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9" y="126"/>
                  <a:pt x="199" y="126"/>
                  <a:pt x="199" y="126"/>
                </a:cubicBezTo>
                <a:close/>
                <a:moveTo>
                  <a:pt x="207" y="127"/>
                </a:moveTo>
                <a:cubicBezTo>
                  <a:pt x="207" y="126"/>
                  <a:pt x="207" y="126"/>
                  <a:pt x="207" y="126"/>
                </a:cubicBezTo>
                <a:cubicBezTo>
                  <a:pt x="207" y="128"/>
                  <a:pt x="207" y="128"/>
                  <a:pt x="207" y="128"/>
                </a:cubicBezTo>
                <a:cubicBezTo>
                  <a:pt x="207" y="128"/>
                  <a:pt x="207" y="127"/>
                  <a:pt x="207" y="127"/>
                </a:cubicBezTo>
                <a:close/>
                <a:moveTo>
                  <a:pt x="6" y="129"/>
                </a:moveTo>
                <a:cubicBezTo>
                  <a:pt x="5" y="128"/>
                  <a:pt x="5" y="128"/>
                  <a:pt x="5" y="128"/>
                </a:cubicBezTo>
                <a:cubicBezTo>
                  <a:pt x="5" y="129"/>
                  <a:pt x="5" y="129"/>
                  <a:pt x="6" y="129"/>
                </a:cubicBezTo>
                <a:cubicBezTo>
                  <a:pt x="6" y="129"/>
                  <a:pt x="6" y="129"/>
                  <a:pt x="6" y="129"/>
                </a:cubicBezTo>
                <a:close/>
                <a:moveTo>
                  <a:pt x="0" y="130"/>
                </a:moveTo>
                <a:cubicBezTo>
                  <a:pt x="1" y="130"/>
                  <a:pt x="1" y="130"/>
                  <a:pt x="1" y="130"/>
                </a:cubicBezTo>
                <a:cubicBezTo>
                  <a:pt x="1" y="131"/>
                  <a:pt x="1" y="131"/>
                  <a:pt x="1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0"/>
                  <a:pt x="0" y="130"/>
                  <a:pt x="0" y="130"/>
                </a:cubicBezTo>
                <a:close/>
                <a:moveTo>
                  <a:pt x="3" y="131"/>
                </a:moveTo>
                <a:cubicBezTo>
                  <a:pt x="3" y="132"/>
                  <a:pt x="3" y="132"/>
                  <a:pt x="3" y="132"/>
                </a:cubicBezTo>
                <a:cubicBezTo>
                  <a:pt x="3" y="131"/>
                  <a:pt x="3" y="131"/>
                  <a:pt x="3" y="131"/>
                </a:cubicBezTo>
                <a:close/>
                <a:moveTo>
                  <a:pt x="1" y="134"/>
                </a:moveTo>
                <a:cubicBezTo>
                  <a:pt x="0" y="132"/>
                  <a:pt x="0" y="132"/>
                  <a:pt x="0" y="132"/>
                </a:cubicBezTo>
                <a:cubicBezTo>
                  <a:pt x="1" y="132"/>
                  <a:pt x="1" y="133"/>
                  <a:pt x="1" y="134"/>
                </a:cubicBezTo>
                <a:close/>
                <a:moveTo>
                  <a:pt x="2" y="136"/>
                </a:moveTo>
                <a:cubicBezTo>
                  <a:pt x="1" y="136"/>
                  <a:pt x="2" y="134"/>
                  <a:pt x="2" y="133"/>
                </a:cubicBezTo>
                <a:cubicBezTo>
                  <a:pt x="3" y="134"/>
                  <a:pt x="2" y="135"/>
                  <a:pt x="2" y="136"/>
                </a:cubicBezTo>
                <a:close/>
                <a:moveTo>
                  <a:pt x="200" y="137"/>
                </a:moveTo>
                <a:cubicBezTo>
                  <a:pt x="200" y="137"/>
                  <a:pt x="200" y="137"/>
                  <a:pt x="199" y="137"/>
                </a:cubicBezTo>
                <a:cubicBezTo>
                  <a:pt x="199" y="138"/>
                  <a:pt x="199" y="138"/>
                  <a:pt x="199" y="138"/>
                </a:cubicBezTo>
                <a:cubicBezTo>
                  <a:pt x="197" y="139"/>
                  <a:pt x="199" y="141"/>
                  <a:pt x="197" y="141"/>
                </a:cubicBezTo>
                <a:cubicBezTo>
                  <a:pt x="197" y="142"/>
                  <a:pt x="197" y="142"/>
                  <a:pt x="197" y="142"/>
                </a:cubicBezTo>
                <a:cubicBezTo>
                  <a:pt x="196" y="142"/>
                  <a:pt x="196" y="144"/>
                  <a:pt x="195" y="145"/>
                </a:cubicBezTo>
                <a:cubicBezTo>
                  <a:pt x="195" y="145"/>
                  <a:pt x="196" y="145"/>
                  <a:pt x="197" y="145"/>
                </a:cubicBezTo>
                <a:cubicBezTo>
                  <a:pt x="198" y="143"/>
                  <a:pt x="198" y="141"/>
                  <a:pt x="200" y="139"/>
                </a:cubicBezTo>
                <a:cubicBezTo>
                  <a:pt x="199" y="138"/>
                  <a:pt x="200" y="138"/>
                  <a:pt x="200" y="137"/>
                </a:cubicBezTo>
                <a:close/>
                <a:moveTo>
                  <a:pt x="227" y="142"/>
                </a:moveTo>
                <a:cubicBezTo>
                  <a:pt x="225" y="146"/>
                  <a:pt x="225" y="146"/>
                  <a:pt x="225" y="146"/>
                </a:cubicBezTo>
                <a:cubicBezTo>
                  <a:pt x="227" y="142"/>
                  <a:pt x="227" y="142"/>
                  <a:pt x="227" y="142"/>
                </a:cubicBezTo>
                <a:close/>
                <a:moveTo>
                  <a:pt x="53" y="149"/>
                </a:moveTo>
                <a:cubicBezTo>
                  <a:pt x="53" y="148"/>
                  <a:pt x="53" y="146"/>
                  <a:pt x="52" y="146"/>
                </a:cubicBezTo>
                <a:cubicBezTo>
                  <a:pt x="53" y="149"/>
                  <a:pt x="53" y="149"/>
                  <a:pt x="53" y="149"/>
                </a:cubicBezTo>
                <a:cubicBezTo>
                  <a:pt x="53" y="149"/>
                  <a:pt x="53" y="149"/>
                  <a:pt x="53" y="149"/>
                </a:cubicBezTo>
                <a:close/>
                <a:moveTo>
                  <a:pt x="194" y="148"/>
                </a:moveTo>
                <a:cubicBezTo>
                  <a:pt x="194" y="148"/>
                  <a:pt x="195" y="147"/>
                  <a:pt x="195" y="146"/>
                </a:cubicBezTo>
                <a:cubicBezTo>
                  <a:pt x="193" y="148"/>
                  <a:pt x="193" y="148"/>
                  <a:pt x="193" y="148"/>
                </a:cubicBezTo>
                <a:cubicBezTo>
                  <a:pt x="194" y="148"/>
                  <a:pt x="194" y="148"/>
                  <a:pt x="194" y="148"/>
                </a:cubicBezTo>
                <a:close/>
                <a:moveTo>
                  <a:pt x="196" y="146"/>
                </a:moveTo>
                <a:cubicBezTo>
                  <a:pt x="196" y="146"/>
                  <a:pt x="195" y="147"/>
                  <a:pt x="195" y="147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5" y="147"/>
                  <a:pt x="196" y="147"/>
                  <a:pt x="196" y="146"/>
                </a:cubicBezTo>
                <a:close/>
                <a:moveTo>
                  <a:pt x="8" y="150"/>
                </a:moveTo>
                <a:cubicBezTo>
                  <a:pt x="8" y="149"/>
                  <a:pt x="7" y="148"/>
                  <a:pt x="6" y="147"/>
                </a:cubicBezTo>
                <a:cubicBezTo>
                  <a:pt x="7" y="148"/>
                  <a:pt x="4" y="149"/>
                  <a:pt x="5" y="150"/>
                </a:cubicBezTo>
                <a:cubicBezTo>
                  <a:pt x="5" y="150"/>
                  <a:pt x="6" y="149"/>
                  <a:pt x="6" y="149"/>
                </a:cubicBezTo>
                <a:cubicBezTo>
                  <a:pt x="8" y="150"/>
                  <a:pt x="8" y="150"/>
                  <a:pt x="8" y="150"/>
                </a:cubicBezTo>
                <a:close/>
                <a:moveTo>
                  <a:pt x="193" y="152"/>
                </a:moveTo>
                <a:cubicBezTo>
                  <a:pt x="194" y="151"/>
                  <a:pt x="194" y="151"/>
                  <a:pt x="194" y="151"/>
                </a:cubicBezTo>
                <a:cubicBezTo>
                  <a:pt x="195" y="148"/>
                  <a:pt x="195" y="148"/>
                  <a:pt x="195" y="148"/>
                </a:cubicBezTo>
                <a:cubicBezTo>
                  <a:pt x="193" y="152"/>
                  <a:pt x="193" y="152"/>
                  <a:pt x="193" y="152"/>
                </a:cubicBezTo>
                <a:close/>
                <a:moveTo>
                  <a:pt x="4" y="149"/>
                </a:moveTo>
                <a:cubicBezTo>
                  <a:pt x="4" y="149"/>
                  <a:pt x="3" y="149"/>
                  <a:pt x="3" y="149"/>
                </a:cubicBezTo>
                <a:cubicBezTo>
                  <a:pt x="3" y="149"/>
                  <a:pt x="3" y="149"/>
                  <a:pt x="3" y="149"/>
                </a:cubicBezTo>
                <a:cubicBezTo>
                  <a:pt x="3" y="149"/>
                  <a:pt x="3" y="150"/>
                  <a:pt x="4" y="149"/>
                </a:cubicBezTo>
                <a:cubicBezTo>
                  <a:pt x="4" y="149"/>
                  <a:pt x="4" y="149"/>
                  <a:pt x="4" y="149"/>
                </a:cubicBezTo>
                <a:close/>
                <a:moveTo>
                  <a:pt x="12" y="150"/>
                </a:moveTo>
                <a:cubicBezTo>
                  <a:pt x="11" y="149"/>
                  <a:pt x="11" y="149"/>
                  <a:pt x="10" y="149"/>
                </a:cubicBezTo>
                <a:cubicBezTo>
                  <a:pt x="11" y="150"/>
                  <a:pt x="11" y="150"/>
                  <a:pt x="11" y="150"/>
                </a:cubicBezTo>
                <a:cubicBezTo>
                  <a:pt x="10" y="150"/>
                  <a:pt x="10" y="150"/>
                  <a:pt x="10" y="150"/>
                </a:cubicBezTo>
                <a:cubicBezTo>
                  <a:pt x="10" y="151"/>
                  <a:pt x="11" y="150"/>
                  <a:pt x="11" y="151"/>
                </a:cubicBezTo>
                <a:cubicBezTo>
                  <a:pt x="11" y="151"/>
                  <a:pt x="12" y="150"/>
                  <a:pt x="12" y="150"/>
                </a:cubicBezTo>
                <a:close/>
                <a:moveTo>
                  <a:pt x="192" y="150"/>
                </a:moveTo>
                <a:cubicBezTo>
                  <a:pt x="192" y="150"/>
                  <a:pt x="191" y="151"/>
                  <a:pt x="192" y="152"/>
                </a:cubicBezTo>
                <a:cubicBezTo>
                  <a:pt x="192" y="151"/>
                  <a:pt x="192" y="151"/>
                  <a:pt x="192" y="150"/>
                </a:cubicBezTo>
                <a:close/>
                <a:moveTo>
                  <a:pt x="188" y="157"/>
                </a:moveTo>
                <a:cubicBezTo>
                  <a:pt x="189" y="156"/>
                  <a:pt x="190" y="154"/>
                  <a:pt x="191" y="152"/>
                </a:cubicBezTo>
                <a:cubicBezTo>
                  <a:pt x="190" y="154"/>
                  <a:pt x="188" y="155"/>
                  <a:pt x="188" y="157"/>
                </a:cubicBezTo>
                <a:close/>
                <a:moveTo>
                  <a:pt x="192" y="155"/>
                </a:moveTo>
                <a:cubicBezTo>
                  <a:pt x="193" y="153"/>
                  <a:pt x="193" y="153"/>
                  <a:pt x="193" y="153"/>
                </a:cubicBezTo>
                <a:cubicBezTo>
                  <a:pt x="192" y="153"/>
                  <a:pt x="191" y="154"/>
                  <a:pt x="192" y="155"/>
                </a:cubicBezTo>
                <a:close/>
                <a:moveTo>
                  <a:pt x="178" y="154"/>
                </a:moveTo>
                <a:cubicBezTo>
                  <a:pt x="178" y="154"/>
                  <a:pt x="178" y="153"/>
                  <a:pt x="177" y="153"/>
                </a:cubicBezTo>
                <a:cubicBezTo>
                  <a:pt x="177" y="154"/>
                  <a:pt x="176" y="155"/>
                  <a:pt x="175" y="156"/>
                </a:cubicBezTo>
                <a:cubicBezTo>
                  <a:pt x="174" y="157"/>
                  <a:pt x="173" y="157"/>
                  <a:pt x="173" y="158"/>
                </a:cubicBezTo>
                <a:cubicBezTo>
                  <a:pt x="172" y="159"/>
                  <a:pt x="172" y="161"/>
                  <a:pt x="171" y="160"/>
                </a:cubicBezTo>
                <a:cubicBezTo>
                  <a:pt x="171" y="160"/>
                  <a:pt x="171" y="160"/>
                  <a:pt x="171" y="160"/>
                </a:cubicBezTo>
                <a:cubicBezTo>
                  <a:pt x="171" y="160"/>
                  <a:pt x="171" y="161"/>
                  <a:pt x="170" y="161"/>
                </a:cubicBezTo>
                <a:cubicBezTo>
                  <a:pt x="166" y="166"/>
                  <a:pt x="160" y="169"/>
                  <a:pt x="155" y="173"/>
                </a:cubicBezTo>
                <a:cubicBezTo>
                  <a:pt x="155" y="173"/>
                  <a:pt x="155" y="173"/>
                  <a:pt x="155" y="173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3" y="174"/>
                  <a:pt x="153" y="174"/>
                  <a:pt x="153" y="174"/>
                </a:cubicBezTo>
                <a:cubicBezTo>
                  <a:pt x="152" y="174"/>
                  <a:pt x="150" y="175"/>
                  <a:pt x="151" y="176"/>
                </a:cubicBezTo>
                <a:cubicBezTo>
                  <a:pt x="161" y="170"/>
                  <a:pt x="170" y="164"/>
                  <a:pt x="178" y="154"/>
                </a:cubicBezTo>
                <a:close/>
                <a:moveTo>
                  <a:pt x="222" y="153"/>
                </a:moveTo>
                <a:cubicBezTo>
                  <a:pt x="221" y="157"/>
                  <a:pt x="221" y="157"/>
                  <a:pt x="221" y="157"/>
                </a:cubicBezTo>
                <a:cubicBezTo>
                  <a:pt x="222" y="153"/>
                  <a:pt x="222" y="153"/>
                  <a:pt x="222" y="153"/>
                </a:cubicBezTo>
                <a:close/>
                <a:moveTo>
                  <a:pt x="196" y="160"/>
                </a:moveTo>
                <a:cubicBezTo>
                  <a:pt x="197" y="158"/>
                  <a:pt x="198" y="156"/>
                  <a:pt x="199" y="154"/>
                </a:cubicBezTo>
                <a:cubicBezTo>
                  <a:pt x="196" y="159"/>
                  <a:pt x="192" y="164"/>
                  <a:pt x="188" y="169"/>
                </a:cubicBezTo>
                <a:cubicBezTo>
                  <a:pt x="189" y="169"/>
                  <a:pt x="190" y="169"/>
                  <a:pt x="190" y="167"/>
                </a:cubicBezTo>
                <a:cubicBezTo>
                  <a:pt x="190" y="167"/>
                  <a:pt x="190" y="168"/>
                  <a:pt x="191" y="168"/>
                </a:cubicBezTo>
                <a:cubicBezTo>
                  <a:pt x="191" y="166"/>
                  <a:pt x="191" y="166"/>
                  <a:pt x="191" y="166"/>
                </a:cubicBezTo>
                <a:cubicBezTo>
                  <a:pt x="192" y="165"/>
                  <a:pt x="192" y="164"/>
                  <a:pt x="194" y="164"/>
                </a:cubicBezTo>
                <a:cubicBezTo>
                  <a:pt x="194" y="164"/>
                  <a:pt x="193" y="163"/>
                  <a:pt x="194" y="163"/>
                </a:cubicBezTo>
                <a:cubicBezTo>
                  <a:pt x="194" y="163"/>
                  <a:pt x="194" y="163"/>
                  <a:pt x="194" y="163"/>
                </a:cubicBezTo>
                <a:cubicBezTo>
                  <a:pt x="194" y="162"/>
                  <a:pt x="195" y="161"/>
                  <a:pt x="196" y="160"/>
                </a:cubicBezTo>
                <a:close/>
                <a:moveTo>
                  <a:pt x="184" y="156"/>
                </a:moveTo>
                <a:cubicBezTo>
                  <a:pt x="183" y="156"/>
                  <a:pt x="183" y="157"/>
                  <a:pt x="183" y="157"/>
                </a:cubicBezTo>
                <a:cubicBezTo>
                  <a:pt x="183" y="157"/>
                  <a:pt x="184" y="157"/>
                  <a:pt x="184" y="156"/>
                </a:cubicBezTo>
                <a:close/>
                <a:moveTo>
                  <a:pt x="14" y="157"/>
                </a:moveTo>
                <a:cubicBezTo>
                  <a:pt x="14" y="158"/>
                  <a:pt x="14" y="158"/>
                  <a:pt x="14" y="15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14" y="157"/>
                  <a:pt x="14" y="157"/>
                  <a:pt x="14" y="157"/>
                </a:cubicBezTo>
                <a:close/>
                <a:moveTo>
                  <a:pt x="187" y="157"/>
                </a:moveTo>
                <a:cubicBezTo>
                  <a:pt x="187" y="157"/>
                  <a:pt x="187" y="157"/>
                  <a:pt x="187" y="157"/>
                </a:cubicBezTo>
                <a:cubicBezTo>
                  <a:pt x="184" y="162"/>
                  <a:pt x="180" y="165"/>
                  <a:pt x="177" y="168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1" y="165"/>
                  <a:pt x="184" y="161"/>
                  <a:pt x="187" y="157"/>
                </a:cubicBezTo>
                <a:close/>
                <a:moveTo>
                  <a:pt x="190" y="158"/>
                </a:moveTo>
                <a:cubicBezTo>
                  <a:pt x="190" y="157"/>
                  <a:pt x="190" y="157"/>
                  <a:pt x="190" y="157"/>
                </a:cubicBezTo>
                <a:cubicBezTo>
                  <a:pt x="190" y="158"/>
                  <a:pt x="189" y="158"/>
                  <a:pt x="189" y="158"/>
                </a:cubicBezTo>
                <a:cubicBezTo>
                  <a:pt x="189" y="158"/>
                  <a:pt x="190" y="158"/>
                  <a:pt x="190" y="158"/>
                </a:cubicBezTo>
                <a:close/>
                <a:moveTo>
                  <a:pt x="17" y="159"/>
                </a:moveTo>
                <a:cubicBezTo>
                  <a:pt x="17" y="160"/>
                  <a:pt x="17" y="160"/>
                  <a:pt x="17" y="160"/>
                </a:cubicBezTo>
                <a:cubicBezTo>
                  <a:pt x="17" y="160"/>
                  <a:pt x="17" y="160"/>
                  <a:pt x="17" y="160"/>
                </a:cubicBezTo>
                <a:cubicBezTo>
                  <a:pt x="17" y="159"/>
                  <a:pt x="17" y="159"/>
                  <a:pt x="17" y="159"/>
                </a:cubicBezTo>
                <a:cubicBezTo>
                  <a:pt x="17" y="159"/>
                  <a:pt x="17" y="159"/>
                  <a:pt x="17" y="159"/>
                </a:cubicBezTo>
                <a:close/>
                <a:moveTo>
                  <a:pt x="188" y="160"/>
                </a:moveTo>
                <a:cubicBezTo>
                  <a:pt x="188" y="160"/>
                  <a:pt x="188" y="160"/>
                  <a:pt x="188" y="160"/>
                </a:cubicBezTo>
                <a:cubicBezTo>
                  <a:pt x="188" y="160"/>
                  <a:pt x="188" y="160"/>
                  <a:pt x="188" y="160"/>
                </a:cubicBezTo>
                <a:close/>
                <a:moveTo>
                  <a:pt x="219" y="160"/>
                </a:moveTo>
                <a:cubicBezTo>
                  <a:pt x="218" y="161"/>
                  <a:pt x="218" y="161"/>
                  <a:pt x="218" y="161"/>
                </a:cubicBezTo>
                <a:cubicBezTo>
                  <a:pt x="219" y="160"/>
                  <a:pt x="219" y="160"/>
                  <a:pt x="219" y="160"/>
                </a:cubicBezTo>
                <a:close/>
                <a:moveTo>
                  <a:pt x="75" y="160"/>
                </a:move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5" y="160"/>
                  <a:pt x="75" y="160"/>
                </a:cubicBezTo>
                <a:close/>
                <a:moveTo>
                  <a:pt x="70" y="162"/>
                </a:moveTo>
                <a:cubicBezTo>
                  <a:pt x="70" y="162"/>
                  <a:pt x="70" y="161"/>
                  <a:pt x="70" y="161"/>
                </a:cubicBezTo>
                <a:cubicBezTo>
                  <a:pt x="69" y="161"/>
                  <a:pt x="70" y="162"/>
                  <a:pt x="70" y="162"/>
                </a:cubicBezTo>
                <a:cubicBezTo>
                  <a:pt x="70" y="162"/>
                  <a:pt x="70" y="162"/>
                  <a:pt x="70" y="162"/>
                </a:cubicBezTo>
                <a:close/>
                <a:moveTo>
                  <a:pt x="187" y="162"/>
                </a:moveTo>
                <a:cubicBezTo>
                  <a:pt x="186" y="162"/>
                  <a:pt x="186" y="162"/>
                  <a:pt x="186" y="163"/>
                </a:cubicBezTo>
                <a:cubicBezTo>
                  <a:pt x="187" y="163"/>
                  <a:pt x="187" y="163"/>
                  <a:pt x="187" y="163"/>
                </a:cubicBezTo>
                <a:cubicBezTo>
                  <a:pt x="187" y="162"/>
                  <a:pt x="187" y="162"/>
                  <a:pt x="187" y="162"/>
                </a:cubicBezTo>
                <a:close/>
                <a:moveTo>
                  <a:pt x="71" y="163"/>
                </a:moveTo>
                <a:cubicBezTo>
                  <a:pt x="71" y="163"/>
                  <a:pt x="71" y="163"/>
                  <a:pt x="71" y="163"/>
                </a:cubicBezTo>
                <a:cubicBezTo>
                  <a:pt x="72" y="162"/>
                  <a:pt x="72" y="162"/>
                  <a:pt x="72" y="162"/>
                </a:cubicBezTo>
                <a:cubicBezTo>
                  <a:pt x="71" y="163"/>
                  <a:pt x="71" y="163"/>
                  <a:pt x="71" y="163"/>
                </a:cubicBezTo>
                <a:close/>
                <a:moveTo>
                  <a:pt x="69" y="163"/>
                </a:moveTo>
                <a:cubicBezTo>
                  <a:pt x="70" y="163"/>
                  <a:pt x="70" y="163"/>
                  <a:pt x="70" y="163"/>
                </a:cubicBezTo>
                <a:cubicBezTo>
                  <a:pt x="69" y="163"/>
                  <a:pt x="69" y="163"/>
                  <a:pt x="69" y="163"/>
                </a:cubicBezTo>
                <a:close/>
                <a:moveTo>
                  <a:pt x="73" y="170"/>
                </a:moveTo>
                <a:cubicBezTo>
                  <a:pt x="72" y="169"/>
                  <a:pt x="73" y="167"/>
                  <a:pt x="72" y="165"/>
                </a:cubicBezTo>
                <a:cubicBezTo>
                  <a:pt x="71" y="165"/>
                  <a:pt x="71" y="166"/>
                  <a:pt x="70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2" y="167"/>
                  <a:pt x="72" y="167"/>
                  <a:pt x="72" y="168"/>
                </a:cubicBezTo>
                <a:cubicBezTo>
                  <a:pt x="72" y="168"/>
                  <a:pt x="72" y="168"/>
                  <a:pt x="71" y="168"/>
                </a:cubicBezTo>
                <a:cubicBezTo>
                  <a:pt x="71" y="168"/>
                  <a:pt x="71" y="168"/>
                  <a:pt x="71" y="167"/>
                </a:cubicBezTo>
                <a:cubicBezTo>
                  <a:pt x="69" y="167"/>
                  <a:pt x="69" y="167"/>
                  <a:pt x="69" y="167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0" y="168"/>
                  <a:pt x="70" y="168"/>
                  <a:pt x="70" y="168"/>
                </a:cubicBezTo>
                <a:cubicBezTo>
                  <a:pt x="71" y="168"/>
                  <a:pt x="71" y="168"/>
                  <a:pt x="71" y="168"/>
                </a:cubicBezTo>
                <a:cubicBezTo>
                  <a:pt x="73" y="169"/>
                  <a:pt x="71" y="170"/>
                  <a:pt x="72" y="170"/>
                </a:cubicBezTo>
                <a:cubicBezTo>
                  <a:pt x="72" y="169"/>
                  <a:pt x="72" y="169"/>
                  <a:pt x="72" y="169"/>
                </a:cubicBezTo>
                <a:cubicBezTo>
                  <a:pt x="73" y="170"/>
                  <a:pt x="73" y="170"/>
                  <a:pt x="73" y="170"/>
                </a:cubicBezTo>
                <a:close/>
                <a:moveTo>
                  <a:pt x="88" y="167"/>
                </a:moveTo>
                <a:cubicBezTo>
                  <a:pt x="87" y="166"/>
                  <a:pt x="86" y="166"/>
                  <a:pt x="86" y="166"/>
                </a:cubicBezTo>
                <a:cubicBezTo>
                  <a:pt x="87" y="167"/>
                  <a:pt x="87" y="167"/>
                  <a:pt x="87" y="167"/>
                </a:cubicBezTo>
                <a:cubicBezTo>
                  <a:pt x="87" y="167"/>
                  <a:pt x="88" y="167"/>
                  <a:pt x="88" y="167"/>
                </a:cubicBezTo>
                <a:close/>
                <a:moveTo>
                  <a:pt x="69" y="166"/>
                </a:moveTo>
                <a:cubicBezTo>
                  <a:pt x="69" y="166"/>
                  <a:pt x="69" y="166"/>
                  <a:pt x="69" y="166"/>
                </a:cubicBezTo>
                <a:cubicBezTo>
                  <a:pt x="68" y="168"/>
                  <a:pt x="68" y="168"/>
                  <a:pt x="68" y="168"/>
                </a:cubicBezTo>
                <a:cubicBezTo>
                  <a:pt x="69" y="168"/>
                  <a:pt x="69" y="167"/>
                  <a:pt x="69" y="166"/>
                </a:cubicBezTo>
                <a:close/>
                <a:moveTo>
                  <a:pt x="74" y="169"/>
                </a:move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ubicBezTo>
                  <a:pt x="74" y="169"/>
                  <a:pt x="74" y="169"/>
                  <a:pt x="74" y="169"/>
                </a:cubicBezTo>
                <a:close/>
                <a:moveTo>
                  <a:pt x="177" y="169"/>
                </a:moveTo>
                <a:cubicBezTo>
                  <a:pt x="176" y="169"/>
                  <a:pt x="176" y="169"/>
                  <a:pt x="176" y="169"/>
                </a:cubicBezTo>
                <a:cubicBezTo>
                  <a:pt x="175" y="170"/>
                  <a:pt x="173" y="171"/>
                  <a:pt x="173" y="172"/>
                </a:cubicBezTo>
                <a:cubicBezTo>
                  <a:pt x="174" y="171"/>
                  <a:pt x="176" y="170"/>
                  <a:pt x="177" y="169"/>
                </a:cubicBezTo>
                <a:close/>
                <a:moveTo>
                  <a:pt x="75" y="170"/>
                </a:move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0"/>
                  <a:pt x="75" y="170"/>
                </a:cubicBezTo>
                <a:cubicBezTo>
                  <a:pt x="75" y="170"/>
                  <a:pt x="75" y="171"/>
                  <a:pt x="75" y="170"/>
                </a:cubicBezTo>
                <a:close/>
                <a:moveTo>
                  <a:pt x="186" y="172"/>
                </a:moveTo>
                <a:cubicBezTo>
                  <a:pt x="186" y="171"/>
                  <a:pt x="186" y="171"/>
                  <a:pt x="186" y="171"/>
                </a:cubicBezTo>
                <a:cubicBezTo>
                  <a:pt x="185" y="172"/>
                  <a:pt x="183" y="173"/>
                  <a:pt x="183" y="174"/>
                </a:cubicBezTo>
                <a:cubicBezTo>
                  <a:pt x="183" y="174"/>
                  <a:pt x="183" y="174"/>
                  <a:pt x="183" y="174"/>
                </a:cubicBezTo>
                <a:cubicBezTo>
                  <a:pt x="184" y="173"/>
                  <a:pt x="185" y="172"/>
                  <a:pt x="186" y="172"/>
                </a:cubicBezTo>
                <a:close/>
                <a:moveTo>
                  <a:pt x="172" y="173"/>
                </a:moveTo>
                <a:cubicBezTo>
                  <a:pt x="172" y="173"/>
                  <a:pt x="172" y="173"/>
                  <a:pt x="172" y="172"/>
                </a:cubicBezTo>
                <a:cubicBezTo>
                  <a:pt x="171" y="173"/>
                  <a:pt x="171" y="173"/>
                  <a:pt x="171" y="173"/>
                </a:cubicBezTo>
                <a:cubicBezTo>
                  <a:pt x="172" y="173"/>
                  <a:pt x="172" y="173"/>
                  <a:pt x="172" y="173"/>
                </a:cubicBezTo>
                <a:close/>
                <a:moveTo>
                  <a:pt x="76" y="173"/>
                </a:moveTo>
                <a:cubicBezTo>
                  <a:pt x="77" y="173"/>
                  <a:pt x="77" y="173"/>
                  <a:pt x="77" y="173"/>
                </a:cubicBezTo>
                <a:cubicBezTo>
                  <a:pt x="76" y="173"/>
                  <a:pt x="76" y="173"/>
                  <a:pt x="76" y="173"/>
                </a:cubicBezTo>
                <a:close/>
                <a:moveTo>
                  <a:pt x="169" y="175"/>
                </a:moveTo>
                <a:cubicBezTo>
                  <a:pt x="170" y="175"/>
                  <a:pt x="171" y="174"/>
                  <a:pt x="171" y="174"/>
                </a:cubicBezTo>
                <a:cubicBezTo>
                  <a:pt x="170" y="174"/>
                  <a:pt x="169" y="174"/>
                  <a:pt x="169" y="175"/>
                </a:cubicBezTo>
                <a:cubicBezTo>
                  <a:pt x="169" y="175"/>
                  <a:pt x="169" y="175"/>
                  <a:pt x="169" y="175"/>
                </a:cubicBezTo>
                <a:close/>
                <a:moveTo>
                  <a:pt x="21" y="175"/>
                </a:moveTo>
                <a:cubicBezTo>
                  <a:pt x="21" y="175"/>
                  <a:pt x="21" y="175"/>
                  <a:pt x="21" y="175"/>
                </a:cubicBezTo>
                <a:cubicBezTo>
                  <a:pt x="21" y="175"/>
                  <a:pt x="21" y="175"/>
                  <a:pt x="21" y="175"/>
                </a:cubicBezTo>
                <a:close/>
                <a:moveTo>
                  <a:pt x="183" y="175"/>
                </a:moveTo>
                <a:cubicBezTo>
                  <a:pt x="183" y="175"/>
                  <a:pt x="183" y="175"/>
                  <a:pt x="183" y="175"/>
                </a:cubicBezTo>
                <a:cubicBezTo>
                  <a:pt x="182" y="175"/>
                  <a:pt x="182" y="175"/>
                  <a:pt x="182" y="175"/>
                </a:cubicBezTo>
                <a:cubicBezTo>
                  <a:pt x="182" y="175"/>
                  <a:pt x="182" y="176"/>
                  <a:pt x="183" y="175"/>
                </a:cubicBezTo>
                <a:close/>
                <a:moveTo>
                  <a:pt x="23" y="176"/>
                </a:moveTo>
                <a:cubicBezTo>
                  <a:pt x="23" y="176"/>
                  <a:pt x="23" y="175"/>
                  <a:pt x="22" y="175"/>
                </a:cubicBezTo>
                <a:cubicBezTo>
                  <a:pt x="22" y="176"/>
                  <a:pt x="22" y="176"/>
                  <a:pt x="21" y="177"/>
                </a:cubicBezTo>
                <a:cubicBezTo>
                  <a:pt x="22" y="177"/>
                  <a:pt x="22" y="176"/>
                  <a:pt x="23" y="176"/>
                </a:cubicBezTo>
                <a:close/>
                <a:moveTo>
                  <a:pt x="150" y="176"/>
                </a:moveTo>
                <a:cubicBezTo>
                  <a:pt x="150" y="176"/>
                  <a:pt x="150" y="175"/>
                  <a:pt x="149" y="175"/>
                </a:cubicBezTo>
                <a:cubicBezTo>
                  <a:pt x="149" y="177"/>
                  <a:pt x="149" y="177"/>
                  <a:pt x="149" y="177"/>
                </a:cubicBezTo>
                <a:cubicBezTo>
                  <a:pt x="150" y="176"/>
                  <a:pt x="150" y="176"/>
                  <a:pt x="150" y="176"/>
                </a:cubicBezTo>
                <a:close/>
                <a:moveTo>
                  <a:pt x="169" y="175"/>
                </a:moveTo>
                <a:cubicBezTo>
                  <a:pt x="168" y="175"/>
                  <a:pt x="168" y="175"/>
                  <a:pt x="168" y="175"/>
                </a:cubicBezTo>
                <a:cubicBezTo>
                  <a:pt x="165" y="178"/>
                  <a:pt x="162" y="180"/>
                  <a:pt x="158" y="181"/>
                </a:cubicBezTo>
                <a:cubicBezTo>
                  <a:pt x="162" y="180"/>
                  <a:pt x="166" y="178"/>
                  <a:pt x="169" y="175"/>
                </a:cubicBezTo>
                <a:close/>
                <a:moveTo>
                  <a:pt x="179" y="177"/>
                </a:moveTo>
                <a:cubicBezTo>
                  <a:pt x="180" y="177"/>
                  <a:pt x="180" y="176"/>
                  <a:pt x="180" y="176"/>
                </a:cubicBezTo>
                <a:cubicBezTo>
                  <a:pt x="179" y="177"/>
                  <a:pt x="179" y="177"/>
                  <a:pt x="179" y="177"/>
                </a:cubicBezTo>
                <a:cubicBezTo>
                  <a:pt x="180" y="177"/>
                  <a:pt x="180" y="177"/>
                  <a:pt x="180" y="177"/>
                </a:cubicBezTo>
                <a:cubicBezTo>
                  <a:pt x="181" y="177"/>
                  <a:pt x="182" y="177"/>
                  <a:pt x="182" y="176"/>
                </a:cubicBezTo>
                <a:cubicBezTo>
                  <a:pt x="181" y="176"/>
                  <a:pt x="180" y="177"/>
                  <a:pt x="179" y="177"/>
                </a:cubicBezTo>
                <a:close/>
                <a:moveTo>
                  <a:pt x="184" y="176"/>
                </a:moveTo>
                <a:cubicBezTo>
                  <a:pt x="182" y="177"/>
                  <a:pt x="182" y="177"/>
                  <a:pt x="182" y="177"/>
                </a:cubicBezTo>
                <a:cubicBezTo>
                  <a:pt x="184" y="176"/>
                  <a:pt x="184" y="176"/>
                  <a:pt x="184" y="176"/>
                </a:cubicBezTo>
                <a:close/>
                <a:moveTo>
                  <a:pt x="14" y="177"/>
                </a:moveTo>
                <a:cubicBezTo>
                  <a:pt x="14" y="177"/>
                  <a:pt x="13" y="177"/>
                  <a:pt x="13" y="177"/>
                </a:cubicBezTo>
                <a:cubicBezTo>
                  <a:pt x="13" y="178"/>
                  <a:pt x="12" y="178"/>
                  <a:pt x="13" y="178"/>
                </a:cubicBezTo>
                <a:cubicBezTo>
                  <a:pt x="14" y="178"/>
                  <a:pt x="14" y="177"/>
                  <a:pt x="14" y="177"/>
                </a:cubicBezTo>
                <a:close/>
                <a:moveTo>
                  <a:pt x="147" y="177"/>
                </a:moveTo>
                <a:cubicBezTo>
                  <a:pt x="146" y="176"/>
                  <a:pt x="146" y="179"/>
                  <a:pt x="146" y="178"/>
                </a:cubicBezTo>
                <a:cubicBezTo>
                  <a:pt x="146" y="178"/>
                  <a:pt x="147" y="178"/>
                  <a:pt x="147" y="177"/>
                </a:cubicBezTo>
                <a:close/>
                <a:moveTo>
                  <a:pt x="23" y="179"/>
                </a:moveTo>
                <a:cubicBezTo>
                  <a:pt x="23" y="178"/>
                  <a:pt x="23" y="178"/>
                  <a:pt x="23" y="177"/>
                </a:cubicBezTo>
                <a:cubicBezTo>
                  <a:pt x="21" y="178"/>
                  <a:pt x="23" y="178"/>
                  <a:pt x="23" y="179"/>
                </a:cubicBezTo>
                <a:cubicBezTo>
                  <a:pt x="23" y="179"/>
                  <a:pt x="23" y="179"/>
                  <a:pt x="23" y="179"/>
                </a:cubicBezTo>
                <a:close/>
                <a:moveTo>
                  <a:pt x="140" y="177"/>
                </a:moveTo>
                <a:cubicBezTo>
                  <a:pt x="139" y="177"/>
                  <a:pt x="139" y="177"/>
                  <a:pt x="139" y="17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39" y="178"/>
                  <a:pt x="140" y="177"/>
                  <a:pt x="140" y="177"/>
                </a:cubicBezTo>
                <a:close/>
                <a:moveTo>
                  <a:pt x="144" y="179"/>
                </a:moveTo>
                <a:cubicBezTo>
                  <a:pt x="144" y="179"/>
                  <a:pt x="145" y="178"/>
                  <a:pt x="145" y="178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4" y="179"/>
                  <a:pt x="144" y="179"/>
                  <a:pt x="144" y="179"/>
                </a:cubicBezTo>
                <a:close/>
                <a:moveTo>
                  <a:pt x="10" y="178"/>
                </a:moveTo>
                <a:cubicBezTo>
                  <a:pt x="9" y="178"/>
                  <a:pt x="9" y="178"/>
                  <a:pt x="9" y="178"/>
                </a:cubicBezTo>
                <a:cubicBezTo>
                  <a:pt x="10" y="178"/>
                  <a:pt x="10" y="178"/>
                  <a:pt x="10" y="178"/>
                </a:cubicBezTo>
                <a:close/>
                <a:moveTo>
                  <a:pt x="143" y="179"/>
                </a:moveTo>
                <a:cubicBezTo>
                  <a:pt x="142" y="180"/>
                  <a:pt x="142" y="179"/>
                  <a:pt x="142" y="179"/>
                </a:cubicBezTo>
                <a:cubicBezTo>
                  <a:pt x="135" y="181"/>
                  <a:pt x="128" y="183"/>
                  <a:pt x="121" y="184"/>
                </a:cubicBezTo>
                <a:cubicBezTo>
                  <a:pt x="120" y="185"/>
                  <a:pt x="117" y="183"/>
                  <a:pt x="117" y="185"/>
                </a:cubicBezTo>
                <a:cubicBezTo>
                  <a:pt x="117" y="185"/>
                  <a:pt x="118" y="185"/>
                  <a:pt x="119" y="185"/>
                </a:cubicBezTo>
                <a:cubicBezTo>
                  <a:pt x="127" y="184"/>
                  <a:pt x="136" y="182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ubicBezTo>
                  <a:pt x="143" y="179"/>
                  <a:pt x="143" y="179"/>
                  <a:pt x="143" y="179"/>
                </a:cubicBezTo>
                <a:close/>
                <a:moveTo>
                  <a:pt x="23" y="180"/>
                </a:moveTo>
                <a:cubicBezTo>
                  <a:pt x="23" y="179"/>
                  <a:pt x="22" y="179"/>
                  <a:pt x="22" y="179"/>
                </a:cubicBezTo>
                <a:cubicBezTo>
                  <a:pt x="21" y="180"/>
                  <a:pt x="23" y="180"/>
                  <a:pt x="22" y="180"/>
                </a:cubicBezTo>
                <a:cubicBezTo>
                  <a:pt x="23" y="181"/>
                  <a:pt x="23" y="180"/>
                  <a:pt x="23" y="180"/>
                </a:cubicBezTo>
                <a:close/>
                <a:moveTo>
                  <a:pt x="176" y="180"/>
                </a:moveTo>
                <a:cubicBezTo>
                  <a:pt x="176" y="180"/>
                  <a:pt x="175" y="181"/>
                  <a:pt x="175" y="181"/>
                </a:cubicBezTo>
                <a:cubicBezTo>
                  <a:pt x="176" y="180"/>
                  <a:pt x="176" y="180"/>
                  <a:pt x="176" y="180"/>
                </a:cubicBezTo>
                <a:close/>
                <a:moveTo>
                  <a:pt x="82" y="180"/>
                </a:moveTo>
                <a:cubicBezTo>
                  <a:pt x="83" y="181"/>
                  <a:pt x="83" y="181"/>
                  <a:pt x="83" y="181"/>
                </a:cubicBezTo>
                <a:cubicBezTo>
                  <a:pt x="82" y="180"/>
                  <a:pt x="82" y="180"/>
                  <a:pt x="82" y="180"/>
                </a:cubicBezTo>
                <a:close/>
                <a:moveTo>
                  <a:pt x="174" y="182"/>
                </a:moveTo>
                <a:cubicBezTo>
                  <a:pt x="173" y="182"/>
                  <a:pt x="173" y="182"/>
                  <a:pt x="173" y="182"/>
                </a:cubicBezTo>
                <a:cubicBezTo>
                  <a:pt x="172" y="181"/>
                  <a:pt x="170" y="183"/>
                  <a:pt x="170" y="183"/>
                </a:cubicBezTo>
                <a:cubicBezTo>
                  <a:pt x="170" y="184"/>
                  <a:pt x="171" y="184"/>
                  <a:pt x="171" y="184"/>
                </a:cubicBezTo>
                <a:cubicBezTo>
                  <a:pt x="172" y="183"/>
                  <a:pt x="174" y="183"/>
                  <a:pt x="174" y="182"/>
                </a:cubicBezTo>
                <a:close/>
                <a:moveTo>
                  <a:pt x="158" y="182"/>
                </a:moveTo>
                <a:cubicBezTo>
                  <a:pt x="157" y="182"/>
                  <a:pt x="156" y="183"/>
                  <a:pt x="156" y="183"/>
                </a:cubicBezTo>
                <a:cubicBezTo>
                  <a:pt x="157" y="183"/>
                  <a:pt x="157" y="182"/>
                  <a:pt x="158" y="182"/>
                </a:cubicBezTo>
                <a:close/>
                <a:moveTo>
                  <a:pt x="29" y="185"/>
                </a:moveTo>
                <a:cubicBezTo>
                  <a:pt x="28" y="184"/>
                  <a:pt x="27" y="183"/>
                  <a:pt x="27" y="183"/>
                </a:cubicBezTo>
                <a:cubicBezTo>
                  <a:pt x="27" y="184"/>
                  <a:pt x="28" y="184"/>
                  <a:pt x="29" y="185"/>
                </a:cubicBezTo>
                <a:close/>
                <a:moveTo>
                  <a:pt x="18" y="183"/>
                </a:moveTo>
                <a:cubicBezTo>
                  <a:pt x="18" y="183"/>
                  <a:pt x="18" y="183"/>
                  <a:pt x="18" y="183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8" y="184"/>
                  <a:pt x="18" y="184"/>
                  <a:pt x="18" y="183"/>
                </a:cubicBezTo>
                <a:close/>
                <a:moveTo>
                  <a:pt x="148" y="186"/>
                </a:moveTo>
                <a:cubicBezTo>
                  <a:pt x="150" y="185"/>
                  <a:pt x="153" y="185"/>
                  <a:pt x="154" y="183"/>
                </a:cubicBezTo>
                <a:cubicBezTo>
                  <a:pt x="151" y="185"/>
                  <a:pt x="148" y="185"/>
                  <a:pt x="146" y="187"/>
                </a:cubicBezTo>
                <a:cubicBezTo>
                  <a:pt x="148" y="186"/>
                  <a:pt x="148" y="186"/>
                  <a:pt x="148" y="186"/>
                </a:cubicBezTo>
                <a:close/>
                <a:moveTo>
                  <a:pt x="169" y="184"/>
                </a:moveTo>
                <a:cubicBezTo>
                  <a:pt x="168" y="184"/>
                  <a:pt x="168" y="184"/>
                  <a:pt x="167" y="185"/>
                </a:cubicBezTo>
                <a:cubicBezTo>
                  <a:pt x="168" y="185"/>
                  <a:pt x="167" y="186"/>
                  <a:pt x="168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68" y="185"/>
                  <a:pt x="168" y="185"/>
                  <a:pt x="168" y="185"/>
                </a:cubicBezTo>
                <a:cubicBezTo>
                  <a:pt x="168" y="184"/>
                  <a:pt x="169" y="184"/>
                  <a:pt x="169" y="184"/>
                </a:cubicBezTo>
                <a:close/>
                <a:moveTo>
                  <a:pt x="175" y="185"/>
                </a:moveTo>
                <a:cubicBezTo>
                  <a:pt x="172" y="187"/>
                  <a:pt x="172" y="187"/>
                  <a:pt x="172" y="187"/>
                </a:cubicBezTo>
                <a:cubicBezTo>
                  <a:pt x="175" y="185"/>
                  <a:pt x="175" y="185"/>
                  <a:pt x="175" y="185"/>
                </a:cubicBezTo>
                <a:close/>
                <a:moveTo>
                  <a:pt x="116" y="185"/>
                </a:moveTo>
                <a:cubicBezTo>
                  <a:pt x="115" y="185"/>
                  <a:pt x="114" y="185"/>
                  <a:pt x="114" y="186"/>
                </a:cubicBezTo>
                <a:cubicBezTo>
                  <a:pt x="114" y="186"/>
                  <a:pt x="115" y="186"/>
                  <a:pt x="116" y="185"/>
                </a:cubicBezTo>
                <a:close/>
                <a:moveTo>
                  <a:pt x="167" y="187"/>
                </a:moveTo>
                <a:cubicBezTo>
                  <a:pt x="167" y="186"/>
                  <a:pt x="166" y="186"/>
                  <a:pt x="166" y="185"/>
                </a:cubicBezTo>
                <a:cubicBezTo>
                  <a:pt x="167" y="187"/>
                  <a:pt x="167" y="187"/>
                  <a:pt x="167" y="187"/>
                </a:cubicBezTo>
                <a:close/>
                <a:moveTo>
                  <a:pt x="80" y="187"/>
                </a:moveTo>
                <a:cubicBezTo>
                  <a:pt x="79" y="186"/>
                  <a:pt x="79" y="186"/>
                  <a:pt x="79" y="186"/>
                </a:cubicBezTo>
                <a:cubicBezTo>
                  <a:pt x="78" y="186"/>
                  <a:pt x="78" y="186"/>
                  <a:pt x="78" y="186"/>
                </a:cubicBezTo>
                <a:cubicBezTo>
                  <a:pt x="80" y="187"/>
                  <a:pt x="80" y="187"/>
                  <a:pt x="80" y="187"/>
                </a:cubicBezTo>
                <a:close/>
                <a:moveTo>
                  <a:pt x="111" y="186"/>
                </a:moveTo>
                <a:cubicBezTo>
                  <a:pt x="110" y="186"/>
                  <a:pt x="110" y="186"/>
                  <a:pt x="110" y="186"/>
                </a:cubicBezTo>
                <a:cubicBezTo>
                  <a:pt x="110" y="186"/>
                  <a:pt x="110" y="186"/>
                  <a:pt x="111" y="186"/>
                </a:cubicBezTo>
                <a:close/>
                <a:moveTo>
                  <a:pt x="28" y="186"/>
                </a:moveTo>
                <a:cubicBezTo>
                  <a:pt x="27" y="186"/>
                  <a:pt x="27" y="186"/>
                  <a:pt x="27" y="186"/>
                </a:cubicBezTo>
                <a:cubicBezTo>
                  <a:pt x="28" y="187"/>
                  <a:pt x="28" y="187"/>
                  <a:pt x="28" y="187"/>
                </a:cubicBezTo>
                <a:cubicBezTo>
                  <a:pt x="28" y="186"/>
                  <a:pt x="28" y="186"/>
                  <a:pt x="28" y="186"/>
                </a:cubicBezTo>
                <a:close/>
                <a:moveTo>
                  <a:pt x="166" y="187"/>
                </a:moveTo>
                <a:cubicBezTo>
                  <a:pt x="165" y="187"/>
                  <a:pt x="165" y="187"/>
                  <a:pt x="165" y="188"/>
                </a:cubicBezTo>
                <a:cubicBezTo>
                  <a:pt x="165" y="187"/>
                  <a:pt x="166" y="188"/>
                  <a:pt x="166" y="187"/>
                </a:cubicBezTo>
                <a:close/>
                <a:moveTo>
                  <a:pt x="38" y="188"/>
                </a:moveTo>
                <a:cubicBezTo>
                  <a:pt x="37" y="187"/>
                  <a:pt x="37" y="187"/>
                  <a:pt x="37" y="187"/>
                </a:cubicBezTo>
                <a:cubicBezTo>
                  <a:pt x="37" y="187"/>
                  <a:pt x="37" y="187"/>
                  <a:pt x="37" y="187"/>
                </a:cubicBezTo>
                <a:cubicBezTo>
                  <a:pt x="38" y="188"/>
                  <a:pt x="38" y="188"/>
                  <a:pt x="38" y="188"/>
                </a:cubicBezTo>
                <a:close/>
                <a:moveTo>
                  <a:pt x="83" y="189"/>
                </a:moveTo>
                <a:cubicBezTo>
                  <a:pt x="83" y="188"/>
                  <a:pt x="82" y="188"/>
                  <a:pt x="82" y="188"/>
                </a:cubicBezTo>
                <a:cubicBezTo>
                  <a:pt x="82" y="189"/>
                  <a:pt x="82" y="189"/>
                  <a:pt x="82" y="189"/>
                </a:cubicBezTo>
                <a:cubicBezTo>
                  <a:pt x="83" y="189"/>
                  <a:pt x="83" y="189"/>
                  <a:pt x="83" y="189"/>
                </a:cubicBezTo>
                <a:close/>
                <a:moveTo>
                  <a:pt x="169" y="188"/>
                </a:moveTo>
                <a:cubicBezTo>
                  <a:pt x="168" y="188"/>
                  <a:pt x="168" y="188"/>
                  <a:pt x="168" y="189"/>
                </a:cubicBezTo>
                <a:cubicBezTo>
                  <a:pt x="168" y="189"/>
                  <a:pt x="169" y="188"/>
                  <a:pt x="169" y="188"/>
                </a:cubicBezTo>
                <a:close/>
                <a:moveTo>
                  <a:pt x="115" y="188"/>
                </a:moveTo>
                <a:cubicBezTo>
                  <a:pt x="115" y="188"/>
                  <a:pt x="114" y="188"/>
                  <a:pt x="114" y="189"/>
                </a:cubicBezTo>
                <a:cubicBezTo>
                  <a:pt x="114" y="189"/>
                  <a:pt x="115" y="189"/>
                  <a:pt x="115" y="188"/>
                </a:cubicBezTo>
                <a:close/>
                <a:moveTo>
                  <a:pt x="161" y="189"/>
                </a:moveTo>
                <a:cubicBezTo>
                  <a:pt x="162" y="190"/>
                  <a:pt x="163" y="188"/>
                  <a:pt x="163" y="188"/>
                </a:cubicBezTo>
                <a:cubicBezTo>
                  <a:pt x="163" y="189"/>
                  <a:pt x="162" y="189"/>
                  <a:pt x="161" y="189"/>
                </a:cubicBezTo>
                <a:close/>
                <a:moveTo>
                  <a:pt x="33" y="189"/>
                </a:moveTo>
                <a:cubicBezTo>
                  <a:pt x="33" y="188"/>
                  <a:pt x="33" y="188"/>
                  <a:pt x="33" y="188"/>
                </a:cubicBezTo>
                <a:cubicBezTo>
                  <a:pt x="33" y="188"/>
                  <a:pt x="33" y="188"/>
                  <a:pt x="33" y="188"/>
                </a:cubicBezTo>
                <a:cubicBezTo>
                  <a:pt x="33" y="189"/>
                  <a:pt x="33" y="189"/>
                  <a:pt x="33" y="189"/>
                </a:cubicBezTo>
                <a:close/>
                <a:moveTo>
                  <a:pt x="90" y="191"/>
                </a:moveTo>
                <a:cubicBezTo>
                  <a:pt x="84" y="189"/>
                  <a:pt x="84" y="189"/>
                  <a:pt x="84" y="189"/>
                </a:cubicBezTo>
                <a:cubicBezTo>
                  <a:pt x="86" y="190"/>
                  <a:pt x="88" y="190"/>
                  <a:pt x="90" y="191"/>
                </a:cubicBezTo>
                <a:close/>
                <a:moveTo>
                  <a:pt x="160" y="189"/>
                </a:moveTo>
                <a:cubicBezTo>
                  <a:pt x="159" y="189"/>
                  <a:pt x="159" y="189"/>
                  <a:pt x="159" y="189"/>
                </a:cubicBezTo>
                <a:cubicBezTo>
                  <a:pt x="157" y="191"/>
                  <a:pt x="155" y="191"/>
                  <a:pt x="153" y="192"/>
                </a:cubicBezTo>
                <a:cubicBezTo>
                  <a:pt x="149" y="193"/>
                  <a:pt x="144" y="196"/>
                  <a:pt x="140" y="197"/>
                </a:cubicBezTo>
                <a:cubicBezTo>
                  <a:pt x="137" y="197"/>
                  <a:pt x="133" y="198"/>
                  <a:pt x="130" y="19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36" y="197"/>
                  <a:pt x="143" y="198"/>
                  <a:pt x="148" y="195"/>
                </a:cubicBezTo>
                <a:cubicBezTo>
                  <a:pt x="150" y="194"/>
                  <a:pt x="152" y="194"/>
                  <a:pt x="154" y="192"/>
                </a:cubicBezTo>
                <a:cubicBezTo>
                  <a:pt x="154" y="193"/>
                  <a:pt x="154" y="193"/>
                  <a:pt x="154" y="193"/>
                </a:cubicBezTo>
                <a:cubicBezTo>
                  <a:pt x="155" y="191"/>
                  <a:pt x="156" y="193"/>
                  <a:pt x="157" y="192"/>
                </a:cubicBezTo>
                <a:cubicBezTo>
                  <a:pt x="156" y="192"/>
                  <a:pt x="156" y="191"/>
                  <a:pt x="156" y="191"/>
                </a:cubicBezTo>
                <a:cubicBezTo>
                  <a:pt x="157" y="191"/>
                  <a:pt x="157" y="191"/>
                  <a:pt x="157" y="191"/>
                </a:cubicBezTo>
                <a:cubicBezTo>
                  <a:pt x="158" y="191"/>
                  <a:pt x="159" y="191"/>
                  <a:pt x="159" y="190"/>
                </a:cubicBezTo>
                <a:cubicBezTo>
                  <a:pt x="159" y="189"/>
                  <a:pt x="160" y="190"/>
                  <a:pt x="160" y="189"/>
                </a:cubicBezTo>
                <a:close/>
                <a:moveTo>
                  <a:pt x="78" y="191"/>
                </a:moveTo>
                <a:cubicBezTo>
                  <a:pt x="77" y="190"/>
                  <a:pt x="77" y="189"/>
                  <a:pt x="76" y="190"/>
                </a:cubicBezTo>
                <a:cubicBezTo>
                  <a:pt x="76" y="190"/>
                  <a:pt x="77" y="191"/>
                  <a:pt x="78" y="191"/>
                </a:cubicBezTo>
                <a:close/>
                <a:moveTo>
                  <a:pt x="87" y="193"/>
                </a:moveTo>
                <a:cubicBezTo>
                  <a:pt x="84" y="193"/>
                  <a:pt x="81" y="191"/>
                  <a:pt x="78" y="190"/>
                </a:cubicBezTo>
                <a:cubicBezTo>
                  <a:pt x="79" y="191"/>
                  <a:pt x="79" y="191"/>
                  <a:pt x="79" y="191"/>
                </a:cubicBezTo>
                <a:cubicBezTo>
                  <a:pt x="82" y="191"/>
                  <a:pt x="85" y="194"/>
                  <a:pt x="87" y="194"/>
                </a:cubicBezTo>
                <a:cubicBezTo>
                  <a:pt x="87" y="193"/>
                  <a:pt x="87" y="193"/>
                  <a:pt x="87" y="193"/>
                </a:cubicBezTo>
                <a:close/>
                <a:moveTo>
                  <a:pt x="31" y="190"/>
                </a:moveTo>
                <a:cubicBezTo>
                  <a:pt x="32" y="191"/>
                  <a:pt x="32" y="191"/>
                  <a:pt x="32" y="191"/>
                </a:cubicBezTo>
                <a:cubicBezTo>
                  <a:pt x="31" y="190"/>
                  <a:pt x="31" y="190"/>
                  <a:pt x="31" y="190"/>
                </a:cubicBezTo>
                <a:close/>
                <a:moveTo>
                  <a:pt x="95" y="191"/>
                </a:moveTo>
                <a:cubicBezTo>
                  <a:pt x="94" y="191"/>
                  <a:pt x="94" y="191"/>
                  <a:pt x="94" y="191"/>
                </a:cubicBezTo>
                <a:cubicBezTo>
                  <a:pt x="92" y="191"/>
                  <a:pt x="92" y="190"/>
                  <a:pt x="91" y="191"/>
                </a:cubicBezTo>
                <a:cubicBezTo>
                  <a:pt x="93" y="191"/>
                  <a:pt x="96" y="192"/>
                  <a:pt x="98" y="192"/>
                </a:cubicBezTo>
                <a:cubicBezTo>
                  <a:pt x="95" y="191"/>
                  <a:pt x="95" y="191"/>
                  <a:pt x="95" y="191"/>
                </a:cubicBezTo>
                <a:close/>
                <a:moveTo>
                  <a:pt x="37" y="192"/>
                </a:moveTo>
                <a:cubicBezTo>
                  <a:pt x="36" y="191"/>
                  <a:pt x="35" y="192"/>
                  <a:pt x="34" y="191"/>
                </a:cubicBezTo>
                <a:cubicBezTo>
                  <a:pt x="35" y="192"/>
                  <a:pt x="36" y="192"/>
                  <a:pt x="37" y="192"/>
                </a:cubicBezTo>
                <a:close/>
                <a:moveTo>
                  <a:pt x="78" y="192"/>
                </a:moveTo>
                <a:cubicBezTo>
                  <a:pt x="78" y="192"/>
                  <a:pt x="78" y="192"/>
                  <a:pt x="78" y="19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8" y="192"/>
                  <a:pt x="78" y="192"/>
                  <a:pt x="78" y="192"/>
                </a:cubicBezTo>
                <a:close/>
                <a:moveTo>
                  <a:pt x="99" y="192"/>
                </a:moveTo>
                <a:cubicBezTo>
                  <a:pt x="100" y="192"/>
                  <a:pt x="100" y="192"/>
                  <a:pt x="100" y="192"/>
                </a:cubicBezTo>
                <a:cubicBezTo>
                  <a:pt x="99" y="192"/>
                  <a:pt x="99" y="192"/>
                  <a:pt x="99" y="192"/>
                </a:cubicBezTo>
                <a:cubicBezTo>
                  <a:pt x="99" y="192"/>
                  <a:pt x="99" y="192"/>
                  <a:pt x="99" y="192"/>
                </a:cubicBezTo>
                <a:close/>
                <a:moveTo>
                  <a:pt x="108" y="192"/>
                </a:moveTo>
                <a:cubicBezTo>
                  <a:pt x="101" y="192"/>
                  <a:pt x="101" y="192"/>
                  <a:pt x="101" y="192"/>
                </a:cubicBezTo>
                <a:cubicBezTo>
                  <a:pt x="102" y="193"/>
                  <a:pt x="105" y="193"/>
                  <a:pt x="108" y="192"/>
                </a:cubicBezTo>
                <a:close/>
                <a:moveTo>
                  <a:pt x="39" y="192"/>
                </a:moveTo>
                <a:cubicBezTo>
                  <a:pt x="39" y="192"/>
                  <a:pt x="39" y="192"/>
                  <a:pt x="39" y="192"/>
                </a:cubicBezTo>
                <a:cubicBezTo>
                  <a:pt x="39" y="192"/>
                  <a:pt x="39" y="192"/>
                  <a:pt x="39" y="192"/>
                </a:cubicBezTo>
                <a:cubicBezTo>
                  <a:pt x="39" y="193"/>
                  <a:pt x="39" y="193"/>
                  <a:pt x="39" y="193"/>
                </a:cubicBezTo>
                <a:cubicBezTo>
                  <a:pt x="39" y="193"/>
                  <a:pt x="39" y="192"/>
                  <a:pt x="39" y="192"/>
                </a:cubicBezTo>
                <a:close/>
                <a:moveTo>
                  <a:pt x="126" y="193"/>
                </a:moveTo>
                <a:cubicBezTo>
                  <a:pt x="126" y="192"/>
                  <a:pt x="126" y="192"/>
                  <a:pt x="126" y="192"/>
                </a:cubicBezTo>
                <a:cubicBezTo>
                  <a:pt x="122" y="192"/>
                  <a:pt x="122" y="192"/>
                  <a:pt x="122" y="192"/>
                </a:cubicBezTo>
                <a:cubicBezTo>
                  <a:pt x="123" y="193"/>
                  <a:pt x="125" y="193"/>
                  <a:pt x="126" y="193"/>
                </a:cubicBezTo>
                <a:close/>
                <a:moveTo>
                  <a:pt x="46" y="193"/>
                </a:moveTo>
                <a:cubicBezTo>
                  <a:pt x="46" y="193"/>
                  <a:pt x="45" y="193"/>
                  <a:pt x="44" y="192"/>
                </a:cubicBezTo>
                <a:cubicBezTo>
                  <a:pt x="44" y="193"/>
                  <a:pt x="44" y="193"/>
                  <a:pt x="44" y="193"/>
                </a:cubicBezTo>
                <a:cubicBezTo>
                  <a:pt x="46" y="193"/>
                  <a:pt x="46" y="193"/>
                  <a:pt x="46" y="193"/>
                </a:cubicBezTo>
                <a:close/>
                <a:moveTo>
                  <a:pt x="111" y="192"/>
                </a:moveTo>
                <a:cubicBezTo>
                  <a:pt x="110" y="192"/>
                  <a:pt x="110" y="193"/>
                  <a:pt x="110" y="193"/>
                </a:cubicBezTo>
                <a:cubicBezTo>
                  <a:pt x="110" y="193"/>
                  <a:pt x="111" y="193"/>
                  <a:pt x="111" y="192"/>
                </a:cubicBezTo>
                <a:close/>
                <a:moveTo>
                  <a:pt x="125" y="192"/>
                </a:moveTo>
                <a:cubicBezTo>
                  <a:pt x="124" y="192"/>
                  <a:pt x="124" y="192"/>
                  <a:pt x="124" y="193"/>
                </a:cubicBezTo>
                <a:cubicBezTo>
                  <a:pt x="124" y="193"/>
                  <a:pt x="125" y="193"/>
                  <a:pt x="125" y="192"/>
                </a:cubicBezTo>
                <a:close/>
                <a:moveTo>
                  <a:pt x="79" y="193"/>
                </a:moveTo>
                <a:cubicBezTo>
                  <a:pt x="79" y="193"/>
                  <a:pt x="79" y="193"/>
                  <a:pt x="78" y="193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78" y="194"/>
                  <a:pt x="78" y="193"/>
                  <a:pt x="77" y="194"/>
                </a:cubicBezTo>
                <a:cubicBezTo>
                  <a:pt x="77" y="194"/>
                  <a:pt x="78" y="194"/>
                  <a:pt x="78" y="194"/>
                </a:cubicBezTo>
                <a:cubicBezTo>
                  <a:pt x="78" y="194"/>
                  <a:pt x="78" y="194"/>
                  <a:pt x="78" y="194"/>
                </a:cubicBezTo>
                <a:cubicBezTo>
                  <a:pt x="79" y="194"/>
                  <a:pt x="79" y="194"/>
                  <a:pt x="79" y="194"/>
                </a:cubicBezTo>
                <a:cubicBezTo>
                  <a:pt x="79" y="194"/>
                  <a:pt x="79" y="194"/>
                  <a:pt x="78" y="193"/>
                </a:cubicBezTo>
                <a:cubicBezTo>
                  <a:pt x="79" y="193"/>
                  <a:pt x="79" y="193"/>
                  <a:pt x="79" y="193"/>
                </a:cubicBezTo>
                <a:close/>
                <a:moveTo>
                  <a:pt x="157" y="194"/>
                </a:moveTo>
                <a:cubicBezTo>
                  <a:pt x="160" y="193"/>
                  <a:pt x="160" y="193"/>
                  <a:pt x="160" y="193"/>
                </a:cubicBezTo>
                <a:cubicBezTo>
                  <a:pt x="159" y="193"/>
                  <a:pt x="159" y="193"/>
                  <a:pt x="159" y="193"/>
                </a:cubicBezTo>
                <a:cubicBezTo>
                  <a:pt x="157" y="194"/>
                  <a:pt x="157" y="194"/>
                  <a:pt x="157" y="194"/>
                </a:cubicBezTo>
                <a:close/>
                <a:moveTo>
                  <a:pt x="101" y="194"/>
                </a:moveTo>
                <a:cubicBezTo>
                  <a:pt x="100" y="193"/>
                  <a:pt x="100" y="193"/>
                  <a:pt x="100" y="193"/>
                </a:cubicBezTo>
                <a:cubicBezTo>
                  <a:pt x="100" y="194"/>
                  <a:pt x="100" y="194"/>
                  <a:pt x="100" y="194"/>
                </a:cubicBezTo>
                <a:cubicBezTo>
                  <a:pt x="101" y="194"/>
                  <a:pt x="101" y="194"/>
                  <a:pt x="101" y="194"/>
                </a:cubicBezTo>
                <a:close/>
                <a:moveTo>
                  <a:pt x="92" y="194"/>
                </a:moveTo>
                <a:cubicBezTo>
                  <a:pt x="92" y="194"/>
                  <a:pt x="92" y="193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2" y="194"/>
                  <a:pt x="92" y="194"/>
                </a:cubicBezTo>
                <a:cubicBezTo>
                  <a:pt x="92" y="194"/>
                  <a:pt x="93" y="194"/>
                  <a:pt x="92" y="194"/>
                </a:cubicBezTo>
                <a:close/>
                <a:moveTo>
                  <a:pt x="103" y="194"/>
                </a:moveTo>
                <a:cubicBezTo>
                  <a:pt x="103" y="194"/>
                  <a:pt x="103" y="194"/>
                  <a:pt x="103" y="194"/>
                </a:cubicBezTo>
                <a:cubicBezTo>
                  <a:pt x="102" y="194"/>
                  <a:pt x="102" y="194"/>
                  <a:pt x="102" y="194"/>
                </a:cubicBezTo>
                <a:cubicBezTo>
                  <a:pt x="103" y="194"/>
                  <a:pt x="103" y="194"/>
                  <a:pt x="103" y="194"/>
                </a:cubicBezTo>
                <a:close/>
                <a:moveTo>
                  <a:pt x="75" y="194"/>
                </a:moveTo>
                <a:cubicBezTo>
                  <a:pt x="75" y="194"/>
                  <a:pt x="75" y="194"/>
                  <a:pt x="75" y="194"/>
                </a:cubicBezTo>
                <a:cubicBezTo>
                  <a:pt x="75" y="195"/>
                  <a:pt x="75" y="195"/>
                  <a:pt x="75" y="195"/>
                </a:cubicBezTo>
                <a:cubicBezTo>
                  <a:pt x="75" y="195"/>
                  <a:pt x="75" y="195"/>
                  <a:pt x="75" y="194"/>
                </a:cubicBezTo>
                <a:close/>
                <a:moveTo>
                  <a:pt x="89" y="195"/>
                </a:moveTo>
                <a:cubicBezTo>
                  <a:pt x="89" y="194"/>
                  <a:pt x="89" y="194"/>
                  <a:pt x="88" y="194"/>
                </a:cubicBezTo>
                <a:cubicBezTo>
                  <a:pt x="88" y="195"/>
                  <a:pt x="88" y="195"/>
                  <a:pt x="88" y="195"/>
                </a:cubicBezTo>
                <a:cubicBezTo>
                  <a:pt x="89" y="195"/>
                  <a:pt x="89" y="195"/>
                  <a:pt x="89" y="195"/>
                </a:cubicBezTo>
                <a:close/>
                <a:moveTo>
                  <a:pt x="90" y="195"/>
                </a:move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ubicBezTo>
                  <a:pt x="90" y="195"/>
                  <a:pt x="90" y="195"/>
                  <a:pt x="90" y="195"/>
                </a:cubicBezTo>
                <a:close/>
                <a:moveTo>
                  <a:pt x="92" y="195"/>
                </a:moveTo>
                <a:cubicBezTo>
                  <a:pt x="92" y="195"/>
                  <a:pt x="92" y="195"/>
                  <a:pt x="91" y="195"/>
                </a:cubicBezTo>
                <a:cubicBezTo>
                  <a:pt x="91" y="196"/>
                  <a:pt x="91" y="196"/>
                  <a:pt x="91" y="196"/>
                </a:cubicBezTo>
                <a:cubicBezTo>
                  <a:pt x="92" y="196"/>
                  <a:pt x="92" y="196"/>
                  <a:pt x="92" y="196"/>
                </a:cubicBezTo>
                <a:cubicBezTo>
                  <a:pt x="92" y="196"/>
                  <a:pt x="92" y="196"/>
                  <a:pt x="92" y="195"/>
                </a:cubicBezTo>
                <a:close/>
                <a:moveTo>
                  <a:pt x="93" y="196"/>
                </a:move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ubicBezTo>
                  <a:pt x="93" y="196"/>
                  <a:pt x="93" y="196"/>
                  <a:pt x="93" y="196"/>
                </a:cubicBezTo>
                <a:close/>
                <a:moveTo>
                  <a:pt x="41" y="197"/>
                </a:moveTo>
                <a:cubicBezTo>
                  <a:pt x="40" y="196"/>
                  <a:pt x="39" y="196"/>
                  <a:pt x="38" y="196"/>
                </a:cubicBezTo>
                <a:cubicBezTo>
                  <a:pt x="38" y="197"/>
                  <a:pt x="38" y="197"/>
                  <a:pt x="38" y="197"/>
                </a:cubicBezTo>
                <a:cubicBezTo>
                  <a:pt x="39" y="197"/>
                  <a:pt x="40" y="198"/>
                  <a:pt x="41" y="197"/>
                </a:cubicBezTo>
                <a:close/>
                <a:moveTo>
                  <a:pt x="98" y="196"/>
                </a:moveTo>
                <a:cubicBezTo>
                  <a:pt x="98" y="196"/>
                  <a:pt x="98" y="196"/>
                  <a:pt x="98" y="196"/>
                </a:cubicBezTo>
                <a:cubicBezTo>
                  <a:pt x="98" y="196"/>
                  <a:pt x="98" y="196"/>
                  <a:pt x="98" y="196"/>
                </a:cubicBezTo>
                <a:close/>
                <a:moveTo>
                  <a:pt x="95" y="196"/>
                </a:moveTo>
                <a:cubicBezTo>
                  <a:pt x="95" y="196"/>
                  <a:pt x="94" y="196"/>
                  <a:pt x="94" y="196"/>
                </a:cubicBezTo>
                <a:cubicBezTo>
                  <a:pt x="94" y="196"/>
                  <a:pt x="94" y="196"/>
                  <a:pt x="94" y="196"/>
                </a:cubicBezTo>
                <a:cubicBezTo>
                  <a:pt x="95" y="196"/>
                  <a:pt x="95" y="196"/>
                  <a:pt x="95" y="196"/>
                </a:cubicBezTo>
                <a:cubicBezTo>
                  <a:pt x="95" y="196"/>
                  <a:pt x="95" y="196"/>
                  <a:pt x="95" y="196"/>
                </a:cubicBezTo>
                <a:close/>
                <a:moveTo>
                  <a:pt x="76" y="197"/>
                </a:moveTo>
                <a:cubicBezTo>
                  <a:pt x="76" y="197"/>
                  <a:pt x="76" y="196"/>
                  <a:pt x="75" y="197"/>
                </a:cubicBezTo>
                <a:cubicBezTo>
                  <a:pt x="75" y="197"/>
                  <a:pt x="75" y="197"/>
                  <a:pt x="75" y="197"/>
                </a:cubicBezTo>
                <a:cubicBezTo>
                  <a:pt x="76" y="197"/>
                  <a:pt x="76" y="197"/>
                  <a:pt x="76" y="197"/>
                </a:cubicBezTo>
                <a:close/>
                <a:moveTo>
                  <a:pt x="98" y="197"/>
                </a:moveTo>
                <a:cubicBezTo>
                  <a:pt x="96" y="197"/>
                  <a:pt x="96" y="197"/>
                  <a:pt x="96" y="197"/>
                </a:cubicBezTo>
                <a:cubicBezTo>
                  <a:pt x="96" y="197"/>
                  <a:pt x="98" y="197"/>
                  <a:pt x="98" y="197"/>
                </a:cubicBezTo>
                <a:close/>
                <a:moveTo>
                  <a:pt x="48" y="199"/>
                </a:moveTo>
                <a:cubicBezTo>
                  <a:pt x="48" y="198"/>
                  <a:pt x="48" y="199"/>
                  <a:pt x="47" y="198"/>
                </a:cubicBezTo>
                <a:cubicBezTo>
                  <a:pt x="48" y="199"/>
                  <a:pt x="48" y="199"/>
                  <a:pt x="48" y="199"/>
                </a:cubicBezTo>
                <a:cubicBezTo>
                  <a:pt x="48" y="199"/>
                  <a:pt x="48" y="199"/>
                  <a:pt x="48" y="199"/>
                </a:cubicBezTo>
                <a:close/>
                <a:moveTo>
                  <a:pt x="105" y="199"/>
                </a:moveTo>
                <a:cubicBezTo>
                  <a:pt x="106" y="199"/>
                  <a:pt x="106" y="199"/>
                  <a:pt x="106" y="199"/>
                </a:cubicBezTo>
                <a:cubicBezTo>
                  <a:pt x="105" y="199"/>
                  <a:pt x="105" y="199"/>
                  <a:pt x="105" y="199"/>
                </a:cubicBezTo>
                <a:close/>
                <a:moveTo>
                  <a:pt x="95" y="205"/>
                </a:moveTo>
                <a:cubicBezTo>
                  <a:pt x="93" y="205"/>
                  <a:pt x="91" y="206"/>
                  <a:pt x="89" y="205"/>
                </a:cubicBezTo>
                <a:cubicBezTo>
                  <a:pt x="90" y="207"/>
                  <a:pt x="92" y="206"/>
                  <a:pt x="94" y="207"/>
                </a:cubicBezTo>
                <a:cubicBezTo>
                  <a:pt x="100" y="209"/>
                  <a:pt x="107" y="207"/>
                  <a:pt x="114" y="208"/>
                </a:cubicBezTo>
                <a:cubicBezTo>
                  <a:pt x="116" y="208"/>
                  <a:pt x="119" y="208"/>
                  <a:pt x="120" y="208"/>
                </a:cubicBezTo>
                <a:cubicBezTo>
                  <a:pt x="112" y="208"/>
                  <a:pt x="104" y="206"/>
                  <a:pt x="95" y="205"/>
                </a:cubicBezTo>
                <a:close/>
                <a:moveTo>
                  <a:pt x="124" y="207"/>
                </a:moveTo>
                <a:cubicBezTo>
                  <a:pt x="124" y="206"/>
                  <a:pt x="123" y="207"/>
                  <a:pt x="122" y="207"/>
                </a:cubicBezTo>
                <a:cubicBezTo>
                  <a:pt x="122" y="207"/>
                  <a:pt x="122" y="207"/>
                  <a:pt x="122" y="207"/>
                </a:cubicBezTo>
                <a:cubicBezTo>
                  <a:pt x="124" y="207"/>
                  <a:pt x="124" y="207"/>
                  <a:pt x="124" y="207"/>
                </a:cubicBezTo>
                <a:close/>
                <a:moveTo>
                  <a:pt x="122" y="208"/>
                </a:move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ubicBezTo>
                  <a:pt x="122" y="208"/>
                  <a:pt x="122" y="208"/>
                  <a:pt x="122" y="208"/>
                </a:cubicBezTo>
                <a:close/>
                <a:moveTo>
                  <a:pt x="98" y="212"/>
                </a:moveTo>
                <a:cubicBezTo>
                  <a:pt x="99" y="212"/>
                  <a:pt x="99" y="212"/>
                  <a:pt x="99" y="212"/>
                </a:cubicBezTo>
                <a:cubicBezTo>
                  <a:pt x="98" y="212"/>
                  <a:pt x="98" y="212"/>
                  <a:pt x="98" y="212"/>
                </a:cubicBezTo>
                <a:close/>
                <a:moveTo>
                  <a:pt x="154" y="213"/>
                </a:moveTo>
                <a:cubicBezTo>
                  <a:pt x="154" y="213"/>
                  <a:pt x="154" y="213"/>
                  <a:pt x="154" y="213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4"/>
                  <a:pt x="154" y="214"/>
                </a:cubicBezTo>
                <a:cubicBezTo>
                  <a:pt x="154" y="214"/>
                  <a:pt x="154" y="213"/>
                  <a:pt x="154" y="213"/>
                </a:cubicBezTo>
                <a:close/>
                <a:moveTo>
                  <a:pt x="95" y="216"/>
                </a:moveTo>
                <a:cubicBezTo>
                  <a:pt x="97" y="216"/>
                  <a:pt x="97" y="216"/>
                  <a:pt x="97" y="216"/>
                </a:cubicBezTo>
                <a:cubicBezTo>
                  <a:pt x="95" y="216"/>
                  <a:pt x="95" y="216"/>
                  <a:pt x="95" y="216"/>
                </a:cubicBezTo>
                <a:cubicBezTo>
                  <a:pt x="95" y="216"/>
                  <a:pt x="95" y="216"/>
                  <a:pt x="95" y="216"/>
                </a:cubicBezTo>
                <a:close/>
                <a:moveTo>
                  <a:pt x="129" y="217"/>
                </a:moveTo>
                <a:cubicBezTo>
                  <a:pt x="129" y="217"/>
                  <a:pt x="129" y="217"/>
                  <a:pt x="129" y="217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2" name="Google Shape;2332;p23"/>
          <p:cNvSpPr/>
          <p:nvPr/>
        </p:nvSpPr>
        <p:spPr>
          <a:xfrm>
            <a:off x="4610112" y="2379735"/>
            <a:ext cx="32448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2E2E2E"/>
                </a:solidFill>
                <a:latin typeface="Arial Narrow"/>
                <a:ea typeface="Arial Narrow"/>
                <a:cs typeface="Arial Narrow"/>
                <a:sym typeface="Arial Narrow"/>
              </a:rPr>
              <a:t>1. Text here...</a:t>
            </a:r>
            <a:endParaRPr sz="2800">
              <a:solidFill>
                <a:srgbClr val="2E2E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3" name="Google Shape;2333;p23"/>
          <p:cNvSpPr/>
          <p:nvPr/>
        </p:nvSpPr>
        <p:spPr>
          <a:xfrm>
            <a:off x="4610112" y="2967110"/>
            <a:ext cx="324485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2E2E2E"/>
                </a:solidFill>
                <a:latin typeface="Arial Narrow"/>
                <a:ea typeface="Arial Narrow"/>
                <a:cs typeface="Arial Narrow"/>
                <a:sym typeface="Arial Narrow"/>
              </a:rPr>
              <a:t>2. Text here...</a:t>
            </a:r>
            <a:endParaRPr sz="2800">
              <a:solidFill>
                <a:srgbClr val="2E2E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4" name="Google Shape;2334;p23"/>
          <p:cNvSpPr/>
          <p:nvPr/>
        </p:nvSpPr>
        <p:spPr>
          <a:xfrm>
            <a:off x="4592650" y="3589410"/>
            <a:ext cx="3246437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2E2E2E"/>
                </a:solidFill>
                <a:latin typeface="Arial Narrow"/>
                <a:ea typeface="Arial Narrow"/>
                <a:cs typeface="Arial Narrow"/>
                <a:sym typeface="Arial Narrow"/>
              </a:rPr>
              <a:t>3. Text here...</a:t>
            </a:r>
            <a:endParaRPr sz="2800">
              <a:solidFill>
                <a:srgbClr val="2E2E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5" name="Google Shape;2335;p23"/>
          <p:cNvSpPr/>
          <p:nvPr/>
        </p:nvSpPr>
        <p:spPr>
          <a:xfrm>
            <a:off x="4610112" y="4164085"/>
            <a:ext cx="3244850" cy="522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2E2E2E"/>
                </a:solidFill>
                <a:latin typeface="Arial Narrow"/>
                <a:ea typeface="Arial Narrow"/>
                <a:cs typeface="Arial Narrow"/>
                <a:sym typeface="Arial Narrow"/>
              </a:rPr>
              <a:t>4. Text here...</a:t>
            </a:r>
            <a:endParaRPr sz="2800">
              <a:solidFill>
                <a:srgbClr val="2E2E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36" name="Google Shape;2336;p23"/>
          <p:cNvSpPr/>
          <p:nvPr/>
        </p:nvSpPr>
        <p:spPr>
          <a:xfrm>
            <a:off x="4592650" y="4784798"/>
            <a:ext cx="3246437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rgbClr val="2E2E2E"/>
                </a:solidFill>
                <a:latin typeface="Arial Narrow"/>
                <a:ea typeface="Arial Narrow"/>
                <a:cs typeface="Arial Narrow"/>
                <a:sym typeface="Arial Narrow"/>
              </a:rPr>
              <a:t>5. Text here...</a:t>
            </a:r>
            <a:endParaRPr sz="2800">
              <a:solidFill>
                <a:srgbClr val="2E2E2E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2337" name="Google Shape;2337;p23"/>
          <p:cNvGrpSpPr/>
          <p:nvPr/>
        </p:nvGrpSpPr>
        <p:grpSpPr>
          <a:xfrm>
            <a:off x="10020312" y="5227710"/>
            <a:ext cx="1878014" cy="555625"/>
            <a:chOff x="0" y="0"/>
            <a:chExt cx="1695451" cy="501650"/>
          </a:xfrm>
        </p:grpSpPr>
        <p:sp>
          <p:nvSpPr>
            <p:cNvPr id="2338" name="Google Shape;2338;p23"/>
            <p:cNvSpPr/>
            <p:nvPr/>
          </p:nvSpPr>
          <p:spPr>
            <a:xfrm>
              <a:off x="1304925" y="369887"/>
              <a:ext cx="38100" cy="26988"/>
            </a:xfrm>
            <a:custGeom>
              <a:rect b="b" l="l" r="r" t="t"/>
              <a:pathLst>
                <a:path extrusionOk="0" h="7" w="10">
                  <a:moveTo>
                    <a:pt x="10" y="4"/>
                  </a:moveTo>
                  <a:cubicBezTo>
                    <a:pt x="9" y="5"/>
                    <a:pt x="8" y="5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6" y="7"/>
                    <a:pt x="6" y="7"/>
                  </a:cubicBezTo>
                  <a:cubicBezTo>
                    <a:pt x="5" y="7"/>
                    <a:pt x="4" y="7"/>
                    <a:pt x="3" y="7"/>
                  </a:cubicBezTo>
                  <a:cubicBezTo>
                    <a:pt x="3" y="7"/>
                    <a:pt x="3" y="6"/>
                    <a:pt x="2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1" y="4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2"/>
                    <a:pt x="10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39" name="Google Shape;2339;p23"/>
            <p:cNvSpPr/>
            <p:nvPr/>
          </p:nvSpPr>
          <p:spPr>
            <a:xfrm>
              <a:off x="1233488" y="233362"/>
              <a:ext cx="38100" cy="19050"/>
            </a:xfrm>
            <a:custGeom>
              <a:rect b="b" l="l" r="r" t="t"/>
              <a:pathLst>
                <a:path extrusionOk="0" h="5" w="10">
                  <a:moveTo>
                    <a:pt x="8" y="2"/>
                  </a:moveTo>
                  <a:cubicBezTo>
                    <a:pt x="7" y="3"/>
                    <a:pt x="7" y="4"/>
                    <a:pt x="5" y="4"/>
                  </a:cubicBezTo>
                  <a:cubicBezTo>
                    <a:pt x="4" y="5"/>
                    <a:pt x="4" y="4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1" y="3"/>
                    <a:pt x="0" y="3"/>
                  </a:cubicBezTo>
                  <a:cubicBezTo>
                    <a:pt x="0" y="3"/>
                    <a:pt x="1" y="3"/>
                    <a:pt x="0" y="2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10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0" name="Google Shape;2340;p23"/>
            <p:cNvSpPr/>
            <p:nvPr/>
          </p:nvSpPr>
          <p:spPr>
            <a:xfrm>
              <a:off x="1195388" y="238125"/>
              <a:ext cx="22225" cy="14288"/>
            </a:xfrm>
            <a:custGeom>
              <a:rect b="b" l="l" r="r" t="t"/>
              <a:pathLst>
                <a:path extrusionOk="0" h="4" w="6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5" y="3"/>
                    <a:pt x="5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1" name="Google Shape;2341;p23"/>
            <p:cNvSpPr/>
            <p:nvPr/>
          </p:nvSpPr>
          <p:spPr>
            <a:xfrm>
              <a:off x="1162050" y="400050"/>
              <a:ext cx="41275" cy="22225"/>
            </a:xfrm>
            <a:custGeom>
              <a:rect b="b" l="l" r="r" t="t"/>
              <a:pathLst>
                <a:path extrusionOk="0" h="6" w="11">
                  <a:moveTo>
                    <a:pt x="11" y="3"/>
                  </a:moveTo>
                  <a:cubicBezTo>
                    <a:pt x="11" y="3"/>
                    <a:pt x="11" y="4"/>
                    <a:pt x="10" y="4"/>
                  </a:cubicBezTo>
                  <a:cubicBezTo>
                    <a:pt x="9" y="5"/>
                    <a:pt x="8" y="5"/>
                    <a:pt x="7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6" y="1"/>
                    <a:pt x="6" y="2"/>
                    <a:pt x="6" y="2"/>
                  </a:cubicBezTo>
                  <a:cubicBezTo>
                    <a:pt x="7" y="1"/>
                    <a:pt x="8" y="1"/>
                    <a:pt x="9" y="1"/>
                  </a:cubicBezTo>
                  <a:cubicBezTo>
                    <a:pt x="11" y="1"/>
                    <a:pt x="11" y="2"/>
                    <a:pt x="1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2" name="Google Shape;2342;p23"/>
            <p:cNvSpPr/>
            <p:nvPr/>
          </p:nvSpPr>
          <p:spPr>
            <a:xfrm>
              <a:off x="1143000" y="298450"/>
              <a:ext cx="11113" cy="3175"/>
            </a:xfrm>
            <a:custGeom>
              <a:rect b="b" l="l" r="r" t="t"/>
              <a:pathLst>
                <a:path extrusionOk="0" h="1" w="3">
                  <a:moveTo>
                    <a:pt x="2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3" name="Google Shape;2343;p23"/>
            <p:cNvSpPr/>
            <p:nvPr/>
          </p:nvSpPr>
          <p:spPr>
            <a:xfrm>
              <a:off x="1101725" y="271462"/>
              <a:ext cx="14288" cy="11113"/>
            </a:xfrm>
            <a:custGeom>
              <a:rect b="b" l="l" r="r" t="t"/>
              <a:pathLst>
                <a:path extrusionOk="0" h="3" w="4">
                  <a:moveTo>
                    <a:pt x="3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4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4" name="Google Shape;2344;p23"/>
            <p:cNvSpPr/>
            <p:nvPr/>
          </p:nvSpPr>
          <p:spPr>
            <a:xfrm>
              <a:off x="1071563" y="287337"/>
              <a:ext cx="33338" cy="14288"/>
            </a:xfrm>
            <a:custGeom>
              <a:rect b="b" l="l" r="r" t="t"/>
              <a:pathLst>
                <a:path extrusionOk="0" h="4" w="9">
                  <a:moveTo>
                    <a:pt x="9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1" y="3"/>
                    <a:pt x="2" y="3"/>
                    <a:pt x="1" y="2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1"/>
                    <a:pt x="9" y="2"/>
                    <a:pt x="9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5" name="Google Shape;2345;p23"/>
            <p:cNvSpPr/>
            <p:nvPr/>
          </p:nvSpPr>
          <p:spPr>
            <a:xfrm>
              <a:off x="969963" y="131762"/>
              <a:ext cx="71438" cy="41275"/>
            </a:xfrm>
            <a:custGeom>
              <a:rect b="b" l="l" r="r" t="t"/>
              <a:pathLst>
                <a:path extrusionOk="0" h="11" w="19">
                  <a:moveTo>
                    <a:pt x="19" y="8"/>
                  </a:moveTo>
                  <a:cubicBezTo>
                    <a:pt x="18" y="8"/>
                    <a:pt x="18" y="9"/>
                    <a:pt x="17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9"/>
                    <a:pt x="14" y="9"/>
                    <a:pt x="13" y="8"/>
                  </a:cubicBezTo>
                  <a:cubicBezTo>
                    <a:pt x="12" y="8"/>
                    <a:pt x="12" y="9"/>
                    <a:pt x="11" y="9"/>
                  </a:cubicBezTo>
                  <a:cubicBezTo>
                    <a:pt x="11" y="10"/>
                    <a:pt x="11" y="10"/>
                    <a:pt x="10" y="10"/>
                  </a:cubicBezTo>
                  <a:cubicBezTo>
                    <a:pt x="10" y="10"/>
                    <a:pt x="10" y="10"/>
                    <a:pt x="9" y="10"/>
                  </a:cubicBezTo>
                  <a:cubicBezTo>
                    <a:pt x="9" y="10"/>
                    <a:pt x="10" y="11"/>
                    <a:pt x="9" y="11"/>
                  </a:cubicBezTo>
                  <a:cubicBezTo>
                    <a:pt x="8" y="11"/>
                    <a:pt x="9" y="10"/>
                    <a:pt x="8" y="10"/>
                  </a:cubicBezTo>
                  <a:cubicBezTo>
                    <a:pt x="7" y="10"/>
                    <a:pt x="5" y="11"/>
                    <a:pt x="4" y="10"/>
                  </a:cubicBezTo>
                  <a:cubicBezTo>
                    <a:pt x="4" y="10"/>
                    <a:pt x="4" y="10"/>
                    <a:pt x="3" y="10"/>
                  </a:cubicBezTo>
                  <a:cubicBezTo>
                    <a:pt x="3" y="10"/>
                    <a:pt x="3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2" y="5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1"/>
                    <a:pt x="9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1" y="3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2" y="3"/>
                    <a:pt x="12" y="4"/>
                    <a:pt x="13" y="3"/>
                  </a:cubicBezTo>
                  <a:cubicBezTo>
                    <a:pt x="14" y="4"/>
                    <a:pt x="13" y="4"/>
                    <a:pt x="14" y="5"/>
                  </a:cubicBezTo>
                  <a:cubicBezTo>
                    <a:pt x="14" y="5"/>
                    <a:pt x="14" y="5"/>
                    <a:pt x="14" y="6"/>
                  </a:cubicBezTo>
                  <a:cubicBezTo>
                    <a:pt x="15" y="6"/>
                    <a:pt x="16" y="6"/>
                    <a:pt x="16" y="6"/>
                  </a:cubicBezTo>
                  <a:cubicBezTo>
                    <a:pt x="17" y="6"/>
                    <a:pt x="18" y="6"/>
                    <a:pt x="19" y="6"/>
                  </a:cubicBezTo>
                  <a:cubicBezTo>
                    <a:pt x="19" y="7"/>
                    <a:pt x="19" y="7"/>
                    <a:pt x="19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6" name="Google Shape;2346;p23"/>
            <p:cNvSpPr/>
            <p:nvPr/>
          </p:nvSpPr>
          <p:spPr>
            <a:xfrm>
              <a:off x="1041400" y="287337"/>
              <a:ext cx="33338" cy="17463"/>
            </a:xfrm>
            <a:custGeom>
              <a:rect b="b" l="l" r="r" t="t"/>
              <a:pathLst>
                <a:path extrusionOk="0" h="5" w="9">
                  <a:moveTo>
                    <a:pt x="8" y="3"/>
                  </a:moveTo>
                  <a:cubicBezTo>
                    <a:pt x="7" y="3"/>
                    <a:pt x="7" y="4"/>
                    <a:pt x="6" y="4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2" y="4"/>
                    <a:pt x="3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5" y="0"/>
                    <a:pt x="6" y="0"/>
                    <a:pt x="7" y="0"/>
                  </a:cubicBezTo>
                  <a:cubicBezTo>
                    <a:pt x="8" y="1"/>
                    <a:pt x="9" y="2"/>
                    <a:pt x="8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7" name="Google Shape;2347;p23"/>
            <p:cNvSpPr/>
            <p:nvPr/>
          </p:nvSpPr>
          <p:spPr>
            <a:xfrm>
              <a:off x="1060450" y="301625"/>
              <a:ext cx="14288" cy="11113"/>
            </a:xfrm>
            <a:custGeom>
              <a:rect b="b" l="l" r="r" t="t"/>
              <a:pathLst>
                <a:path extrusionOk="0" h="3" w="4">
                  <a:moveTo>
                    <a:pt x="3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4" y="1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8" name="Google Shape;2348;p23"/>
            <p:cNvSpPr/>
            <p:nvPr/>
          </p:nvSpPr>
          <p:spPr>
            <a:xfrm>
              <a:off x="909638" y="41275"/>
              <a:ext cx="66675" cy="49213"/>
            </a:xfrm>
            <a:custGeom>
              <a:rect b="b" l="l" r="r" t="t"/>
              <a:pathLst>
                <a:path extrusionOk="0" h="13" w="18">
                  <a:moveTo>
                    <a:pt x="17" y="4"/>
                  </a:moveTo>
                  <a:cubicBezTo>
                    <a:pt x="18" y="5"/>
                    <a:pt x="18" y="5"/>
                    <a:pt x="18" y="5"/>
                  </a:cubicBezTo>
                  <a:cubicBezTo>
                    <a:pt x="17" y="5"/>
                    <a:pt x="17" y="6"/>
                    <a:pt x="17" y="6"/>
                  </a:cubicBezTo>
                  <a:cubicBezTo>
                    <a:pt x="18" y="6"/>
                    <a:pt x="18" y="6"/>
                    <a:pt x="18" y="7"/>
                  </a:cubicBezTo>
                  <a:cubicBezTo>
                    <a:pt x="17" y="7"/>
                    <a:pt x="18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6" y="9"/>
                    <a:pt x="16" y="9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2" y="11"/>
                    <a:pt x="12" y="11"/>
                  </a:cubicBezTo>
                  <a:cubicBezTo>
                    <a:pt x="11" y="12"/>
                    <a:pt x="11" y="11"/>
                    <a:pt x="11" y="11"/>
                  </a:cubicBezTo>
                  <a:cubicBezTo>
                    <a:pt x="11" y="12"/>
                    <a:pt x="11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8" y="12"/>
                    <a:pt x="8" y="12"/>
                  </a:cubicBezTo>
                  <a:cubicBezTo>
                    <a:pt x="8" y="12"/>
                    <a:pt x="7" y="12"/>
                    <a:pt x="7" y="12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6" y="12"/>
                    <a:pt x="5" y="12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6" y="12"/>
                    <a:pt x="5" y="12"/>
                  </a:cubicBezTo>
                  <a:cubicBezTo>
                    <a:pt x="5" y="11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4" y="11"/>
                    <a:pt x="4" y="11"/>
                  </a:cubicBezTo>
                  <a:cubicBezTo>
                    <a:pt x="3" y="11"/>
                    <a:pt x="2" y="12"/>
                    <a:pt x="2" y="11"/>
                  </a:cubicBezTo>
                  <a:cubicBezTo>
                    <a:pt x="2" y="11"/>
                    <a:pt x="3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1" y="10"/>
                    <a:pt x="3" y="10"/>
                    <a:pt x="2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1" y="10"/>
                    <a:pt x="1" y="9"/>
                  </a:cubicBezTo>
                  <a:cubicBezTo>
                    <a:pt x="2" y="9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2" y="7"/>
                    <a:pt x="2" y="6"/>
                  </a:cubicBezTo>
                  <a:cubicBezTo>
                    <a:pt x="1" y="6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6" y="3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2"/>
                    <a:pt x="7" y="2"/>
                  </a:cubicBezTo>
                  <a:cubicBezTo>
                    <a:pt x="7" y="2"/>
                    <a:pt x="7" y="2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8" y="0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9" y="1"/>
                    <a:pt x="9" y="1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1"/>
                    <a:pt x="10" y="1"/>
                  </a:cubicBezTo>
                  <a:cubicBezTo>
                    <a:pt x="11" y="0"/>
                    <a:pt x="11" y="1"/>
                    <a:pt x="12" y="0"/>
                  </a:cubicBezTo>
                  <a:cubicBezTo>
                    <a:pt x="12" y="0"/>
                    <a:pt x="12" y="1"/>
                    <a:pt x="13" y="1"/>
                  </a:cubicBezTo>
                  <a:cubicBezTo>
                    <a:pt x="13" y="1"/>
                    <a:pt x="13" y="0"/>
                    <a:pt x="13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  <a:cubicBezTo>
                    <a:pt x="14" y="1"/>
                    <a:pt x="14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4" y="1"/>
                    <a:pt x="15" y="1"/>
                    <a:pt x="15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6" y="3"/>
                    <a:pt x="17" y="3"/>
                  </a:cubicBezTo>
                  <a:cubicBezTo>
                    <a:pt x="16" y="4"/>
                    <a:pt x="17" y="3"/>
                    <a:pt x="18" y="3"/>
                  </a:cubicBezTo>
                  <a:cubicBezTo>
                    <a:pt x="18" y="4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49" name="Google Shape;2349;p23"/>
            <p:cNvSpPr/>
            <p:nvPr/>
          </p:nvSpPr>
          <p:spPr>
            <a:xfrm>
              <a:off x="981075" y="274637"/>
              <a:ext cx="60325" cy="34925"/>
            </a:xfrm>
            <a:custGeom>
              <a:rect b="b" l="l" r="r" t="t"/>
              <a:pathLst>
                <a:path extrusionOk="0" h="9" w="16">
                  <a:moveTo>
                    <a:pt x="14" y="4"/>
                  </a:moveTo>
                  <a:cubicBezTo>
                    <a:pt x="13" y="6"/>
                    <a:pt x="12" y="7"/>
                    <a:pt x="10" y="8"/>
                  </a:cubicBezTo>
                  <a:cubicBezTo>
                    <a:pt x="9" y="8"/>
                    <a:pt x="7" y="8"/>
                    <a:pt x="7" y="9"/>
                  </a:cubicBezTo>
                  <a:cubicBezTo>
                    <a:pt x="5" y="9"/>
                    <a:pt x="4" y="8"/>
                    <a:pt x="3" y="8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5"/>
                    <a:pt x="0" y="6"/>
                    <a:pt x="1" y="5"/>
                  </a:cubicBezTo>
                  <a:cubicBezTo>
                    <a:pt x="1" y="4"/>
                    <a:pt x="3" y="5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1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4" y="2"/>
                    <a:pt x="15" y="2"/>
                  </a:cubicBezTo>
                  <a:cubicBezTo>
                    <a:pt x="15" y="2"/>
                    <a:pt x="15" y="2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0" name="Google Shape;2350;p23"/>
            <p:cNvSpPr/>
            <p:nvPr/>
          </p:nvSpPr>
          <p:spPr>
            <a:xfrm>
              <a:off x="1017588" y="334962"/>
              <a:ext cx="42863" cy="30163"/>
            </a:xfrm>
            <a:custGeom>
              <a:rect b="b" l="l" r="r" t="t"/>
              <a:pathLst>
                <a:path extrusionOk="0" h="8" w="11">
                  <a:moveTo>
                    <a:pt x="10" y="4"/>
                  </a:moveTo>
                  <a:cubicBezTo>
                    <a:pt x="10" y="5"/>
                    <a:pt x="10" y="5"/>
                    <a:pt x="9" y="5"/>
                  </a:cubicBezTo>
                  <a:cubicBezTo>
                    <a:pt x="8" y="6"/>
                    <a:pt x="7" y="7"/>
                    <a:pt x="6" y="7"/>
                  </a:cubicBezTo>
                  <a:cubicBezTo>
                    <a:pt x="5" y="8"/>
                    <a:pt x="4" y="6"/>
                    <a:pt x="3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0"/>
                    <a:pt x="7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9" y="1"/>
                    <a:pt x="10" y="2"/>
                  </a:cubicBezTo>
                  <a:cubicBezTo>
                    <a:pt x="10" y="2"/>
                    <a:pt x="11" y="3"/>
                    <a:pt x="10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1" name="Google Shape;2351;p23"/>
            <p:cNvSpPr/>
            <p:nvPr/>
          </p:nvSpPr>
          <p:spPr>
            <a:xfrm>
              <a:off x="1044575" y="411162"/>
              <a:ext cx="30163" cy="30163"/>
            </a:xfrm>
            <a:custGeom>
              <a:rect b="b" l="l" r="r" t="t"/>
              <a:pathLst>
                <a:path extrusionOk="0" h="8" w="8">
                  <a:moveTo>
                    <a:pt x="7" y="3"/>
                  </a:moveTo>
                  <a:cubicBezTo>
                    <a:pt x="8" y="3"/>
                    <a:pt x="7" y="4"/>
                    <a:pt x="7" y="5"/>
                  </a:cubicBezTo>
                  <a:cubicBezTo>
                    <a:pt x="6" y="6"/>
                    <a:pt x="6" y="7"/>
                    <a:pt x="5" y="7"/>
                  </a:cubicBezTo>
                  <a:cubicBezTo>
                    <a:pt x="4" y="8"/>
                    <a:pt x="3" y="7"/>
                    <a:pt x="2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2"/>
                    <a:pt x="2" y="2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7" y="1"/>
                  </a:cubicBezTo>
                  <a:cubicBezTo>
                    <a:pt x="6" y="2"/>
                    <a:pt x="8" y="1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2" name="Google Shape;2352;p23"/>
            <p:cNvSpPr/>
            <p:nvPr/>
          </p:nvSpPr>
          <p:spPr>
            <a:xfrm>
              <a:off x="901700" y="123825"/>
              <a:ext cx="68263" cy="68263"/>
            </a:xfrm>
            <a:custGeom>
              <a:rect b="b" l="l" r="r" t="t"/>
              <a:pathLst>
                <a:path extrusionOk="0" h="18" w="18">
                  <a:moveTo>
                    <a:pt x="17" y="4"/>
                  </a:moveTo>
                  <a:cubicBezTo>
                    <a:pt x="17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7"/>
                    <a:pt x="17" y="7"/>
                    <a:pt x="16" y="7"/>
                  </a:cubicBezTo>
                  <a:cubicBezTo>
                    <a:pt x="16" y="8"/>
                    <a:pt x="14" y="8"/>
                    <a:pt x="14" y="9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9"/>
                    <a:pt x="12" y="10"/>
                    <a:pt x="12" y="10"/>
                  </a:cubicBezTo>
                  <a:cubicBezTo>
                    <a:pt x="12" y="11"/>
                    <a:pt x="11" y="10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11" y="14"/>
                    <a:pt x="11" y="15"/>
                    <a:pt x="10" y="15"/>
                  </a:cubicBezTo>
                  <a:cubicBezTo>
                    <a:pt x="9" y="17"/>
                    <a:pt x="7" y="17"/>
                    <a:pt x="5" y="18"/>
                  </a:cubicBezTo>
                  <a:cubicBezTo>
                    <a:pt x="5" y="18"/>
                    <a:pt x="4" y="18"/>
                    <a:pt x="3" y="18"/>
                  </a:cubicBezTo>
                  <a:cubicBezTo>
                    <a:pt x="2" y="18"/>
                    <a:pt x="2" y="17"/>
                    <a:pt x="1" y="17"/>
                  </a:cubicBezTo>
                  <a:cubicBezTo>
                    <a:pt x="0" y="17"/>
                    <a:pt x="1" y="16"/>
                    <a:pt x="0" y="16"/>
                  </a:cubicBezTo>
                  <a:cubicBezTo>
                    <a:pt x="0" y="15"/>
                    <a:pt x="0" y="14"/>
                    <a:pt x="0" y="14"/>
                  </a:cubicBezTo>
                  <a:cubicBezTo>
                    <a:pt x="0" y="12"/>
                    <a:pt x="2" y="12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3" y="11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2" y="8"/>
                    <a:pt x="2" y="8"/>
                    <a:pt x="1" y="8"/>
                  </a:cubicBezTo>
                  <a:cubicBezTo>
                    <a:pt x="0" y="7"/>
                    <a:pt x="2" y="6"/>
                    <a:pt x="2" y="6"/>
                  </a:cubicBezTo>
                  <a:cubicBezTo>
                    <a:pt x="2" y="5"/>
                    <a:pt x="1" y="5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3" y="3"/>
                    <a:pt x="4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8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12" y="1"/>
                    <a:pt x="12" y="1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4" y="1"/>
                    <a:pt x="14" y="0"/>
                    <a:pt x="15" y="1"/>
                  </a:cubicBezTo>
                  <a:cubicBezTo>
                    <a:pt x="15" y="1"/>
                    <a:pt x="15" y="1"/>
                    <a:pt x="16" y="2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6" y="2"/>
                    <a:pt x="17" y="2"/>
                    <a:pt x="17" y="3"/>
                  </a:cubicBezTo>
                  <a:cubicBezTo>
                    <a:pt x="17" y="3"/>
                    <a:pt x="18" y="3"/>
                    <a:pt x="17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3" name="Google Shape;2353;p23"/>
            <p:cNvSpPr/>
            <p:nvPr/>
          </p:nvSpPr>
          <p:spPr>
            <a:xfrm>
              <a:off x="984250" y="268287"/>
              <a:ext cx="22225" cy="14288"/>
            </a:xfrm>
            <a:custGeom>
              <a:rect b="b" l="l" r="r" t="t"/>
              <a:pathLst>
                <a:path extrusionOk="0" h="4" w="6">
                  <a:moveTo>
                    <a:pt x="4" y="3"/>
                  </a:moveTo>
                  <a:cubicBezTo>
                    <a:pt x="4" y="4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0" y="2"/>
                    <a:pt x="1" y="2"/>
                    <a:pt x="2" y="1"/>
                  </a:cubicBezTo>
                  <a:cubicBezTo>
                    <a:pt x="3" y="1"/>
                    <a:pt x="4" y="0"/>
                    <a:pt x="5" y="1"/>
                  </a:cubicBezTo>
                  <a:cubicBezTo>
                    <a:pt x="5" y="1"/>
                    <a:pt x="6" y="2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4" name="Google Shape;2354;p23"/>
            <p:cNvSpPr/>
            <p:nvPr/>
          </p:nvSpPr>
          <p:spPr>
            <a:xfrm>
              <a:off x="981075" y="255587"/>
              <a:ext cx="11113" cy="12700"/>
            </a:xfrm>
            <a:custGeom>
              <a:rect b="b" l="l" r="r" t="t"/>
              <a:pathLst>
                <a:path extrusionOk="0" h="3" w="3">
                  <a:moveTo>
                    <a:pt x="3" y="3"/>
                  </a:move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3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5" name="Google Shape;2355;p23"/>
            <p:cNvSpPr/>
            <p:nvPr/>
          </p:nvSpPr>
          <p:spPr>
            <a:xfrm>
              <a:off x="1000125" y="323850"/>
              <a:ext cx="17463" cy="11113"/>
            </a:xfrm>
            <a:custGeom>
              <a:rect b="b" l="l" r="r" t="t"/>
              <a:pathLst>
                <a:path extrusionOk="0" h="3" w="5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1"/>
                    <a:pt x="2" y="1"/>
                  </a:cubicBezTo>
                  <a:cubicBezTo>
                    <a:pt x="3" y="0"/>
                    <a:pt x="4" y="1"/>
                    <a:pt x="4" y="1"/>
                  </a:cubicBezTo>
                  <a:cubicBezTo>
                    <a:pt x="5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6" name="Google Shape;2356;p23"/>
            <p:cNvSpPr/>
            <p:nvPr/>
          </p:nvSpPr>
          <p:spPr>
            <a:xfrm>
              <a:off x="962025" y="241300"/>
              <a:ext cx="19050" cy="11113"/>
            </a:xfrm>
            <a:custGeom>
              <a:rect b="b" l="l" r="r" t="t"/>
              <a:pathLst>
                <a:path extrusionOk="0" h="3" w="5">
                  <a:moveTo>
                    <a:pt x="4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5" y="1"/>
                    <a:pt x="5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7" name="Google Shape;2357;p23"/>
            <p:cNvSpPr/>
            <p:nvPr/>
          </p:nvSpPr>
          <p:spPr>
            <a:xfrm>
              <a:off x="928688" y="200025"/>
              <a:ext cx="41275" cy="33338"/>
            </a:xfrm>
            <a:custGeom>
              <a:rect b="b" l="l" r="r" t="t"/>
              <a:pathLst>
                <a:path extrusionOk="0" h="9" w="11">
                  <a:moveTo>
                    <a:pt x="9" y="4"/>
                  </a:moveTo>
                  <a:cubicBezTo>
                    <a:pt x="10" y="4"/>
                    <a:pt x="9" y="5"/>
                    <a:pt x="9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6" y="9"/>
                    <a:pt x="6" y="8"/>
                    <a:pt x="6" y="8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7"/>
                    <a:pt x="4" y="7"/>
                    <a:pt x="3" y="7"/>
                  </a:cubicBezTo>
                  <a:cubicBezTo>
                    <a:pt x="2" y="7"/>
                    <a:pt x="2" y="8"/>
                    <a:pt x="2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1" y="6"/>
                    <a:pt x="2" y="4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5" y="0"/>
                    <a:pt x="7" y="1"/>
                    <a:pt x="8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3"/>
                    <a:pt x="9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8" name="Google Shape;2358;p23"/>
            <p:cNvSpPr/>
            <p:nvPr/>
          </p:nvSpPr>
          <p:spPr>
            <a:xfrm>
              <a:off x="912813" y="252412"/>
              <a:ext cx="63500" cy="30163"/>
            </a:xfrm>
            <a:custGeom>
              <a:rect b="b" l="l" r="r" t="t"/>
              <a:pathLst>
                <a:path extrusionOk="0" h="8" w="17">
                  <a:moveTo>
                    <a:pt x="14" y="7"/>
                  </a:moveTo>
                  <a:cubicBezTo>
                    <a:pt x="13" y="8"/>
                    <a:pt x="12" y="8"/>
                    <a:pt x="11" y="8"/>
                  </a:cubicBezTo>
                  <a:cubicBezTo>
                    <a:pt x="11" y="8"/>
                    <a:pt x="10" y="8"/>
                    <a:pt x="10" y="8"/>
                  </a:cubicBezTo>
                  <a:cubicBezTo>
                    <a:pt x="9" y="8"/>
                    <a:pt x="9" y="7"/>
                    <a:pt x="9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3" y="1"/>
                    <a:pt x="5" y="1"/>
                    <a:pt x="6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1" y="2"/>
                    <a:pt x="11" y="3"/>
                    <a:pt x="12" y="3"/>
                  </a:cubicBezTo>
                  <a:cubicBezTo>
                    <a:pt x="13" y="2"/>
                    <a:pt x="15" y="3"/>
                    <a:pt x="16" y="3"/>
                  </a:cubicBezTo>
                  <a:cubicBezTo>
                    <a:pt x="16" y="4"/>
                    <a:pt x="17" y="4"/>
                    <a:pt x="16" y="5"/>
                  </a:cubicBezTo>
                  <a:cubicBezTo>
                    <a:pt x="16" y="6"/>
                    <a:pt x="15" y="7"/>
                    <a:pt x="14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969963" y="331787"/>
              <a:ext cx="25400" cy="19050"/>
            </a:xfrm>
            <a:custGeom>
              <a:rect b="b" l="l" r="r" t="t"/>
              <a:pathLst>
                <a:path extrusionOk="0" h="5" w="7">
                  <a:moveTo>
                    <a:pt x="6" y="3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5" y="1"/>
                    <a:pt x="7" y="1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608013" y="63500"/>
              <a:ext cx="290513" cy="180975"/>
            </a:xfrm>
            <a:custGeom>
              <a:rect b="b" l="l" r="r" t="t"/>
              <a:pathLst>
                <a:path extrusionOk="0" h="48" w="77">
                  <a:moveTo>
                    <a:pt x="76" y="8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76" y="10"/>
                    <a:pt x="75" y="10"/>
                    <a:pt x="75" y="11"/>
                  </a:cubicBezTo>
                  <a:cubicBezTo>
                    <a:pt x="76" y="11"/>
                    <a:pt x="76" y="11"/>
                    <a:pt x="76" y="11"/>
                  </a:cubicBezTo>
                  <a:cubicBezTo>
                    <a:pt x="76" y="11"/>
                    <a:pt x="76" y="11"/>
                    <a:pt x="75" y="11"/>
                  </a:cubicBezTo>
                  <a:cubicBezTo>
                    <a:pt x="75" y="11"/>
                    <a:pt x="75" y="11"/>
                    <a:pt x="75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4" y="12"/>
                    <a:pt x="73" y="13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3"/>
                    <a:pt x="71" y="13"/>
                    <a:pt x="71" y="13"/>
                  </a:cubicBezTo>
                  <a:cubicBezTo>
                    <a:pt x="71" y="13"/>
                    <a:pt x="71" y="14"/>
                    <a:pt x="70" y="14"/>
                  </a:cubicBezTo>
                  <a:cubicBezTo>
                    <a:pt x="70" y="15"/>
                    <a:pt x="71" y="15"/>
                    <a:pt x="69" y="16"/>
                  </a:cubicBezTo>
                  <a:cubicBezTo>
                    <a:pt x="69" y="16"/>
                    <a:pt x="69" y="17"/>
                    <a:pt x="69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8"/>
                    <a:pt x="70" y="19"/>
                    <a:pt x="70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9" y="19"/>
                    <a:pt x="70" y="18"/>
                    <a:pt x="69" y="18"/>
                  </a:cubicBezTo>
                  <a:cubicBezTo>
                    <a:pt x="69" y="18"/>
                    <a:pt x="69" y="18"/>
                    <a:pt x="69" y="18"/>
                  </a:cubicBezTo>
                  <a:cubicBezTo>
                    <a:pt x="69" y="17"/>
                    <a:pt x="69" y="16"/>
                    <a:pt x="68" y="16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7" y="16"/>
                    <a:pt x="68" y="16"/>
                    <a:pt x="67" y="16"/>
                  </a:cubicBezTo>
                  <a:cubicBezTo>
                    <a:pt x="67" y="16"/>
                    <a:pt x="67" y="16"/>
                    <a:pt x="67" y="15"/>
                  </a:cubicBezTo>
                  <a:cubicBezTo>
                    <a:pt x="67" y="15"/>
                    <a:pt x="67" y="14"/>
                    <a:pt x="67" y="14"/>
                  </a:cubicBezTo>
                  <a:cubicBezTo>
                    <a:pt x="65" y="15"/>
                    <a:pt x="63" y="15"/>
                    <a:pt x="62" y="15"/>
                  </a:cubicBezTo>
                  <a:cubicBezTo>
                    <a:pt x="61" y="15"/>
                    <a:pt x="61" y="15"/>
                    <a:pt x="61" y="16"/>
                  </a:cubicBezTo>
                  <a:cubicBezTo>
                    <a:pt x="60" y="16"/>
                    <a:pt x="59" y="16"/>
                    <a:pt x="59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6" y="18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21"/>
                    <a:pt x="55" y="22"/>
                    <a:pt x="55" y="22"/>
                  </a:cubicBezTo>
                  <a:cubicBezTo>
                    <a:pt x="55" y="22"/>
                    <a:pt x="54" y="22"/>
                    <a:pt x="54" y="23"/>
                  </a:cubicBezTo>
                  <a:cubicBezTo>
                    <a:pt x="53" y="24"/>
                    <a:pt x="52" y="25"/>
                    <a:pt x="52" y="26"/>
                  </a:cubicBezTo>
                  <a:cubicBezTo>
                    <a:pt x="51" y="26"/>
                    <a:pt x="52" y="26"/>
                    <a:pt x="52" y="27"/>
                  </a:cubicBezTo>
                  <a:cubicBezTo>
                    <a:pt x="51" y="27"/>
                    <a:pt x="50" y="27"/>
                    <a:pt x="50" y="26"/>
                  </a:cubicBezTo>
                  <a:cubicBezTo>
                    <a:pt x="50" y="26"/>
                    <a:pt x="49" y="26"/>
                    <a:pt x="49" y="27"/>
                  </a:cubicBezTo>
                  <a:cubicBezTo>
                    <a:pt x="49" y="27"/>
                    <a:pt x="49" y="27"/>
                    <a:pt x="49" y="28"/>
                  </a:cubicBezTo>
                  <a:cubicBezTo>
                    <a:pt x="49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9"/>
                    <a:pt x="49" y="29"/>
                    <a:pt x="49" y="29"/>
                  </a:cubicBezTo>
                  <a:cubicBezTo>
                    <a:pt x="48" y="30"/>
                    <a:pt x="47" y="30"/>
                    <a:pt x="46" y="31"/>
                  </a:cubicBezTo>
                  <a:cubicBezTo>
                    <a:pt x="46" y="32"/>
                    <a:pt x="44" y="32"/>
                    <a:pt x="44" y="33"/>
                  </a:cubicBezTo>
                  <a:cubicBezTo>
                    <a:pt x="43" y="34"/>
                    <a:pt x="43" y="34"/>
                    <a:pt x="42" y="35"/>
                  </a:cubicBezTo>
                  <a:cubicBezTo>
                    <a:pt x="42" y="35"/>
                    <a:pt x="42" y="35"/>
                    <a:pt x="41" y="35"/>
                  </a:cubicBezTo>
                  <a:cubicBezTo>
                    <a:pt x="42" y="35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7"/>
                    <a:pt x="41" y="37"/>
                    <a:pt x="41" y="38"/>
                  </a:cubicBezTo>
                  <a:cubicBezTo>
                    <a:pt x="40" y="39"/>
                    <a:pt x="41" y="40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1" y="40"/>
                    <a:pt x="41" y="41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1" y="41"/>
                    <a:pt x="40" y="42"/>
                    <a:pt x="41" y="42"/>
                  </a:cubicBezTo>
                  <a:cubicBezTo>
                    <a:pt x="41" y="43"/>
                    <a:pt x="40" y="42"/>
                    <a:pt x="40" y="43"/>
                  </a:cubicBezTo>
                  <a:cubicBezTo>
                    <a:pt x="40" y="43"/>
                    <a:pt x="41" y="43"/>
                    <a:pt x="41" y="43"/>
                  </a:cubicBezTo>
                  <a:cubicBezTo>
                    <a:pt x="41" y="43"/>
                    <a:pt x="40" y="43"/>
                    <a:pt x="40" y="44"/>
                  </a:cubicBezTo>
                  <a:cubicBezTo>
                    <a:pt x="40" y="44"/>
                    <a:pt x="40" y="44"/>
                    <a:pt x="39" y="44"/>
                  </a:cubicBezTo>
                  <a:cubicBezTo>
                    <a:pt x="40" y="44"/>
                    <a:pt x="41" y="44"/>
                    <a:pt x="41" y="44"/>
                  </a:cubicBezTo>
                  <a:cubicBezTo>
                    <a:pt x="41" y="45"/>
                    <a:pt x="41" y="45"/>
                    <a:pt x="41" y="45"/>
                  </a:cubicBezTo>
                  <a:cubicBezTo>
                    <a:pt x="41" y="46"/>
                    <a:pt x="41" y="46"/>
                    <a:pt x="40" y="47"/>
                  </a:cubicBezTo>
                  <a:cubicBezTo>
                    <a:pt x="40" y="47"/>
                    <a:pt x="39" y="47"/>
                    <a:pt x="38" y="48"/>
                  </a:cubicBezTo>
                  <a:cubicBezTo>
                    <a:pt x="37" y="47"/>
                    <a:pt x="36" y="47"/>
                    <a:pt x="36" y="46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4" y="46"/>
                    <a:pt x="33" y="46"/>
                    <a:pt x="31" y="46"/>
                  </a:cubicBezTo>
                  <a:cubicBezTo>
                    <a:pt x="31" y="46"/>
                    <a:pt x="31" y="46"/>
                    <a:pt x="31" y="47"/>
                  </a:cubicBezTo>
                  <a:cubicBezTo>
                    <a:pt x="31" y="47"/>
                    <a:pt x="31" y="46"/>
                    <a:pt x="31" y="46"/>
                  </a:cubicBezTo>
                  <a:cubicBezTo>
                    <a:pt x="30" y="46"/>
                    <a:pt x="29" y="46"/>
                    <a:pt x="28" y="46"/>
                  </a:cubicBezTo>
                  <a:cubicBezTo>
                    <a:pt x="28" y="46"/>
                    <a:pt x="27" y="46"/>
                    <a:pt x="27" y="46"/>
                  </a:cubicBezTo>
                  <a:cubicBezTo>
                    <a:pt x="27" y="45"/>
                    <a:pt x="28" y="45"/>
                    <a:pt x="29" y="45"/>
                  </a:cubicBezTo>
                  <a:cubicBezTo>
                    <a:pt x="29" y="44"/>
                    <a:pt x="28" y="44"/>
                    <a:pt x="28" y="44"/>
                  </a:cubicBezTo>
                  <a:cubicBezTo>
                    <a:pt x="28" y="44"/>
                    <a:pt x="27" y="45"/>
                    <a:pt x="27" y="4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29" y="43"/>
                    <a:pt x="31" y="43"/>
                    <a:pt x="31" y="42"/>
                  </a:cubicBezTo>
                  <a:cubicBezTo>
                    <a:pt x="31" y="42"/>
                    <a:pt x="31" y="41"/>
                    <a:pt x="31" y="42"/>
                  </a:cubicBezTo>
                  <a:cubicBezTo>
                    <a:pt x="30" y="42"/>
                    <a:pt x="29" y="42"/>
                    <a:pt x="28" y="43"/>
                  </a:cubicBezTo>
                  <a:cubicBezTo>
                    <a:pt x="28" y="42"/>
                    <a:pt x="29" y="42"/>
                    <a:pt x="29" y="42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8" y="42"/>
                    <a:pt x="27" y="43"/>
                    <a:pt x="26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5" y="43"/>
                    <a:pt x="25" y="43"/>
                  </a:cubicBezTo>
                  <a:cubicBezTo>
                    <a:pt x="26" y="43"/>
                    <a:pt x="27" y="42"/>
                    <a:pt x="28" y="42"/>
                  </a:cubicBezTo>
                  <a:cubicBezTo>
                    <a:pt x="28" y="41"/>
                    <a:pt x="28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5" y="42"/>
                    <a:pt x="24" y="42"/>
                  </a:cubicBezTo>
                  <a:cubicBezTo>
                    <a:pt x="25" y="42"/>
                    <a:pt x="26" y="41"/>
                    <a:pt x="26" y="41"/>
                  </a:cubicBezTo>
                  <a:cubicBezTo>
                    <a:pt x="27" y="41"/>
                    <a:pt x="26" y="41"/>
                    <a:pt x="26" y="41"/>
                  </a:cubicBezTo>
                  <a:cubicBezTo>
                    <a:pt x="25" y="40"/>
                    <a:pt x="24" y="41"/>
                    <a:pt x="24" y="41"/>
                  </a:cubicBezTo>
                  <a:cubicBezTo>
                    <a:pt x="23" y="41"/>
                    <a:pt x="22" y="42"/>
                    <a:pt x="21" y="42"/>
                  </a:cubicBezTo>
                  <a:cubicBezTo>
                    <a:pt x="22" y="42"/>
                    <a:pt x="23" y="42"/>
                    <a:pt x="23" y="41"/>
                  </a:cubicBezTo>
                  <a:cubicBezTo>
                    <a:pt x="24" y="41"/>
                    <a:pt x="25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0"/>
                    <a:pt x="26" y="40"/>
                    <a:pt x="25" y="40"/>
                  </a:cubicBezTo>
                  <a:cubicBezTo>
                    <a:pt x="25" y="39"/>
                    <a:pt x="27" y="39"/>
                    <a:pt x="27" y="39"/>
                  </a:cubicBezTo>
                  <a:cubicBezTo>
                    <a:pt x="28" y="38"/>
                    <a:pt x="27" y="38"/>
                    <a:pt x="27" y="38"/>
                  </a:cubicBezTo>
                  <a:cubicBezTo>
                    <a:pt x="26" y="37"/>
                    <a:pt x="25" y="38"/>
                    <a:pt x="25" y="38"/>
                  </a:cubicBezTo>
                  <a:cubicBezTo>
                    <a:pt x="25" y="37"/>
                    <a:pt x="26" y="37"/>
                    <a:pt x="26" y="37"/>
                  </a:cubicBezTo>
                  <a:cubicBezTo>
                    <a:pt x="26" y="37"/>
                    <a:pt x="27" y="36"/>
                    <a:pt x="27" y="36"/>
                  </a:cubicBezTo>
                  <a:cubicBezTo>
                    <a:pt x="26" y="36"/>
                    <a:pt x="25" y="36"/>
                    <a:pt x="25" y="36"/>
                  </a:cubicBezTo>
                  <a:cubicBezTo>
                    <a:pt x="26" y="35"/>
                    <a:pt x="27" y="36"/>
                    <a:pt x="27" y="35"/>
                  </a:cubicBezTo>
                  <a:cubicBezTo>
                    <a:pt x="27" y="35"/>
                    <a:pt x="26" y="36"/>
                    <a:pt x="25" y="35"/>
                  </a:cubicBezTo>
                  <a:cubicBezTo>
                    <a:pt x="25" y="35"/>
                    <a:pt x="24" y="35"/>
                    <a:pt x="25" y="35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34"/>
                    <a:pt x="26" y="34"/>
                    <a:pt x="27" y="34"/>
                  </a:cubicBezTo>
                  <a:cubicBezTo>
                    <a:pt x="27" y="34"/>
                    <a:pt x="27" y="33"/>
                    <a:pt x="27" y="33"/>
                  </a:cubicBezTo>
                  <a:cubicBezTo>
                    <a:pt x="28" y="32"/>
                    <a:pt x="29" y="32"/>
                    <a:pt x="29" y="32"/>
                  </a:cubicBezTo>
                  <a:cubicBezTo>
                    <a:pt x="29" y="32"/>
                    <a:pt x="28" y="32"/>
                    <a:pt x="28" y="31"/>
                  </a:cubicBezTo>
                  <a:cubicBezTo>
                    <a:pt x="27" y="32"/>
                    <a:pt x="25" y="32"/>
                    <a:pt x="23" y="33"/>
                  </a:cubicBezTo>
                  <a:cubicBezTo>
                    <a:pt x="22" y="33"/>
                    <a:pt x="21" y="33"/>
                    <a:pt x="20" y="33"/>
                  </a:cubicBezTo>
                  <a:cubicBezTo>
                    <a:pt x="20" y="33"/>
                    <a:pt x="19" y="34"/>
                    <a:pt x="19" y="34"/>
                  </a:cubicBezTo>
                  <a:cubicBezTo>
                    <a:pt x="19" y="34"/>
                    <a:pt x="19" y="34"/>
                    <a:pt x="19" y="33"/>
                  </a:cubicBezTo>
                  <a:cubicBezTo>
                    <a:pt x="19" y="33"/>
                    <a:pt x="18" y="33"/>
                    <a:pt x="18" y="33"/>
                  </a:cubicBezTo>
                  <a:cubicBezTo>
                    <a:pt x="18" y="34"/>
                    <a:pt x="19" y="35"/>
                    <a:pt x="18" y="35"/>
                  </a:cubicBezTo>
                  <a:cubicBezTo>
                    <a:pt x="18" y="35"/>
                    <a:pt x="17" y="35"/>
                    <a:pt x="17" y="36"/>
                  </a:cubicBezTo>
                  <a:cubicBezTo>
                    <a:pt x="16" y="36"/>
                    <a:pt x="17" y="37"/>
                    <a:pt x="16" y="37"/>
                  </a:cubicBezTo>
                  <a:cubicBezTo>
                    <a:pt x="15" y="37"/>
                    <a:pt x="15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2" y="39"/>
                    <a:pt x="11" y="39"/>
                  </a:cubicBezTo>
                  <a:cubicBezTo>
                    <a:pt x="11" y="40"/>
                    <a:pt x="11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0" y="40"/>
                    <a:pt x="10" y="39"/>
                  </a:cubicBezTo>
                  <a:cubicBezTo>
                    <a:pt x="9" y="40"/>
                    <a:pt x="7" y="40"/>
                    <a:pt x="6" y="40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4" y="40"/>
                    <a:pt x="4" y="40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2"/>
                    <a:pt x="2" y="42"/>
                    <a:pt x="1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1" y="43"/>
                  </a:cubicBezTo>
                  <a:cubicBezTo>
                    <a:pt x="2" y="42"/>
                    <a:pt x="3" y="41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3" y="41"/>
                    <a:pt x="2" y="41"/>
                  </a:cubicBezTo>
                  <a:cubicBezTo>
                    <a:pt x="2" y="41"/>
                    <a:pt x="2" y="40"/>
                    <a:pt x="2" y="40"/>
                  </a:cubicBezTo>
                  <a:cubicBezTo>
                    <a:pt x="2" y="40"/>
                    <a:pt x="3" y="40"/>
                    <a:pt x="2" y="39"/>
                  </a:cubicBezTo>
                  <a:cubicBezTo>
                    <a:pt x="2" y="39"/>
                    <a:pt x="2" y="39"/>
                    <a:pt x="2" y="38"/>
                  </a:cubicBezTo>
                  <a:cubicBezTo>
                    <a:pt x="2" y="38"/>
                    <a:pt x="2" y="37"/>
                    <a:pt x="2" y="37"/>
                  </a:cubicBezTo>
                  <a:cubicBezTo>
                    <a:pt x="1" y="37"/>
                    <a:pt x="2" y="36"/>
                    <a:pt x="2" y="36"/>
                  </a:cubicBezTo>
                  <a:cubicBezTo>
                    <a:pt x="2" y="36"/>
                    <a:pt x="2" y="35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1" y="34"/>
                    <a:pt x="1" y="34"/>
                  </a:cubicBezTo>
                  <a:cubicBezTo>
                    <a:pt x="1" y="34"/>
                    <a:pt x="2" y="34"/>
                    <a:pt x="2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2" y="33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4"/>
                    <a:pt x="0" y="34"/>
                    <a:pt x="0" y="34"/>
                  </a:cubicBezTo>
                  <a:cubicBezTo>
                    <a:pt x="0" y="34"/>
                    <a:pt x="0" y="34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33"/>
                    <a:pt x="0" y="33"/>
                    <a:pt x="0" y="33"/>
                  </a:cubicBezTo>
                  <a:cubicBezTo>
                    <a:pt x="0" y="33"/>
                    <a:pt x="1" y="32"/>
                    <a:pt x="1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2" y="31"/>
                    <a:pt x="1" y="31"/>
                  </a:cubicBezTo>
                  <a:cubicBezTo>
                    <a:pt x="1" y="31"/>
                    <a:pt x="2" y="30"/>
                    <a:pt x="2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9"/>
                    <a:pt x="3" y="29"/>
                    <a:pt x="3" y="29"/>
                  </a:cubicBezTo>
                  <a:cubicBezTo>
                    <a:pt x="4" y="29"/>
                    <a:pt x="4" y="30"/>
                    <a:pt x="4" y="30"/>
                  </a:cubicBezTo>
                  <a:cubicBezTo>
                    <a:pt x="4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3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3" y="31"/>
                    <a:pt x="4" y="31"/>
                    <a:pt x="4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6" y="32"/>
                    <a:pt x="4" y="31"/>
                    <a:pt x="5" y="31"/>
                  </a:cubicBezTo>
                  <a:cubicBezTo>
                    <a:pt x="6" y="31"/>
                    <a:pt x="6" y="31"/>
                    <a:pt x="6" y="30"/>
                  </a:cubicBezTo>
                  <a:cubicBezTo>
                    <a:pt x="6" y="30"/>
                    <a:pt x="6" y="30"/>
                    <a:pt x="7" y="30"/>
                  </a:cubicBezTo>
                  <a:cubicBezTo>
                    <a:pt x="7" y="29"/>
                    <a:pt x="8" y="30"/>
                    <a:pt x="9" y="29"/>
                  </a:cubicBezTo>
                  <a:cubicBezTo>
                    <a:pt x="9" y="29"/>
                    <a:pt x="10" y="29"/>
                    <a:pt x="10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2" y="29"/>
                    <a:pt x="12" y="29"/>
                    <a:pt x="12" y="28"/>
                  </a:cubicBez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4" y="26"/>
                    <a:pt x="13" y="27"/>
                    <a:pt x="12" y="26"/>
                  </a:cubicBezTo>
                  <a:cubicBezTo>
                    <a:pt x="12" y="26"/>
                    <a:pt x="13" y="26"/>
                    <a:pt x="13" y="26"/>
                  </a:cubicBezTo>
                  <a:cubicBezTo>
                    <a:pt x="14" y="26"/>
                    <a:pt x="14" y="27"/>
                    <a:pt x="15" y="26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4" y="26"/>
                    <a:pt x="13" y="26"/>
                    <a:pt x="13" y="26"/>
                  </a:cubicBezTo>
                  <a:cubicBezTo>
                    <a:pt x="14" y="25"/>
                    <a:pt x="15" y="26"/>
                    <a:pt x="16" y="25"/>
                  </a:cubicBezTo>
                  <a:cubicBezTo>
                    <a:pt x="17" y="25"/>
                    <a:pt x="17" y="25"/>
                    <a:pt x="18" y="24"/>
                  </a:cubicBezTo>
                  <a:cubicBezTo>
                    <a:pt x="18" y="24"/>
                    <a:pt x="17" y="24"/>
                    <a:pt x="17" y="23"/>
                  </a:cubicBezTo>
                  <a:cubicBezTo>
                    <a:pt x="18" y="22"/>
                    <a:pt x="18" y="21"/>
                    <a:pt x="19" y="21"/>
                  </a:cubicBezTo>
                  <a:cubicBezTo>
                    <a:pt x="20" y="22"/>
                    <a:pt x="21" y="22"/>
                    <a:pt x="21" y="22"/>
                  </a:cubicBezTo>
                  <a:cubicBezTo>
                    <a:pt x="21" y="22"/>
                    <a:pt x="21" y="22"/>
                    <a:pt x="22" y="22"/>
                  </a:cubicBezTo>
                  <a:cubicBezTo>
                    <a:pt x="22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19"/>
                  </a:cubicBezTo>
                  <a:cubicBezTo>
                    <a:pt x="20" y="19"/>
                    <a:pt x="21" y="20"/>
                    <a:pt x="21" y="20"/>
                  </a:cubicBezTo>
                  <a:cubicBezTo>
                    <a:pt x="21" y="21"/>
                    <a:pt x="21" y="20"/>
                    <a:pt x="21" y="21"/>
                  </a:cubicBezTo>
                  <a:cubicBezTo>
                    <a:pt x="22" y="21"/>
                    <a:pt x="22" y="22"/>
                    <a:pt x="22" y="22"/>
                  </a:cubicBezTo>
                  <a:cubicBezTo>
                    <a:pt x="23" y="22"/>
                    <a:pt x="23" y="21"/>
                    <a:pt x="24" y="21"/>
                  </a:cubicBezTo>
                  <a:cubicBezTo>
                    <a:pt x="25" y="21"/>
                    <a:pt x="26" y="21"/>
                    <a:pt x="26" y="21"/>
                  </a:cubicBezTo>
                  <a:cubicBezTo>
                    <a:pt x="27" y="20"/>
                    <a:pt x="28" y="20"/>
                    <a:pt x="29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7" y="19"/>
                    <a:pt x="28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1" y="18"/>
                    <a:pt x="31" y="18"/>
                    <a:pt x="31" y="17"/>
                  </a:cubicBezTo>
                  <a:cubicBezTo>
                    <a:pt x="31" y="17"/>
                    <a:pt x="30" y="17"/>
                    <a:pt x="29" y="16"/>
                  </a:cubicBezTo>
                  <a:cubicBezTo>
                    <a:pt x="28" y="16"/>
                    <a:pt x="26" y="15"/>
                    <a:pt x="26" y="14"/>
                  </a:cubicBezTo>
                  <a:cubicBezTo>
                    <a:pt x="25" y="14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3" y="13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6" y="14"/>
                    <a:pt x="27" y="14"/>
                    <a:pt x="28" y="14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6"/>
                    <a:pt x="29" y="16"/>
                    <a:pt x="30" y="16"/>
                  </a:cubicBezTo>
                  <a:cubicBezTo>
                    <a:pt x="30" y="16"/>
                    <a:pt x="31" y="16"/>
                    <a:pt x="31" y="16"/>
                  </a:cubicBezTo>
                  <a:cubicBezTo>
                    <a:pt x="32" y="16"/>
                    <a:pt x="32" y="17"/>
                    <a:pt x="32" y="17"/>
                  </a:cubicBezTo>
                  <a:cubicBezTo>
                    <a:pt x="33" y="16"/>
                    <a:pt x="33" y="16"/>
                    <a:pt x="34" y="15"/>
                  </a:cubicBezTo>
                  <a:cubicBezTo>
                    <a:pt x="34" y="15"/>
                    <a:pt x="35" y="16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5" y="14"/>
                    <a:pt x="35" y="14"/>
                  </a:cubicBezTo>
                  <a:cubicBezTo>
                    <a:pt x="36" y="13"/>
                    <a:pt x="36" y="14"/>
                    <a:pt x="37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7" y="13"/>
                    <a:pt x="38" y="12"/>
                  </a:cubicBezTo>
                  <a:cubicBezTo>
                    <a:pt x="38" y="12"/>
                    <a:pt x="37" y="12"/>
                    <a:pt x="37" y="12"/>
                  </a:cubicBezTo>
                  <a:cubicBezTo>
                    <a:pt x="37" y="11"/>
                    <a:pt x="37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9"/>
                    <a:pt x="37" y="9"/>
                  </a:cubicBezTo>
                  <a:cubicBezTo>
                    <a:pt x="37" y="10"/>
                    <a:pt x="38" y="10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9" y="10"/>
                    <a:pt x="39" y="10"/>
                    <a:pt x="39" y="11"/>
                  </a:cubicBezTo>
                  <a:cubicBezTo>
                    <a:pt x="39" y="11"/>
                    <a:pt x="40" y="11"/>
                    <a:pt x="40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40" y="10"/>
                    <a:pt x="39" y="10"/>
                  </a:cubicBezTo>
                  <a:cubicBezTo>
                    <a:pt x="39" y="10"/>
                    <a:pt x="40" y="10"/>
                    <a:pt x="40" y="11"/>
                  </a:cubicBezTo>
                  <a:cubicBezTo>
                    <a:pt x="40" y="11"/>
                    <a:pt x="41" y="11"/>
                    <a:pt x="41" y="10"/>
                  </a:cubicBezTo>
                  <a:cubicBezTo>
                    <a:pt x="41" y="11"/>
                    <a:pt x="40" y="12"/>
                    <a:pt x="41" y="12"/>
                  </a:cubicBezTo>
                  <a:cubicBezTo>
                    <a:pt x="42" y="12"/>
                    <a:pt x="42" y="12"/>
                    <a:pt x="43" y="12"/>
                  </a:cubicBezTo>
                  <a:cubicBezTo>
                    <a:pt x="43" y="11"/>
                    <a:pt x="42" y="10"/>
                    <a:pt x="42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9" y="9"/>
                    <a:pt x="39" y="8"/>
                    <a:pt x="39" y="8"/>
                  </a:cubicBezTo>
                  <a:cubicBezTo>
                    <a:pt x="38" y="8"/>
                    <a:pt x="37" y="7"/>
                    <a:pt x="37" y="7"/>
                  </a:cubicBezTo>
                  <a:cubicBezTo>
                    <a:pt x="35" y="6"/>
                    <a:pt x="34" y="5"/>
                    <a:pt x="33" y="4"/>
                  </a:cubicBezTo>
                  <a:cubicBezTo>
                    <a:pt x="33" y="3"/>
                    <a:pt x="31" y="3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2"/>
                    <a:pt x="33" y="2"/>
                    <a:pt x="33" y="3"/>
                  </a:cubicBezTo>
                  <a:cubicBezTo>
                    <a:pt x="34" y="4"/>
                    <a:pt x="36" y="5"/>
                    <a:pt x="37" y="6"/>
                  </a:cubicBezTo>
                  <a:cubicBezTo>
                    <a:pt x="38" y="6"/>
                    <a:pt x="38" y="7"/>
                    <a:pt x="39" y="7"/>
                  </a:cubicBezTo>
                  <a:cubicBezTo>
                    <a:pt x="40" y="7"/>
                    <a:pt x="42" y="7"/>
                    <a:pt x="42" y="8"/>
                  </a:cubicBezTo>
                  <a:cubicBezTo>
                    <a:pt x="43" y="9"/>
                    <a:pt x="44" y="9"/>
                    <a:pt x="45" y="10"/>
                  </a:cubicBezTo>
                  <a:cubicBezTo>
                    <a:pt x="45" y="11"/>
                    <a:pt x="46" y="11"/>
                    <a:pt x="46" y="11"/>
                  </a:cubicBezTo>
                  <a:cubicBezTo>
                    <a:pt x="47" y="11"/>
                    <a:pt x="47" y="12"/>
                    <a:pt x="48" y="12"/>
                  </a:cubicBezTo>
                  <a:cubicBezTo>
                    <a:pt x="48" y="12"/>
                    <a:pt x="48" y="13"/>
                    <a:pt x="48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0" y="12"/>
                    <a:pt x="51" y="12"/>
                    <a:pt x="51" y="12"/>
                  </a:cubicBezTo>
                  <a:cubicBezTo>
                    <a:pt x="49" y="12"/>
                    <a:pt x="49" y="11"/>
                    <a:pt x="48" y="11"/>
                  </a:cubicBezTo>
                  <a:cubicBezTo>
                    <a:pt x="47" y="11"/>
                    <a:pt x="47" y="11"/>
                    <a:pt x="47" y="10"/>
                  </a:cubicBezTo>
                  <a:cubicBezTo>
                    <a:pt x="48" y="10"/>
                    <a:pt x="49" y="10"/>
                    <a:pt x="50" y="10"/>
                  </a:cubicBezTo>
                  <a:cubicBezTo>
                    <a:pt x="51" y="10"/>
                    <a:pt x="52" y="11"/>
                    <a:pt x="53" y="11"/>
                  </a:cubicBezTo>
                  <a:cubicBezTo>
                    <a:pt x="54" y="11"/>
                    <a:pt x="55" y="12"/>
                    <a:pt x="57" y="11"/>
                  </a:cubicBezTo>
                  <a:cubicBezTo>
                    <a:pt x="58" y="11"/>
                    <a:pt x="59" y="11"/>
                    <a:pt x="60" y="10"/>
                  </a:cubicBezTo>
                  <a:cubicBezTo>
                    <a:pt x="60" y="10"/>
                    <a:pt x="58" y="10"/>
                    <a:pt x="59" y="10"/>
                  </a:cubicBezTo>
                  <a:cubicBezTo>
                    <a:pt x="60" y="9"/>
                    <a:pt x="61" y="9"/>
                    <a:pt x="62" y="9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7"/>
                    <a:pt x="63" y="8"/>
                    <a:pt x="63" y="8"/>
                  </a:cubicBezTo>
                  <a:cubicBezTo>
                    <a:pt x="64" y="7"/>
                    <a:pt x="63" y="7"/>
                    <a:pt x="64" y="7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5"/>
                    <a:pt x="65" y="5"/>
                    <a:pt x="64" y="5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4" y="3"/>
                    <a:pt x="64" y="3"/>
                    <a:pt x="63" y="3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2" y="1"/>
                    <a:pt x="62" y="1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2" y="0"/>
                    <a:pt x="63" y="1"/>
                  </a:cubicBezTo>
                  <a:cubicBezTo>
                    <a:pt x="63" y="1"/>
                    <a:pt x="63" y="1"/>
                    <a:pt x="64" y="1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5" y="2"/>
                    <a:pt x="65" y="2"/>
                    <a:pt x="66" y="3"/>
                  </a:cubicBezTo>
                  <a:cubicBezTo>
                    <a:pt x="66" y="3"/>
                    <a:pt x="66" y="4"/>
                    <a:pt x="66" y="4"/>
                  </a:cubicBezTo>
                  <a:cubicBezTo>
                    <a:pt x="67" y="5"/>
                    <a:pt x="67" y="5"/>
                    <a:pt x="68" y="5"/>
                  </a:cubicBezTo>
                  <a:cubicBezTo>
                    <a:pt x="68" y="5"/>
                    <a:pt x="69" y="5"/>
                    <a:pt x="69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9" y="5"/>
                    <a:pt x="69" y="4"/>
                    <a:pt x="69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70" y="5"/>
                    <a:pt x="70" y="5"/>
                  </a:cubicBezTo>
                  <a:cubicBezTo>
                    <a:pt x="70" y="5"/>
                    <a:pt x="71" y="5"/>
                    <a:pt x="71" y="5"/>
                  </a:cubicBezTo>
                  <a:cubicBezTo>
                    <a:pt x="72" y="5"/>
                    <a:pt x="72" y="5"/>
                    <a:pt x="73" y="5"/>
                  </a:cubicBezTo>
                  <a:cubicBezTo>
                    <a:pt x="73" y="4"/>
                    <a:pt x="73" y="4"/>
                    <a:pt x="73" y="4"/>
                  </a:cubicBezTo>
                  <a:cubicBezTo>
                    <a:pt x="73" y="4"/>
                    <a:pt x="72" y="6"/>
                    <a:pt x="74" y="5"/>
                  </a:cubicBezTo>
                  <a:cubicBezTo>
                    <a:pt x="74" y="5"/>
                    <a:pt x="74" y="6"/>
                    <a:pt x="75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7"/>
                    <a:pt x="75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8"/>
                    <a:pt x="76" y="8"/>
                  </a:cubicBezTo>
                  <a:cubicBezTo>
                    <a:pt x="76" y="8"/>
                    <a:pt x="77" y="8"/>
                    <a:pt x="77" y="8"/>
                  </a:cubicBezTo>
                  <a:cubicBezTo>
                    <a:pt x="77" y="8"/>
                    <a:pt x="76" y="8"/>
                    <a:pt x="7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965200" y="422275"/>
              <a:ext cx="22225" cy="19050"/>
            </a:xfrm>
            <a:custGeom>
              <a:rect b="b" l="l" r="r" t="t"/>
              <a:pathLst>
                <a:path extrusionOk="0" h="5" w="6">
                  <a:moveTo>
                    <a:pt x="5" y="4"/>
                  </a:moveTo>
                  <a:cubicBezTo>
                    <a:pt x="4" y="5"/>
                    <a:pt x="3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1"/>
                    <a:pt x="6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923925" y="304800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2" y="1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1" y="1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915988" y="293687"/>
              <a:ext cx="12700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2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915988" y="323850"/>
              <a:ext cx="23813" cy="15875"/>
            </a:xfrm>
            <a:custGeom>
              <a:rect b="b" l="l" r="r" t="t"/>
              <a:pathLst>
                <a:path extrusionOk="0" h="4" w="6">
                  <a:moveTo>
                    <a:pt x="4" y="3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5" y="1"/>
                    <a:pt x="6" y="2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819150" y="41275"/>
              <a:ext cx="25400" cy="30163"/>
            </a:xfrm>
            <a:custGeom>
              <a:rect b="b" l="l" r="r" t="t"/>
              <a:pathLst>
                <a:path extrusionOk="0" h="8" w="7">
                  <a:moveTo>
                    <a:pt x="6" y="8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2" y="4"/>
                    <a:pt x="1" y="2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5" y="6"/>
                    <a:pt x="6" y="7"/>
                    <a:pt x="6" y="8"/>
                  </a:cubicBezTo>
                  <a:cubicBezTo>
                    <a:pt x="7" y="8"/>
                    <a:pt x="6" y="8"/>
                    <a:pt x="6" y="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819150" y="244475"/>
              <a:ext cx="85725" cy="38100"/>
            </a:xfrm>
            <a:custGeom>
              <a:rect b="b" l="l" r="r" t="t"/>
              <a:pathLst>
                <a:path extrusionOk="0" h="10" w="23">
                  <a:moveTo>
                    <a:pt x="22" y="7"/>
                  </a:moveTo>
                  <a:cubicBezTo>
                    <a:pt x="21" y="7"/>
                    <a:pt x="21" y="9"/>
                    <a:pt x="19" y="9"/>
                  </a:cubicBezTo>
                  <a:cubicBezTo>
                    <a:pt x="18" y="9"/>
                    <a:pt x="18" y="10"/>
                    <a:pt x="17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4" y="9"/>
                    <a:pt x="14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10" y="8"/>
                    <a:pt x="9" y="9"/>
                  </a:cubicBezTo>
                  <a:cubicBezTo>
                    <a:pt x="8" y="9"/>
                    <a:pt x="8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7" y="9"/>
                    <a:pt x="6" y="9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6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4" y="6"/>
                    <a:pt x="3" y="6"/>
                    <a:pt x="3" y="7"/>
                  </a:cubicBezTo>
                  <a:cubicBezTo>
                    <a:pt x="3" y="7"/>
                    <a:pt x="2" y="7"/>
                    <a:pt x="2" y="7"/>
                  </a:cubicBezTo>
                  <a:cubicBezTo>
                    <a:pt x="1" y="7"/>
                    <a:pt x="0" y="7"/>
                    <a:pt x="1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2" y="4"/>
                    <a:pt x="3" y="5"/>
                    <a:pt x="4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6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4"/>
                    <a:pt x="10" y="4"/>
                  </a:cubicBezTo>
                  <a:cubicBezTo>
                    <a:pt x="11" y="3"/>
                    <a:pt x="12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1" y="2"/>
                    <a:pt x="11" y="1"/>
                  </a:cubicBezTo>
                  <a:cubicBezTo>
                    <a:pt x="12" y="1"/>
                    <a:pt x="13" y="0"/>
                    <a:pt x="14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6" y="2"/>
                    <a:pt x="17" y="2"/>
                  </a:cubicBezTo>
                  <a:cubicBezTo>
                    <a:pt x="19" y="1"/>
                    <a:pt x="20" y="2"/>
                    <a:pt x="21" y="3"/>
                  </a:cubicBezTo>
                  <a:cubicBezTo>
                    <a:pt x="23" y="4"/>
                    <a:pt x="23" y="5"/>
                    <a:pt x="2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890588" y="320675"/>
              <a:ext cx="22225" cy="14288"/>
            </a:xfrm>
            <a:custGeom>
              <a:rect b="b" l="l" r="r" t="t"/>
              <a:pathLst>
                <a:path extrusionOk="0" h="4" w="6">
                  <a:moveTo>
                    <a:pt x="6" y="1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3" y="4"/>
                    <a:pt x="2" y="4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811213" y="214312"/>
              <a:ext cx="52388" cy="30163"/>
            </a:xfrm>
            <a:custGeom>
              <a:rect b="b" l="l" r="r" t="t"/>
              <a:pathLst>
                <a:path extrusionOk="0" h="8" w="14">
                  <a:moveTo>
                    <a:pt x="12" y="4"/>
                  </a:moveTo>
                  <a:cubicBezTo>
                    <a:pt x="12" y="5"/>
                    <a:pt x="12" y="5"/>
                    <a:pt x="11" y="6"/>
                  </a:cubicBezTo>
                  <a:cubicBezTo>
                    <a:pt x="10" y="6"/>
                    <a:pt x="10" y="7"/>
                    <a:pt x="8" y="8"/>
                  </a:cubicBezTo>
                  <a:cubicBezTo>
                    <a:pt x="7" y="7"/>
                    <a:pt x="6" y="8"/>
                    <a:pt x="5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2" y="5"/>
                    <a:pt x="1" y="6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10" y="2"/>
                    <a:pt x="12" y="0"/>
                    <a:pt x="13" y="2"/>
                  </a:cubicBezTo>
                  <a:cubicBezTo>
                    <a:pt x="14" y="2"/>
                    <a:pt x="12" y="3"/>
                    <a:pt x="1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874713" y="358775"/>
              <a:ext cx="23813" cy="14288"/>
            </a:xfrm>
            <a:custGeom>
              <a:rect b="b" l="l" r="r" t="t"/>
              <a:pathLst>
                <a:path extrusionOk="0" h="4" w="6">
                  <a:moveTo>
                    <a:pt x="6" y="3"/>
                  </a:moveTo>
                  <a:cubicBezTo>
                    <a:pt x="5" y="4"/>
                    <a:pt x="3" y="4"/>
                    <a:pt x="2" y="4"/>
                  </a:cubicBezTo>
                  <a:cubicBezTo>
                    <a:pt x="1" y="4"/>
                    <a:pt x="1" y="3"/>
                    <a:pt x="0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879475" y="331787"/>
              <a:ext cx="6350" cy="7938"/>
            </a:xfrm>
            <a:custGeom>
              <a:rect b="b" l="l" r="r" t="t"/>
              <a:pathLst>
                <a:path extrusionOk="0" h="2" w="2">
                  <a:moveTo>
                    <a:pt x="2" y="2"/>
                  </a:move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825500" y="203200"/>
              <a:ext cx="15875" cy="11113"/>
            </a:xfrm>
            <a:custGeom>
              <a:rect b="b" l="l" r="r" t="t"/>
              <a:pathLst>
                <a:path extrusionOk="0" h="3" w="4">
                  <a:moveTo>
                    <a:pt x="3" y="3"/>
                  </a:move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2" y="1"/>
                    <a:pt x="3" y="0"/>
                  </a:cubicBezTo>
                  <a:cubicBezTo>
                    <a:pt x="4" y="0"/>
                    <a:pt x="3" y="1"/>
                    <a:pt x="4" y="1"/>
                  </a:cubicBezTo>
                  <a:cubicBezTo>
                    <a:pt x="4" y="1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855663" y="312737"/>
              <a:ext cx="19050" cy="15875"/>
            </a:xfrm>
            <a:custGeom>
              <a:rect b="b" l="l" r="r" t="t"/>
              <a:pathLst>
                <a:path extrusionOk="0" h="4" w="5">
                  <a:moveTo>
                    <a:pt x="5" y="3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0"/>
                    <a:pt x="4" y="1"/>
                    <a:pt x="5" y="1"/>
                  </a:cubicBezTo>
                  <a:cubicBezTo>
                    <a:pt x="5" y="2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879475" y="414337"/>
              <a:ext cx="22225" cy="23813"/>
            </a:xfrm>
            <a:custGeom>
              <a:rect b="b" l="l" r="r" t="t"/>
              <a:pathLst>
                <a:path extrusionOk="0" h="6" w="6">
                  <a:moveTo>
                    <a:pt x="5" y="2"/>
                  </a:moveTo>
                  <a:cubicBezTo>
                    <a:pt x="5" y="2"/>
                    <a:pt x="4" y="2"/>
                    <a:pt x="4" y="2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5" y="5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6"/>
                    <a:pt x="1" y="5"/>
                    <a:pt x="1" y="5"/>
                  </a:cubicBezTo>
                  <a:cubicBezTo>
                    <a:pt x="1" y="5"/>
                    <a:pt x="0" y="4"/>
                    <a:pt x="1" y="3"/>
                  </a:cubicBezTo>
                  <a:cubicBezTo>
                    <a:pt x="1" y="3"/>
                    <a:pt x="4" y="3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3" y="1"/>
                    <a:pt x="4" y="0"/>
                    <a:pt x="4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5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800100" y="165100"/>
              <a:ext cx="11113" cy="23813"/>
            </a:xfrm>
            <a:custGeom>
              <a:rect b="b" l="l" r="r" t="t"/>
              <a:pathLst>
                <a:path extrusionOk="0" h="6" w="3">
                  <a:moveTo>
                    <a:pt x="3" y="4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6"/>
                    <a:pt x="1" y="5"/>
                    <a:pt x="1" y="5"/>
                  </a:cubicBezTo>
                  <a:cubicBezTo>
                    <a:pt x="1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830263" y="312737"/>
              <a:ext cx="22225" cy="15875"/>
            </a:xfrm>
            <a:custGeom>
              <a:rect b="b" l="l" r="r" t="t"/>
              <a:pathLst>
                <a:path extrusionOk="0" h="4" w="6">
                  <a:moveTo>
                    <a:pt x="4" y="3"/>
                  </a:moveTo>
                  <a:cubicBezTo>
                    <a:pt x="4" y="4"/>
                    <a:pt x="3" y="4"/>
                    <a:pt x="3" y="4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2"/>
                    <a:pt x="5" y="3"/>
                    <a:pt x="4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765175" y="200025"/>
              <a:ext cx="42863" cy="22225"/>
            </a:xfrm>
            <a:custGeom>
              <a:rect b="b" l="l" r="r" t="t"/>
              <a:pathLst>
                <a:path extrusionOk="0" h="6" w="11">
                  <a:moveTo>
                    <a:pt x="10" y="5"/>
                  </a:moveTo>
                  <a:cubicBezTo>
                    <a:pt x="9" y="5"/>
                    <a:pt x="8" y="6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6"/>
                    <a:pt x="2" y="6"/>
                    <a:pt x="2" y="5"/>
                  </a:cubicBezTo>
                  <a:cubicBezTo>
                    <a:pt x="1" y="5"/>
                    <a:pt x="0" y="5"/>
                    <a:pt x="0" y="4"/>
                  </a:cubicBezTo>
                  <a:cubicBezTo>
                    <a:pt x="0" y="2"/>
                    <a:pt x="2" y="1"/>
                    <a:pt x="4" y="0"/>
                  </a:cubicBezTo>
                  <a:cubicBezTo>
                    <a:pt x="6" y="0"/>
                    <a:pt x="8" y="0"/>
                    <a:pt x="9" y="1"/>
                  </a:cubicBezTo>
                  <a:cubicBezTo>
                    <a:pt x="9" y="1"/>
                    <a:pt x="10" y="2"/>
                    <a:pt x="11" y="3"/>
                  </a:cubicBezTo>
                  <a:cubicBezTo>
                    <a:pt x="11" y="3"/>
                    <a:pt x="10" y="4"/>
                    <a:pt x="10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852488" y="377825"/>
              <a:ext cx="11113" cy="19050"/>
            </a:xfrm>
            <a:custGeom>
              <a:rect b="b" l="l" r="r" t="t"/>
              <a:pathLst>
                <a:path extrusionOk="0" h="5" w="3">
                  <a:moveTo>
                    <a:pt x="2" y="4"/>
                  </a:moveTo>
                  <a:cubicBezTo>
                    <a:pt x="3" y="5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0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731838" y="233362"/>
              <a:ext cx="79375" cy="41275"/>
            </a:xfrm>
            <a:custGeom>
              <a:rect b="b" l="l" r="r" t="t"/>
              <a:pathLst>
                <a:path extrusionOk="0" h="11" w="21">
                  <a:moveTo>
                    <a:pt x="19" y="9"/>
                  </a:moveTo>
                  <a:cubicBezTo>
                    <a:pt x="18" y="10"/>
                    <a:pt x="17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15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1"/>
                    <a:pt x="12" y="10"/>
                  </a:cubicBezTo>
                  <a:cubicBezTo>
                    <a:pt x="11" y="11"/>
                    <a:pt x="10" y="10"/>
                    <a:pt x="10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7" y="9"/>
                    <a:pt x="6" y="10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4" y="9"/>
                    <a:pt x="3" y="10"/>
                    <a:pt x="2" y="10"/>
                  </a:cubicBezTo>
                  <a:cubicBezTo>
                    <a:pt x="2" y="11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7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2" y="9"/>
                    <a:pt x="1" y="10"/>
                  </a:cubicBezTo>
                  <a:cubicBezTo>
                    <a:pt x="1" y="10"/>
                    <a:pt x="0" y="10"/>
                    <a:pt x="0" y="10"/>
                  </a:cubicBezTo>
                  <a:cubicBezTo>
                    <a:pt x="0" y="9"/>
                    <a:pt x="1" y="9"/>
                    <a:pt x="2" y="9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4" y="6"/>
                    <a:pt x="5" y="6"/>
                    <a:pt x="5" y="5"/>
                  </a:cubicBezTo>
                  <a:cubicBezTo>
                    <a:pt x="5" y="5"/>
                    <a:pt x="5" y="4"/>
                    <a:pt x="6" y="4"/>
                  </a:cubicBezTo>
                  <a:cubicBezTo>
                    <a:pt x="6" y="3"/>
                    <a:pt x="7" y="3"/>
                    <a:pt x="8" y="3"/>
                  </a:cubicBezTo>
                  <a:cubicBezTo>
                    <a:pt x="9" y="3"/>
                    <a:pt x="9" y="2"/>
                    <a:pt x="10" y="2"/>
                  </a:cubicBezTo>
                  <a:cubicBezTo>
                    <a:pt x="10" y="2"/>
                    <a:pt x="11" y="3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5" y="3"/>
                    <a:pt x="16" y="4"/>
                    <a:pt x="16" y="6"/>
                  </a:cubicBezTo>
                  <a:cubicBezTo>
                    <a:pt x="16" y="6"/>
                    <a:pt x="17" y="5"/>
                    <a:pt x="17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5"/>
                    <a:pt x="21" y="6"/>
                    <a:pt x="21" y="7"/>
                  </a:cubicBezTo>
                  <a:cubicBezTo>
                    <a:pt x="21" y="7"/>
                    <a:pt x="20" y="8"/>
                    <a:pt x="19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717550" y="38100"/>
              <a:ext cx="25400" cy="33338"/>
            </a:xfrm>
            <a:custGeom>
              <a:rect b="b" l="l" r="r" t="t"/>
              <a:pathLst>
                <a:path extrusionOk="0" h="9" w="7">
                  <a:moveTo>
                    <a:pt x="6" y="9"/>
                  </a:moveTo>
                  <a:cubicBezTo>
                    <a:pt x="4" y="8"/>
                    <a:pt x="3" y="6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2"/>
                    <a:pt x="4" y="3"/>
                  </a:cubicBezTo>
                  <a:cubicBezTo>
                    <a:pt x="5" y="5"/>
                    <a:pt x="5" y="6"/>
                    <a:pt x="6" y="7"/>
                  </a:cubicBezTo>
                  <a:cubicBezTo>
                    <a:pt x="6" y="8"/>
                    <a:pt x="7" y="8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788988" y="342900"/>
              <a:ext cx="49213" cy="30163"/>
            </a:xfrm>
            <a:custGeom>
              <a:rect b="b" l="l" r="r" t="t"/>
              <a:pathLst>
                <a:path extrusionOk="0" h="8" w="13">
                  <a:moveTo>
                    <a:pt x="12" y="5"/>
                  </a:moveTo>
                  <a:cubicBezTo>
                    <a:pt x="12" y="6"/>
                    <a:pt x="12" y="6"/>
                    <a:pt x="11" y="6"/>
                  </a:cubicBezTo>
                  <a:cubicBezTo>
                    <a:pt x="10" y="7"/>
                    <a:pt x="9" y="7"/>
                    <a:pt x="7" y="8"/>
                  </a:cubicBezTo>
                  <a:cubicBezTo>
                    <a:pt x="7" y="8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1" y="6"/>
                    <a:pt x="0" y="6"/>
                    <a:pt x="0" y="6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3" y="2"/>
                    <a:pt x="4" y="2"/>
                  </a:cubicBezTo>
                  <a:cubicBezTo>
                    <a:pt x="5" y="1"/>
                    <a:pt x="6" y="2"/>
                    <a:pt x="7" y="1"/>
                  </a:cubicBezTo>
                  <a:cubicBezTo>
                    <a:pt x="8" y="1"/>
                    <a:pt x="10" y="0"/>
                    <a:pt x="12" y="1"/>
                  </a:cubicBezTo>
                  <a:cubicBezTo>
                    <a:pt x="12" y="2"/>
                    <a:pt x="12" y="3"/>
                    <a:pt x="13" y="5"/>
                  </a:cubicBezTo>
                  <a:cubicBezTo>
                    <a:pt x="12" y="5"/>
                    <a:pt x="12" y="5"/>
                    <a:pt x="12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622300" y="298450"/>
              <a:ext cx="230188" cy="188913"/>
            </a:xfrm>
            <a:custGeom>
              <a:rect b="b" l="l" r="r" t="t"/>
              <a:pathLst>
                <a:path extrusionOk="0" h="50" w="61">
                  <a:moveTo>
                    <a:pt x="60" y="28"/>
                  </a:moveTo>
                  <a:cubicBezTo>
                    <a:pt x="59" y="28"/>
                    <a:pt x="59" y="29"/>
                    <a:pt x="58" y="29"/>
                  </a:cubicBezTo>
                  <a:cubicBezTo>
                    <a:pt x="57" y="29"/>
                    <a:pt x="57" y="29"/>
                    <a:pt x="57" y="30"/>
                  </a:cubicBezTo>
                  <a:cubicBezTo>
                    <a:pt x="57" y="31"/>
                    <a:pt x="56" y="31"/>
                    <a:pt x="55" y="31"/>
                  </a:cubicBezTo>
                  <a:cubicBezTo>
                    <a:pt x="55" y="31"/>
                    <a:pt x="54" y="31"/>
                    <a:pt x="54" y="31"/>
                  </a:cubicBezTo>
                  <a:cubicBezTo>
                    <a:pt x="54" y="31"/>
                    <a:pt x="55" y="32"/>
                    <a:pt x="54" y="32"/>
                  </a:cubicBezTo>
                  <a:cubicBezTo>
                    <a:pt x="54" y="33"/>
                    <a:pt x="54" y="33"/>
                    <a:pt x="54" y="34"/>
                  </a:cubicBezTo>
                  <a:cubicBezTo>
                    <a:pt x="54" y="34"/>
                    <a:pt x="54" y="35"/>
                    <a:pt x="54" y="35"/>
                  </a:cubicBezTo>
                  <a:cubicBezTo>
                    <a:pt x="53" y="35"/>
                    <a:pt x="52" y="34"/>
                    <a:pt x="51" y="34"/>
                  </a:cubicBezTo>
                  <a:cubicBezTo>
                    <a:pt x="50" y="34"/>
                    <a:pt x="50" y="34"/>
                    <a:pt x="49" y="33"/>
                  </a:cubicBezTo>
                  <a:cubicBezTo>
                    <a:pt x="49" y="33"/>
                    <a:pt x="50" y="33"/>
                    <a:pt x="49" y="32"/>
                  </a:cubicBezTo>
                  <a:cubicBezTo>
                    <a:pt x="49" y="33"/>
                    <a:pt x="49" y="33"/>
                    <a:pt x="48" y="33"/>
                  </a:cubicBezTo>
                  <a:cubicBezTo>
                    <a:pt x="48" y="33"/>
                    <a:pt x="47" y="33"/>
                    <a:pt x="47" y="33"/>
                  </a:cubicBezTo>
                  <a:cubicBezTo>
                    <a:pt x="47" y="33"/>
                    <a:pt x="47" y="32"/>
                    <a:pt x="47" y="33"/>
                  </a:cubicBezTo>
                  <a:cubicBezTo>
                    <a:pt x="46" y="34"/>
                    <a:pt x="45" y="34"/>
                    <a:pt x="44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5"/>
                    <a:pt x="47" y="35"/>
                    <a:pt x="47" y="35"/>
                  </a:cubicBezTo>
                  <a:cubicBezTo>
                    <a:pt x="48" y="35"/>
                    <a:pt x="48" y="35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7"/>
                  </a:cubicBezTo>
                  <a:cubicBezTo>
                    <a:pt x="52" y="37"/>
                    <a:pt x="51" y="37"/>
                    <a:pt x="51" y="38"/>
                  </a:cubicBezTo>
                  <a:cubicBezTo>
                    <a:pt x="51" y="38"/>
                    <a:pt x="50" y="38"/>
                    <a:pt x="50" y="38"/>
                  </a:cubicBezTo>
                  <a:cubicBezTo>
                    <a:pt x="50" y="39"/>
                    <a:pt x="50" y="40"/>
                    <a:pt x="50" y="40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49" y="42"/>
                    <a:pt x="52" y="42"/>
                    <a:pt x="50" y="43"/>
                  </a:cubicBezTo>
                  <a:cubicBezTo>
                    <a:pt x="50" y="43"/>
                    <a:pt x="49" y="43"/>
                    <a:pt x="49" y="43"/>
                  </a:cubicBezTo>
                  <a:cubicBezTo>
                    <a:pt x="48" y="44"/>
                    <a:pt x="48" y="44"/>
                    <a:pt x="48" y="45"/>
                  </a:cubicBezTo>
                  <a:cubicBezTo>
                    <a:pt x="48" y="46"/>
                    <a:pt x="47" y="45"/>
                    <a:pt x="46" y="45"/>
                  </a:cubicBezTo>
                  <a:cubicBezTo>
                    <a:pt x="45" y="46"/>
                    <a:pt x="45" y="46"/>
                    <a:pt x="44" y="46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2" y="48"/>
                    <a:pt x="43" y="49"/>
                    <a:pt x="42" y="49"/>
                  </a:cubicBezTo>
                  <a:cubicBezTo>
                    <a:pt x="42" y="50"/>
                    <a:pt x="41" y="50"/>
                    <a:pt x="41" y="50"/>
                  </a:cubicBezTo>
                  <a:cubicBezTo>
                    <a:pt x="41" y="49"/>
                    <a:pt x="40" y="49"/>
                    <a:pt x="40" y="49"/>
                  </a:cubicBezTo>
                  <a:cubicBezTo>
                    <a:pt x="40" y="48"/>
                    <a:pt x="41" y="48"/>
                    <a:pt x="40" y="48"/>
                  </a:cubicBezTo>
                  <a:cubicBezTo>
                    <a:pt x="39" y="48"/>
                    <a:pt x="39" y="49"/>
                    <a:pt x="38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49"/>
                    <a:pt x="38" y="48"/>
                    <a:pt x="38" y="48"/>
                  </a:cubicBezTo>
                  <a:cubicBezTo>
                    <a:pt x="38" y="48"/>
                    <a:pt x="37" y="48"/>
                    <a:pt x="37" y="48"/>
                  </a:cubicBezTo>
                  <a:cubicBezTo>
                    <a:pt x="36" y="48"/>
                    <a:pt x="36" y="49"/>
                    <a:pt x="35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3" y="49"/>
                    <a:pt x="37" y="48"/>
                    <a:pt x="34" y="48"/>
                  </a:cubicBezTo>
                  <a:cubicBezTo>
                    <a:pt x="33" y="48"/>
                    <a:pt x="33" y="49"/>
                    <a:pt x="32" y="49"/>
                  </a:cubicBezTo>
                  <a:cubicBezTo>
                    <a:pt x="31" y="48"/>
                    <a:pt x="33" y="48"/>
                    <a:pt x="32" y="47"/>
                  </a:cubicBezTo>
                  <a:cubicBezTo>
                    <a:pt x="32" y="47"/>
                    <a:pt x="31" y="47"/>
                    <a:pt x="30" y="47"/>
                  </a:cubicBezTo>
                  <a:cubicBezTo>
                    <a:pt x="30" y="47"/>
                    <a:pt x="30" y="46"/>
                    <a:pt x="30" y="46"/>
                  </a:cubicBezTo>
                  <a:cubicBezTo>
                    <a:pt x="30" y="46"/>
                    <a:pt x="29" y="45"/>
                    <a:pt x="30" y="45"/>
                  </a:cubicBezTo>
                  <a:cubicBezTo>
                    <a:pt x="29" y="45"/>
                    <a:pt x="28" y="45"/>
                    <a:pt x="28" y="44"/>
                  </a:cubicBezTo>
                  <a:cubicBezTo>
                    <a:pt x="28" y="43"/>
                    <a:pt x="27" y="43"/>
                    <a:pt x="28" y="42"/>
                  </a:cubicBezTo>
                  <a:cubicBezTo>
                    <a:pt x="28" y="42"/>
                    <a:pt x="27" y="41"/>
                    <a:pt x="28" y="41"/>
                  </a:cubicBezTo>
                  <a:cubicBezTo>
                    <a:pt x="27" y="40"/>
                    <a:pt x="25" y="39"/>
                    <a:pt x="25" y="38"/>
                  </a:cubicBezTo>
                  <a:cubicBezTo>
                    <a:pt x="25" y="37"/>
                    <a:pt x="26" y="37"/>
                    <a:pt x="26" y="36"/>
                  </a:cubicBezTo>
                  <a:cubicBezTo>
                    <a:pt x="25" y="35"/>
                    <a:pt x="27" y="34"/>
                    <a:pt x="27" y="33"/>
                  </a:cubicBezTo>
                  <a:cubicBezTo>
                    <a:pt x="27" y="32"/>
                    <a:pt x="26" y="32"/>
                    <a:pt x="26" y="31"/>
                  </a:cubicBezTo>
                  <a:cubicBezTo>
                    <a:pt x="26" y="31"/>
                    <a:pt x="27" y="31"/>
                    <a:pt x="27" y="30"/>
                  </a:cubicBezTo>
                  <a:cubicBezTo>
                    <a:pt x="26" y="30"/>
                    <a:pt x="28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7"/>
                    <a:pt x="25" y="27"/>
                    <a:pt x="25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6"/>
                    <a:pt x="22" y="27"/>
                    <a:pt x="22" y="27"/>
                  </a:cubicBezTo>
                  <a:cubicBezTo>
                    <a:pt x="22" y="26"/>
                    <a:pt x="21" y="26"/>
                    <a:pt x="20" y="26"/>
                  </a:cubicBezTo>
                  <a:cubicBezTo>
                    <a:pt x="19" y="26"/>
                    <a:pt x="19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6" y="24"/>
                    <a:pt x="14" y="25"/>
                    <a:pt x="14" y="24"/>
                  </a:cubicBezTo>
                  <a:cubicBezTo>
                    <a:pt x="13" y="24"/>
                    <a:pt x="13" y="24"/>
                    <a:pt x="13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0" y="24"/>
                    <a:pt x="10" y="24"/>
                    <a:pt x="10" y="23"/>
                  </a:cubicBezTo>
                  <a:cubicBezTo>
                    <a:pt x="10" y="23"/>
                    <a:pt x="12" y="23"/>
                    <a:pt x="11" y="22"/>
                  </a:cubicBezTo>
                  <a:cubicBezTo>
                    <a:pt x="10" y="22"/>
                    <a:pt x="9" y="22"/>
                    <a:pt x="8" y="22"/>
                  </a:cubicBezTo>
                  <a:cubicBezTo>
                    <a:pt x="6" y="22"/>
                    <a:pt x="4" y="22"/>
                    <a:pt x="3" y="21"/>
                  </a:cubicBezTo>
                  <a:cubicBezTo>
                    <a:pt x="3" y="20"/>
                    <a:pt x="3" y="20"/>
                    <a:pt x="2" y="20"/>
                  </a:cubicBezTo>
                  <a:cubicBezTo>
                    <a:pt x="1" y="20"/>
                    <a:pt x="1" y="18"/>
                    <a:pt x="1" y="17"/>
                  </a:cubicBezTo>
                  <a:cubicBezTo>
                    <a:pt x="0" y="16"/>
                    <a:pt x="3" y="15"/>
                    <a:pt x="2" y="14"/>
                  </a:cubicBezTo>
                  <a:cubicBezTo>
                    <a:pt x="3" y="13"/>
                    <a:pt x="5" y="13"/>
                    <a:pt x="6" y="12"/>
                  </a:cubicBezTo>
                  <a:cubicBezTo>
                    <a:pt x="6" y="12"/>
                    <a:pt x="6" y="11"/>
                    <a:pt x="7" y="11"/>
                  </a:cubicBezTo>
                  <a:cubicBezTo>
                    <a:pt x="6" y="11"/>
                    <a:pt x="7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ubicBezTo>
                    <a:pt x="5" y="11"/>
                    <a:pt x="6" y="10"/>
                    <a:pt x="5" y="10"/>
                  </a:cubicBezTo>
                  <a:cubicBezTo>
                    <a:pt x="5" y="10"/>
                    <a:pt x="4" y="10"/>
                    <a:pt x="4" y="10"/>
                  </a:cubicBezTo>
                  <a:cubicBezTo>
                    <a:pt x="4" y="10"/>
                    <a:pt x="3" y="10"/>
                    <a:pt x="4" y="10"/>
                  </a:cubicBezTo>
                  <a:cubicBezTo>
                    <a:pt x="4" y="9"/>
                    <a:pt x="5" y="9"/>
                    <a:pt x="4" y="9"/>
                  </a:cubicBezTo>
                  <a:cubicBezTo>
                    <a:pt x="4" y="8"/>
                    <a:pt x="3" y="9"/>
                    <a:pt x="3" y="8"/>
                  </a:cubicBezTo>
                  <a:cubicBezTo>
                    <a:pt x="3" y="8"/>
                    <a:pt x="4" y="8"/>
                    <a:pt x="4" y="7"/>
                  </a:cubicBezTo>
                  <a:cubicBezTo>
                    <a:pt x="4" y="7"/>
                    <a:pt x="3" y="7"/>
                    <a:pt x="3" y="6"/>
                  </a:cubicBezTo>
                  <a:cubicBezTo>
                    <a:pt x="4" y="6"/>
                    <a:pt x="5" y="5"/>
                    <a:pt x="5" y="4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9" y="1"/>
                    <a:pt x="10" y="2"/>
                    <a:pt x="11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1"/>
                    <a:pt x="17" y="1"/>
                  </a:cubicBezTo>
                  <a:cubicBezTo>
                    <a:pt x="17" y="1"/>
                    <a:pt x="19" y="1"/>
                    <a:pt x="19" y="2"/>
                  </a:cubicBezTo>
                  <a:cubicBezTo>
                    <a:pt x="19" y="2"/>
                    <a:pt x="19" y="3"/>
                    <a:pt x="20" y="3"/>
                  </a:cubicBezTo>
                  <a:cubicBezTo>
                    <a:pt x="20" y="4"/>
                    <a:pt x="20" y="5"/>
                    <a:pt x="20" y="6"/>
                  </a:cubicBezTo>
                  <a:cubicBezTo>
                    <a:pt x="20" y="6"/>
                    <a:pt x="19" y="7"/>
                    <a:pt x="19" y="7"/>
                  </a:cubicBezTo>
                  <a:cubicBezTo>
                    <a:pt x="19" y="8"/>
                    <a:pt x="18" y="8"/>
                    <a:pt x="18" y="9"/>
                  </a:cubicBezTo>
                  <a:cubicBezTo>
                    <a:pt x="17" y="9"/>
                    <a:pt x="16" y="9"/>
                    <a:pt x="16" y="10"/>
                  </a:cubicBezTo>
                  <a:cubicBezTo>
                    <a:pt x="16" y="10"/>
                    <a:pt x="15" y="10"/>
                    <a:pt x="15" y="10"/>
                  </a:cubicBezTo>
                  <a:cubicBezTo>
                    <a:pt x="17" y="11"/>
                    <a:pt x="18" y="12"/>
                    <a:pt x="19" y="13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1" y="13"/>
                    <a:pt x="20" y="13"/>
                    <a:pt x="20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20" y="11"/>
                    <a:pt x="21" y="11"/>
                    <a:pt x="21" y="11"/>
                  </a:cubicBezTo>
                  <a:cubicBezTo>
                    <a:pt x="22" y="9"/>
                    <a:pt x="24" y="9"/>
                    <a:pt x="25" y="8"/>
                  </a:cubicBezTo>
                  <a:cubicBezTo>
                    <a:pt x="25" y="8"/>
                    <a:pt x="26" y="8"/>
                    <a:pt x="26" y="8"/>
                  </a:cubicBezTo>
                  <a:cubicBezTo>
                    <a:pt x="26" y="7"/>
                    <a:pt x="26" y="7"/>
                    <a:pt x="26" y="6"/>
                  </a:cubicBezTo>
                  <a:cubicBezTo>
                    <a:pt x="26" y="6"/>
                    <a:pt x="26" y="5"/>
                    <a:pt x="26" y="5"/>
                  </a:cubicBezTo>
                  <a:cubicBezTo>
                    <a:pt x="25" y="4"/>
                    <a:pt x="25" y="4"/>
                    <a:pt x="25" y="3"/>
                  </a:cubicBezTo>
                  <a:cubicBezTo>
                    <a:pt x="25" y="3"/>
                    <a:pt x="25" y="3"/>
                    <a:pt x="26" y="3"/>
                  </a:cubicBezTo>
                  <a:cubicBezTo>
                    <a:pt x="27" y="3"/>
                    <a:pt x="26" y="5"/>
                    <a:pt x="27" y="5"/>
                  </a:cubicBezTo>
                  <a:cubicBezTo>
                    <a:pt x="27" y="6"/>
                    <a:pt x="27" y="7"/>
                    <a:pt x="28" y="8"/>
                  </a:cubicBezTo>
                  <a:cubicBezTo>
                    <a:pt x="29" y="7"/>
                    <a:pt x="30" y="8"/>
                    <a:pt x="30" y="8"/>
                  </a:cubicBezTo>
                  <a:cubicBezTo>
                    <a:pt x="32" y="8"/>
                    <a:pt x="32" y="9"/>
                    <a:pt x="32" y="9"/>
                  </a:cubicBezTo>
                  <a:cubicBezTo>
                    <a:pt x="32" y="10"/>
                    <a:pt x="33" y="11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3" y="12"/>
                    <a:pt x="32" y="13"/>
                    <a:pt x="34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4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7" y="10"/>
                    <a:pt x="38" y="10"/>
                    <a:pt x="38" y="10"/>
                  </a:cubicBezTo>
                  <a:cubicBezTo>
                    <a:pt x="39" y="10"/>
                    <a:pt x="40" y="10"/>
                    <a:pt x="41" y="11"/>
                  </a:cubicBezTo>
                  <a:cubicBezTo>
                    <a:pt x="41" y="11"/>
                    <a:pt x="41" y="12"/>
                    <a:pt x="42" y="11"/>
                  </a:cubicBezTo>
                  <a:cubicBezTo>
                    <a:pt x="42" y="11"/>
                    <a:pt x="42" y="12"/>
                    <a:pt x="43" y="11"/>
                  </a:cubicBezTo>
                  <a:cubicBezTo>
                    <a:pt x="43" y="11"/>
                    <a:pt x="43" y="11"/>
                    <a:pt x="42" y="11"/>
                  </a:cubicBezTo>
                  <a:cubicBezTo>
                    <a:pt x="42" y="11"/>
                    <a:pt x="43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12"/>
                    <a:pt x="43" y="12"/>
                    <a:pt x="44" y="12"/>
                  </a:cubicBezTo>
                  <a:cubicBezTo>
                    <a:pt x="44" y="13"/>
                    <a:pt x="45" y="13"/>
                    <a:pt x="45" y="14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3" y="16"/>
                    <a:pt x="42" y="16"/>
                    <a:pt x="40" y="17"/>
                  </a:cubicBezTo>
                  <a:cubicBezTo>
                    <a:pt x="40" y="17"/>
                    <a:pt x="40" y="17"/>
                    <a:pt x="40" y="18"/>
                  </a:cubicBezTo>
                  <a:cubicBezTo>
                    <a:pt x="39" y="18"/>
                    <a:pt x="37" y="19"/>
                    <a:pt x="37" y="18"/>
                  </a:cubicBezTo>
                  <a:cubicBezTo>
                    <a:pt x="36" y="18"/>
                    <a:pt x="36" y="17"/>
                    <a:pt x="37" y="16"/>
                  </a:cubicBezTo>
                  <a:cubicBezTo>
                    <a:pt x="36" y="16"/>
                    <a:pt x="35" y="16"/>
                    <a:pt x="35" y="15"/>
                  </a:cubicBezTo>
                  <a:cubicBezTo>
                    <a:pt x="34" y="15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4"/>
                    <a:pt x="32" y="14"/>
                    <a:pt x="31" y="13"/>
                  </a:cubicBezTo>
                  <a:cubicBezTo>
                    <a:pt x="30" y="14"/>
                    <a:pt x="30" y="14"/>
                    <a:pt x="29" y="14"/>
                  </a:cubicBezTo>
                  <a:cubicBezTo>
                    <a:pt x="28" y="14"/>
                    <a:pt x="27" y="15"/>
                    <a:pt x="26" y="16"/>
                  </a:cubicBezTo>
                  <a:cubicBezTo>
                    <a:pt x="26" y="17"/>
                    <a:pt x="26" y="17"/>
                    <a:pt x="25" y="18"/>
                  </a:cubicBezTo>
                  <a:cubicBezTo>
                    <a:pt x="25" y="19"/>
                    <a:pt x="25" y="19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19"/>
                    <a:pt x="25" y="18"/>
                    <a:pt x="25" y="16"/>
                  </a:cubicBezTo>
                  <a:cubicBezTo>
                    <a:pt x="25" y="16"/>
                    <a:pt x="23" y="16"/>
                    <a:pt x="24" y="15"/>
                  </a:cubicBezTo>
                  <a:cubicBezTo>
                    <a:pt x="24" y="15"/>
                    <a:pt x="23" y="15"/>
                    <a:pt x="22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3" y="15"/>
                    <a:pt x="22" y="14"/>
                  </a:cubicBezTo>
                  <a:cubicBezTo>
                    <a:pt x="22" y="14"/>
                    <a:pt x="22" y="14"/>
                    <a:pt x="21" y="14"/>
                  </a:cubicBezTo>
                  <a:cubicBezTo>
                    <a:pt x="20" y="14"/>
                    <a:pt x="19" y="15"/>
                    <a:pt x="19" y="15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8" y="18"/>
                    <a:pt x="19" y="18"/>
                    <a:pt x="20" y="18"/>
                  </a:cubicBezTo>
                  <a:cubicBezTo>
                    <a:pt x="21" y="18"/>
                    <a:pt x="21" y="18"/>
                    <a:pt x="22" y="19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21"/>
                    <a:pt x="25" y="21"/>
                    <a:pt x="25" y="21"/>
                  </a:cubicBezTo>
                  <a:cubicBezTo>
                    <a:pt x="26" y="22"/>
                    <a:pt x="26" y="22"/>
                    <a:pt x="26" y="23"/>
                  </a:cubicBezTo>
                  <a:cubicBezTo>
                    <a:pt x="28" y="23"/>
                    <a:pt x="28" y="24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5"/>
                    <a:pt x="30" y="24"/>
                    <a:pt x="31" y="24"/>
                  </a:cubicBezTo>
                  <a:cubicBezTo>
                    <a:pt x="31" y="24"/>
                    <a:pt x="31" y="23"/>
                    <a:pt x="32" y="23"/>
                  </a:cubicBezTo>
                  <a:cubicBezTo>
                    <a:pt x="32" y="23"/>
                    <a:pt x="33" y="23"/>
                    <a:pt x="33" y="23"/>
                  </a:cubicBezTo>
                  <a:cubicBezTo>
                    <a:pt x="33" y="22"/>
                    <a:pt x="35" y="22"/>
                    <a:pt x="35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7" y="20"/>
                    <a:pt x="39" y="20"/>
                    <a:pt x="40" y="19"/>
                  </a:cubicBezTo>
                  <a:cubicBezTo>
                    <a:pt x="41" y="19"/>
                    <a:pt x="42" y="19"/>
                    <a:pt x="42" y="20"/>
                  </a:cubicBezTo>
                  <a:cubicBezTo>
                    <a:pt x="43" y="20"/>
                    <a:pt x="44" y="20"/>
                    <a:pt x="45" y="20"/>
                  </a:cubicBezTo>
                  <a:cubicBezTo>
                    <a:pt x="45" y="21"/>
                    <a:pt x="46" y="21"/>
                    <a:pt x="46" y="21"/>
                  </a:cubicBezTo>
                  <a:cubicBezTo>
                    <a:pt x="47" y="22"/>
                    <a:pt x="47" y="20"/>
                    <a:pt x="48" y="21"/>
                  </a:cubicBezTo>
                  <a:cubicBezTo>
                    <a:pt x="47" y="22"/>
                    <a:pt x="47" y="22"/>
                    <a:pt x="48" y="22"/>
                  </a:cubicBezTo>
                  <a:cubicBezTo>
                    <a:pt x="48" y="22"/>
                    <a:pt x="48" y="22"/>
                    <a:pt x="49" y="22"/>
                  </a:cubicBezTo>
                  <a:cubicBezTo>
                    <a:pt x="49" y="23"/>
                    <a:pt x="48" y="23"/>
                    <a:pt x="49" y="23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0" y="24"/>
                    <a:pt x="49" y="24"/>
                    <a:pt x="49" y="24"/>
                  </a:cubicBezTo>
                  <a:cubicBezTo>
                    <a:pt x="49" y="25"/>
                    <a:pt x="50" y="25"/>
                    <a:pt x="50" y="26"/>
                  </a:cubicBezTo>
                  <a:cubicBezTo>
                    <a:pt x="49" y="26"/>
                    <a:pt x="50" y="27"/>
                    <a:pt x="49" y="27"/>
                  </a:cubicBezTo>
                  <a:cubicBezTo>
                    <a:pt x="49" y="28"/>
                    <a:pt x="50" y="28"/>
                    <a:pt x="49" y="28"/>
                  </a:cubicBezTo>
                  <a:cubicBezTo>
                    <a:pt x="48" y="29"/>
                    <a:pt x="50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1"/>
                    <a:pt x="49" y="30"/>
                    <a:pt x="49" y="30"/>
                  </a:cubicBezTo>
                  <a:cubicBezTo>
                    <a:pt x="49" y="30"/>
                    <a:pt x="50" y="29"/>
                    <a:pt x="51" y="29"/>
                  </a:cubicBezTo>
                  <a:cubicBezTo>
                    <a:pt x="52" y="29"/>
                    <a:pt x="52" y="29"/>
                    <a:pt x="53" y="30"/>
                  </a:cubicBezTo>
                  <a:cubicBezTo>
                    <a:pt x="53" y="29"/>
                    <a:pt x="53" y="29"/>
                    <a:pt x="54" y="28"/>
                  </a:cubicBezTo>
                  <a:cubicBezTo>
                    <a:pt x="54" y="28"/>
                    <a:pt x="55" y="28"/>
                    <a:pt x="56" y="28"/>
                  </a:cubicBezTo>
                  <a:cubicBezTo>
                    <a:pt x="56" y="27"/>
                    <a:pt x="56" y="27"/>
                    <a:pt x="56" y="26"/>
                  </a:cubicBezTo>
                  <a:cubicBezTo>
                    <a:pt x="57" y="26"/>
                    <a:pt x="58" y="25"/>
                    <a:pt x="59" y="25"/>
                  </a:cubicBezTo>
                  <a:cubicBezTo>
                    <a:pt x="60" y="25"/>
                    <a:pt x="60" y="26"/>
                    <a:pt x="60" y="26"/>
                  </a:cubicBezTo>
                  <a:cubicBezTo>
                    <a:pt x="61" y="26"/>
                    <a:pt x="60" y="27"/>
                    <a:pt x="60" y="28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795338" y="309562"/>
              <a:ext cx="23813" cy="19050"/>
            </a:xfrm>
            <a:custGeom>
              <a:rect b="b" l="l" r="r" t="t"/>
              <a:pathLst>
                <a:path extrusionOk="0" h="5" w="6">
                  <a:moveTo>
                    <a:pt x="5" y="4"/>
                  </a:moveTo>
                  <a:cubicBezTo>
                    <a:pt x="5" y="5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6" y="3"/>
                    <a:pt x="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758825" y="282575"/>
              <a:ext cx="49213" cy="38100"/>
            </a:xfrm>
            <a:custGeom>
              <a:rect b="b" l="l" r="r" t="t"/>
              <a:pathLst>
                <a:path extrusionOk="0" h="10" w="13"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0" y="8"/>
                    <a:pt x="9" y="8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9"/>
                    <a:pt x="5" y="9"/>
                    <a:pt x="4" y="10"/>
                  </a:cubicBezTo>
                  <a:cubicBezTo>
                    <a:pt x="4" y="10"/>
                    <a:pt x="3" y="10"/>
                    <a:pt x="3" y="10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3" y="2"/>
                    <a:pt x="4" y="1"/>
                    <a:pt x="6" y="1"/>
                  </a:cubicBezTo>
                  <a:cubicBezTo>
                    <a:pt x="7" y="0"/>
                    <a:pt x="9" y="1"/>
                    <a:pt x="10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3"/>
                    <a:pt x="12" y="4"/>
                    <a:pt x="13" y="4"/>
                  </a:cubicBezTo>
                  <a:cubicBezTo>
                    <a:pt x="12" y="5"/>
                    <a:pt x="13" y="6"/>
                    <a:pt x="12" y="7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674688" y="109537"/>
              <a:ext cx="15875" cy="1"/>
            </a:xfrm>
            <a:custGeom>
              <a:rect b="b" l="l" r="r" t="t"/>
              <a:pathLst>
                <a:path extrusionOk="0" h="1" w="4">
                  <a:moveTo>
                    <a:pt x="4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712788" y="268287"/>
              <a:ext cx="26988" cy="14288"/>
            </a:xfrm>
            <a:custGeom>
              <a:rect b="b" l="l" r="r" t="t"/>
              <a:pathLst>
                <a:path extrusionOk="0" h="4" w="7">
                  <a:moveTo>
                    <a:pt x="7" y="1"/>
                  </a:moveTo>
                  <a:cubicBezTo>
                    <a:pt x="6" y="1"/>
                    <a:pt x="5" y="2"/>
                    <a:pt x="5" y="2"/>
                  </a:cubicBezTo>
                  <a:cubicBezTo>
                    <a:pt x="4" y="2"/>
                    <a:pt x="3" y="3"/>
                    <a:pt x="2" y="3"/>
                  </a:cubicBez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1" y="4"/>
                    <a:pt x="1" y="3"/>
                    <a:pt x="2" y="3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792163" y="490537"/>
              <a:ext cx="7938" cy="11113"/>
            </a:xfrm>
            <a:custGeom>
              <a:rect b="b" l="l" r="r" t="t"/>
              <a:pathLst>
                <a:path extrusionOk="0" h="3" w="2">
                  <a:moveTo>
                    <a:pt x="2" y="2"/>
                  </a:moveTo>
                  <a:cubicBezTo>
                    <a:pt x="0" y="3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709613" y="282575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660400" y="128587"/>
              <a:ext cx="3175" cy="11113"/>
            </a:xfrm>
            <a:custGeom>
              <a:rect b="b" l="l" r="r" t="t"/>
              <a:pathLst>
                <a:path extrusionOk="0" h="3" w="1">
                  <a:moveTo>
                    <a:pt x="1" y="3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1"/>
                    <a:pt x="0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690563" y="238125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622300" y="214312"/>
              <a:ext cx="15875" cy="19050"/>
            </a:xfrm>
            <a:custGeom>
              <a:rect b="b" l="l" r="r" t="t"/>
              <a:pathLst>
                <a:path extrusionOk="0" h="5" w="4">
                  <a:moveTo>
                    <a:pt x="2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1" y="3"/>
                    <a:pt x="3" y="2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509588" y="203200"/>
              <a:ext cx="98425" cy="68263"/>
            </a:xfrm>
            <a:custGeom>
              <a:rect b="b" l="l" r="r" t="t"/>
              <a:pathLst>
                <a:path extrusionOk="0" h="18" w="26">
                  <a:moveTo>
                    <a:pt x="25" y="4"/>
                  </a:moveTo>
                  <a:cubicBezTo>
                    <a:pt x="25" y="5"/>
                    <a:pt x="26" y="5"/>
                    <a:pt x="25" y="5"/>
                  </a:cubicBezTo>
                  <a:cubicBezTo>
                    <a:pt x="26" y="5"/>
                    <a:pt x="25" y="6"/>
                    <a:pt x="25" y="6"/>
                  </a:cubicBezTo>
                  <a:cubicBezTo>
                    <a:pt x="25" y="6"/>
                    <a:pt x="24" y="7"/>
                    <a:pt x="25" y="7"/>
                  </a:cubicBezTo>
                  <a:cubicBezTo>
                    <a:pt x="24" y="7"/>
                    <a:pt x="24" y="8"/>
                    <a:pt x="24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10"/>
                    <a:pt x="23" y="9"/>
                    <a:pt x="23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1" y="11"/>
                    <a:pt x="20" y="11"/>
                    <a:pt x="19" y="12"/>
                  </a:cubicBezTo>
                  <a:cubicBezTo>
                    <a:pt x="18" y="12"/>
                    <a:pt x="17" y="12"/>
                    <a:pt x="17" y="13"/>
                  </a:cubicBezTo>
                  <a:cubicBezTo>
                    <a:pt x="17" y="13"/>
                    <a:pt x="16" y="14"/>
                    <a:pt x="17" y="14"/>
                  </a:cubicBezTo>
                  <a:cubicBezTo>
                    <a:pt x="16" y="15"/>
                    <a:pt x="16" y="16"/>
                    <a:pt x="15" y="16"/>
                  </a:cubicBezTo>
                  <a:cubicBezTo>
                    <a:pt x="15" y="17"/>
                    <a:pt x="13" y="17"/>
                    <a:pt x="12" y="17"/>
                  </a:cubicBezTo>
                  <a:cubicBezTo>
                    <a:pt x="11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7" y="18"/>
                    <a:pt x="7" y="17"/>
                  </a:cubicBezTo>
                  <a:cubicBezTo>
                    <a:pt x="6" y="17"/>
                    <a:pt x="5" y="18"/>
                    <a:pt x="5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5" y="18"/>
                    <a:pt x="5" y="18"/>
                  </a:cubicBezTo>
                  <a:cubicBezTo>
                    <a:pt x="5" y="17"/>
                    <a:pt x="6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6"/>
                    <a:pt x="6" y="16"/>
                    <a:pt x="6" y="16"/>
                  </a:cubicBezTo>
                  <a:cubicBezTo>
                    <a:pt x="6" y="16"/>
                    <a:pt x="6" y="15"/>
                    <a:pt x="6" y="15"/>
                  </a:cubicBezTo>
                  <a:cubicBezTo>
                    <a:pt x="5" y="15"/>
                    <a:pt x="5" y="15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7"/>
                    <a:pt x="3" y="17"/>
                  </a:cubicBezTo>
                  <a:cubicBezTo>
                    <a:pt x="3" y="17"/>
                    <a:pt x="2" y="18"/>
                    <a:pt x="1" y="18"/>
                  </a:cubicBezTo>
                  <a:cubicBezTo>
                    <a:pt x="1" y="18"/>
                    <a:pt x="1" y="17"/>
                    <a:pt x="0" y="17"/>
                  </a:cubicBezTo>
                  <a:cubicBezTo>
                    <a:pt x="0" y="17"/>
                    <a:pt x="1" y="17"/>
                    <a:pt x="0" y="17"/>
                  </a:cubicBezTo>
                  <a:cubicBezTo>
                    <a:pt x="1" y="17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2" y="16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6"/>
                    <a:pt x="5" y="15"/>
                    <a:pt x="6" y="15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7" y="13"/>
                    <a:pt x="7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8" y="13"/>
                    <a:pt x="9" y="12"/>
                    <a:pt x="9" y="12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10" y="9"/>
                    <a:pt x="10" y="8"/>
                  </a:cubicBezTo>
                  <a:cubicBezTo>
                    <a:pt x="10" y="8"/>
                    <a:pt x="9" y="8"/>
                    <a:pt x="10" y="7"/>
                  </a:cubicBezTo>
                  <a:cubicBezTo>
                    <a:pt x="10" y="7"/>
                    <a:pt x="10" y="6"/>
                    <a:pt x="10" y="6"/>
                  </a:cubicBezTo>
                  <a:cubicBezTo>
                    <a:pt x="11" y="6"/>
                    <a:pt x="11" y="6"/>
                    <a:pt x="11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3"/>
                    <a:pt x="13" y="3"/>
                    <a:pt x="14" y="3"/>
                  </a:cubicBezTo>
                  <a:cubicBezTo>
                    <a:pt x="14" y="3"/>
                    <a:pt x="14" y="3"/>
                    <a:pt x="14" y="2"/>
                  </a:cubicBezTo>
                  <a:cubicBezTo>
                    <a:pt x="14" y="2"/>
                    <a:pt x="15" y="2"/>
                    <a:pt x="15" y="2"/>
                  </a:cubicBezTo>
                  <a:cubicBezTo>
                    <a:pt x="16" y="2"/>
                    <a:pt x="15" y="2"/>
                    <a:pt x="16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6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7" y="1"/>
                    <a:pt x="16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1"/>
                    <a:pt x="19" y="2"/>
                    <a:pt x="19" y="2"/>
                  </a:cubicBezTo>
                  <a:cubicBezTo>
                    <a:pt x="19" y="1"/>
                    <a:pt x="19" y="1"/>
                    <a:pt x="20" y="1"/>
                  </a:cubicBezTo>
                  <a:cubicBezTo>
                    <a:pt x="20" y="1"/>
                    <a:pt x="21" y="2"/>
                    <a:pt x="22" y="2"/>
                  </a:cubicBezTo>
                  <a:cubicBezTo>
                    <a:pt x="22" y="2"/>
                    <a:pt x="22" y="3"/>
                    <a:pt x="23" y="3"/>
                  </a:cubicBezTo>
                  <a:cubicBezTo>
                    <a:pt x="24" y="3"/>
                    <a:pt x="24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608013" y="411162"/>
              <a:ext cx="25400" cy="22225"/>
            </a:xfrm>
            <a:custGeom>
              <a:rect b="b" l="l" r="r" t="t"/>
              <a:pathLst>
                <a:path extrusionOk="0" h="6" w="7">
                  <a:moveTo>
                    <a:pt x="6" y="5"/>
                  </a:moveTo>
                  <a:cubicBezTo>
                    <a:pt x="5" y="6"/>
                    <a:pt x="4" y="6"/>
                    <a:pt x="2" y="6"/>
                  </a:cubicBezTo>
                  <a:cubicBezTo>
                    <a:pt x="1" y="6"/>
                    <a:pt x="0" y="6"/>
                    <a:pt x="0" y="5"/>
                  </a:cubicBezTo>
                  <a:cubicBezTo>
                    <a:pt x="0" y="5"/>
                    <a:pt x="0" y="5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4" y="1"/>
                    <a:pt x="3" y="2"/>
                  </a:cubicBezTo>
                  <a:cubicBezTo>
                    <a:pt x="4" y="1"/>
                    <a:pt x="5" y="1"/>
                    <a:pt x="6" y="2"/>
                  </a:cubicBezTo>
                  <a:cubicBezTo>
                    <a:pt x="7" y="2"/>
                    <a:pt x="7" y="3"/>
                    <a:pt x="7" y="3"/>
                  </a:cubicBezTo>
                  <a:cubicBezTo>
                    <a:pt x="7" y="4"/>
                    <a:pt x="7" y="4"/>
                    <a:pt x="6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463550" y="255587"/>
              <a:ext cx="68263" cy="61913"/>
            </a:xfrm>
            <a:custGeom>
              <a:rect b="b" l="l" r="r" t="t"/>
              <a:pathLst>
                <a:path extrusionOk="0" h="16" w="18">
                  <a:moveTo>
                    <a:pt x="17" y="10"/>
                  </a:moveTo>
                  <a:cubicBezTo>
                    <a:pt x="16" y="11"/>
                    <a:pt x="15" y="11"/>
                    <a:pt x="14" y="11"/>
                  </a:cubicBezTo>
                  <a:cubicBezTo>
                    <a:pt x="14" y="11"/>
                    <a:pt x="14" y="12"/>
                    <a:pt x="14" y="12"/>
                  </a:cubicBezTo>
                  <a:cubicBezTo>
                    <a:pt x="13" y="12"/>
                    <a:pt x="14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0" y="14"/>
                    <a:pt x="9" y="14"/>
                  </a:cubicBezTo>
                  <a:cubicBezTo>
                    <a:pt x="8" y="14"/>
                    <a:pt x="6" y="15"/>
                    <a:pt x="5" y="15"/>
                  </a:cubicBezTo>
                  <a:cubicBezTo>
                    <a:pt x="4" y="15"/>
                    <a:pt x="4" y="15"/>
                    <a:pt x="3" y="15"/>
                  </a:cubicBezTo>
                  <a:cubicBezTo>
                    <a:pt x="3" y="15"/>
                    <a:pt x="2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2" y="13"/>
                    <a:pt x="1" y="14"/>
                    <a:pt x="1" y="13"/>
                  </a:cubicBezTo>
                  <a:cubicBezTo>
                    <a:pt x="2" y="13"/>
                    <a:pt x="1" y="12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1" y="10"/>
                    <a:pt x="2" y="11"/>
                    <a:pt x="2" y="10"/>
                  </a:cubicBezTo>
                  <a:cubicBezTo>
                    <a:pt x="2" y="10"/>
                    <a:pt x="3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cubicBezTo>
                    <a:pt x="2" y="8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7"/>
                    <a:pt x="3" y="7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5" y="4"/>
                    <a:pt x="4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3"/>
                    <a:pt x="5" y="2"/>
                  </a:cubicBezTo>
                  <a:cubicBezTo>
                    <a:pt x="5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8" y="1"/>
                    <a:pt x="9" y="0"/>
                    <a:pt x="9" y="1"/>
                  </a:cubicBezTo>
                  <a:cubicBezTo>
                    <a:pt x="9" y="1"/>
                    <a:pt x="9" y="2"/>
                    <a:pt x="9" y="2"/>
                  </a:cubicBezTo>
                  <a:cubicBezTo>
                    <a:pt x="10" y="2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6"/>
                    <a:pt x="11" y="6"/>
                    <a:pt x="11" y="7"/>
                  </a:cubicBezTo>
                  <a:cubicBezTo>
                    <a:pt x="12" y="7"/>
                    <a:pt x="13" y="8"/>
                    <a:pt x="13" y="8"/>
                  </a:cubicBezTo>
                  <a:cubicBezTo>
                    <a:pt x="14" y="7"/>
                    <a:pt x="14" y="8"/>
                    <a:pt x="15" y="7"/>
                  </a:cubicBezTo>
                  <a:cubicBezTo>
                    <a:pt x="16" y="7"/>
                    <a:pt x="16" y="7"/>
                    <a:pt x="17" y="7"/>
                  </a:cubicBezTo>
                  <a:cubicBezTo>
                    <a:pt x="17" y="8"/>
                    <a:pt x="18" y="8"/>
                    <a:pt x="18" y="8"/>
                  </a:cubicBezTo>
                  <a:cubicBezTo>
                    <a:pt x="18" y="8"/>
                    <a:pt x="18" y="9"/>
                    <a:pt x="18" y="9"/>
                  </a:cubicBezTo>
                  <a:cubicBezTo>
                    <a:pt x="17" y="10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523875" y="427037"/>
              <a:ext cx="42863" cy="22225"/>
            </a:xfrm>
            <a:custGeom>
              <a:rect b="b" l="l" r="r" t="t"/>
              <a:pathLst>
                <a:path extrusionOk="0" h="6" w="11">
                  <a:moveTo>
                    <a:pt x="10" y="3"/>
                  </a:moveTo>
                  <a:cubicBezTo>
                    <a:pt x="10" y="4"/>
                    <a:pt x="9" y="5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5" y="6"/>
                    <a:pt x="4" y="6"/>
                    <a:pt x="4" y="6"/>
                  </a:cubicBezTo>
                  <a:cubicBezTo>
                    <a:pt x="3" y="6"/>
                    <a:pt x="3" y="6"/>
                    <a:pt x="2" y="6"/>
                  </a:cubicBezTo>
                  <a:cubicBezTo>
                    <a:pt x="2" y="6"/>
                    <a:pt x="1" y="6"/>
                    <a:pt x="2" y="5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9" y="0"/>
                    <a:pt x="9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2"/>
                    <a:pt x="11" y="2"/>
                    <a:pt x="10" y="3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517525" y="400050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0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419100" y="320675"/>
              <a:ext cx="60325" cy="33338"/>
            </a:xfrm>
            <a:custGeom>
              <a:rect b="b" l="l" r="r" t="t"/>
              <a:pathLst>
                <a:path extrusionOk="0" h="9" w="16">
                  <a:moveTo>
                    <a:pt x="16" y="1"/>
                  </a:moveTo>
                  <a:cubicBezTo>
                    <a:pt x="15" y="3"/>
                    <a:pt x="14" y="3"/>
                    <a:pt x="13" y="4"/>
                  </a:cubicBezTo>
                  <a:cubicBezTo>
                    <a:pt x="12" y="4"/>
                    <a:pt x="11" y="4"/>
                    <a:pt x="10" y="4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9" y="7"/>
                    <a:pt x="7" y="8"/>
                    <a:pt x="6" y="8"/>
                  </a:cubicBezTo>
                  <a:cubicBezTo>
                    <a:pt x="5" y="9"/>
                    <a:pt x="5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9"/>
                    <a:pt x="2" y="9"/>
                  </a:cubicBezTo>
                  <a:cubicBezTo>
                    <a:pt x="2" y="9"/>
                    <a:pt x="3" y="8"/>
                    <a:pt x="2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" y="7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6"/>
                    <a:pt x="1" y="5"/>
                  </a:cubicBezTo>
                  <a:cubicBezTo>
                    <a:pt x="1" y="5"/>
                    <a:pt x="0" y="5"/>
                    <a:pt x="1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5" y="0"/>
                    <a:pt x="15" y="0"/>
                  </a:cubicBezTo>
                  <a:cubicBezTo>
                    <a:pt x="16" y="1"/>
                    <a:pt x="15" y="1"/>
                    <a:pt x="16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468313" y="36195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404813" y="369887"/>
              <a:ext cx="71438" cy="30163"/>
            </a:xfrm>
            <a:custGeom>
              <a:rect b="b" l="l" r="r" t="t"/>
              <a:pathLst>
                <a:path extrusionOk="0" h="8" w="19">
                  <a:moveTo>
                    <a:pt x="18" y="5"/>
                  </a:moveTo>
                  <a:cubicBezTo>
                    <a:pt x="16" y="6"/>
                    <a:pt x="15" y="7"/>
                    <a:pt x="14" y="7"/>
                  </a:cubicBezTo>
                  <a:cubicBezTo>
                    <a:pt x="13" y="7"/>
                    <a:pt x="11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10" y="5"/>
                    <a:pt x="9" y="5"/>
                  </a:cubicBezTo>
                  <a:cubicBezTo>
                    <a:pt x="7" y="6"/>
                    <a:pt x="5" y="7"/>
                    <a:pt x="2" y="7"/>
                  </a:cubicBezTo>
                  <a:cubicBezTo>
                    <a:pt x="2" y="7"/>
                    <a:pt x="1" y="8"/>
                    <a:pt x="1" y="7"/>
                  </a:cubicBezTo>
                  <a:cubicBezTo>
                    <a:pt x="1" y="7"/>
                    <a:pt x="2" y="7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5"/>
                    <a:pt x="0" y="6"/>
                    <a:pt x="0" y="5"/>
                  </a:cubicBezTo>
                  <a:cubicBezTo>
                    <a:pt x="0" y="5"/>
                    <a:pt x="1" y="5"/>
                    <a:pt x="1" y="5"/>
                  </a:cubicBezTo>
                  <a:cubicBezTo>
                    <a:pt x="1" y="4"/>
                    <a:pt x="0" y="5"/>
                    <a:pt x="0" y="4"/>
                  </a:cubicBezTo>
                  <a:cubicBezTo>
                    <a:pt x="0" y="4"/>
                    <a:pt x="1" y="4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8" y="0"/>
                    <a:pt x="8" y="0"/>
                    <a:pt x="9" y="0"/>
                  </a:cubicBezTo>
                  <a:cubicBezTo>
                    <a:pt x="9" y="0"/>
                    <a:pt x="11" y="1"/>
                    <a:pt x="11" y="2"/>
                  </a:cubicBezTo>
                  <a:cubicBezTo>
                    <a:pt x="13" y="1"/>
                    <a:pt x="15" y="1"/>
                    <a:pt x="17" y="1"/>
                  </a:cubicBezTo>
                  <a:cubicBezTo>
                    <a:pt x="18" y="1"/>
                    <a:pt x="18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4"/>
                    <a:pt x="18" y="5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415925" y="403225"/>
              <a:ext cx="47625" cy="26988"/>
            </a:xfrm>
            <a:custGeom>
              <a:rect b="b" l="l" r="r" t="t"/>
              <a:pathLst>
                <a:path extrusionOk="0" h="7" w="13">
                  <a:moveTo>
                    <a:pt x="10" y="6"/>
                  </a:moveTo>
                  <a:cubicBezTo>
                    <a:pt x="9" y="6"/>
                    <a:pt x="7" y="7"/>
                    <a:pt x="6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3" y="7"/>
                    <a:pt x="4" y="7"/>
                  </a:cubicBezTo>
                  <a:cubicBezTo>
                    <a:pt x="2" y="7"/>
                    <a:pt x="3" y="6"/>
                    <a:pt x="2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4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2" y="2"/>
                    <a:pt x="2" y="3"/>
                  </a:cubicBezTo>
                  <a:cubicBezTo>
                    <a:pt x="3" y="2"/>
                    <a:pt x="2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ubicBezTo>
                    <a:pt x="7" y="1"/>
                    <a:pt x="9" y="0"/>
                    <a:pt x="10" y="1"/>
                  </a:cubicBezTo>
                  <a:cubicBezTo>
                    <a:pt x="11" y="1"/>
                    <a:pt x="11" y="1"/>
                    <a:pt x="12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1" y="5"/>
                    <a:pt x="10" y="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0" y="282575"/>
              <a:ext cx="7938" cy="4763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46038" y="169862"/>
              <a:ext cx="11113" cy="3175"/>
            </a:xfrm>
            <a:custGeom>
              <a:rect b="b" l="l" r="r" t="t"/>
              <a:pathLst>
                <a:path extrusionOk="0" h="1" w="3">
                  <a:moveTo>
                    <a:pt x="2" y="0"/>
                  </a:moveTo>
                  <a:cubicBezTo>
                    <a:pt x="0" y="0"/>
                    <a:pt x="3" y="1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68263" y="153987"/>
              <a:ext cx="4763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1681163" y="98425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4" name="Google Shape;2404;p23"/>
            <p:cNvSpPr/>
            <p:nvPr/>
          </p:nvSpPr>
          <p:spPr>
            <a:xfrm>
              <a:off x="1677988" y="98425"/>
              <a:ext cx="3175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5" name="Google Shape;2405;p23"/>
            <p:cNvSpPr/>
            <p:nvPr/>
          </p:nvSpPr>
          <p:spPr>
            <a:xfrm>
              <a:off x="57150" y="3175"/>
              <a:ext cx="3175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1" y="0"/>
                    <a:pt x="0" y="2"/>
                    <a:pt x="0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53975" y="3175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57150" y="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68263" y="3175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4138" y="233362"/>
              <a:ext cx="41275" cy="7938"/>
            </a:xfrm>
            <a:custGeom>
              <a:rect b="b" l="l" r="r" t="t"/>
              <a:pathLst>
                <a:path extrusionOk="0" h="2" w="11">
                  <a:moveTo>
                    <a:pt x="4" y="0"/>
                  </a:moveTo>
                  <a:cubicBezTo>
                    <a:pt x="0" y="2"/>
                    <a:pt x="11" y="1"/>
                    <a:pt x="4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106363" y="230187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2"/>
                    <a:pt x="1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128588" y="230187"/>
              <a:ext cx="490538" cy="19050"/>
            </a:xfrm>
            <a:custGeom>
              <a:rect b="b" l="l" r="r" t="t"/>
              <a:pathLst>
                <a:path extrusionOk="0" h="5" w="130">
                  <a:moveTo>
                    <a:pt x="130" y="4"/>
                  </a:moveTo>
                  <a:cubicBezTo>
                    <a:pt x="128" y="3"/>
                    <a:pt x="124" y="1"/>
                    <a:pt x="124" y="3"/>
                  </a:cubicBezTo>
                  <a:cubicBezTo>
                    <a:pt x="122" y="4"/>
                    <a:pt x="118" y="1"/>
                    <a:pt x="117" y="1"/>
                  </a:cubicBezTo>
                  <a:cubicBezTo>
                    <a:pt x="121" y="4"/>
                    <a:pt x="102" y="1"/>
                    <a:pt x="103" y="1"/>
                  </a:cubicBezTo>
                  <a:cubicBezTo>
                    <a:pt x="110" y="5"/>
                    <a:pt x="93" y="1"/>
                    <a:pt x="91" y="2"/>
                  </a:cubicBezTo>
                  <a:cubicBezTo>
                    <a:pt x="92" y="3"/>
                    <a:pt x="92" y="3"/>
                    <a:pt x="92" y="2"/>
                  </a:cubicBezTo>
                  <a:cubicBezTo>
                    <a:pt x="89" y="2"/>
                    <a:pt x="56" y="2"/>
                    <a:pt x="56" y="2"/>
                  </a:cubicBezTo>
                  <a:cubicBezTo>
                    <a:pt x="57" y="1"/>
                    <a:pt x="65" y="1"/>
                    <a:pt x="64" y="1"/>
                  </a:cubicBezTo>
                  <a:cubicBezTo>
                    <a:pt x="62" y="1"/>
                    <a:pt x="51" y="1"/>
                    <a:pt x="49" y="1"/>
                  </a:cubicBezTo>
                  <a:cubicBezTo>
                    <a:pt x="48" y="1"/>
                    <a:pt x="51" y="3"/>
                    <a:pt x="49" y="3"/>
                  </a:cubicBezTo>
                  <a:cubicBezTo>
                    <a:pt x="46" y="3"/>
                    <a:pt x="36" y="0"/>
                    <a:pt x="33" y="2"/>
                  </a:cubicBezTo>
                  <a:cubicBezTo>
                    <a:pt x="35" y="1"/>
                    <a:pt x="36" y="2"/>
                    <a:pt x="35" y="3"/>
                  </a:cubicBezTo>
                  <a:cubicBezTo>
                    <a:pt x="28" y="1"/>
                    <a:pt x="4" y="2"/>
                    <a:pt x="0" y="3"/>
                  </a:cubicBezTo>
                  <a:cubicBezTo>
                    <a:pt x="43" y="5"/>
                    <a:pt x="87" y="4"/>
                    <a:pt x="130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136525" y="23018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144463" y="230187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144463" y="225425"/>
              <a:ext cx="3175" cy="4763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144463" y="23018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1"/>
                    <a:pt x="0" y="1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139700" y="225425"/>
              <a:ext cx="7938" cy="4763"/>
            </a:xfrm>
            <a:custGeom>
              <a:rect b="b" l="l" r="r" t="t"/>
              <a:pathLst>
                <a:path extrusionOk="0" h="1" w="2">
                  <a:moveTo>
                    <a:pt x="1" y="0"/>
                  </a:moveTo>
                  <a:cubicBezTo>
                    <a:pt x="0" y="1"/>
                    <a:pt x="2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147638" y="23018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166688" y="230187"/>
              <a:ext cx="11113" cy="3175"/>
            </a:xfrm>
            <a:custGeom>
              <a:rect b="b" l="l" r="r" t="t"/>
              <a:pathLst>
                <a:path extrusionOk="0" h="1" w="3">
                  <a:moveTo>
                    <a:pt x="0" y="1"/>
                  </a:moveTo>
                  <a:cubicBezTo>
                    <a:pt x="1" y="0"/>
                    <a:pt x="3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185738" y="233362"/>
              <a:ext cx="7938" cy="4763"/>
            </a:xfrm>
            <a:custGeom>
              <a:rect b="b" l="l" r="r" t="t"/>
              <a:pathLst>
                <a:path extrusionOk="0" h="1" w="2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193675" y="222250"/>
              <a:ext cx="6350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193675" y="225425"/>
              <a:ext cx="14288" cy="15875"/>
            </a:xfrm>
            <a:custGeom>
              <a:rect b="b" l="l" r="r" t="t"/>
              <a:pathLst>
                <a:path extrusionOk="0" h="4" w="4">
                  <a:moveTo>
                    <a:pt x="4" y="2"/>
                  </a:moveTo>
                  <a:cubicBezTo>
                    <a:pt x="0" y="0"/>
                    <a:pt x="1" y="4"/>
                    <a:pt x="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211138" y="233362"/>
              <a:ext cx="15875" cy="4763"/>
            </a:xfrm>
            <a:custGeom>
              <a:rect b="b" l="l" r="r" t="t"/>
              <a:pathLst>
                <a:path extrusionOk="0" h="1" w="4">
                  <a:moveTo>
                    <a:pt x="0" y="0"/>
                  </a:moveTo>
                  <a:cubicBezTo>
                    <a:pt x="0" y="0"/>
                    <a:pt x="3" y="1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227013" y="233362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1" y="1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238125" y="238125"/>
              <a:ext cx="11113" cy="1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314325" y="222250"/>
              <a:ext cx="11113" cy="1"/>
            </a:xfrm>
            <a:custGeom>
              <a:rect b="b" l="l" r="r" t="t"/>
              <a:pathLst>
                <a:path extrusionOk="0" h="1" w="3">
                  <a:moveTo>
                    <a:pt x="0" y="0"/>
                  </a:moveTo>
                  <a:cubicBezTo>
                    <a:pt x="3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6" name="Google Shape;2426;p23"/>
            <p:cNvSpPr/>
            <p:nvPr/>
          </p:nvSpPr>
          <p:spPr>
            <a:xfrm>
              <a:off x="344488" y="222250"/>
              <a:ext cx="3175" cy="3175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7" name="Google Shape;2427;p23"/>
            <p:cNvSpPr/>
            <p:nvPr/>
          </p:nvSpPr>
          <p:spPr>
            <a:xfrm>
              <a:off x="411163" y="219075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422275" y="225425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1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457200" y="230187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460375" y="222250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460375" y="207962"/>
              <a:ext cx="15875" cy="17463"/>
            </a:xfrm>
            <a:custGeom>
              <a:rect b="b" l="l" r="r" t="t"/>
              <a:pathLst>
                <a:path extrusionOk="0" h="5" w="4">
                  <a:moveTo>
                    <a:pt x="0" y="3"/>
                  </a:moveTo>
                  <a:cubicBezTo>
                    <a:pt x="4" y="5"/>
                    <a:pt x="0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528638" y="222250"/>
              <a:ext cx="7938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608013" y="233362"/>
              <a:ext cx="6350" cy="4763"/>
            </a:xfrm>
            <a:custGeom>
              <a:rect b="b" l="l" r="r" t="t"/>
              <a:pathLst>
                <a:path extrusionOk="0" h="1" w="2">
                  <a:moveTo>
                    <a:pt x="2" y="1"/>
                  </a:moveTo>
                  <a:cubicBezTo>
                    <a:pt x="2" y="1"/>
                    <a:pt x="0" y="0"/>
                    <a:pt x="2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622300" y="230187"/>
              <a:ext cx="101600" cy="14288"/>
            </a:xfrm>
            <a:custGeom>
              <a:rect b="b" l="l" r="r" t="t"/>
              <a:pathLst>
                <a:path extrusionOk="0" h="4" w="27">
                  <a:moveTo>
                    <a:pt x="27" y="4"/>
                  </a:moveTo>
                  <a:cubicBezTo>
                    <a:pt x="27" y="2"/>
                    <a:pt x="11" y="3"/>
                    <a:pt x="11" y="4"/>
                  </a:cubicBezTo>
                  <a:cubicBezTo>
                    <a:pt x="8" y="3"/>
                    <a:pt x="0" y="0"/>
                    <a:pt x="0" y="4"/>
                  </a:cubicBezTo>
                  <a:cubicBezTo>
                    <a:pt x="9" y="4"/>
                    <a:pt x="18" y="4"/>
                    <a:pt x="27" y="4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627063" y="222250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630238" y="219075"/>
              <a:ext cx="14288" cy="3175"/>
            </a:xfrm>
            <a:custGeom>
              <a:rect b="b" l="l" r="r" t="t"/>
              <a:pathLst>
                <a:path extrusionOk="0" h="1" w="4">
                  <a:moveTo>
                    <a:pt x="2" y="0"/>
                  </a:moveTo>
                  <a:cubicBezTo>
                    <a:pt x="0" y="1"/>
                    <a:pt x="4" y="0"/>
                    <a:pt x="2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660400" y="214312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660400" y="225425"/>
              <a:ext cx="3175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728663" y="225425"/>
              <a:ext cx="3175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735013" y="233362"/>
              <a:ext cx="125413" cy="22225"/>
            </a:xfrm>
            <a:custGeom>
              <a:rect b="b" l="l" r="r" t="t"/>
              <a:pathLst>
                <a:path extrusionOk="0" h="6" w="33">
                  <a:moveTo>
                    <a:pt x="31" y="3"/>
                  </a:moveTo>
                  <a:cubicBezTo>
                    <a:pt x="33" y="4"/>
                    <a:pt x="24" y="0"/>
                    <a:pt x="24" y="0"/>
                  </a:cubicBezTo>
                  <a:cubicBezTo>
                    <a:pt x="22" y="2"/>
                    <a:pt x="22" y="2"/>
                    <a:pt x="20" y="0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17" y="0"/>
                    <a:pt x="27" y="6"/>
                    <a:pt x="10" y="0"/>
                  </a:cubicBezTo>
                  <a:cubicBezTo>
                    <a:pt x="12" y="0"/>
                    <a:pt x="13" y="2"/>
                    <a:pt x="14" y="3"/>
                  </a:cubicBezTo>
                  <a:cubicBezTo>
                    <a:pt x="12" y="3"/>
                    <a:pt x="10" y="2"/>
                    <a:pt x="8" y="1"/>
                  </a:cubicBezTo>
                  <a:cubicBezTo>
                    <a:pt x="9" y="1"/>
                    <a:pt x="10" y="2"/>
                    <a:pt x="10" y="3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0"/>
                    <a:pt x="0" y="1"/>
                    <a:pt x="1" y="3"/>
                  </a:cubicBezTo>
                  <a:cubicBezTo>
                    <a:pt x="10" y="3"/>
                    <a:pt x="22" y="4"/>
                    <a:pt x="31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769938" y="230187"/>
              <a:ext cx="3175" cy="3175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773113" y="225425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1213" y="238125"/>
              <a:ext cx="7938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822325" y="225425"/>
              <a:ext cx="11113" cy="4763"/>
            </a:xfrm>
            <a:custGeom>
              <a:rect b="b" l="l" r="r" t="t"/>
              <a:pathLst>
                <a:path extrusionOk="0" h="1" w="3">
                  <a:moveTo>
                    <a:pt x="3" y="1"/>
                  </a:moveTo>
                  <a:cubicBezTo>
                    <a:pt x="0" y="0"/>
                    <a:pt x="3" y="1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844550" y="233362"/>
              <a:ext cx="15875" cy="7938"/>
            </a:xfrm>
            <a:custGeom>
              <a:rect b="b" l="l" r="r" t="t"/>
              <a:pathLst>
                <a:path extrusionOk="0" h="2" w="4">
                  <a:moveTo>
                    <a:pt x="0" y="0"/>
                  </a:moveTo>
                  <a:cubicBezTo>
                    <a:pt x="4" y="2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79475" y="214312"/>
              <a:ext cx="19050" cy="7938"/>
            </a:xfrm>
            <a:custGeom>
              <a:rect b="b" l="l" r="r" t="t"/>
              <a:pathLst>
                <a:path extrusionOk="0" h="2" w="5">
                  <a:moveTo>
                    <a:pt x="3" y="0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4" y="2"/>
                    <a:pt x="4" y="2"/>
                  </a:cubicBezTo>
                  <a:cubicBezTo>
                    <a:pt x="5" y="0"/>
                    <a:pt x="4" y="1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885825" y="225425"/>
              <a:ext cx="12700" cy="1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0" y="0"/>
                    <a:pt x="2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90588" y="233362"/>
              <a:ext cx="11113" cy="7938"/>
            </a:xfrm>
            <a:custGeom>
              <a:rect b="b" l="l" r="r" t="t"/>
              <a:pathLst>
                <a:path extrusionOk="0" h="2" w="3">
                  <a:moveTo>
                    <a:pt x="3" y="1"/>
                  </a:moveTo>
                  <a:cubicBezTo>
                    <a:pt x="2" y="0"/>
                    <a:pt x="0" y="2"/>
                    <a:pt x="3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93763" y="222250"/>
              <a:ext cx="4763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901700" y="222250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1" name="Google Shape;2451;p23"/>
            <p:cNvSpPr/>
            <p:nvPr/>
          </p:nvSpPr>
          <p:spPr>
            <a:xfrm>
              <a:off x="1033463" y="214312"/>
              <a:ext cx="7938" cy="4763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2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2" name="Google Shape;2452;p23"/>
            <p:cNvSpPr/>
            <p:nvPr/>
          </p:nvSpPr>
          <p:spPr>
            <a:xfrm>
              <a:off x="1055688" y="238125"/>
              <a:ext cx="11113" cy="1"/>
            </a:xfrm>
            <a:custGeom>
              <a:rect b="b" l="l" r="r" t="t"/>
              <a:pathLst>
                <a:path extrusionOk="0" h="1" w="3">
                  <a:moveTo>
                    <a:pt x="3" y="0"/>
                  </a:moveTo>
                  <a:cubicBezTo>
                    <a:pt x="3" y="0"/>
                    <a:pt x="0" y="0"/>
                    <a:pt x="3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3" name="Google Shape;2453;p23"/>
            <p:cNvSpPr/>
            <p:nvPr/>
          </p:nvSpPr>
          <p:spPr>
            <a:xfrm>
              <a:off x="1077913" y="219075"/>
              <a:ext cx="53975" cy="14288"/>
            </a:xfrm>
            <a:custGeom>
              <a:rect b="b" l="l" r="r" t="t"/>
              <a:pathLst>
                <a:path extrusionOk="0" h="4" w="14">
                  <a:moveTo>
                    <a:pt x="14" y="2"/>
                  </a:moveTo>
                  <a:cubicBezTo>
                    <a:pt x="10" y="1"/>
                    <a:pt x="5" y="0"/>
                    <a:pt x="0" y="2"/>
                  </a:cubicBezTo>
                  <a:cubicBezTo>
                    <a:pt x="3" y="2"/>
                    <a:pt x="11" y="4"/>
                    <a:pt x="14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4" name="Google Shape;2454;p23"/>
            <p:cNvSpPr/>
            <p:nvPr/>
          </p:nvSpPr>
          <p:spPr>
            <a:xfrm>
              <a:off x="1085850" y="233362"/>
              <a:ext cx="4763" cy="1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5" name="Google Shape;2455;p23"/>
            <p:cNvSpPr/>
            <p:nvPr/>
          </p:nvSpPr>
          <p:spPr>
            <a:xfrm>
              <a:off x="1157288" y="214312"/>
              <a:ext cx="7938" cy="1"/>
            </a:xfrm>
            <a:custGeom>
              <a:rect b="b" l="l" r="r" t="t"/>
              <a:pathLst>
                <a:path extrusionOk="0" h="1" w="2">
                  <a:moveTo>
                    <a:pt x="0" y="0"/>
                  </a:move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6" name="Google Shape;2456;p23"/>
            <p:cNvSpPr/>
            <p:nvPr/>
          </p:nvSpPr>
          <p:spPr>
            <a:xfrm>
              <a:off x="1500188" y="287337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7" name="Google Shape;2457;p23"/>
            <p:cNvSpPr/>
            <p:nvPr/>
          </p:nvSpPr>
          <p:spPr>
            <a:xfrm>
              <a:off x="1601788" y="225425"/>
              <a:ext cx="4763" cy="7938"/>
            </a:xfrm>
            <a:custGeom>
              <a:rect b="b" l="l" r="r" t="t"/>
              <a:pathLst>
                <a:path extrusionOk="0" h="2" w="1">
                  <a:moveTo>
                    <a:pt x="0" y="0"/>
                  </a:moveTo>
                  <a:cubicBezTo>
                    <a:pt x="0" y="2"/>
                    <a:pt x="1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8" name="Google Shape;2458;p23"/>
            <p:cNvSpPr/>
            <p:nvPr/>
          </p:nvSpPr>
          <p:spPr>
            <a:xfrm>
              <a:off x="1625600" y="222250"/>
              <a:ext cx="1" cy="1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59" name="Google Shape;2459;p23"/>
            <p:cNvSpPr/>
            <p:nvPr/>
          </p:nvSpPr>
          <p:spPr>
            <a:xfrm>
              <a:off x="1644650" y="238125"/>
              <a:ext cx="44450" cy="44450"/>
            </a:xfrm>
            <a:custGeom>
              <a:rect b="b" l="l" r="r" t="t"/>
              <a:pathLst>
                <a:path extrusionOk="0" h="12" w="12">
                  <a:moveTo>
                    <a:pt x="0" y="3"/>
                  </a:moveTo>
                  <a:cubicBezTo>
                    <a:pt x="8" y="5"/>
                    <a:pt x="11" y="5"/>
                    <a:pt x="8" y="12"/>
                  </a:cubicBezTo>
                  <a:cubicBezTo>
                    <a:pt x="10" y="8"/>
                    <a:pt x="12" y="0"/>
                    <a:pt x="0" y="3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0" name="Google Shape;2460;p23"/>
            <p:cNvSpPr/>
            <p:nvPr/>
          </p:nvSpPr>
          <p:spPr>
            <a:xfrm>
              <a:off x="1658938" y="24130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1" y="1"/>
                  </a:moveTo>
                  <a:cubicBezTo>
                    <a:pt x="2" y="1"/>
                    <a:pt x="0" y="0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1" name="Google Shape;2461;p23"/>
            <p:cNvSpPr/>
            <p:nvPr/>
          </p:nvSpPr>
          <p:spPr>
            <a:xfrm>
              <a:off x="1662113" y="238125"/>
              <a:ext cx="19050" cy="1"/>
            </a:xfrm>
            <a:custGeom>
              <a:rect b="b" l="l" r="r" t="t"/>
              <a:pathLst>
                <a:path extrusionOk="0" h="1" w="5">
                  <a:moveTo>
                    <a:pt x="0" y="0"/>
                  </a:moveTo>
                  <a:cubicBezTo>
                    <a:pt x="5" y="0"/>
                    <a:pt x="0" y="0"/>
                    <a:pt x="0" y="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2" name="Google Shape;2462;p23"/>
            <p:cNvSpPr/>
            <p:nvPr/>
          </p:nvSpPr>
          <p:spPr>
            <a:xfrm>
              <a:off x="1662113" y="142875"/>
              <a:ext cx="4763" cy="7938"/>
            </a:xfrm>
            <a:custGeom>
              <a:rect b="b" l="l" r="r" t="t"/>
              <a:pathLst>
                <a:path extrusionOk="0" h="2" w="1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3" name="Google Shape;2463;p23"/>
            <p:cNvSpPr/>
            <p:nvPr/>
          </p:nvSpPr>
          <p:spPr>
            <a:xfrm>
              <a:off x="1662113" y="147637"/>
              <a:ext cx="4763" cy="3175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4" name="Google Shape;2464;p23"/>
            <p:cNvSpPr/>
            <p:nvPr/>
          </p:nvSpPr>
          <p:spPr>
            <a:xfrm>
              <a:off x="1666875" y="165100"/>
              <a:ext cx="3175" cy="7938"/>
            </a:xfrm>
            <a:custGeom>
              <a:rect b="b" l="l" r="r" t="t"/>
              <a:pathLst>
                <a:path extrusionOk="0" h="2" w="1">
                  <a:moveTo>
                    <a:pt x="1" y="2"/>
                  </a:moveTo>
                  <a:cubicBezTo>
                    <a:pt x="0" y="0"/>
                    <a:pt x="0" y="1"/>
                    <a:pt x="1" y="2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5" name="Google Shape;2465;p23"/>
            <p:cNvSpPr/>
            <p:nvPr/>
          </p:nvSpPr>
          <p:spPr>
            <a:xfrm>
              <a:off x="1666875" y="158750"/>
              <a:ext cx="7938" cy="3175"/>
            </a:xfrm>
            <a:custGeom>
              <a:rect b="b" l="l" r="r" t="t"/>
              <a:pathLst>
                <a:path extrusionOk="0" h="1" w="2">
                  <a:moveTo>
                    <a:pt x="0" y="1"/>
                  </a:moveTo>
                  <a:cubicBezTo>
                    <a:pt x="2" y="0"/>
                    <a:pt x="0" y="0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6" name="Google Shape;2466;p23"/>
            <p:cNvSpPr/>
            <p:nvPr/>
          </p:nvSpPr>
          <p:spPr>
            <a:xfrm>
              <a:off x="1666875" y="169862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7" name="Google Shape;2467;p23"/>
            <p:cNvSpPr/>
            <p:nvPr/>
          </p:nvSpPr>
          <p:spPr>
            <a:xfrm>
              <a:off x="1666875" y="173037"/>
              <a:ext cx="3175" cy="4763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2468" name="Google Shape;2468;p23"/>
            <p:cNvSpPr/>
            <p:nvPr/>
          </p:nvSpPr>
          <p:spPr>
            <a:xfrm>
              <a:off x="1695450" y="273048"/>
              <a:ext cx="1" cy="3175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2469" name="Google Shape;2469;p23"/>
          <p:cNvSpPr txBox="1"/>
          <p:nvPr/>
        </p:nvSpPr>
        <p:spPr>
          <a:xfrm>
            <a:off x="2127001" y="3576141"/>
            <a:ext cx="11085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70" name="Google Shape;2470;p23"/>
          <p:cNvSpPr txBox="1"/>
          <p:nvPr/>
        </p:nvSpPr>
        <p:spPr>
          <a:xfrm>
            <a:off x="9438664" y="3619333"/>
            <a:ext cx="110856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6" name="Google Shape;247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7" name="Google Shape;247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8" name="Google Shape;247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sp>
        <p:nvSpPr>
          <p:cNvPr id="2479" name="Google Shape;2479;p24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80" name="Google Shape;248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154912">
            <a:off x="5451325" y="2424903"/>
            <a:ext cx="1371699" cy="4404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1" name="Google Shape;2481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84331">
            <a:off x="4586598" y="1919943"/>
            <a:ext cx="1568523" cy="177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2" name="Google Shape;248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254110">
            <a:off x="5845114" y="2584350"/>
            <a:ext cx="1520067" cy="1717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3" name="Google Shape;2483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84331">
            <a:off x="4568556" y="4017199"/>
            <a:ext cx="1568523" cy="177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4" name="Google Shape;2484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254110">
            <a:off x="5912746" y="4630657"/>
            <a:ext cx="1520067" cy="171791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5" name="Google Shape;2485;p24"/>
          <p:cNvCxnSpPr/>
          <p:nvPr/>
        </p:nvCxnSpPr>
        <p:spPr>
          <a:xfrm flipH="1">
            <a:off x="1865083" y="2027099"/>
            <a:ext cx="13063" cy="12894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6" name="Google Shape;2486;p24"/>
          <p:cNvSpPr txBox="1"/>
          <p:nvPr/>
        </p:nvSpPr>
        <p:spPr>
          <a:xfrm rot="5400000">
            <a:off x="602375" y="2149805"/>
            <a:ext cx="128700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87" name="Google Shape;2487;p24"/>
          <p:cNvSpPr txBox="1"/>
          <p:nvPr/>
        </p:nvSpPr>
        <p:spPr>
          <a:xfrm>
            <a:off x="2048891" y="2210147"/>
            <a:ext cx="2402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488" name="Google Shape;2488;p24"/>
          <p:cNvCxnSpPr/>
          <p:nvPr/>
        </p:nvCxnSpPr>
        <p:spPr>
          <a:xfrm flipH="1">
            <a:off x="1865083" y="4136562"/>
            <a:ext cx="13063" cy="12894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89" name="Google Shape;2489;p24"/>
          <p:cNvSpPr txBox="1"/>
          <p:nvPr/>
        </p:nvSpPr>
        <p:spPr>
          <a:xfrm rot="5400000">
            <a:off x="602374" y="4259268"/>
            <a:ext cx="128700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90" name="Google Shape;2490;p24"/>
          <p:cNvSpPr txBox="1"/>
          <p:nvPr/>
        </p:nvSpPr>
        <p:spPr>
          <a:xfrm>
            <a:off x="2048891" y="4319610"/>
            <a:ext cx="2402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491" name="Google Shape;2491;p24"/>
          <p:cNvCxnSpPr/>
          <p:nvPr/>
        </p:nvCxnSpPr>
        <p:spPr>
          <a:xfrm flipH="1">
            <a:off x="10215628" y="2637055"/>
            <a:ext cx="5420" cy="12894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2" name="Google Shape;2492;p24"/>
          <p:cNvSpPr txBox="1"/>
          <p:nvPr/>
        </p:nvSpPr>
        <p:spPr>
          <a:xfrm rot="5400000">
            <a:off x="10100769" y="2793305"/>
            <a:ext cx="128700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93" name="Google Shape;2493;p24"/>
          <p:cNvSpPr txBox="1"/>
          <p:nvPr/>
        </p:nvSpPr>
        <p:spPr>
          <a:xfrm>
            <a:off x="7925109" y="2854860"/>
            <a:ext cx="2402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494" name="Google Shape;2494;p24"/>
          <p:cNvCxnSpPr/>
          <p:nvPr/>
        </p:nvCxnSpPr>
        <p:spPr>
          <a:xfrm flipH="1">
            <a:off x="10215628" y="4746518"/>
            <a:ext cx="5421" cy="1289426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5" name="Google Shape;2495;p24"/>
          <p:cNvSpPr txBox="1"/>
          <p:nvPr/>
        </p:nvSpPr>
        <p:spPr>
          <a:xfrm rot="5400000">
            <a:off x="10077012" y="4866799"/>
            <a:ext cx="128700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496" name="Google Shape;2496;p24"/>
          <p:cNvSpPr txBox="1"/>
          <p:nvPr/>
        </p:nvSpPr>
        <p:spPr>
          <a:xfrm>
            <a:off x="7925109" y="4964323"/>
            <a:ext cx="24029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501" name="Shape 2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2" name="Google Shape;250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3" name="Google Shape;250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70039" y="4575111"/>
            <a:ext cx="2718102" cy="228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4" name="Google Shape;250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7" y="0"/>
            <a:ext cx="2059209" cy="172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5" name="Google Shape;250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6" name="Google Shape;2506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932" y="1274336"/>
            <a:ext cx="1866412" cy="12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7" name="Google Shape;2507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599664" y="1119409"/>
            <a:ext cx="4895328" cy="461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8" name="Google Shape;2508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645961" y="2993614"/>
            <a:ext cx="1577069" cy="2051721"/>
          </a:xfrm>
          <a:prstGeom prst="rect">
            <a:avLst/>
          </a:prstGeom>
          <a:noFill/>
          <a:ln>
            <a:noFill/>
          </a:ln>
        </p:spPr>
      </p:pic>
      <p:sp>
        <p:nvSpPr>
          <p:cNvPr id="2509" name="Google Shape;2509;p25"/>
          <p:cNvSpPr txBox="1"/>
          <p:nvPr/>
        </p:nvSpPr>
        <p:spPr>
          <a:xfrm>
            <a:off x="5566191" y="3467115"/>
            <a:ext cx="3406441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000">
                <a:solidFill>
                  <a:srgbClr val="385623"/>
                </a:solidFill>
                <a:latin typeface="Arial Narrow"/>
                <a:ea typeface="Arial Narrow"/>
                <a:cs typeface="Arial Narrow"/>
                <a:sym typeface="Arial Narrow"/>
              </a:rPr>
              <a:t>THANKS!</a:t>
            </a:r>
            <a:endParaRPr b="1" sz="6000">
              <a:solidFill>
                <a:srgbClr val="38562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10" name="Google Shape;2510;p25"/>
          <p:cNvSpPr txBox="1"/>
          <p:nvPr/>
        </p:nvSpPr>
        <p:spPr>
          <a:xfrm>
            <a:off x="5609712" y="4662242"/>
            <a:ext cx="37024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Powered by </a:t>
            </a:r>
            <a:r>
              <a:rPr b="1"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Freepptbackgrounds.net</a:t>
            </a:r>
            <a:endParaRPr b="1"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0208" y="4155311"/>
            <a:ext cx="3217933" cy="270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2370383" cy="199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932" y="1274336"/>
            <a:ext cx="1866412" cy="12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6517" y="1769091"/>
            <a:ext cx="3616062" cy="34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5311565" y="2751856"/>
            <a:ext cx="15650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01</a:t>
            </a:r>
            <a:endParaRPr b="1" sz="8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2942" y="3738623"/>
            <a:ext cx="1352301" cy="118747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"/>
          <p:cNvSpPr txBox="1"/>
          <p:nvPr/>
        </p:nvSpPr>
        <p:spPr>
          <a:xfrm>
            <a:off x="4722469" y="51029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SPRING</a:t>
            </a:r>
            <a:endParaRPr b="1"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825122">
            <a:off x="1598612" y="1939973"/>
            <a:ext cx="1198562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4"/>
          <p:cNvSpPr txBox="1"/>
          <p:nvPr/>
        </p:nvSpPr>
        <p:spPr>
          <a:xfrm>
            <a:off x="2006192" y="2165467"/>
            <a:ext cx="7649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1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2632620" y="2439157"/>
            <a:ext cx="31890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2700563" y="2039046"/>
            <a:ext cx="175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825122">
            <a:off x="6377960" y="1939973"/>
            <a:ext cx="1198562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4"/>
          <p:cNvSpPr txBox="1"/>
          <p:nvPr/>
        </p:nvSpPr>
        <p:spPr>
          <a:xfrm>
            <a:off x="6785540" y="2165467"/>
            <a:ext cx="7649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7411968" y="2439157"/>
            <a:ext cx="31890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7479911" y="2039046"/>
            <a:ext cx="175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57" name="Google Shape;157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825122">
            <a:off x="1598611" y="3889640"/>
            <a:ext cx="1198562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/>
          <p:nvPr/>
        </p:nvSpPr>
        <p:spPr>
          <a:xfrm>
            <a:off x="2006191" y="4115134"/>
            <a:ext cx="7649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2632619" y="4388824"/>
            <a:ext cx="31890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2700562" y="3988713"/>
            <a:ext cx="175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61" name="Google Shape;161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1825122">
            <a:off x="6377959" y="3889640"/>
            <a:ext cx="1198562" cy="1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4"/>
          <p:cNvSpPr txBox="1"/>
          <p:nvPr/>
        </p:nvSpPr>
        <p:spPr>
          <a:xfrm>
            <a:off x="6785539" y="4115134"/>
            <a:ext cx="76499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</a:t>
            </a:r>
            <a:endParaRPr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7411967" y="4388824"/>
            <a:ext cx="318906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7479910" y="3988713"/>
            <a:ext cx="175963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5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84425" y="3741596"/>
            <a:ext cx="1657350" cy="132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93625" y="2122346"/>
            <a:ext cx="1657350" cy="122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66025" y="3741596"/>
            <a:ext cx="1657350" cy="132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75225" y="2122346"/>
            <a:ext cx="1657350" cy="12274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9" name="Google Shape;179;p5"/>
          <p:cNvCxnSpPr/>
          <p:nvPr/>
        </p:nvCxnSpPr>
        <p:spPr>
          <a:xfrm>
            <a:off x="2976168" y="2664990"/>
            <a:ext cx="1128667" cy="1571906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0" name="Google Shape;180;p5"/>
          <p:cNvCxnSpPr/>
          <p:nvPr/>
        </p:nvCxnSpPr>
        <p:spPr>
          <a:xfrm flipH="1" rot="10800000">
            <a:off x="5461522" y="2807583"/>
            <a:ext cx="1226299" cy="1429313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5"/>
          <p:cNvCxnSpPr/>
          <p:nvPr/>
        </p:nvCxnSpPr>
        <p:spPr>
          <a:xfrm>
            <a:off x="8251625" y="2789097"/>
            <a:ext cx="1094653" cy="1447799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5"/>
          <p:cNvSpPr txBox="1"/>
          <p:nvPr/>
        </p:nvSpPr>
        <p:spPr>
          <a:xfrm>
            <a:off x="1237838" y="3702690"/>
            <a:ext cx="21148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3" name="Google Shape;183;p5"/>
          <p:cNvSpPr txBox="1"/>
          <p:nvPr/>
        </p:nvSpPr>
        <p:spPr>
          <a:xfrm>
            <a:off x="1613278" y="3198167"/>
            <a:ext cx="16667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4" name="Google Shape;184;p5"/>
          <p:cNvSpPr txBox="1"/>
          <p:nvPr/>
        </p:nvSpPr>
        <p:spPr>
          <a:xfrm>
            <a:off x="3730059" y="2831955"/>
            <a:ext cx="21148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5" name="Google Shape;185;p5"/>
          <p:cNvSpPr txBox="1"/>
          <p:nvPr/>
        </p:nvSpPr>
        <p:spPr>
          <a:xfrm>
            <a:off x="4105499" y="2327432"/>
            <a:ext cx="16667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6442574" y="3702690"/>
            <a:ext cx="21148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6818014" y="3198167"/>
            <a:ext cx="16667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8867852" y="2831955"/>
            <a:ext cx="211483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9" name="Google Shape;189;p5"/>
          <p:cNvSpPr txBox="1"/>
          <p:nvPr/>
        </p:nvSpPr>
        <p:spPr>
          <a:xfrm>
            <a:off x="9243292" y="2327432"/>
            <a:ext cx="166679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STEP HERE</a:t>
            </a:r>
            <a:endParaRPr sz="2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0" name="Google Shape;200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90359" y="2291787"/>
            <a:ext cx="3571435" cy="2743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6"/>
          <p:cNvSpPr txBox="1"/>
          <p:nvPr/>
        </p:nvSpPr>
        <p:spPr>
          <a:xfrm>
            <a:off x="7973941" y="2355745"/>
            <a:ext cx="28338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6"/>
          <p:cNvSpPr txBox="1"/>
          <p:nvPr/>
        </p:nvSpPr>
        <p:spPr>
          <a:xfrm>
            <a:off x="7980234" y="1830122"/>
            <a:ext cx="20645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3" name="Google Shape;203;p6"/>
          <p:cNvSpPr txBox="1"/>
          <p:nvPr/>
        </p:nvSpPr>
        <p:spPr>
          <a:xfrm>
            <a:off x="1816578" y="3296866"/>
            <a:ext cx="28338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1822871" y="2771243"/>
            <a:ext cx="269453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7973941" y="4468820"/>
            <a:ext cx="283383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7980234" y="3943197"/>
            <a:ext cx="21737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STAGE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7" name="Google Shape;207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48641" y="1311941"/>
            <a:ext cx="1803542" cy="893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7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8" name="Google Shape;218;p7"/>
          <p:cNvSpPr/>
          <p:nvPr/>
        </p:nvSpPr>
        <p:spPr>
          <a:xfrm>
            <a:off x="5083397" y="2727793"/>
            <a:ext cx="999902" cy="1190718"/>
          </a:xfrm>
          <a:custGeom>
            <a:rect b="b" l="l" r="r" t="t"/>
            <a:pathLst>
              <a:path extrusionOk="0" h="3216235" w="2700821">
                <a:moveTo>
                  <a:pt x="2561345" y="0"/>
                </a:moveTo>
                <a:lnTo>
                  <a:pt x="2700821" y="4226"/>
                </a:lnTo>
                <a:lnTo>
                  <a:pt x="2700821" y="2752753"/>
                </a:lnTo>
                <a:lnTo>
                  <a:pt x="138829" y="3216235"/>
                </a:lnTo>
                <a:lnTo>
                  <a:pt x="129207" y="3192180"/>
                </a:lnTo>
                <a:lnTo>
                  <a:pt x="129207" y="3116176"/>
                </a:lnTo>
                <a:lnTo>
                  <a:pt x="129207" y="3070574"/>
                </a:lnTo>
                <a:lnTo>
                  <a:pt x="129207" y="3032571"/>
                </a:lnTo>
                <a:lnTo>
                  <a:pt x="106406" y="3024971"/>
                </a:lnTo>
                <a:lnTo>
                  <a:pt x="53203" y="3024971"/>
                </a:lnTo>
                <a:lnTo>
                  <a:pt x="53203" y="2994569"/>
                </a:lnTo>
                <a:lnTo>
                  <a:pt x="38002" y="2971768"/>
                </a:lnTo>
                <a:lnTo>
                  <a:pt x="22801" y="2941366"/>
                </a:lnTo>
                <a:lnTo>
                  <a:pt x="0" y="2941366"/>
                </a:lnTo>
                <a:lnTo>
                  <a:pt x="22801" y="2918565"/>
                </a:lnTo>
                <a:lnTo>
                  <a:pt x="7600" y="2865362"/>
                </a:lnTo>
                <a:lnTo>
                  <a:pt x="22801" y="2812159"/>
                </a:lnTo>
                <a:lnTo>
                  <a:pt x="53203" y="2690552"/>
                </a:lnTo>
                <a:lnTo>
                  <a:pt x="114006" y="2599347"/>
                </a:lnTo>
                <a:lnTo>
                  <a:pt x="167209" y="2508142"/>
                </a:lnTo>
                <a:lnTo>
                  <a:pt x="296417" y="2348533"/>
                </a:lnTo>
                <a:lnTo>
                  <a:pt x="288816" y="2242127"/>
                </a:lnTo>
                <a:lnTo>
                  <a:pt x="288816" y="2143321"/>
                </a:lnTo>
                <a:lnTo>
                  <a:pt x="288816" y="2052116"/>
                </a:lnTo>
                <a:lnTo>
                  <a:pt x="296417" y="1945710"/>
                </a:lnTo>
                <a:lnTo>
                  <a:pt x="296417" y="1862105"/>
                </a:lnTo>
                <a:lnTo>
                  <a:pt x="311617" y="1770900"/>
                </a:lnTo>
                <a:lnTo>
                  <a:pt x="326818" y="1694896"/>
                </a:lnTo>
                <a:lnTo>
                  <a:pt x="326818" y="1603691"/>
                </a:lnTo>
                <a:lnTo>
                  <a:pt x="342019" y="1550488"/>
                </a:lnTo>
                <a:lnTo>
                  <a:pt x="349620" y="1482084"/>
                </a:lnTo>
                <a:lnTo>
                  <a:pt x="418023" y="1368077"/>
                </a:lnTo>
                <a:lnTo>
                  <a:pt x="494028" y="1261671"/>
                </a:lnTo>
                <a:lnTo>
                  <a:pt x="577633" y="1155265"/>
                </a:lnTo>
                <a:lnTo>
                  <a:pt x="760043" y="927252"/>
                </a:lnTo>
                <a:lnTo>
                  <a:pt x="836047" y="828447"/>
                </a:lnTo>
                <a:lnTo>
                  <a:pt x="889250" y="706840"/>
                </a:lnTo>
                <a:lnTo>
                  <a:pt x="934853" y="638436"/>
                </a:lnTo>
                <a:lnTo>
                  <a:pt x="980455" y="577633"/>
                </a:lnTo>
                <a:lnTo>
                  <a:pt x="1048859" y="524430"/>
                </a:lnTo>
                <a:lnTo>
                  <a:pt x="1102062" y="471227"/>
                </a:lnTo>
                <a:lnTo>
                  <a:pt x="1246470" y="395222"/>
                </a:lnTo>
                <a:lnTo>
                  <a:pt x="1421280" y="326819"/>
                </a:lnTo>
                <a:lnTo>
                  <a:pt x="1748099" y="220413"/>
                </a:lnTo>
                <a:lnTo>
                  <a:pt x="1907708" y="152009"/>
                </a:lnTo>
                <a:lnTo>
                  <a:pt x="2052116" y="76004"/>
                </a:lnTo>
                <a:lnTo>
                  <a:pt x="2181323" y="38002"/>
                </a:lnTo>
                <a:lnTo>
                  <a:pt x="2295330" y="7600"/>
                </a:lnTo>
                <a:lnTo>
                  <a:pt x="2432137" y="7600"/>
                </a:lnTo>
                <a:lnTo>
                  <a:pt x="2561345" y="0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9" name="Google Shape;219;p7"/>
          <p:cNvSpPr/>
          <p:nvPr/>
        </p:nvSpPr>
        <p:spPr>
          <a:xfrm>
            <a:off x="5143501" y="2801684"/>
            <a:ext cx="1904998" cy="2033174"/>
          </a:xfrm>
          <a:custGeom>
            <a:rect b="b" l="l" r="r" t="t"/>
            <a:pathLst>
              <a:path extrusionOk="0" h="5799951" w="5434307">
                <a:moveTo>
                  <a:pt x="2868607" y="0"/>
                </a:moveTo>
                <a:lnTo>
                  <a:pt x="2895764" y="823"/>
                </a:lnTo>
                <a:lnTo>
                  <a:pt x="3161779" y="16024"/>
                </a:lnTo>
                <a:lnTo>
                  <a:pt x="3595003" y="251638"/>
                </a:lnTo>
                <a:lnTo>
                  <a:pt x="3800215" y="373245"/>
                </a:lnTo>
                <a:lnTo>
                  <a:pt x="3997826" y="487251"/>
                </a:lnTo>
                <a:lnTo>
                  <a:pt x="4066230" y="487251"/>
                </a:lnTo>
                <a:lnTo>
                  <a:pt x="4119433" y="487251"/>
                </a:lnTo>
                <a:lnTo>
                  <a:pt x="4172636" y="487251"/>
                </a:lnTo>
                <a:lnTo>
                  <a:pt x="4210638" y="464450"/>
                </a:lnTo>
                <a:lnTo>
                  <a:pt x="4225839" y="464450"/>
                </a:lnTo>
                <a:lnTo>
                  <a:pt x="4233439" y="479651"/>
                </a:lnTo>
                <a:lnTo>
                  <a:pt x="4263841" y="479651"/>
                </a:lnTo>
                <a:lnTo>
                  <a:pt x="4286642" y="464450"/>
                </a:lnTo>
                <a:lnTo>
                  <a:pt x="4514655" y="768467"/>
                </a:lnTo>
                <a:lnTo>
                  <a:pt x="4628662" y="920475"/>
                </a:lnTo>
                <a:lnTo>
                  <a:pt x="4765469" y="1064884"/>
                </a:lnTo>
                <a:lnTo>
                  <a:pt x="4773069" y="1057283"/>
                </a:lnTo>
                <a:lnTo>
                  <a:pt x="4788271" y="1026881"/>
                </a:lnTo>
                <a:lnTo>
                  <a:pt x="4788271" y="988879"/>
                </a:lnTo>
                <a:lnTo>
                  <a:pt x="4826273" y="1026881"/>
                </a:lnTo>
                <a:lnTo>
                  <a:pt x="4856675" y="1080084"/>
                </a:lnTo>
                <a:lnTo>
                  <a:pt x="4894677" y="1133287"/>
                </a:lnTo>
                <a:lnTo>
                  <a:pt x="4932679" y="1201691"/>
                </a:lnTo>
                <a:lnTo>
                  <a:pt x="5054285" y="1399303"/>
                </a:lnTo>
                <a:lnTo>
                  <a:pt x="5160691" y="1604514"/>
                </a:lnTo>
                <a:lnTo>
                  <a:pt x="5251897" y="1832527"/>
                </a:lnTo>
                <a:lnTo>
                  <a:pt x="5327901" y="2052940"/>
                </a:lnTo>
                <a:lnTo>
                  <a:pt x="5381104" y="2288553"/>
                </a:lnTo>
                <a:lnTo>
                  <a:pt x="5419106" y="2531767"/>
                </a:lnTo>
                <a:lnTo>
                  <a:pt x="5434307" y="2774980"/>
                </a:lnTo>
                <a:lnTo>
                  <a:pt x="5434307" y="3025794"/>
                </a:lnTo>
                <a:lnTo>
                  <a:pt x="5381104" y="3094198"/>
                </a:lnTo>
                <a:lnTo>
                  <a:pt x="5343102" y="3162602"/>
                </a:lnTo>
                <a:lnTo>
                  <a:pt x="5305099" y="3238606"/>
                </a:lnTo>
                <a:lnTo>
                  <a:pt x="5274698" y="3329812"/>
                </a:lnTo>
                <a:lnTo>
                  <a:pt x="5259497" y="3405816"/>
                </a:lnTo>
                <a:lnTo>
                  <a:pt x="5259497" y="3504621"/>
                </a:lnTo>
                <a:lnTo>
                  <a:pt x="5259497" y="3595827"/>
                </a:lnTo>
                <a:lnTo>
                  <a:pt x="5274698" y="3671831"/>
                </a:lnTo>
                <a:lnTo>
                  <a:pt x="5289899" y="3687032"/>
                </a:lnTo>
                <a:lnTo>
                  <a:pt x="5312700" y="3702233"/>
                </a:lnTo>
                <a:lnTo>
                  <a:pt x="5343102" y="3702233"/>
                </a:lnTo>
                <a:lnTo>
                  <a:pt x="5365903" y="3687032"/>
                </a:lnTo>
                <a:lnTo>
                  <a:pt x="5396305" y="3702233"/>
                </a:lnTo>
                <a:lnTo>
                  <a:pt x="5403905" y="3709833"/>
                </a:lnTo>
                <a:lnTo>
                  <a:pt x="5350703" y="3945446"/>
                </a:lnTo>
                <a:lnTo>
                  <a:pt x="5350703" y="3907444"/>
                </a:lnTo>
                <a:lnTo>
                  <a:pt x="5350703" y="3846641"/>
                </a:lnTo>
                <a:lnTo>
                  <a:pt x="5343102" y="3793438"/>
                </a:lnTo>
                <a:lnTo>
                  <a:pt x="5312700" y="3725034"/>
                </a:lnTo>
                <a:lnTo>
                  <a:pt x="5274698" y="3725034"/>
                </a:lnTo>
                <a:lnTo>
                  <a:pt x="5259497" y="3740235"/>
                </a:lnTo>
                <a:lnTo>
                  <a:pt x="5259497" y="3763036"/>
                </a:lnTo>
                <a:lnTo>
                  <a:pt x="5259497" y="3778237"/>
                </a:lnTo>
                <a:lnTo>
                  <a:pt x="5259497" y="3831440"/>
                </a:lnTo>
                <a:lnTo>
                  <a:pt x="5251897" y="3854241"/>
                </a:lnTo>
                <a:lnTo>
                  <a:pt x="5221495" y="3854241"/>
                </a:lnTo>
                <a:lnTo>
                  <a:pt x="5206294" y="4013850"/>
                </a:lnTo>
                <a:lnTo>
                  <a:pt x="5198693" y="4089855"/>
                </a:lnTo>
                <a:lnTo>
                  <a:pt x="5160691" y="4173459"/>
                </a:lnTo>
                <a:lnTo>
                  <a:pt x="5145491" y="4196261"/>
                </a:lnTo>
                <a:lnTo>
                  <a:pt x="5145491" y="4226662"/>
                </a:lnTo>
                <a:lnTo>
                  <a:pt x="5145491" y="4264665"/>
                </a:lnTo>
                <a:lnTo>
                  <a:pt x="5130290" y="4279865"/>
                </a:lnTo>
                <a:lnTo>
                  <a:pt x="5107489" y="4264665"/>
                </a:lnTo>
                <a:lnTo>
                  <a:pt x="5092287" y="4264665"/>
                </a:lnTo>
                <a:lnTo>
                  <a:pt x="5054285" y="4264665"/>
                </a:lnTo>
                <a:lnTo>
                  <a:pt x="5016283" y="4340669"/>
                </a:lnTo>
                <a:lnTo>
                  <a:pt x="4970681" y="4424274"/>
                </a:lnTo>
                <a:lnTo>
                  <a:pt x="4879475" y="4568682"/>
                </a:lnTo>
                <a:lnTo>
                  <a:pt x="4750269" y="4720690"/>
                </a:lnTo>
                <a:lnTo>
                  <a:pt x="4765469" y="4735891"/>
                </a:lnTo>
                <a:lnTo>
                  <a:pt x="4750269" y="4751092"/>
                </a:lnTo>
                <a:lnTo>
                  <a:pt x="4750269" y="4766293"/>
                </a:lnTo>
                <a:lnTo>
                  <a:pt x="4735067" y="4751092"/>
                </a:lnTo>
                <a:lnTo>
                  <a:pt x="4719867" y="4735891"/>
                </a:lnTo>
                <a:lnTo>
                  <a:pt x="4522256" y="4948703"/>
                </a:lnTo>
                <a:lnTo>
                  <a:pt x="4339845" y="5146314"/>
                </a:lnTo>
                <a:lnTo>
                  <a:pt x="4233439" y="5237519"/>
                </a:lnTo>
                <a:lnTo>
                  <a:pt x="4134634" y="5328725"/>
                </a:lnTo>
                <a:lnTo>
                  <a:pt x="4013027" y="5397128"/>
                </a:lnTo>
                <a:lnTo>
                  <a:pt x="3891420" y="5457932"/>
                </a:lnTo>
                <a:lnTo>
                  <a:pt x="3815416" y="5503535"/>
                </a:lnTo>
                <a:lnTo>
                  <a:pt x="3747012" y="5526336"/>
                </a:lnTo>
                <a:lnTo>
                  <a:pt x="3602604" y="5564338"/>
                </a:lnTo>
                <a:lnTo>
                  <a:pt x="3458195" y="5594740"/>
                </a:lnTo>
                <a:lnTo>
                  <a:pt x="3382191" y="5617541"/>
                </a:lnTo>
                <a:lnTo>
                  <a:pt x="3313787" y="5647943"/>
                </a:lnTo>
                <a:lnTo>
                  <a:pt x="3275785" y="5647943"/>
                </a:lnTo>
                <a:lnTo>
                  <a:pt x="3252984" y="5655543"/>
                </a:lnTo>
                <a:lnTo>
                  <a:pt x="3184580" y="5701146"/>
                </a:lnTo>
                <a:lnTo>
                  <a:pt x="3207381" y="5701146"/>
                </a:lnTo>
                <a:lnTo>
                  <a:pt x="3207381" y="5723947"/>
                </a:lnTo>
                <a:lnTo>
                  <a:pt x="3184580" y="5723947"/>
                </a:lnTo>
                <a:lnTo>
                  <a:pt x="3169379" y="5708746"/>
                </a:lnTo>
                <a:lnTo>
                  <a:pt x="3161779" y="5701146"/>
                </a:lnTo>
                <a:lnTo>
                  <a:pt x="3108576" y="5685945"/>
                </a:lnTo>
                <a:lnTo>
                  <a:pt x="3055373" y="5701146"/>
                </a:lnTo>
                <a:lnTo>
                  <a:pt x="3017371" y="5701146"/>
                </a:lnTo>
                <a:lnTo>
                  <a:pt x="3002170" y="5708746"/>
                </a:lnTo>
                <a:lnTo>
                  <a:pt x="3002170" y="5723947"/>
                </a:lnTo>
                <a:lnTo>
                  <a:pt x="2910965" y="5723947"/>
                </a:lnTo>
                <a:lnTo>
                  <a:pt x="2819759" y="5739148"/>
                </a:lnTo>
                <a:lnTo>
                  <a:pt x="2736155" y="5761949"/>
                </a:lnTo>
                <a:lnTo>
                  <a:pt x="2698153" y="5777150"/>
                </a:lnTo>
                <a:lnTo>
                  <a:pt x="2675351" y="5799951"/>
                </a:lnTo>
                <a:lnTo>
                  <a:pt x="2644950" y="5777150"/>
                </a:lnTo>
                <a:lnTo>
                  <a:pt x="2606947" y="5746748"/>
                </a:lnTo>
                <a:lnTo>
                  <a:pt x="2515742" y="5746748"/>
                </a:lnTo>
                <a:lnTo>
                  <a:pt x="2500541" y="5761949"/>
                </a:lnTo>
                <a:lnTo>
                  <a:pt x="2500541" y="5792351"/>
                </a:lnTo>
                <a:lnTo>
                  <a:pt x="2477740" y="5777150"/>
                </a:lnTo>
                <a:lnTo>
                  <a:pt x="2462539" y="5761949"/>
                </a:lnTo>
                <a:lnTo>
                  <a:pt x="2447338" y="5792351"/>
                </a:lnTo>
                <a:lnTo>
                  <a:pt x="2424537" y="5777150"/>
                </a:lnTo>
                <a:lnTo>
                  <a:pt x="2409336" y="5761949"/>
                </a:lnTo>
                <a:lnTo>
                  <a:pt x="2378935" y="5777150"/>
                </a:lnTo>
                <a:lnTo>
                  <a:pt x="2356133" y="5777150"/>
                </a:lnTo>
                <a:lnTo>
                  <a:pt x="2318131" y="5746748"/>
                </a:lnTo>
                <a:lnTo>
                  <a:pt x="2226926" y="5746748"/>
                </a:lnTo>
                <a:lnTo>
                  <a:pt x="2135721" y="5739148"/>
                </a:lnTo>
                <a:lnTo>
                  <a:pt x="2052116" y="5723947"/>
                </a:lnTo>
                <a:lnTo>
                  <a:pt x="1991313" y="5723947"/>
                </a:lnTo>
                <a:lnTo>
                  <a:pt x="1976112" y="5708746"/>
                </a:lnTo>
                <a:lnTo>
                  <a:pt x="1945710" y="5701146"/>
                </a:lnTo>
                <a:lnTo>
                  <a:pt x="1892507" y="5685945"/>
                </a:lnTo>
                <a:lnTo>
                  <a:pt x="1854505" y="5685945"/>
                </a:lnTo>
                <a:lnTo>
                  <a:pt x="1831704" y="5670744"/>
                </a:lnTo>
                <a:lnTo>
                  <a:pt x="1816503" y="5647943"/>
                </a:lnTo>
                <a:lnTo>
                  <a:pt x="1778501" y="5655543"/>
                </a:lnTo>
                <a:lnTo>
                  <a:pt x="1740499" y="5655543"/>
                </a:lnTo>
                <a:lnTo>
                  <a:pt x="1672095" y="5632742"/>
                </a:lnTo>
                <a:lnTo>
                  <a:pt x="1596090" y="5602340"/>
                </a:lnTo>
                <a:lnTo>
                  <a:pt x="1527686" y="5579539"/>
                </a:lnTo>
                <a:lnTo>
                  <a:pt x="1383278" y="5526336"/>
                </a:lnTo>
                <a:lnTo>
                  <a:pt x="1254071" y="5457932"/>
                </a:lnTo>
                <a:lnTo>
                  <a:pt x="1132464" y="5381928"/>
                </a:lnTo>
                <a:lnTo>
                  <a:pt x="1018458" y="5313524"/>
                </a:lnTo>
                <a:lnTo>
                  <a:pt x="912052" y="5222319"/>
                </a:lnTo>
                <a:lnTo>
                  <a:pt x="805646" y="5115913"/>
                </a:lnTo>
                <a:lnTo>
                  <a:pt x="699240" y="5017107"/>
                </a:lnTo>
                <a:lnTo>
                  <a:pt x="592834" y="4895500"/>
                </a:lnTo>
                <a:lnTo>
                  <a:pt x="486428" y="4720690"/>
                </a:lnTo>
                <a:lnTo>
                  <a:pt x="342019" y="4568682"/>
                </a:lnTo>
                <a:lnTo>
                  <a:pt x="334419" y="4591483"/>
                </a:lnTo>
                <a:lnTo>
                  <a:pt x="266015" y="4500278"/>
                </a:lnTo>
                <a:lnTo>
                  <a:pt x="212812" y="4409073"/>
                </a:lnTo>
                <a:lnTo>
                  <a:pt x="159609" y="4302667"/>
                </a:lnTo>
                <a:lnTo>
                  <a:pt x="121607" y="4196261"/>
                </a:lnTo>
                <a:lnTo>
                  <a:pt x="68404" y="3975848"/>
                </a:lnTo>
                <a:lnTo>
                  <a:pt x="0" y="3747835"/>
                </a:lnTo>
                <a:lnTo>
                  <a:pt x="0" y="3656630"/>
                </a:lnTo>
                <a:lnTo>
                  <a:pt x="15201" y="3595827"/>
                </a:lnTo>
                <a:lnTo>
                  <a:pt x="53203" y="3527423"/>
                </a:lnTo>
                <a:lnTo>
                  <a:pt x="106406" y="3489421"/>
                </a:lnTo>
                <a:lnTo>
                  <a:pt x="159609" y="3436218"/>
                </a:lnTo>
                <a:lnTo>
                  <a:pt x="212812" y="3383015"/>
                </a:lnTo>
                <a:lnTo>
                  <a:pt x="235613" y="3314611"/>
                </a:lnTo>
                <a:lnTo>
                  <a:pt x="239300" y="3296176"/>
                </a:lnTo>
                <a:lnTo>
                  <a:pt x="2840457" y="2825608"/>
                </a:lnTo>
                <a:lnTo>
                  <a:pt x="2868607" y="2825608"/>
                </a:lnTo>
                <a:lnTo>
                  <a:pt x="2868607" y="0"/>
                </a:lnTo>
                <a:close/>
              </a:path>
            </a:pathLst>
          </a:custGeom>
          <a:solidFill>
            <a:srgbClr val="04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0" name="Google Shape;220;p7"/>
          <p:cNvSpPr txBox="1"/>
          <p:nvPr/>
        </p:nvSpPr>
        <p:spPr>
          <a:xfrm>
            <a:off x="4476471" y="2589546"/>
            <a:ext cx="1323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30%</a:t>
            </a:r>
            <a:endParaRPr b="1" sz="36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1" name="Google Shape;221;p7"/>
          <p:cNvSpPr txBox="1"/>
          <p:nvPr/>
        </p:nvSpPr>
        <p:spPr>
          <a:xfrm>
            <a:off x="6698248" y="4455419"/>
            <a:ext cx="132152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70%</a:t>
            </a:r>
            <a:endParaRPr b="1" sz="3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2" name="Google Shape;22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801072" y="2633652"/>
            <a:ext cx="979078" cy="889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7"/>
          <p:cNvSpPr txBox="1"/>
          <p:nvPr/>
        </p:nvSpPr>
        <p:spPr>
          <a:xfrm>
            <a:off x="1087912" y="2770906"/>
            <a:ext cx="6473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01</a:t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4" name="Google Shape;224;p7"/>
          <p:cNvSpPr txBox="1"/>
          <p:nvPr/>
        </p:nvSpPr>
        <p:spPr>
          <a:xfrm>
            <a:off x="1750285" y="2801684"/>
            <a:ext cx="233039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5" name="Google Shape;225;p7"/>
          <p:cNvSpPr txBox="1"/>
          <p:nvPr/>
        </p:nvSpPr>
        <p:spPr>
          <a:xfrm>
            <a:off x="910369" y="3697085"/>
            <a:ext cx="33838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26" name="Google Shape;22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8023940" y="2633652"/>
            <a:ext cx="979078" cy="88933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8277560" y="2794335"/>
            <a:ext cx="75974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800">
                <a:solidFill>
                  <a:srgbClr val="262626"/>
                </a:solidFill>
                <a:latin typeface="Arial Narrow"/>
                <a:ea typeface="Arial Narrow"/>
                <a:cs typeface="Arial Narrow"/>
                <a:sym typeface="Arial Narrow"/>
              </a:rPr>
              <a:t>02</a:t>
            </a:r>
            <a:endParaRPr b="1" sz="2800">
              <a:solidFill>
                <a:srgbClr val="26262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8973154" y="2801684"/>
            <a:ext cx="2777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OPTION HERE</a:t>
            </a:r>
            <a:endParaRPr sz="24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29" name="Google Shape;229;p7"/>
          <p:cNvSpPr txBox="1"/>
          <p:nvPr/>
        </p:nvSpPr>
        <p:spPr>
          <a:xfrm>
            <a:off x="8133237" y="3697085"/>
            <a:ext cx="338383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70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70208" y="4155311"/>
            <a:ext cx="3217933" cy="2702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2370383" cy="1990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0932" y="1274336"/>
            <a:ext cx="1866412" cy="120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56517" y="1769091"/>
            <a:ext cx="3616062" cy="341208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5311565" y="2751856"/>
            <a:ext cx="1565009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8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02</a:t>
            </a:r>
            <a:endParaRPr sz="8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42942" y="3738623"/>
            <a:ext cx="1352301" cy="1187478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8"/>
          <p:cNvSpPr txBox="1"/>
          <p:nvPr/>
        </p:nvSpPr>
        <p:spPr>
          <a:xfrm>
            <a:off x="4722469" y="5102926"/>
            <a:ext cx="27432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SUMMER</a:t>
            </a:r>
            <a:endParaRPr b="1" sz="40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2665069" y="-2665072"/>
            <a:ext cx="6858001" cy="1218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25487" y="4957634"/>
            <a:ext cx="2262654" cy="190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3858" y="0"/>
            <a:ext cx="1185192" cy="995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19775" y="5056626"/>
            <a:ext cx="1905712" cy="84932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9"/>
          <p:cNvSpPr txBox="1"/>
          <p:nvPr/>
        </p:nvSpPr>
        <p:spPr>
          <a:xfrm>
            <a:off x="713771" y="187076"/>
            <a:ext cx="272051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4" name="Google Shape;25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4017" y="1475146"/>
            <a:ext cx="4139883" cy="4139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9"/>
          <p:cNvSpPr txBox="1"/>
          <p:nvPr/>
        </p:nvSpPr>
        <p:spPr>
          <a:xfrm>
            <a:off x="2674961" y="1620693"/>
            <a:ext cx="266906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3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6" name="Google Shape;256;p9"/>
          <p:cNvSpPr txBox="1"/>
          <p:nvPr/>
        </p:nvSpPr>
        <p:spPr>
          <a:xfrm>
            <a:off x="2002240" y="2267024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7" name="Google Shape;257;p9"/>
          <p:cNvSpPr txBox="1"/>
          <p:nvPr/>
        </p:nvSpPr>
        <p:spPr>
          <a:xfrm>
            <a:off x="1733267" y="2989579"/>
            <a:ext cx="266216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3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8" name="Google Shape;258;p9"/>
          <p:cNvSpPr txBox="1"/>
          <p:nvPr/>
        </p:nvSpPr>
        <p:spPr>
          <a:xfrm>
            <a:off x="1053642" y="3635910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9" name="Google Shape;259;p9"/>
          <p:cNvSpPr txBox="1"/>
          <p:nvPr/>
        </p:nvSpPr>
        <p:spPr>
          <a:xfrm>
            <a:off x="2374710" y="4457692"/>
            <a:ext cx="28919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3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0" name="Google Shape;260;p9"/>
          <p:cNvSpPr txBox="1"/>
          <p:nvPr/>
        </p:nvSpPr>
        <p:spPr>
          <a:xfrm>
            <a:off x="1924841" y="5104023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1" name="Google Shape;261;p9"/>
          <p:cNvSpPr txBox="1"/>
          <p:nvPr/>
        </p:nvSpPr>
        <p:spPr>
          <a:xfrm>
            <a:off x="8284981" y="2267024"/>
            <a:ext cx="277183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3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2" name="Google Shape;262;p9"/>
          <p:cNvSpPr txBox="1"/>
          <p:nvPr/>
        </p:nvSpPr>
        <p:spPr>
          <a:xfrm>
            <a:off x="8284981" y="2854956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3" name="Google Shape;263;p9"/>
          <p:cNvSpPr txBox="1"/>
          <p:nvPr/>
        </p:nvSpPr>
        <p:spPr>
          <a:xfrm>
            <a:off x="7869700" y="4324416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TITLE HERE</a:t>
            </a:r>
            <a:endParaRPr sz="36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64" name="Google Shape;264;p9"/>
          <p:cNvSpPr txBox="1"/>
          <p:nvPr/>
        </p:nvSpPr>
        <p:spPr>
          <a:xfrm>
            <a:off x="7869700" y="4912348"/>
            <a:ext cx="3048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rgbClr val="0C0C0C"/>
                </a:solidFill>
                <a:latin typeface="Arial Narrow"/>
                <a:ea typeface="Arial Narrow"/>
                <a:cs typeface="Arial Narrow"/>
                <a:sym typeface="Arial Narrow"/>
              </a:rPr>
              <a:t>Go ahead and replace it with your own text.</a:t>
            </a:r>
            <a:endParaRPr sz="2000">
              <a:solidFill>
                <a:srgbClr val="0C0C0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atural Leaves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2017-03-27T14:29:00Z</dcterms:created>
  <dc:creator>Templatesppt.com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