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792" r:id="rId2"/>
    <p:sldMasterId id="2147483804" r:id="rId3"/>
    <p:sldMasterId id="2147483816" r:id="rId4"/>
  </p:sldMasterIdLst>
  <p:notesMasterIdLst>
    <p:notesMasterId r:id="rId69"/>
  </p:notesMasterIdLst>
  <p:sldIdLst>
    <p:sldId id="2134808265" r:id="rId5"/>
    <p:sldId id="2134808281" r:id="rId6"/>
    <p:sldId id="2134808266" r:id="rId7"/>
    <p:sldId id="2134808267" r:id="rId8"/>
    <p:sldId id="2134808443" r:id="rId9"/>
    <p:sldId id="2134808284" r:id="rId10"/>
    <p:sldId id="2134808438" r:id="rId11"/>
    <p:sldId id="2134808268" r:id="rId12"/>
    <p:sldId id="2134806282" r:id="rId13"/>
    <p:sldId id="2134808270" r:id="rId14"/>
    <p:sldId id="2134808271" r:id="rId15"/>
    <p:sldId id="2134808285" r:id="rId16"/>
    <p:sldId id="2134808273" r:id="rId17"/>
    <p:sldId id="2134808278" r:id="rId18"/>
    <p:sldId id="2134807223" r:id="rId19"/>
    <p:sldId id="2134808870" r:id="rId20"/>
    <p:sldId id="2134808951" r:id="rId21"/>
    <p:sldId id="2134808846" r:id="rId22"/>
    <p:sldId id="2134808852" r:id="rId23"/>
    <p:sldId id="2134808851" r:id="rId24"/>
    <p:sldId id="2134808949" r:id="rId25"/>
    <p:sldId id="2134806216" r:id="rId26"/>
    <p:sldId id="2134808933" r:id="rId27"/>
    <p:sldId id="2134808948" r:id="rId28"/>
    <p:sldId id="2134808935" r:id="rId29"/>
    <p:sldId id="2134808952" r:id="rId30"/>
    <p:sldId id="2134808631" r:id="rId31"/>
    <p:sldId id="2134808183" r:id="rId32"/>
    <p:sldId id="2134808633" r:id="rId33"/>
    <p:sldId id="2134808635" r:id="rId34"/>
    <p:sldId id="2134808637" r:id="rId35"/>
    <p:sldId id="2134808639" r:id="rId36"/>
    <p:sldId id="2134808982" r:id="rId37"/>
    <p:sldId id="2134808486" r:id="rId38"/>
    <p:sldId id="2134807357" r:id="rId39"/>
    <p:sldId id="2134808477" r:id="rId40"/>
    <p:sldId id="2134808857" r:id="rId41"/>
    <p:sldId id="2134805975" r:id="rId42"/>
    <p:sldId id="2134805828" r:id="rId43"/>
    <p:sldId id="2134806193" r:id="rId44"/>
    <p:sldId id="2134808983" r:id="rId45"/>
    <p:sldId id="2134805527" r:id="rId46"/>
    <p:sldId id="2134808914" r:id="rId47"/>
    <p:sldId id="2134805528" r:id="rId48"/>
    <p:sldId id="2134808436" r:id="rId49"/>
    <p:sldId id="2134808984" r:id="rId50"/>
    <p:sldId id="2134808985" r:id="rId51"/>
    <p:sldId id="2134808986" r:id="rId52"/>
    <p:sldId id="2134808987" r:id="rId53"/>
    <p:sldId id="2134808988" r:id="rId54"/>
    <p:sldId id="2134808989" r:id="rId55"/>
    <p:sldId id="2134808990" r:id="rId56"/>
    <p:sldId id="2134808992" r:id="rId57"/>
    <p:sldId id="2134808993" r:id="rId58"/>
    <p:sldId id="2134808994" r:id="rId59"/>
    <p:sldId id="2134808995" r:id="rId60"/>
    <p:sldId id="2134808431" r:id="rId61"/>
    <p:sldId id="2134808425" r:id="rId62"/>
    <p:sldId id="2134807509" r:id="rId63"/>
    <p:sldId id="2134808996" r:id="rId64"/>
    <p:sldId id="2134808958" r:id="rId65"/>
    <p:sldId id="2134808775" r:id="rId66"/>
    <p:sldId id="2134808474" r:id="rId67"/>
    <p:sldId id="2147482339" r:id="rId68"/>
  </p:sldIdLst>
  <p:sldSz cx="13716000" cy="10287000"/>
  <p:notesSz cx="6858000" cy="9144000"/>
  <p:embeddedFontLst>
    <p:embeddedFont>
      <p:font typeface="Cambria" panose="02040503050406030204" pitchFamily="18" charset="0"/>
      <p:regular r:id="rId70"/>
      <p:bold r:id="rId71"/>
      <p:italic r:id="rId72"/>
      <p:boldItalic r:id="rId73"/>
    </p:embeddedFont>
    <p:embeddedFont>
      <p:font typeface="Carelia" panose="020B0604020202020204" charset="0"/>
      <p:regular r:id="rId74"/>
    </p:embeddedFont>
    <p:embeddedFont>
      <p:font typeface="Dosis" pitchFamily="2" charset="0"/>
      <p:regular r:id="rId75"/>
      <p:bold r:id="rId76"/>
    </p:embeddedFont>
    <p:embeddedFont>
      <p:font typeface="Dosis Bold" charset="0"/>
      <p:regular r:id="rId77"/>
      <p:bold r:id="rId78"/>
    </p:embeddedFont>
    <p:embeddedFont>
      <p:font typeface="KG Primary Penmanship Alt" panose="020B0604020202020204" charset="0"/>
      <p:regular r:id="rId79"/>
    </p:embeddedFont>
    <p:embeddedFont>
      <p:font typeface="Montserrat" panose="00000500000000000000" pitchFamily="2" charset="0"/>
      <p:regular r:id="rId80"/>
      <p:bold r:id="rId81"/>
      <p:italic r:id="rId82"/>
      <p:boldItalic r:id="rId83"/>
    </p:embeddedFont>
    <p:embeddedFont>
      <p:font typeface="Traditional Arabic" panose="02020603050405020304" pitchFamily="18" charset="-78"/>
      <p:regular r:id="rId84"/>
      <p:bold r:id="rId8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803F"/>
    <a:srgbClr val="F2F2F2"/>
    <a:srgbClr val="7F7F7F"/>
    <a:srgbClr val="106584"/>
    <a:srgbClr val="FDEADA"/>
    <a:srgbClr val="FFFFFF"/>
    <a:srgbClr val="F7F1BD"/>
    <a:srgbClr val="106585"/>
    <a:srgbClr val="426C7C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161" autoAdjust="0"/>
    <p:restoredTop sz="95196" autoAdjust="0"/>
  </p:normalViewPr>
  <p:slideViewPr>
    <p:cSldViewPr snapToGrid="0">
      <p:cViewPr varScale="1">
        <p:scale>
          <a:sx n="55" d="100"/>
          <a:sy n="55" d="100"/>
        </p:scale>
        <p:origin x="874" y="53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15.fntdata"/><Relationship Id="rId89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font" Target="fonts/font5.fntdata"/><Relationship Id="rId79" Type="http://schemas.openxmlformats.org/officeDocument/2006/relationships/font" Target="fonts/font10.fntdata"/><Relationship Id="rId5" Type="http://schemas.openxmlformats.org/officeDocument/2006/relationships/slide" Target="slides/slide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notesMaster" Target="notesMasters/notesMaster1.xml"/><Relationship Id="rId77" Type="http://schemas.openxmlformats.org/officeDocument/2006/relationships/font" Target="fonts/font8.fntdata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font" Target="fonts/font3.fntdata"/><Relationship Id="rId80" Type="http://schemas.openxmlformats.org/officeDocument/2006/relationships/font" Target="fonts/font11.fntdata"/><Relationship Id="rId85" Type="http://schemas.openxmlformats.org/officeDocument/2006/relationships/font" Target="fonts/font16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font" Target="fonts/font1.fntdata"/><Relationship Id="rId75" Type="http://schemas.openxmlformats.org/officeDocument/2006/relationships/font" Target="fonts/font6.fntdata"/><Relationship Id="rId83" Type="http://schemas.openxmlformats.org/officeDocument/2006/relationships/font" Target="fonts/font14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font" Target="fonts/font4.fntdata"/><Relationship Id="rId78" Type="http://schemas.openxmlformats.org/officeDocument/2006/relationships/font" Target="fonts/font9.fntdata"/><Relationship Id="rId81" Type="http://schemas.openxmlformats.org/officeDocument/2006/relationships/font" Target="fonts/font12.fntdata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font" Target="fonts/font7.fntdata"/><Relationship Id="rId7" Type="http://schemas.openxmlformats.org/officeDocument/2006/relationships/slide" Target="slides/slide3.xml"/><Relationship Id="rId71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font" Target="fonts/font13.fntdata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12/07/2025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>
          <a:extLst>
            <a:ext uri="{FF2B5EF4-FFF2-40B4-BE49-F238E27FC236}">
              <a16:creationId xmlns:a16="http://schemas.microsoft.com/office/drawing/2014/main" id="{64BA5DBC-630B-6D2B-86EF-B2541E791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1c9da5e15f_2_12:notes">
            <a:extLst>
              <a:ext uri="{FF2B5EF4-FFF2-40B4-BE49-F238E27FC236}">
                <a16:creationId xmlns:a16="http://schemas.microsoft.com/office/drawing/2014/main" id="{1C01961B-CCB2-14C6-E970-85FA2E43BF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15975" y="860425"/>
            <a:ext cx="5726113" cy="42941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g21c9da5e15f_2_12:notes">
            <a:extLst>
              <a:ext uri="{FF2B5EF4-FFF2-40B4-BE49-F238E27FC236}">
                <a16:creationId xmlns:a16="http://schemas.microsoft.com/office/drawing/2014/main" id="{92AAF120-4EAE-105C-0096-6AB849D218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35898" y="5441279"/>
            <a:ext cx="5887174" cy="5154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4700" tIns="104700" rIns="104700" bIns="104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endParaRPr sz="1300"/>
          </a:p>
        </p:txBody>
      </p:sp>
    </p:spTree>
    <p:extLst>
      <p:ext uri="{BB962C8B-B14F-4D97-AF65-F5344CB8AC3E}">
        <p14:creationId xmlns:p14="http://schemas.microsoft.com/office/powerpoint/2010/main" val="2356862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59970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54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43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4466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541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61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8727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159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51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2105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3790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7037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3935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9416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8334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8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057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5535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72946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956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0995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547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12708687" y="9326435"/>
            <a:ext cx="823050" cy="7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1500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8642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7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95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7/12/2025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03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49D89FE3-F3AE-30C7-104E-DEBD5707BB6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190759098"/>
              </p:ext>
            </p:extLst>
          </p:nvPr>
        </p:nvGraphicFramePr>
        <p:xfrm>
          <a:off x="1786" y="2382"/>
          <a:ext cx="1787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95" imgH="394" progId="TCLayout.ActiveDocument.1">
                  <p:embed/>
                </p:oleObj>
              </mc:Choice>
              <mc:Fallback>
                <p:oleObj name="think-cell Slide" r:id="rId5" imgW="395" imgH="394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9D89FE3-F3AE-30C7-104E-DEBD5707BB6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86" y="2382"/>
                        <a:ext cx="1787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467550" y="890051"/>
            <a:ext cx="12780900" cy="114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467550" y="2304950"/>
            <a:ext cx="127809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25" tIns="68525" rIns="68525" bIns="68525" anchor="t" anchorCtr="0">
            <a:normAutofit/>
          </a:bodyPr>
          <a:lstStyle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/>
          <p:nvPr/>
        </p:nvSpPr>
        <p:spPr>
          <a:xfrm>
            <a:off x="5531922" y="9838709"/>
            <a:ext cx="2652156" cy="227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fr" sz="1200" b="0" i="0" u="none" strike="noStrike" cap="none">
                <a:solidFill>
                  <a:srgbClr val="0563C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t>‹N°›</a:t>
            </a:fld>
            <a:endParaRPr sz="1200" b="0" i="0" u="none" strike="noStrike" cap="none">
              <a:solidFill>
                <a:srgbClr val="0563C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54" name="Google Shape;54;p13" descr="Résultat de recherche d'images pour &quot;logo royaume du maroc&quot;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645044" y="276097"/>
            <a:ext cx="602585" cy="87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0" y="9858167"/>
            <a:ext cx="3583800" cy="3000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38" tIns="68550" rIns="137138" bIns="6855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fr" sz="1050" b="1" i="1" u="none" strike="noStrike" cap="none">
                <a:solidFill>
                  <a:srgbClr val="C00000"/>
                </a:solidFill>
                <a:latin typeface="Montserrat"/>
                <a:ea typeface="Montserrat"/>
                <a:cs typeface="Montserrat"/>
                <a:sym typeface="Montserrat"/>
              </a:rPr>
              <a:t>Document confidentiel pour usage interne</a:t>
            </a:r>
            <a:endParaRPr sz="1800" b="1" i="1" u="none" strike="noStrike" cap="none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226638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7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9.svg"/><Relationship Id="rId3" Type="http://schemas.openxmlformats.org/officeDocument/2006/relationships/tags" Target="../tags/tag4.xml"/><Relationship Id="rId21" Type="http://schemas.openxmlformats.org/officeDocument/2006/relationships/image" Target="../media/image12.pn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image" Target="../media/image8.png"/><Relationship Id="rId2" Type="http://schemas.openxmlformats.org/officeDocument/2006/relationships/tags" Target="../tags/tag3.xml"/><Relationship Id="rId16" Type="http://schemas.openxmlformats.org/officeDocument/2006/relationships/image" Target="../media/image7.svg"/><Relationship Id="rId20" Type="http://schemas.openxmlformats.org/officeDocument/2006/relationships/image" Target="../media/image11.svg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image" Target="../media/image6.png"/><Relationship Id="rId10" Type="http://schemas.openxmlformats.org/officeDocument/2006/relationships/tags" Target="../tags/tag11.xml"/><Relationship Id="rId19" Type="http://schemas.openxmlformats.org/officeDocument/2006/relationships/image" Target="../media/image10.png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05.xml"/><Relationship Id="rId7" Type="http://schemas.openxmlformats.org/officeDocument/2006/relationships/image" Target="../media/image5.jpeg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07.xml"/><Relationship Id="rId10" Type="http://schemas.openxmlformats.org/officeDocument/2006/relationships/image" Target="../media/image8.png"/><Relationship Id="rId4" Type="http://schemas.openxmlformats.org/officeDocument/2006/relationships/tags" Target="../tags/tag106.xml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10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../media/image36.png"/><Relationship Id="rId5" Type="http://schemas.openxmlformats.org/officeDocument/2006/relationships/tags" Target="../tags/tag112.xml"/><Relationship Id="rId10" Type="http://schemas.openxmlformats.org/officeDocument/2006/relationships/image" Target="../media/image16.svg"/><Relationship Id="rId4" Type="http://schemas.openxmlformats.org/officeDocument/2006/relationships/tags" Target="../tags/tag11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13" Type="http://schemas.openxmlformats.org/officeDocument/2006/relationships/image" Target="../media/image16.svg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12" Type="http://schemas.openxmlformats.org/officeDocument/2006/relationships/image" Target="../media/image15.png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11" Type="http://schemas.openxmlformats.org/officeDocument/2006/relationships/image" Target="../media/image5.jpeg"/><Relationship Id="rId5" Type="http://schemas.openxmlformats.org/officeDocument/2006/relationships/tags" Target="../tags/tag11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17.xml"/><Relationship Id="rId9" Type="http://schemas.openxmlformats.org/officeDocument/2006/relationships/tags" Target="../tags/tag12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25.xml"/><Relationship Id="rId7" Type="http://schemas.openxmlformats.org/officeDocument/2006/relationships/image" Target="../media/image5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127.xml"/><Relationship Id="rId10" Type="http://schemas.openxmlformats.org/officeDocument/2006/relationships/image" Target="../media/image8.png"/><Relationship Id="rId4" Type="http://schemas.openxmlformats.org/officeDocument/2006/relationships/tags" Target="../tags/tag126.xml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40.xml"/><Relationship Id="rId18" Type="http://schemas.openxmlformats.org/officeDocument/2006/relationships/tags" Target="../tags/tag145.xml"/><Relationship Id="rId26" Type="http://schemas.openxmlformats.org/officeDocument/2006/relationships/tags" Target="../tags/tag153.xml"/><Relationship Id="rId3" Type="http://schemas.openxmlformats.org/officeDocument/2006/relationships/tags" Target="../tags/tag130.xml"/><Relationship Id="rId21" Type="http://schemas.openxmlformats.org/officeDocument/2006/relationships/tags" Target="../tags/tag148.xml"/><Relationship Id="rId7" Type="http://schemas.openxmlformats.org/officeDocument/2006/relationships/tags" Target="../tags/tag134.xml"/><Relationship Id="rId12" Type="http://schemas.openxmlformats.org/officeDocument/2006/relationships/tags" Target="../tags/tag139.xml"/><Relationship Id="rId17" Type="http://schemas.openxmlformats.org/officeDocument/2006/relationships/tags" Target="../tags/tag144.xml"/><Relationship Id="rId25" Type="http://schemas.openxmlformats.org/officeDocument/2006/relationships/tags" Target="../tags/tag152.xml"/><Relationship Id="rId33" Type="http://schemas.openxmlformats.org/officeDocument/2006/relationships/image" Target="../media/image16.svg"/><Relationship Id="rId2" Type="http://schemas.openxmlformats.org/officeDocument/2006/relationships/tags" Target="../tags/tag129.xml"/><Relationship Id="rId16" Type="http://schemas.openxmlformats.org/officeDocument/2006/relationships/tags" Target="../tags/tag143.xml"/><Relationship Id="rId20" Type="http://schemas.openxmlformats.org/officeDocument/2006/relationships/tags" Target="../tags/tag147.xml"/><Relationship Id="rId29" Type="http://schemas.openxmlformats.org/officeDocument/2006/relationships/tags" Target="../tags/tag156.xml"/><Relationship Id="rId1" Type="http://schemas.openxmlformats.org/officeDocument/2006/relationships/tags" Target="../tags/tag128.xml"/><Relationship Id="rId6" Type="http://schemas.openxmlformats.org/officeDocument/2006/relationships/tags" Target="../tags/tag133.xml"/><Relationship Id="rId11" Type="http://schemas.openxmlformats.org/officeDocument/2006/relationships/tags" Target="../tags/tag138.xml"/><Relationship Id="rId24" Type="http://schemas.openxmlformats.org/officeDocument/2006/relationships/tags" Target="../tags/tag151.xml"/><Relationship Id="rId32" Type="http://schemas.openxmlformats.org/officeDocument/2006/relationships/image" Target="../media/image15.png"/><Relationship Id="rId5" Type="http://schemas.openxmlformats.org/officeDocument/2006/relationships/tags" Target="../tags/tag132.xml"/><Relationship Id="rId15" Type="http://schemas.openxmlformats.org/officeDocument/2006/relationships/tags" Target="../tags/tag142.xml"/><Relationship Id="rId23" Type="http://schemas.openxmlformats.org/officeDocument/2006/relationships/tags" Target="../tags/tag150.xml"/><Relationship Id="rId28" Type="http://schemas.openxmlformats.org/officeDocument/2006/relationships/tags" Target="../tags/tag155.xml"/><Relationship Id="rId10" Type="http://schemas.openxmlformats.org/officeDocument/2006/relationships/tags" Target="../tags/tag137.xml"/><Relationship Id="rId19" Type="http://schemas.openxmlformats.org/officeDocument/2006/relationships/tags" Target="../tags/tag146.xml"/><Relationship Id="rId31" Type="http://schemas.openxmlformats.org/officeDocument/2006/relationships/image" Target="../media/image5.jpeg"/><Relationship Id="rId4" Type="http://schemas.openxmlformats.org/officeDocument/2006/relationships/tags" Target="../tags/tag131.xml"/><Relationship Id="rId9" Type="http://schemas.openxmlformats.org/officeDocument/2006/relationships/tags" Target="../tags/tag136.xml"/><Relationship Id="rId14" Type="http://schemas.openxmlformats.org/officeDocument/2006/relationships/tags" Target="../tags/tag141.xml"/><Relationship Id="rId22" Type="http://schemas.openxmlformats.org/officeDocument/2006/relationships/tags" Target="../tags/tag149.xml"/><Relationship Id="rId27" Type="http://schemas.openxmlformats.org/officeDocument/2006/relationships/tags" Target="../tags/tag154.xml"/><Relationship Id="rId30" Type="http://schemas.openxmlformats.org/officeDocument/2006/relationships/slideLayout" Target="../slideLayouts/slideLayout7.xml"/><Relationship Id="rId8" Type="http://schemas.openxmlformats.org/officeDocument/2006/relationships/tags" Target="../tags/tag13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9.xml"/><Relationship Id="rId7" Type="http://schemas.openxmlformats.org/officeDocument/2006/relationships/image" Target="../media/image5.jpeg"/><Relationship Id="rId12" Type="http://schemas.openxmlformats.org/officeDocument/2006/relationships/image" Target="../media/image39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38.png"/><Relationship Id="rId5" Type="http://schemas.openxmlformats.org/officeDocument/2006/relationships/tags" Target="../tags/tag161.xml"/><Relationship Id="rId10" Type="http://schemas.openxmlformats.org/officeDocument/2006/relationships/image" Target="../media/image37.png"/><Relationship Id="rId4" Type="http://schemas.openxmlformats.org/officeDocument/2006/relationships/tags" Target="../tags/tag160.xml"/><Relationship Id="rId9" Type="http://schemas.openxmlformats.org/officeDocument/2006/relationships/image" Target="../media/image16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6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9.sv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tags" Target="../tags/tag167.xml"/><Relationship Id="rId11" Type="http://schemas.openxmlformats.org/officeDocument/2006/relationships/image" Target="../media/image8.png"/><Relationship Id="rId5" Type="http://schemas.openxmlformats.org/officeDocument/2006/relationships/tags" Target="../tags/tag166.xml"/><Relationship Id="rId10" Type="http://schemas.openxmlformats.org/officeDocument/2006/relationships/image" Target="../media/image7.svg"/><Relationship Id="rId4" Type="http://schemas.openxmlformats.org/officeDocument/2006/relationships/tags" Target="../tags/tag165.xml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image" Target="../media/image29.svg"/><Relationship Id="rId3" Type="http://schemas.openxmlformats.org/officeDocument/2006/relationships/tags" Target="../tags/tag170.xml"/><Relationship Id="rId7" Type="http://schemas.openxmlformats.org/officeDocument/2006/relationships/tags" Target="../tags/tag174.xml"/><Relationship Id="rId12" Type="http://schemas.openxmlformats.org/officeDocument/2006/relationships/image" Target="../media/image15.png"/><Relationship Id="rId2" Type="http://schemas.openxmlformats.org/officeDocument/2006/relationships/tags" Target="../tags/tag169.xml"/><Relationship Id="rId16" Type="http://schemas.openxmlformats.org/officeDocument/2006/relationships/image" Target="../media/image42.png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image" Target="../media/image5.jpeg"/><Relationship Id="rId5" Type="http://schemas.openxmlformats.org/officeDocument/2006/relationships/tags" Target="../tags/tag172.xml"/><Relationship Id="rId15" Type="http://schemas.openxmlformats.org/officeDocument/2006/relationships/image" Target="../media/image41.sv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84.xml"/><Relationship Id="rId13" Type="http://schemas.openxmlformats.org/officeDocument/2006/relationships/image" Target="../media/image43.png"/><Relationship Id="rId3" Type="http://schemas.openxmlformats.org/officeDocument/2006/relationships/tags" Target="../tags/tag179.xml"/><Relationship Id="rId7" Type="http://schemas.openxmlformats.org/officeDocument/2006/relationships/tags" Target="../tags/tag183.xml"/><Relationship Id="rId12" Type="http://schemas.openxmlformats.org/officeDocument/2006/relationships/image" Target="../media/image19.sv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11" Type="http://schemas.openxmlformats.org/officeDocument/2006/relationships/image" Target="../media/image18.png"/><Relationship Id="rId5" Type="http://schemas.openxmlformats.org/officeDocument/2006/relationships/tags" Target="../tags/tag18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80.xml"/><Relationship Id="rId9" Type="http://schemas.openxmlformats.org/officeDocument/2006/relationships/tags" Target="../tags/tag18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88.xml"/><Relationship Id="rId7" Type="http://schemas.openxmlformats.org/officeDocument/2006/relationships/image" Target="../media/image19.sv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45.jpeg"/><Relationship Id="rId4" Type="http://schemas.openxmlformats.org/officeDocument/2006/relationships/tags" Target="../tags/tag189.xml"/><Relationship Id="rId9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8.png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7.svg"/><Relationship Id="rId2" Type="http://schemas.openxmlformats.org/officeDocument/2006/relationships/tags" Target="../tags/tag15.xml"/><Relationship Id="rId16" Type="http://schemas.openxmlformats.org/officeDocument/2006/relationships/image" Target="../media/image14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10" Type="http://schemas.openxmlformats.org/officeDocument/2006/relationships/image" Target="../media/image5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9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92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5.jpe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tags" Target="../tags/tag195.xml"/><Relationship Id="rId11" Type="http://schemas.openxmlformats.org/officeDocument/2006/relationships/image" Target="../media/image44.png"/><Relationship Id="rId5" Type="http://schemas.openxmlformats.org/officeDocument/2006/relationships/tags" Target="../tags/tag194.xml"/><Relationship Id="rId10" Type="http://schemas.openxmlformats.org/officeDocument/2006/relationships/image" Target="../media/image23.png"/><Relationship Id="rId4" Type="http://schemas.openxmlformats.org/officeDocument/2006/relationships/tags" Target="../tags/tag193.xml"/><Relationship Id="rId9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19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tags" Target="../tags/tag201.xml"/><Relationship Id="rId11" Type="http://schemas.openxmlformats.org/officeDocument/2006/relationships/image" Target="../media/image8.png"/><Relationship Id="rId5" Type="http://schemas.openxmlformats.org/officeDocument/2006/relationships/tags" Target="../tags/tag200.xml"/><Relationship Id="rId10" Type="http://schemas.openxmlformats.org/officeDocument/2006/relationships/image" Target="../media/image7.svg"/><Relationship Id="rId4" Type="http://schemas.openxmlformats.org/officeDocument/2006/relationships/tags" Target="../tags/tag199.xml"/><Relationship Id="rId9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09.xml"/><Relationship Id="rId13" Type="http://schemas.openxmlformats.org/officeDocument/2006/relationships/slideLayout" Target="../slideLayouts/slideLayout7.xml"/><Relationship Id="rId18" Type="http://schemas.openxmlformats.org/officeDocument/2006/relationships/image" Target="../media/image41.svg"/><Relationship Id="rId3" Type="http://schemas.openxmlformats.org/officeDocument/2006/relationships/tags" Target="../tags/tag204.xml"/><Relationship Id="rId7" Type="http://schemas.openxmlformats.org/officeDocument/2006/relationships/tags" Target="../tags/tag208.xml"/><Relationship Id="rId12" Type="http://schemas.openxmlformats.org/officeDocument/2006/relationships/tags" Target="../tags/tag213.xml"/><Relationship Id="rId17" Type="http://schemas.openxmlformats.org/officeDocument/2006/relationships/image" Target="../media/image40.png"/><Relationship Id="rId2" Type="http://schemas.openxmlformats.org/officeDocument/2006/relationships/tags" Target="../tags/tag203.xml"/><Relationship Id="rId16" Type="http://schemas.openxmlformats.org/officeDocument/2006/relationships/image" Target="../media/image29.svg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tags" Target="../tags/tag212.xml"/><Relationship Id="rId5" Type="http://schemas.openxmlformats.org/officeDocument/2006/relationships/tags" Target="../tags/tag206.xml"/><Relationship Id="rId15" Type="http://schemas.openxmlformats.org/officeDocument/2006/relationships/image" Target="../media/image15.png"/><Relationship Id="rId10" Type="http://schemas.openxmlformats.org/officeDocument/2006/relationships/tags" Target="../tags/tag211.xml"/><Relationship Id="rId19" Type="http://schemas.openxmlformats.org/officeDocument/2006/relationships/image" Target="../media/image42.png"/><Relationship Id="rId4" Type="http://schemas.openxmlformats.org/officeDocument/2006/relationships/tags" Target="../tags/tag205.xml"/><Relationship Id="rId9" Type="http://schemas.openxmlformats.org/officeDocument/2006/relationships/tags" Target="../tags/tag210.xml"/><Relationship Id="rId1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21.xml"/><Relationship Id="rId13" Type="http://schemas.openxmlformats.org/officeDocument/2006/relationships/image" Target="../media/image18.png"/><Relationship Id="rId3" Type="http://schemas.openxmlformats.org/officeDocument/2006/relationships/tags" Target="../tags/tag216.xml"/><Relationship Id="rId7" Type="http://schemas.openxmlformats.org/officeDocument/2006/relationships/tags" Target="../tags/tag220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48.png"/><Relationship Id="rId2" Type="http://schemas.openxmlformats.org/officeDocument/2006/relationships/tags" Target="../tags/tag215.xml"/><Relationship Id="rId16" Type="http://schemas.openxmlformats.org/officeDocument/2006/relationships/image" Target="../media/image47.PNG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11" Type="http://schemas.openxmlformats.org/officeDocument/2006/relationships/tags" Target="../tags/tag224.xml"/><Relationship Id="rId5" Type="http://schemas.openxmlformats.org/officeDocument/2006/relationships/tags" Target="../tags/tag218.xml"/><Relationship Id="rId15" Type="http://schemas.openxmlformats.org/officeDocument/2006/relationships/image" Target="../media/image46.png"/><Relationship Id="rId10" Type="http://schemas.openxmlformats.org/officeDocument/2006/relationships/tags" Target="../tags/tag223.xml"/><Relationship Id="rId4" Type="http://schemas.openxmlformats.org/officeDocument/2006/relationships/tags" Target="../tags/tag217.xml"/><Relationship Id="rId9" Type="http://schemas.openxmlformats.org/officeDocument/2006/relationships/tags" Target="../tags/tag222.xml"/><Relationship Id="rId1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35.xml"/><Relationship Id="rId18" Type="http://schemas.openxmlformats.org/officeDocument/2006/relationships/image" Target="../media/image48.png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12" Type="http://schemas.openxmlformats.org/officeDocument/2006/relationships/tags" Target="../tags/tag234.xml"/><Relationship Id="rId17" Type="http://schemas.openxmlformats.org/officeDocument/2006/relationships/image" Target="../media/image47.PNG"/><Relationship Id="rId2" Type="http://schemas.openxmlformats.org/officeDocument/2006/relationships/tags" Target="../tags/tag226.xml"/><Relationship Id="rId16" Type="http://schemas.openxmlformats.org/officeDocument/2006/relationships/image" Target="../media/image46.png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tags" Target="../tags/tag233.xml"/><Relationship Id="rId5" Type="http://schemas.openxmlformats.org/officeDocument/2006/relationships/tags" Target="../tags/tag229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32.xml"/><Relationship Id="rId19" Type="http://schemas.openxmlformats.org/officeDocument/2006/relationships/image" Target="../media/image49.png"/><Relationship Id="rId4" Type="http://schemas.openxmlformats.org/officeDocument/2006/relationships/tags" Target="../tags/tag228.xml"/><Relationship Id="rId9" Type="http://schemas.openxmlformats.org/officeDocument/2006/relationships/audio" Target="../media/media1.wav"/><Relationship Id="rId14" Type="http://schemas.openxmlformats.org/officeDocument/2006/relationships/tags" Target="../tags/tag23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44.xml"/><Relationship Id="rId13" Type="http://schemas.openxmlformats.org/officeDocument/2006/relationships/image" Target="../media/image19.svg"/><Relationship Id="rId3" Type="http://schemas.openxmlformats.org/officeDocument/2006/relationships/tags" Target="../tags/tag239.xml"/><Relationship Id="rId7" Type="http://schemas.openxmlformats.org/officeDocument/2006/relationships/tags" Target="../tags/tag243.xml"/><Relationship Id="rId12" Type="http://schemas.openxmlformats.org/officeDocument/2006/relationships/image" Target="../media/image18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tags" Target="../tags/tag24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241.xml"/><Relationship Id="rId10" Type="http://schemas.openxmlformats.org/officeDocument/2006/relationships/tags" Target="../tags/tag246.xml"/><Relationship Id="rId4" Type="http://schemas.openxmlformats.org/officeDocument/2006/relationships/tags" Target="../tags/tag240.xml"/><Relationship Id="rId9" Type="http://schemas.openxmlformats.org/officeDocument/2006/relationships/tags" Target="../tags/tag245.xml"/><Relationship Id="rId1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57.xml"/><Relationship Id="rId18" Type="http://schemas.openxmlformats.org/officeDocument/2006/relationships/image" Target="../media/image48.png"/><Relationship Id="rId3" Type="http://schemas.openxmlformats.org/officeDocument/2006/relationships/tags" Target="../tags/tag249.xml"/><Relationship Id="rId7" Type="http://schemas.openxmlformats.org/officeDocument/2006/relationships/tags" Target="../tags/tag253.xml"/><Relationship Id="rId12" Type="http://schemas.openxmlformats.org/officeDocument/2006/relationships/tags" Target="../tags/tag256.xml"/><Relationship Id="rId17" Type="http://schemas.openxmlformats.org/officeDocument/2006/relationships/image" Target="../media/image47.PNG"/><Relationship Id="rId2" Type="http://schemas.openxmlformats.org/officeDocument/2006/relationships/tags" Target="../tags/tag248.xml"/><Relationship Id="rId16" Type="http://schemas.openxmlformats.org/officeDocument/2006/relationships/image" Target="../media/image46.png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5.xml"/><Relationship Id="rId5" Type="http://schemas.openxmlformats.org/officeDocument/2006/relationships/tags" Target="../tags/tag25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54.xml"/><Relationship Id="rId19" Type="http://schemas.openxmlformats.org/officeDocument/2006/relationships/image" Target="../media/image49.png"/><Relationship Id="rId4" Type="http://schemas.openxmlformats.org/officeDocument/2006/relationships/tags" Target="../tags/tag250.xml"/><Relationship Id="rId9" Type="http://schemas.openxmlformats.org/officeDocument/2006/relationships/audio" Target="../media/media1.wav"/><Relationship Id="rId14" Type="http://schemas.openxmlformats.org/officeDocument/2006/relationships/tags" Target="../tags/tag25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261.xml"/><Relationship Id="rId7" Type="http://schemas.openxmlformats.org/officeDocument/2006/relationships/image" Target="../media/image18.png"/><Relationship Id="rId12" Type="http://schemas.openxmlformats.org/officeDocument/2006/relationships/image" Target="../media/image52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51.jpeg"/><Relationship Id="rId5" Type="http://schemas.openxmlformats.org/officeDocument/2006/relationships/tags" Target="../tags/tag263.xml"/><Relationship Id="rId10" Type="http://schemas.openxmlformats.org/officeDocument/2006/relationships/image" Target="../media/image48.png"/><Relationship Id="rId4" Type="http://schemas.openxmlformats.org/officeDocument/2006/relationships/tags" Target="../tags/tag262.xml"/><Relationship Id="rId9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tags" Target="../tags/tag276.xml"/><Relationship Id="rId18" Type="http://schemas.openxmlformats.org/officeDocument/2006/relationships/image" Target="../media/image53.png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17" Type="http://schemas.openxmlformats.org/officeDocument/2006/relationships/image" Target="../media/image46.png"/><Relationship Id="rId2" Type="http://schemas.openxmlformats.org/officeDocument/2006/relationships/tags" Target="../tags/tag265.xml"/><Relationship Id="rId16" Type="http://schemas.openxmlformats.org/officeDocument/2006/relationships/image" Target="../media/image19.svg"/><Relationship Id="rId20" Type="http://schemas.openxmlformats.org/officeDocument/2006/relationships/image" Target="../media/image47.PNG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image" Target="../media/image18.png"/><Relationship Id="rId10" Type="http://schemas.openxmlformats.org/officeDocument/2006/relationships/tags" Target="../tags/tag273.xml"/><Relationship Id="rId19" Type="http://schemas.openxmlformats.org/officeDocument/2006/relationships/image" Target="../media/image52.png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18.png"/><Relationship Id="rId18" Type="http://schemas.openxmlformats.org/officeDocument/2006/relationships/image" Target="../media/image54.png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1.jpeg"/><Relationship Id="rId2" Type="http://schemas.openxmlformats.org/officeDocument/2006/relationships/tags" Target="../tags/tag278.xml"/><Relationship Id="rId16" Type="http://schemas.openxmlformats.org/officeDocument/2006/relationships/image" Target="../media/image48.png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5" Type="http://schemas.openxmlformats.org/officeDocument/2006/relationships/tags" Target="../tags/tag281.xml"/><Relationship Id="rId15" Type="http://schemas.openxmlformats.org/officeDocument/2006/relationships/image" Target="../media/image46.png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24.xml"/><Relationship Id="rId7" Type="http://schemas.openxmlformats.org/officeDocument/2006/relationships/image" Target="../media/image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26.xml"/><Relationship Id="rId10" Type="http://schemas.openxmlformats.org/officeDocument/2006/relationships/image" Target="../media/image8.png"/><Relationship Id="rId4" Type="http://schemas.openxmlformats.org/officeDocument/2006/relationships/tags" Target="../tags/tag25.xml"/><Relationship Id="rId9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openxmlformats.org/officeDocument/2006/relationships/tags" Target="../tags/tag300.xml"/><Relationship Id="rId18" Type="http://schemas.openxmlformats.org/officeDocument/2006/relationships/image" Target="../media/image47.PNG"/><Relationship Id="rId3" Type="http://schemas.openxmlformats.org/officeDocument/2006/relationships/tags" Target="../tags/tag290.xml"/><Relationship Id="rId7" Type="http://schemas.openxmlformats.org/officeDocument/2006/relationships/tags" Target="../tags/tag294.xml"/><Relationship Id="rId12" Type="http://schemas.openxmlformats.org/officeDocument/2006/relationships/tags" Target="../tags/tag299.xml"/><Relationship Id="rId17" Type="http://schemas.openxmlformats.org/officeDocument/2006/relationships/image" Target="../media/image46.png"/><Relationship Id="rId2" Type="http://schemas.openxmlformats.org/officeDocument/2006/relationships/tags" Target="../tags/tag289.xml"/><Relationship Id="rId16" Type="http://schemas.openxmlformats.org/officeDocument/2006/relationships/image" Target="../media/image19.svg"/><Relationship Id="rId20" Type="http://schemas.openxmlformats.org/officeDocument/2006/relationships/image" Target="../media/image54.png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8.xml"/><Relationship Id="rId5" Type="http://schemas.openxmlformats.org/officeDocument/2006/relationships/tags" Target="../tags/tag292.xml"/><Relationship Id="rId15" Type="http://schemas.openxmlformats.org/officeDocument/2006/relationships/image" Target="../media/image18.png"/><Relationship Id="rId10" Type="http://schemas.openxmlformats.org/officeDocument/2006/relationships/tags" Target="../tags/tag297.xml"/><Relationship Id="rId19" Type="http://schemas.openxmlformats.org/officeDocument/2006/relationships/image" Target="../media/image53.png"/><Relationship Id="rId4" Type="http://schemas.openxmlformats.org/officeDocument/2006/relationships/tags" Target="../tags/tag291.xml"/><Relationship Id="rId9" Type="http://schemas.openxmlformats.org/officeDocument/2006/relationships/tags" Target="../tags/tag296.xml"/><Relationship Id="rId14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08.xml"/><Relationship Id="rId13" Type="http://schemas.openxmlformats.org/officeDocument/2006/relationships/image" Target="../media/image18.png"/><Relationship Id="rId18" Type="http://schemas.openxmlformats.org/officeDocument/2006/relationships/image" Target="../media/image55.png"/><Relationship Id="rId3" Type="http://schemas.openxmlformats.org/officeDocument/2006/relationships/tags" Target="../tags/tag303.xml"/><Relationship Id="rId7" Type="http://schemas.openxmlformats.org/officeDocument/2006/relationships/tags" Target="../tags/tag307.xml"/><Relationship Id="rId12" Type="http://schemas.openxmlformats.org/officeDocument/2006/relationships/slideLayout" Target="../slideLayouts/slideLayout7.xml"/><Relationship Id="rId17" Type="http://schemas.openxmlformats.org/officeDocument/2006/relationships/image" Target="../media/image51.jpeg"/><Relationship Id="rId2" Type="http://schemas.openxmlformats.org/officeDocument/2006/relationships/tags" Target="../tags/tag302.xml"/><Relationship Id="rId16" Type="http://schemas.openxmlformats.org/officeDocument/2006/relationships/image" Target="../media/image48.png"/><Relationship Id="rId1" Type="http://schemas.openxmlformats.org/officeDocument/2006/relationships/tags" Target="../tags/tag301.xml"/><Relationship Id="rId6" Type="http://schemas.openxmlformats.org/officeDocument/2006/relationships/tags" Target="../tags/tag306.xml"/><Relationship Id="rId11" Type="http://schemas.openxmlformats.org/officeDocument/2006/relationships/tags" Target="../tags/tag311.xml"/><Relationship Id="rId5" Type="http://schemas.openxmlformats.org/officeDocument/2006/relationships/tags" Target="../tags/tag305.xml"/><Relationship Id="rId15" Type="http://schemas.openxmlformats.org/officeDocument/2006/relationships/image" Target="../media/image46.png"/><Relationship Id="rId10" Type="http://schemas.openxmlformats.org/officeDocument/2006/relationships/tags" Target="../tags/tag310.xml"/><Relationship Id="rId4" Type="http://schemas.openxmlformats.org/officeDocument/2006/relationships/tags" Target="../tags/tag304.xml"/><Relationship Id="rId9" Type="http://schemas.openxmlformats.org/officeDocument/2006/relationships/tags" Target="../tags/tag309.xml"/><Relationship Id="rId14" Type="http://schemas.openxmlformats.org/officeDocument/2006/relationships/image" Target="../media/image19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19.xml"/><Relationship Id="rId13" Type="http://schemas.openxmlformats.org/officeDocument/2006/relationships/tags" Target="../tags/tag324.xml"/><Relationship Id="rId18" Type="http://schemas.openxmlformats.org/officeDocument/2006/relationships/image" Target="../media/image46.png"/><Relationship Id="rId3" Type="http://schemas.openxmlformats.org/officeDocument/2006/relationships/tags" Target="../tags/tag314.xml"/><Relationship Id="rId21" Type="http://schemas.openxmlformats.org/officeDocument/2006/relationships/image" Target="../media/image56.jpeg"/><Relationship Id="rId7" Type="http://schemas.openxmlformats.org/officeDocument/2006/relationships/tags" Target="../tags/tag318.xml"/><Relationship Id="rId12" Type="http://schemas.openxmlformats.org/officeDocument/2006/relationships/tags" Target="../tags/tag323.xml"/><Relationship Id="rId17" Type="http://schemas.openxmlformats.org/officeDocument/2006/relationships/image" Target="../media/image19.svg"/><Relationship Id="rId2" Type="http://schemas.openxmlformats.org/officeDocument/2006/relationships/tags" Target="../tags/tag313.xml"/><Relationship Id="rId16" Type="http://schemas.openxmlformats.org/officeDocument/2006/relationships/image" Target="../media/image18.png"/><Relationship Id="rId20" Type="http://schemas.openxmlformats.org/officeDocument/2006/relationships/image" Target="../media/image53.png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11" Type="http://schemas.openxmlformats.org/officeDocument/2006/relationships/tags" Target="../tags/tag322.xml"/><Relationship Id="rId5" Type="http://schemas.openxmlformats.org/officeDocument/2006/relationships/tags" Target="../tags/tag316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21.xml"/><Relationship Id="rId19" Type="http://schemas.openxmlformats.org/officeDocument/2006/relationships/image" Target="../media/image47.PNG"/><Relationship Id="rId4" Type="http://schemas.openxmlformats.org/officeDocument/2006/relationships/tags" Target="../tags/tag315.xml"/><Relationship Id="rId9" Type="http://schemas.openxmlformats.org/officeDocument/2006/relationships/tags" Target="../tags/tag320.xml"/><Relationship Id="rId14" Type="http://schemas.openxmlformats.org/officeDocument/2006/relationships/tags" Target="../tags/tag325.xml"/><Relationship Id="rId22" Type="http://schemas.openxmlformats.org/officeDocument/2006/relationships/image" Target="../media/image5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image" Target="../media/image47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image" Target="../media/image46.png"/><Relationship Id="rId2" Type="http://schemas.openxmlformats.org/officeDocument/2006/relationships/tags" Target="../tags/tag327.xml"/><Relationship Id="rId16" Type="http://schemas.openxmlformats.org/officeDocument/2006/relationships/image" Target="../media/image56.jpeg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image" Target="../media/image19.svg"/><Relationship Id="rId5" Type="http://schemas.openxmlformats.org/officeDocument/2006/relationships/tags" Target="../tags/tag330.xml"/><Relationship Id="rId15" Type="http://schemas.openxmlformats.org/officeDocument/2006/relationships/image" Target="../media/image55.png"/><Relationship Id="rId10" Type="http://schemas.openxmlformats.org/officeDocument/2006/relationships/image" Target="../media/image18.png"/><Relationship Id="rId4" Type="http://schemas.openxmlformats.org/officeDocument/2006/relationships/tags" Target="../tags/tag32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36.xml"/><Relationship Id="rId7" Type="http://schemas.openxmlformats.org/officeDocument/2006/relationships/image" Target="../media/image18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38.xml"/><Relationship Id="rId10" Type="http://schemas.openxmlformats.org/officeDocument/2006/relationships/image" Target="../media/image46.png"/><Relationship Id="rId4" Type="http://schemas.openxmlformats.org/officeDocument/2006/relationships/tags" Target="../tags/tag337.xml"/><Relationship Id="rId9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tags" Target="../tags/tag341.xml"/><Relationship Id="rId7" Type="http://schemas.openxmlformats.org/officeDocument/2006/relationships/image" Target="../media/image19.svg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6" Type="http://schemas.openxmlformats.org/officeDocument/2006/relationships/image" Target="../media/image18.png"/><Relationship Id="rId11" Type="http://schemas.openxmlformats.org/officeDocument/2006/relationships/image" Target="../media/image6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59.png"/><Relationship Id="rId4" Type="http://schemas.openxmlformats.org/officeDocument/2006/relationships/tags" Target="../tags/tag342.xml"/><Relationship Id="rId9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345.xml"/><Relationship Id="rId7" Type="http://schemas.openxmlformats.org/officeDocument/2006/relationships/image" Target="../media/image61.png"/><Relationship Id="rId2" Type="http://schemas.openxmlformats.org/officeDocument/2006/relationships/tags" Target="../tags/tag344.xml"/><Relationship Id="rId1" Type="http://schemas.openxmlformats.org/officeDocument/2006/relationships/tags" Target="../tags/tag34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63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17.png"/><Relationship Id="rId3" Type="http://schemas.openxmlformats.org/officeDocument/2006/relationships/tags" Target="../tags/tag34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9.svg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image" Target="../media/image8.png"/><Relationship Id="rId5" Type="http://schemas.openxmlformats.org/officeDocument/2006/relationships/tags" Target="../tags/tag350.xml"/><Relationship Id="rId10" Type="http://schemas.openxmlformats.org/officeDocument/2006/relationships/image" Target="../media/image7.svg"/><Relationship Id="rId4" Type="http://schemas.openxmlformats.org/officeDocument/2006/relationships/tags" Target="../tags/tag349.xml"/><Relationship Id="rId9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4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2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13" Type="http://schemas.openxmlformats.org/officeDocument/2006/relationships/image" Target="../media/image19.svg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image" Target="../media/image18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56.xml"/><Relationship Id="rId10" Type="http://schemas.openxmlformats.org/officeDocument/2006/relationships/tags" Target="../tags/tag361.xml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image" Target="../media/image6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4.xml"/><Relationship Id="rId13" Type="http://schemas.openxmlformats.org/officeDocument/2006/relationships/tags" Target="../tags/tag39.xml"/><Relationship Id="rId18" Type="http://schemas.openxmlformats.org/officeDocument/2006/relationships/image" Target="../media/image16.svg"/><Relationship Id="rId3" Type="http://schemas.openxmlformats.org/officeDocument/2006/relationships/tags" Target="../tags/tag29.xml"/><Relationship Id="rId21" Type="http://schemas.openxmlformats.org/officeDocument/2006/relationships/image" Target="../media/image19.svg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image" Target="../media/image15.png"/><Relationship Id="rId2" Type="http://schemas.openxmlformats.org/officeDocument/2006/relationships/tags" Target="../tags/tag28.xml"/><Relationship Id="rId16" Type="http://schemas.openxmlformats.org/officeDocument/2006/relationships/image" Target="../media/image5.jpeg"/><Relationship Id="rId20" Type="http://schemas.openxmlformats.org/officeDocument/2006/relationships/image" Target="../media/image18.png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5" Type="http://schemas.openxmlformats.org/officeDocument/2006/relationships/tags" Target="../tags/tag31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36.xml"/><Relationship Id="rId19" Type="http://schemas.openxmlformats.org/officeDocument/2006/relationships/image" Target="../media/image17.png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image" Target="../media/image2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3.xml"/><Relationship Id="rId1" Type="http://schemas.openxmlformats.org/officeDocument/2006/relationships/tags" Target="../tags/tag362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65.xml"/><Relationship Id="rId1" Type="http://schemas.openxmlformats.org/officeDocument/2006/relationships/tags" Target="../tags/tag364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368.xml"/><Relationship Id="rId7" Type="http://schemas.openxmlformats.org/officeDocument/2006/relationships/image" Target="../media/image19.svg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69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72.xml"/><Relationship Id="rId7" Type="http://schemas.openxmlformats.org/officeDocument/2006/relationships/image" Target="../media/image18.png"/><Relationship Id="rId2" Type="http://schemas.openxmlformats.org/officeDocument/2006/relationships/tags" Target="../tags/tag371.xml"/><Relationship Id="rId1" Type="http://schemas.openxmlformats.org/officeDocument/2006/relationships/tags" Target="../tags/tag37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74.xml"/><Relationship Id="rId10" Type="http://schemas.openxmlformats.org/officeDocument/2006/relationships/image" Target="../media/image66.jpeg"/><Relationship Id="rId4" Type="http://schemas.openxmlformats.org/officeDocument/2006/relationships/tags" Target="../tags/tag373.xml"/><Relationship Id="rId9" Type="http://schemas.openxmlformats.org/officeDocument/2006/relationships/image" Target="../media/image3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377.xml"/><Relationship Id="rId7" Type="http://schemas.openxmlformats.org/officeDocument/2006/relationships/image" Target="../media/image19.svg"/><Relationship Id="rId2" Type="http://schemas.openxmlformats.org/officeDocument/2006/relationships/tags" Target="../tags/tag376.xml"/><Relationship Id="rId1" Type="http://schemas.openxmlformats.org/officeDocument/2006/relationships/tags" Target="../tags/tag375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image" Target="../media/image19.svg"/><Relationship Id="rId3" Type="http://schemas.openxmlformats.org/officeDocument/2006/relationships/tags" Target="../tags/tag381.xml"/><Relationship Id="rId7" Type="http://schemas.openxmlformats.org/officeDocument/2006/relationships/tags" Target="../tags/tag385.xml"/><Relationship Id="rId12" Type="http://schemas.openxmlformats.org/officeDocument/2006/relationships/image" Target="../media/image18.png"/><Relationship Id="rId2" Type="http://schemas.openxmlformats.org/officeDocument/2006/relationships/tags" Target="../tags/tag380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3.xml"/><Relationship Id="rId10" Type="http://schemas.openxmlformats.org/officeDocument/2006/relationships/tags" Target="../tags/tag388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image" Target="../media/image6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0.xml"/><Relationship Id="rId1" Type="http://schemas.openxmlformats.org/officeDocument/2006/relationships/tags" Target="../tags/tag389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395.xml"/><Relationship Id="rId7" Type="http://schemas.openxmlformats.org/officeDocument/2006/relationships/image" Target="../media/image19.svg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96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399.xml"/><Relationship Id="rId7" Type="http://schemas.openxmlformats.org/officeDocument/2006/relationships/image" Target="../media/image18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01.xml"/><Relationship Id="rId10" Type="http://schemas.openxmlformats.org/officeDocument/2006/relationships/image" Target="../media/image66.jpeg"/><Relationship Id="rId4" Type="http://schemas.openxmlformats.org/officeDocument/2006/relationships/tags" Target="../tags/tag400.xml"/><Relationship Id="rId9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53.xml"/><Relationship Id="rId18" Type="http://schemas.openxmlformats.org/officeDocument/2006/relationships/tags" Target="../tags/tag58.xml"/><Relationship Id="rId26" Type="http://schemas.openxmlformats.org/officeDocument/2006/relationships/image" Target="../media/image21.jpeg"/><Relationship Id="rId3" Type="http://schemas.openxmlformats.org/officeDocument/2006/relationships/tags" Target="../tags/tag43.xml"/><Relationship Id="rId21" Type="http://schemas.openxmlformats.org/officeDocument/2006/relationships/tags" Target="../tags/tag61.xml"/><Relationship Id="rId7" Type="http://schemas.openxmlformats.org/officeDocument/2006/relationships/tags" Target="../tags/tag47.xml"/><Relationship Id="rId12" Type="http://schemas.openxmlformats.org/officeDocument/2006/relationships/tags" Target="../tags/tag52.xml"/><Relationship Id="rId17" Type="http://schemas.openxmlformats.org/officeDocument/2006/relationships/tags" Target="../tags/tag57.xml"/><Relationship Id="rId25" Type="http://schemas.openxmlformats.org/officeDocument/2006/relationships/image" Target="../media/image16.svg"/><Relationship Id="rId33" Type="http://schemas.openxmlformats.org/officeDocument/2006/relationships/image" Target="../media/image28.png"/><Relationship Id="rId2" Type="http://schemas.openxmlformats.org/officeDocument/2006/relationships/tags" Target="../tags/tag42.xml"/><Relationship Id="rId16" Type="http://schemas.openxmlformats.org/officeDocument/2006/relationships/tags" Target="../tags/tag56.xml"/><Relationship Id="rId20" Type="http://schemas.openxmlformats.org/officeDocument/2006/relationships/tags" Target="../tags/tag60.xml"/><Relationship Id="rId29" Type="http://schemas.openxmlformats.org/officeDocument/2006/relationships/image" Target="../media/image24.png"/><Relationship Id="rId1" Type="http://schemas.openxmlformats.org/officeDocument/2006/relationships/tags" Target="../tags/tag41.xml"/><Relationship Id="rId6" Type="http://schemas.openxmlformats.org/officeDocument/2006/relationships/tags" Target="../tags/tag46.xml"/><Relationship Id="rId11" Type="http://schemas.openxmlformats.org/officeDocument/2006/relationships/tags" Target="../tags/tag51.xml"/><Relationship Id="rId24" Type="http://schemas.openxmlformats.org/officeDocument/2006/relationships/image" Target="../media/image15.png"/><Relationship Id="rId32" Type="http://schemas.openxmlformats.org/officeDocument/2006/relationships/image" Target="../media/image27.png"/><Relationship Id="rId5" Type="http://schemas.openxmlformats.org/officeDocument/2006/relationships/tags" Target="../tags/tag45.xml"/><Relationship Id="rId15" Type="http://schemas.openxmlformats.org/officeDocument/2006/relationships/tags" Target="../tags/tag55.xml"/><Relationship Id="rId23" Type="http://schemas.openxmlformats.org/officeDocument/2006/relationships/image" Target="../media/image5.jpeg"/><Relationship Id="rId28" Type="http://schemas.openxmlformats.org/officeDocument/2006/relationships/image" Target="../media/image23.png"/><Relationship Id="rId10" Type="http://schemas.openxmlformats.org/officeDocument/2006/relationships/tags" Target="../tags/tag50.xml"/><Relationship Id="rId19" Type="http://schemas.openxmlformats.org/officeDocument/2006/relationships/tags" Target="../tags/tag59.xml"/><Relationship Id="rId31" Type="http://schemas.openxmlformats.org/officeDocument/2006/relationships/image" Target="../media/image26.jpeg"/><Relationship Id="rId4" Type="http://schemas.openxmlformats.org/officeDocument/2006/relationships/tags" Target="../tags/tag44.xml"/><Relationship Id="rId9" Type="http://schemas.openxmlformats.org/officeDocument/2006/relationships/tags" Target="../tags/tag49.xml"/><Relationship Id="rId14" Type="http://schemas.openxmlformats.org/officeDocument/2006/relationships/tags" Target="../tags/tag54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22.png"/><Relationship Id="rId30" Type="http://schemas.openxmlformats.org/officeDocument/2006/relationships/image" Target="../media/image25.jpeg"/><Relationship Id="rId8" Type="http://schemas.openxmlformats.org/officeDocument/2006/relationships/tags" Target="../tags/tag48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404.xml"/><Relationship Id="rId7" Type="http://schemas.openxmlformats.org/officeDocument/2006/relationships/image" Target="../media/image19.svg"/><Relationship Id="rId2" Type="http://schemas.openxmlformats.org/officeDocument/2006/relationships/tags" Target="../tags/tag403.xml"/><Relationship Id="rId1" Type="http://schemas.openxmlformats.org/officeDocument/2006/relationships/tags" Target="../tags/tag402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05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image" Target="../media/image19.svg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image" Target="../media/image18.png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10.xml"/><Relationship Id="rId10" Type="http://schemas.openxmlformats.org/officeDocument/2006/relationships/tags" Target="../tags/tag415.xml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image" Target="../media/image6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image" Target="../media/image64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tags" Target="../tags/tag420.xml"/><Relationship Id="rId7" Type="http://schemas.openxmlformats.org/officeDocument/2006/relationships/image" Target="../media/image19.svg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21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24.xml"/><Relationship Id="rId7" Type="http://schemas.openxmlformats.org/officeDocument/2006/relationships/image" Target="../media/image18.pn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26.xml"/><Relationship Id="rId10" Type="http://schemas.openxmlformats.org/officeDocument/2006/relationships/image" Target="../media/image66.jpeg"/><Relationship Id="rId4" Type="http://schemas.openxmlformats.org/officeDocument/2006/relationships/tags" Target="../tags/tag425.xml"/><Relationship Id="rId9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tags" Target="../tags/tag429.xml"/><Relationship Id="rId7" Type="http://schemas.openxmlformats.org/officeDocument/2006/relationships/image" Target="../media/image19.svg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30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image" Target="../media/image19.svg"/><Relationship Id="rId3" Type="http://schemas.openxmlformats.org/officeDocument/2006/relationships/tags" Target="../tags/tag433.xml"/><Relationship Id="rId7" Type="http://schemas.openxmlformats.org/officeDocument/2006/relationships/tags" Target="../tags/tag437.xml"/><Relationship Id="rId12" Type="http://schemas.openxmlformats.org/officeDocument/2006/relationships/image" Target="../media/image18.png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435.xml"/><Relationship Id="rId10" Type="http://schemas.openxmlformats.org/officeDocument/2006/relationships/tags" Target="../tags/tag440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image" Target="../media/image6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44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image" Target="../media/image69.png"/><Relationship Id="rId5" Type="http://schemas.openxmlformats.org/officeDocument/2006/relationships/tags" Target="../tags/tag445.xml"/><Relationship Id="rId10" Type="http://schemas.openxmlformats.org/officeDocument/2006/relationships/image" Target="../media/image32.png"/><Relationship Id="rId4" Type="http://schemas.openxmlformats.org/officeDocument/2006/relationships/tags" Target="../tags/tag444.xml"/><Relationship Id="rId9" Type="http://schemas.openxmlformats.org/officeDocument/2006/relationships/image" Target="../media/image19.sv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tags" Target="../tags/tag449.xml"/><Relationship Id="rId7" Type="http://schemas.openxmlformats.org/officeDocument/2006/relationships/image" Target="../media/image18.png"/><Relationship Id="rId2" Type="http://schemas.openxmlformats.org/officeDocument/2006/relationships/tags" Target="../tags/tag448.xml"/><Relationship Id="rId1" Type="http://schemas.openxmlformats.org/officeDocument/2006/relationships/tags" Target="../tags/tag44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451.xml"/><Relationship Id="rId10" Type="http://schemas.openxmlformats.org/officeDocument/2006/relationships/image" Target="../media/image39.png"/><Relationship Id="rId4" Type="http://schemas.openxmlformats.org/officeDocument/2006/relationships/tags" Target="../tags/tag450.xml"/><Relationship Id="rId9" Type="http://schemas.openxmlformats.org/officeDocument/2006/relationships/image" Target="../media/image66.jpe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459.xml"/><Relationship Id="rId13" Type="http://schemas.openxmlformats.org/officeDocument/2006/relationships/image" Target="../media/image26.jpeg"/><Relationship Id="rId3" Type="http://schemas.openxmlformats.org/officeDocument/2006/relationships/tags" Target="../tags/tag454.xml"/><Relationship Id="rId7" Type="http://schemas.openxmlformats.org/officeDocument/2006/relationships/tags" Target="../tags/tag458.xml"/><Relationship Id="rId12" Type="http://schemas.openxmlformats.org/officeDocument/2006/relationships/image" Target="../media/image19.sv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image" Target="../media/image18.png"/><Relationship Id="rId5" Type="http://schemas.openxmlformats.org/officeDocument/2006/relationships/tags" Target="../tags/tag45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55.xml"/><Relationship Id="rId9" Type="http://schemas.openxmlformats.org/officeDocument/2006/relationships/tags" Target="../tags/tag460.xml"/><Relationship Id="rId14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13" Type="http://schemas.openxmlformats.org/officeDocument/2006/relationships/tags" Target="../tags/tag74.xml"/><Relationship Id="rId18" Type="http://schemas.openxmlformats.org/officeDocument/2006/relationships/tags" Target="../tags/tag79.xml"/><Relationship Id="rId26" Type="http://schemas.openxmlformats.org/officeDocument/2006/relationships/image" Target="../media/image13.png"/><Relationship Id="rId3" Type="http://schemas.openxmlformats.org/officeDocument/2006/relationships/tags" Target="../tags/tag64.xml"/><Relationship Id="rId21" Type="http://schemas.openxmlformats.org/officeDocument/2006/relationships/tags" Target="../tags/tag82.xml"/><Relationship Id="rId7" Type="http://schemas.openxmlformats.org/officeDocument/2006/relationships/tags" Target="../tags/tag68.xml"/><Relationship Id="rId12" Type="http://schemas.openxmlformats.org/officeDocument/2006/relationships/tags" Target="../tags/tag73.xml"/><Relationship Id="rId17" Type="http://schemas.openxmlformats.org/officeDocument/2006/relationships/tags" Target="../tags/tag78.xml"/><Relationship Id="rId25" Type="http://schemas.openxmlformats.org/officeDocument/2006/relationships/image" Target="../media/image29.svg"/><Relationship Id="rId2" Type="http://schemas.openxmlformats.org/officeDocument/2006/relationships/tags" Target="../tags/tag63.xml"/><Relationship Id="rId16" Type="http://schemas.openxmlformats.org/officeDocument/2006/relationships/tags" Target="../tags/tag77.xml"/><Relationship Id="rId20" Type="http://schemas.openxmlformats.org/officeDocument/2006/relationships/tags" Target="../tags/tag81.xml"/><Relationship Id="rId29" Type="http://schemas.openxmlformats.org/officeDocument/2006/relationships/image" Target="../media/image32.png"/><Relationship Id="rId1" Type="http://schemas.openxmlformats.org/officeDocument/2006/relationships/tags" Target="../tags/tag62.xml"/><Relationship Id="rId6" Type="http://schemas.openxmlformats.org/officeDocument/2006/relationships/tags" Target="../tags/tag67.xml"/><Relationship Id="rId11" Type="http://schemas.openxmlformats.org/officeDocument/2006/relationships/tags" Target="../tags/tag72.xml"/><Relationship Id="rId24" Type="http://schemas.openxmlformats.org/officeDocument/2006/relationships/image" Target="../media/image15.png"/><Relationship Id="rId5" Type="http://schemas.openxmlformats.org/officeDocument/2006/relationships/tags" Target="../tags/tag66.xml"/><Relationship Id="rId15" Type="http://schemas.openxmlformats.org/officeDocument/2006/relationships/tags" Target="../tags/tag76.xml"/><Relationship Id="rId23" Type="http://schemas.openxmlformats.org/officeDocument/2006/relationships/image" Target="../media/image5.jpeg"/><Relationship Id="rId28" Type="http://schemas.openxmlformats.org/officeDocument/2006/relationships/image" Target="../media/image31.png"/><Relationship Id="rId10" Type="http://schemas.openxmlformats.org/officeDocument/2006/relationships/tags" Target="../tags/tag71.xml"/><Relationship Id="rId19" Type="http://schemas.openxmlformats.org/officeDocument/2006/relationships/tags" Target="../tags/tag80.xml"/><Relationship Id="rId4" Type="http://schemas.openxmlformats.org/officeDocument/2006/relationships/tags" Target="../tags/tag65.xml"/><Relationship Id="rId9" Type="http://schemas.openxmlformats.org/officeDocument/2006/relationships/tags" Target="../tags/tag70.xml"/><Relationship Id="rId14" Type="http://schemas.openxmlformats.org/officeDocument/2006/relationships/tags" Target="../tags/tag75.xml"/><Relationship Id="rId22" Type="http://schemas.openxmlformats.org/officeDocument/2006/relationships/slideLayout" Target="../slideLayouts/slideLayout18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468.xml"/><Relationship Id="rId13" Type="http://schemas.openxmlformats.org/officeDocument/2006/relationships/image" Target="../media/image26.jpeg"/><Relationship Id="rId3" Type="http://schemas.openxmlformats.org/officeDocument/2006/relationships/tags" Target="../tags/tag463.xml"/><Relationship Id="rId7" Type="http://schemas.openxmlformats.org/officeDocument/2006/relationships/tags" Target="../tags/tag467.xml"/><Relationship Id="rId12" Type="http://schemas.openxmlformats.org/officeDocument/2006/relationships/image" Target="../media/image19.svg"/><Relationship Id="rId2" Type="http://schemas.openxmlformats.org/officeDocument/2006/relationships/tags" Target="../tags/tag462.xml"/><Relationship Id="rId1" Type="http://schemas.openxmlformats.org/officeDocument/2006/relationships/tags" Target="../tags/tag461.xml"/><Relationship Id="rId6" Type="http://schemas.openxmlformats.org/officeDocument/2006/relationships/tags" Target="../tags/tag466.xml"/><Relationship Id="rId11" Type="http://schemas.openxmlformats.org/officeDocument/2006/relationships/image" Target="../media/image18.png"/><Relationship Id="rId5" Type="http://schemas.openxmlformats.org/officeDocument/2006/relationships/tags" Target="../tags/tag46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464.xml"/><Relationship Id="rId9" Type="http://schemas.openxmlformats.org/officeDocument/2006/relationships/tags" Target="../tags/tag469.xml"/><Relationship Id="rId14" Type="http://schemas.openxmlformats.org/officeDocument/2006/relationships/image" Target="../media/image7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13" Type="http://schemas.openxmlformats.org/officeDocument/2006/relationships/image" Target="../media/image19.svg"/><Relationship Id="rId3" Type="http://schemas.openxmlformats.org/officeDocument/2006/relationships/tags" Target="../tags/tag472.xml"/><Relationship Id="rId7" Type="http://schemas.openxmlformats.org/officeDocument/2006/relationships/tags" Target="../tags/tag474.xml"/><Relationship Id="rId12" Type="http://schemas.openxmlformats.org/officeDocument/2006/relationships/image" Target="../media/image18.png"/><Relationship Id="rId2" Type="http://schemas.openxmlformats.org/officeDocument/2006/relationships/tags" Target="../tags/tag471.xml"/><Relationship Id="rId1" Type="http://schemas.openxmlformats.org/officeDocument/2006/relationships/tags" Target="../tags/tag470.xml"/><Relationship Id="rId6" Type="http://schemas.openxmlformats.org/officeDocument/2006/relationships/audio" Target="../media/media2.mp3"/><Relationship Id="rId11" Type="http://schemas.openxmlformats.org/officeDocument/2006/relationships/slideLayout" Target="../slideLayouts/slideLayout7.xml"/><Relationship Id="rId5" Type="http://schemas.microsoft.com/office/2007/relationships/media" Target="../media/media2.mp3"/><Relationship Id="rId15" Type="http://schemas.openxmlformats.org/officeDocument/2006/relationships/image" Target="../media/image49.png"/><Relationship Id="rId10" Type="http://schemas.openxmlformats.org/officeDocument/2006/relationships/tags" Target="../tags/tag477.xml"/><Relationship Id="rId4" Type="http://schemas.openxmlformats.org/officeDocument/2006/relationships/tags" Target="../tags/tag473.xml"/><Relationship Id="rId9" Type="http://schemas.openxmlformats.org/officeDocument/2006/relationships/tags" Target="../tags/tag476.xml"/><Relationship Id="rId14" Type="http://schemas.openxmlformats.org/officeDocument/2006/relationships/image" Target="../media/image72.gi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485.xml"/><Relationship Id="rId13" Type="http://schemas.openxmlformats.org/officeDocument/2006/relationships/image" Target="../media/image73.jpg"/><Relationship Id="rId18" Type="http://schemas.openxmlformats.org/officeDocument/2006/relationships/image" Target="../media/image76.png"/><Relationship Id="rId3" Type="http://schemas.openxmlformats.org/officeDocument/2006/relationships/tags" Target="../tags/tag480.xml"/><Relationship Id="rId7" Type="http://schemas.openxmlformats.org/officeDocument/2006/relationships/tags" Target="../tags/tag484.xml"/><Relationship Id="rId12" Type="http://schemas.openxmlformats.org/officeDocument/2006/relationships/image" Target="../media/image19.svg"/><Relationship Id="rId17" Type="http://schemas.microsoft.com/office/2007/relationships/hdphoto" Target="../media/hdphoto1.wdp"/><Relationship Id="rId2" Type="http://schemas.openxmlformats.org/officeDocument/2006/relationships/tags" Target="../tags/tag479.xml"/><Relationship Id="rId16" Type="http://schemas.openxmlformats.org/officeDocument/2006/relationships/image" Target="../media/image75.png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1" Type="http://schemas.openxmlformats.org/officeDocument/2006/relationships/image" Target="../media/image18.png"/><Relationship Id="rId5" Type="http://schemas.openxmlformats.org/officeDocument/2006/relationships/tags" Target="../tags/tag482.xml"/><Relationship Id="rId15" Type="http://schemas.openxmlformats.org/officeDocument/2006/relationships/image" Target="../media/image74.jpg"/><Relationship Id="rId10" Type="http://schemas.openxmlformats.org/officeDocument/2006/relationships/slideLayout" Target="../slideLayouts/slideLayout29.xml"/><Relationship Id="rId4" Type="http://schemas.openxmlformats.org/officeDocument/2006/relationships/tags" Target="../tags/tag481.xml"/><Relationship Id="rId9" Type="http://schemas.openxmlformats.org/officeDocument/2006/relationships/tags" Target="../tags/tag486.xml"/><Relationship Id="rId14" Type="http://schemas.openxmlformats.org/officeDocument/2006/relationships/image" Target="../media/image56.jpe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494.xml"/><Relationship Id="rId13" Type="http://schemas.openxmlformats.org/officeDocument/2006/relationships/image" Target="../media/image43.png"/><Relationship Id="rId3" Type="http://schemas.openxmlformats.org/officeDocument/2006/relationships/tags" Target="../tags/tag489.xml"/><Relationship Id="rId7" Type="http://schemas.openxmlformats.org/officeDocument/2006/relationships/tags" Target="../tags/tag493.xml"/><Relationship Id="rId12" Type="http://schemas.openxmlformats.org/officeDocument/2006/relationships/image" Target="../media/image19.svg"/><Relationship Id="rId2" Type="http://schemas.openxmlformats.org/officeDocument/2006/relationships/tags" Target="../tags/tag488.xml"/><Relationship Id="rId1" Type="http://schemas.openxmlformats.org/officeDocument/2006/relationships/tags" Target="../tags/tag487.xml"/><Relationship Id="rId6" Type="http://schemas.openxmlformats.org/officeDocument/2006/relationships/tags" Target="../tags/tag492.xml"/><Relationship Id="rId11" Type="http://schemas.openxmlformats.org/officeDocument/2006/relationships/image" Target="../media/image18.png"/><Relationship Id="rId5" Type="http://schemas.openxmlformats.org/officeDocument/2006/relationships/tags" Target="../tags/tag49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90.xml"/><Relationship Id="rId9" Type="http://schemas.openxmlformats.org/officeDocument/2006/relationships/tags" Target="../tags/tag49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7.png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496.xml"/><Relationship Id="rId6" Type="http://schemas.openxmlformats.org/officeDocument/2006/relationships/hyperlink" Target="https://docs.google.com/forms/d/e/1FAIpQLSeGbEh4eCfj0ri_aqOht0VG2q1xZDER-dmv6wFZwOP759wbuA/formResponse" TargetMode="Externa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35.png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12" Type="http://schemas.openxmlformats.org/officeDocument/2006/relationships/image" Target="../media/image34.png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11" Type="http://schemas.openxmlformats.org/officeDocument/2006/relationships/image" Target="../media/image29.svg"/><Relationship Id="rId5" Type="http://schemas.openxmlformats.org/officeDocument/2006/relationships/tags" Target="../tags/tag87.xml"/><Relationship Id="rId10" Type="http://schemas.openxmlformats.org/officeDocument/2006/relationships/image" Target="../media/image15.png"/><Relationship Id="rId4" Type="http://schemas.openxmlformats.org/officeDocument/2006/relationships/tags" Target="../tags/tag86.xml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92.xml"/><Relationship Id="rId7" Type="http://schemas.openxmlformats.org/officeDocument/2006/relationships/image" Target="../media/image5.jpe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9.svg"/><Relationship Id="rId5" Type="http://schemas.openxmlformats.org/officeDocument/2006/relationships/tags" Target="../tags/tag94.xml"/><Relationship Id="rId10" Type="http://schemas.openxmlformats.org/officeDocument/2006/relationships/image" Target="../media/image8.png"/><Relationship Id="rId4" Type="http://schemas.openxmlformats.org/officeDocument/2006/relationships/tags" Target="../tags/tag93.xml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3" Type="http://schemas.openxmlformats.org/officeDocument/2006/relationships/tags" Target="../tags/tag97.xml"/><Relationship Id="rId7" Type="http://schemas.openxmlformats.org/officeDocument/2006/relationships/tags" Target="../tags/tag101.xml"/><Relationship Id="rId12" Type="http://schemas.openxmlformats.org/officeDocument/2006/relationships/image" Target="../media/image29.sv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image" Target="../media/image15.png"/><Relationship Id="rId5" Type="http://schemas.openxmlformats.org/officeDocument/2006/relationships/tags" Target="../tags/tag99.xml"/><Relationship Id="rId10" Type="http://schemas.openxmlformats.org/officeDocument/2006/relationships/image" Target="../media/image5.jpeg"/><Relationship Id="rId4" Type="http://schemas.openxmlformats.org/officeDocument/2006/relationships/tags" Target="../tags/tag98.xml"/><Relationship Id="rId9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30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1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 err="1">
                <a:solidFill>
                  <a:prstClr val="white"/>
                </a:solidFill>
                <a:latin typeface="Dosis Bold"/>
              </a:rPr>
              <a:t>Semaine</a:t>
            </a:r>
            <a:r>
              <a:rPr lang="en-US" sz="4001" dirty="0">
                <a:solidFill>
                  <a:prstClr val="white"/>
                </a:solidFill>
                <a:latin typeface="Dosis Bold"/>
              </a:rPr>
              <a:t> 1 - Séance </a:t>
            </a:r>
            <a:r>
              <a:rPr lang="fr-FR" sz="4001" b="1" dirty="0">
                <a:solidFill>
                  <a:prstClr val="white"/>
                </a:solidFill>
                <a:latin typeface="Dosis Bold"/>
              </a:rPr>
              <a:t>5</a:t>
            </a:r>
            <a:endParaRPr lang="en-US" sz="4001" b="1" dirty="0">
              <a:solidFill>
                <a:prstClr val="white"/>
              </a:solidFill>
              <a:latin typeface="Dosis Bold"/>
            </a:endParaRP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32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400" b="1" dirty="0" err="1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Période</a:t>
            </a:r>
            <a:r>
              <a:rPr lang="en-US" sz="44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  <a:cs typeface="DokChampa" panose="020B0604020202020204" pitchFamily="34" charset="-34"/>
              </a:rPr>
              <a:t> 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64432" y="857428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616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641110" y="4460417"/>
            <a:ext cx="12769469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période 2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C1086E2-7A06-62F6-C796-804478648CE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89248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762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-26983"/>
            <a:ext cx="12954000" cy="9771484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190027"/>
              <a:ext cx="3895412" cy="2365148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061989" y="315096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18119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ECC94E17-0C62-CC81-3A06-A8B33AC9655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09538" y="1114306"/>
            <a:ext cx="129540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Attendus de la période 2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231ED9A6-5C3B-580D-7650-184F1CB14D9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71806" y="8571776"/>
            <a:ext cx="13897946" cy="4750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35">
              <a:lnSpc>
                <a:spcPts val="4199"/>
              </a:lnSpc>
              <a:defRPr/>
            </a:pP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CO: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Compréhension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PO: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Orale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LF: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Lecture-Fluence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PE: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Production Ecrite   </a:t>
            </a:r>
            <a:r>
              <a:rPr lang="fr-FR" sz="2100" b="1" dirty="0">
                <a:solidFill>
                  <a:srgbClr val="5C9ED1"/>
                </a:solidFill>
                <a:latin typeface="Dosis" pitchFamily="2" charset="0"/>
              </a:rPr>
              <a:t>OL: </a:t>
            </a:r>
            <a:r>
              <a:rPr lang="fr-FR" sz="210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Outils de Langue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2D56A02-822C-0F86-577A-60DB46E4E2B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2208" y="1980926"/>
            <a:ext cx="9731583" cy="632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5292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2AB2B-E08D-FD95-174D-B5C493127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62C3D07-5313-E483-D4BA-5D8B351EF0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259080"/>
            <a:ext cx="13716000" cy="1054608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835C2D-3F07-748D-8E88-CE32FBAC10A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51812"/>
            <a:ext cx="12954000" cy="9592689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5959232-B229-B6AC-ADE5-27BA78E7320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D7FB049-5BEA-0DDC-E3DE-2C34D32F915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54FA5C11-2166-6EFA-09E1-A9E569F1D7B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09539" y="-25908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F867EC-A436-557F-BE85-94A4D13910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9067236" y="-294369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5B658-B5A3-9509-A0B7-C410DEE833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083926" y="3351362"/>
            <a:ext cx="7902872" cy="4651620"/>
          </a:xfrm>
          <a:prstGeom prst="roundRect">
            <a:avLst>
              <a:gd name="adj" fmla="val 9885"/>
            </a:avLst>
          </a:prstGeom>
          <a:solidFill>
            <a:srgbClr val="FFFFCC"/>
          </a:solidFill>
          <a:ln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67B8B06D-75C4-F895-FF45-3E9EBF1A2B9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974221" y="4389093"/>
            <a:ext cx="6051113" cy="158766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Semaine 1  :  </a:t>
            </a:r>
            <a:r>
              <a:rPr lang="fr-FR" sz="2400" b="1" dirty="0">
                <a:solidFill>
                  <a:schemeClr val="accent1"/>
                </a:solidFill>
                <a:latin typeface="Dosis" pitchFamily="2" charset="0"/>
              </a:rPr>
              <a:t> C’est quoi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2 :  Est-ce que tu as…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3 :   Il y a quoi dans… 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4B3988-DB73-5A36-57CC-8242BB4DDED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915225" y="6031316"/>
            <a:ext cx="6051114" cy="1527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4 :  C’est quel jour, aujourd’hui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5 :  Tu fais quoi en classe ?</a:t>
            </a:r>
          </a:p>
          <a:p>
            <a:pPr marL="531840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75000"/>
                  </a:schemeClr>
                </a:solidFill>
                <a:latin typeface="Dosis" pitchFamily="2" charset="0"/>
              </a:rPr>
              <a:t>Semaine 6 :  Révision et évaluation </a:t>
            </a:r>
          </a:p>
        </p:txBody>
      </p:sp>
      <p:sp>
        <p:nvSpPr>
          <p:cNvPr id="15" name="TextBox 9">
            <a:extLst>
              <a:ext uri="{FF2B5EF4-FFF2-40B4-BE49-F238E27FC236}">
                <a16:creationId xmlns:a16="http://schemas.microsoft.com/office/drawing/2014/main" id="{3B8EEA35-906C-F5B1-42FC-BFFBD1ED65A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509538" y="1609842"/>
            <a:ext cx="1295400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spcAft>
                <a:spcPts val="1800"/>
              </a:spcAft>
              <a:defRPr/>
            </a:pPr>
            <a:r>
              <a:rPr lang="fr-FR" sz="3300" b="1" dirty="0">
                <a:solidFill>
                  <a:srgbClr val="106585"/>
                </a:solidFill>
                <a:latin typeface="Dosis" pitchFamily="2" charset="0"/>
              </a:rPr>
              <a:t>Programmation thématique de la période 2 </a:t>
            </a:r>
          </a:p>
          <a:p>
            <a:pPr algn="ctr" defTabSz="685835">
              <a:lnSpc>
                <a:spcPts val="4199"/>
              </a:lnSpc>
              <a:defRPr/>
            </a:pPr>
            <a:r>
              <a:rPr lang="fr-FR" sz="3000" b="1" dirty="0">
                <a:solidFill>
                  <a:schemeClr val="accent1"/>
                </a:solidFill>
                <a:latin typeface="Dosis" pitchFamily="2" charset="0"/>
              </a:rPr>
              <a:t>Thème : « Ma classe »</a:t>
            </a:r>
          </a:p>
        </p:txBody>
      </p:sp>
      <p:sp>
        <p:nvSpPr>
          <p:cNvPr id="16" name="TextBox 9">
            <a:extLst>
              <a:ext uri="{FF2B5EF4-FFF2-40B4-BE49-F238E27FC236}">
                <a16:creationId xmlns:a16="http://schemas.microsoft.com/office/drawing/2014/main" id="{40D96284-86EB-E4B0-178E-351340DA94F7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575748" y="3582463"/>
            <a:ext cx="12954000" cy="4818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b="1" dirty="0">
                <a:solidFill>
                  <a:schemeClr val="accent1"/>
                </a:solidFill>
                <a:latin typeface="Dosis" pitchFamily="2" charset="0"/>
              </a:rPr>
              <a:t>Sous-thèmes : </a:t>
            </a:r>
          </a:p>
        </p:txBody>
      </p:sp>
    </p:spTree>
    <p:extLst>
      <p:ext uri="{BB962C8B-B14F-4D97-AF65-F5344CB8AC3E}">
        <p14:creationId xmlns:p14="http://schemas.microsoft.com/office/powerpoint/2010/main" val="1926220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356E9-2DD3-2CAF-FE5E-788FEF4BF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5CA1DC7-0F89-BB7D-4856-C9A0451271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41A55F0-50AB-8A73-84FB-C8B71F70147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73266" y="4159577"/>
            <a:ext cx="12769469" cy="9791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Programme de la semaine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75D01213-5235-E4EE-5DDD-00C1129E94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37C1E40-66EF-1C75-CFA0-1BF7F13110D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3C687E-9055-5979-2EEC-7B7FBE1E5CF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653238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26EA7-462D-C43A-9F07-ED4E12358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54917E2-7B11-EB88-0AF5-5F10224C35E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591482F-C33D-2BF2-A6E4-D76C48BF1DE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13234C7-1B92-8C5D-0939-3A437A86C19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2ACC2D9-6F4B-148B-BA4E-64A92990B1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802089F-EB4B-1103-F7FA-08E30DBF0C1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A9F1370A-3C49-0AA2-BC0F-7ECBE758889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02789"/>
            <a:ext cx="129540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de la semaine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A6FBDA94-9A55-AA4A-70CC-B30F4794DF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68946" y="2660253"/>
            <a:ext cx="5405315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157D1591-2A7A-F913-EF24-F44780F10E4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6727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958A974-6352-CF26-B135-C4EBE8F331C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307" y="2356206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CF6F5EDA-2010-DE82-6861-37413D6195E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027076" y="2964116"/>
            <a:ext cx="518160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Vocabulaire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Écoute active du dialogue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E2D54C8-A8D0-C0DF-587F-8E92B28B7783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879308" y="5154814"/>
            <a:ext cx="5398229" cy="1598904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4367586-0F7C-1D58-72E0-A907A2E2204E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9306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C8D8F739-8705-558E-14F2-0F607342DC94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79307" y="4907267"/>
            <a:ext cx="2076215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CB3056E3-C8B9-F253-13FB-F0E94E45DF48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1027076" y="5329862"/>
            <a:ext cx="5138603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EF6A7BB9-02C4-E499-7C22-CA0AA5E0338E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79307" y="7428083"/>
            <a:ext cx="5421092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7088AB2-F340-6AC3-995E-379617155FD6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67270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TextBox 10">
            <a:extLst>
              <a:ext uri="{FF2B5EF4-FFF2-40B4-BE49-F238E27FC236}">
                <a16:creationId xmlns:a16="http://schemas.microsoft.com/office/drawing/2014/main" id="{E2A56A2D-497F-BE0F-2034-E12FBD7B19D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198516" y="7578776"/>
            <a:ext cx="4462598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Écriture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6C494A8F-181A-DF4D-982C-B5CD87D0C1B3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118982" y="2660253"/>
            <a:ext cx="5521239" cy="1829709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4D02EE39-3D3F-9C7E-7746-40970F43C904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118982" y="2281627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17921F4B-54C5-AAF9-9E82-E046EB86A5C1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118982" y="235700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817AEF75-A9F9-AF27-32AF-70479EF7BFBF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7322351" y="2959118"/>
            <a:ext cx="5054430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Lecture</a:t>
            </a:r>
            <a:endParaRPr lang="fr-FR" sz="24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10D6DB2F-D74E-757C-5150-9C07C41D1654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164437" y="5154814"/>
            <a:ext cx="5521239" cy="162915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B42C1C5E-E1D5-BCEE-2E40-496805D8A2FC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7118982" y="4835299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B1661B79-F159-C036-4A43-4881CC26DF20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7118982" y="4907267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0BE592F4-404B-9350-A1A3-1943A53CEB8F}"/>
              </a:ext>
            </a:extLst>
          </p:cNvPr>
          <p:cNvSpPr txBox="1"/>
          <p:nvPr>
            <p:custDataLst>
              <p:tags r:id="rId23"/>
            </p:custDataLst>
          </p:nvPr>
        </p:nvSpPr>
        <p:spPr>
          <a:xfrm>
            <a:off x="7382420" y="5333666"/>
            <a:ext cx="4994361" cy="141740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rgbClr val="106584"/>
                </a:solidFill>
                <a:latin typeface="Dosis" pitchFamily="2" charset="0"/>
              </a:rPr>
              <a:t>Rituels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Appropriation de l'acte de parole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106584"/>
                </a:solidFill>
                <a:latin typeface="Dosis" pitchFamily="2" charset="0"/>
              </a:rPr>
              <a:t>Écriture</a:t>
            </a:r>
            <a:endParaRPr lang="fr-MA" sz="2400" b="1" dirty="0">
              <a:solidFill>
                <a:srgbClr val="106584"/>
              </a:solidFill>
              <a:latin typeface="Dosis" pitchFamily="2" charset="0"/>
            </a:endParaRP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49A775F8-78C6-3BB4-2D21-01DE5AF2AD5B}"/>
              </a:ext>
            </a:extLst>
          </p:cNvPr>
          <p:cNvSpPr/>
          <p:nvPr>
            <p:custDataLst>
              <p:tags r:id="rId24"/>
            </p:custDataLst>
          </p:nvPr>
        </p:nvSpPr>
        <p:spPr>
          <a:xfrm>
            <a:off x="7164437" y="7428082"/>
            <a:ext cx="5521239" cy="1549301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589764F6-37CA-963E-2EED-E12AD8468618}"/>
              </a:ext>
            </a:extLst>
          </p:cNvPr>
          <p:cNvSpPr/>
          <p:nvPr>
            <p:custDataLst>
              <p:tags r:id="rId25"/>
            </p:custDataLst>
          </p:nvPr>
        </p:nvSpPr>
        <p:spPr>
          <a:xfrm>
            <a:off x="7118982" y="7095290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361575BF-65D0-716D-E24F-6310280C6CF2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7118982" y="7157231"/>
            <a:ext cx="2088249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E1162664-CD36-5CA8-4EBB-D33ACFA7041E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382420" y="8021069"/>
            <a:ext cx="4616907" cy="395853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Révision de la semaine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CCAA73-75BC-153F-62F2-C117C5FF911F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76F5DDA-3373-F94C-6266-5693F1D011A1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879306" y="7182768"/>
            <a:ext cx="2076213" cy="3935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3026"/>
              </a:lnSpc>
              <a:defRPr/>
            </a:pPr>
            <a:r>
              <a:rPr lang="en-US" sz="2801" dirty="0">
                <a:solidFill>
                  <a:srgbClr val="8DC63F"/>
                </a:solidFill>
                <a:latin typeface="Dosis" pitchFamily="2" charset="0"/>
              </a:rPr>
              <a:t>   </a:t>
            </a: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05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2D792-9661-6DE2-F93A-CE24F2471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B37AE72-DC16-3C78-995C-4740D41AEB3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89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4291967E-5785-70E4-C0C7-61B2213E22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58002"/>
            <a:ext cx="12954000" cy="887560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846EB5E-0791-9E8A-8414-9D2BA4FB24E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4538ACF-B9E6-7444-3F8C-7FA6C4BFC867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32F5C805-999C-9E73-E861-0A7A637618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45454" y="246774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DA22D1-6F2D-80F8-E798-214474E162B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950689" y="109221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BE74FF86-0289-553A-32AE-8779741EB24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1001" y="1631585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C0E7951-B759-E3E2-255C-145C67B38D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4320" y="2939189"/>
            <a:ext cx="3779848" cy="5364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B0FAD07-4923-211A-176C-DDEFA598B81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68076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CA88E5-642C-F906-CEC9-1B82885109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50689" y="2947269"/>
            <a:ext cx="3779848" cy="5357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5226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3607C-46CE-B412-9374-10EDE2E6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EF6C34B-343B-5FE9-418E-502C8F28BAE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8125F813-5C32-E481-CDFA-D7C9840234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155534" y="2857500"/>
            <a:ext cx="10274028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4EE29260-58D4-CD76-984F-6EC678B29BF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CFF5CB8B-3D1A-4336-0186-2679B0616C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A94D9E-C903-BDB3-757C-F19CB4192D4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302168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8D4B78C5-36D0-DFAD-C71A-4ED4A898EF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1330511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193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0"/>
            <a:ext cx="5029200" cy="4974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des rituels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381346" y="3736257"/>
            <a:ext cx="111154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615091" y="3825285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444E5172-1FEC-C726-0EF2-92DE9D6F9BD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89683" y="4769290"/>
            <a:ext cx="5709984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Réviser des mots du vocabulaire.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B6CF2F32-CD60-B83B-E47B-2BBFF6B8E015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76009" y="4673810"/>
            <a:ext cx="504425" cy="54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2551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82BF15-BB8E-989A-E985-B85960309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EF208EB-CBC0-D417-8786-FCDD4B59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09CB912-DCEA-98D8-0632-D26B863802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71B6C95-808C-274D-88CD-53626543F25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67803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C0830-E62D-97D2-A32A-6FDEE5945A3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9B0D59-FCFA-73A1-A5F7-BB29DECD18D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BBD8E0A-9302-BA3F-35EF-51D7975A006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013A098-CA5F-A92B-10C3-E6DD7614B986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D0B8788-CC1A-A112-6526-1B40637EC62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A6562E-F05C-00F7-13C2-2F5E359BE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41786" y="77988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9926730-19A1-3596-B730-AE339E499EB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4975" y="687484"/>
            <a:ext cx="12076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388BA8-E9EE-DE41-DCA3-773498CEA85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46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91151-5608-0DD3-EDD0-78F3783AE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2ADF66C-C38F-EC65-DFC3-2A127500FA5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5911" y="6764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6452AD8-FD8D-A830-1961-7FDA3705A9B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1" y="589043"/>
            <a:ext cx="10044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Nous avons déjà vu ces mots.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Quel est ce mot ?  </a:t>
            </a:r>
          </a:p>
        </p:txBody>
      </p:sp>
      <p:pic>
        <p:nvPicPr>
          <p:cNvPr id="28" name="Image 27">
            <a:extLst>
              <a:ext uri="{FF2B5EF4-FFF2-40B4-BE49-F238E27FC236}">
                <a16:creationId xmlns:a16="http://schemas.microsoft.com/office/drawing/2014/main" id="{A86523FA-9E98-1815-5C13-F152348CA4B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05539DE-D945-3565-E38E-E6056CBE279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0B3586-B634-2C0E-4C89-3BC4848953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31012" y="3616001"/>
            <a:ext cx="2484601" cy="3054998"/>
          </a:xfrm>
          <a:prstGeom prst="rect">
            <a:avLst/>
          </a:prstGeom>
        </p:spPr>
      </p:pic>
      <p:pic>
        <p:nvPicPr>
          <p:cNvPr id="3" name="Image 2" descr="Une image contenant meubles, table, petite table basse, table basse&#10;&#10;Description générée automatiquement">
            <a:extLst>
              <a:ext uri="{FF2B5EF4-FFF2-40B4-BE49-F238E27FC236}">
                <a16:creationId xmlns:a16="http://schemas.microsoft.com/office/drawing/2014/main" id="{917FCF05-4F25-2A7F-A2EC-FC2B7A9E22A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387" y="3399298"/>
            <a:ext cx="2837089" cy="34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949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8380" y="3592489"/>
            <a:ext cx="1279924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7748" y="123791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4050" dirty="0"/>
          </a:p>
        </p:txBody>
      </p:sp>
    </p:spTree>
    <p:extLst>
      <p:ext uri="{BB962C8B-B14F-4D97-AF65-F5344CB8AC3E}">
        <p14:creationId xmlns:p14="http://schemas.microsoft.com/office/powerpoint/2010/main" val="26029975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7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 vais dire les mots. Répétez après moi.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EF4F8A6-9666-A0D6-B5B5-46BCCE1F6E3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100387" y="6875805"/>
            <a:ext cx="28370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</a:t>
            </a:r>
            <a:r>
              <a:rPr lang="fr-MA" sz="4000" b="1" dirty="0">
                <a:solidFill>
                  <a:srgbClr val="215968"/>
                </a:solidFill>
                <a:latin typeface="Dosis" pitchFamily="2" charset="0"/>
              </a:rPr>
              <a:t>bureau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15968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55C7679-F6AD-7D8F-13CE-817E3736AF1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131012" y="6875218"/>
            <a:ext cx="2484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table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265FF4B-9582-9689-14E3-A65CC34D2BE8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357577A6-B774-1611-25A1-0BCF6AC20B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1012" y="3616001"/>
            <a:ext cx="2484601" cy="3054998"/>
          </a:xfrm>
          <a:prstGeom prst="rect">
            <a:avLst/>
          </a:prstGeom>
        </p:spPr>
      </p:pic>
      <p:pic>
        <p:nvPicPr>
          <p:cNvPr id="9" name="Image 8" descr="Une image contenant meubles, table, petite table basse, table basse&#10;&#10;Description générée automatiquement">
            <a:extLst>
              <a:ext uri="{FF2B5EF4-FFF2-40B4-BE49-F238E27FC236}">
                <a16:creationId xmlns:a16="http://schemas.microsoft.com/office/drawing/2014/main" id="{7A8C0B37-271C-10EF-8F54-58EBD61604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387" y="3399298"/>
            <a:ext cx="2837089" cy="34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1907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49EBF-02E7-DF35-C8D5-D69727A04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55A9E35D-598B-2412-5921-A19D1976CD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A92671D-ECD8-96EC-A86E-94F4CCF99BAB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  <a:endParaRPr lang="fr-FR" sz="4200" b="1" dirty="0">
              <a:solidFill>
                <a:schemeClr val="bg1">
                  <a:lumMod val="65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Écrire des syllabes.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5A2F269-8203-AE2A-2593-DD963AF1666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23EFBED-2F38-6CF5-0E88-370C2E0786A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83439FE-AC15-5FD8-D1B6-4B9C89ECCE8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476476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855B124-D0A7-4F85-61DC-C9828EBEBB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21496695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733455"/>
            <a:ext cx="12954000" cy="876581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6222" y="13625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747428" y="1822448"/>
            <a:ext cx="5029200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200" dirty="0">
                <a:solidFill>
                  <a:srgbClr val="106585"/>
                </a:solidFill>
                <a:latin typeface="Carelia"/>
              </a:rPr>
              <a:t>Objectifs de l’activité 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03ED0A-C5B0-D998-5D5C-0C9D119281B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981638" y="3335592"/>
            <a:ext cx="11752727" cy="4200876"/>
            <a:chOff x="1021947" y="3100970"/>
            <a:chExt cx="11752727" cy="3654320"/>
          </a:xfrm>
        </p:grpSpPr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C1D261BA-3ABE-2DE1-E789-F4046D0C8328}"/>
                </a:ext>
              </a:extLst>
            </p:cNvPr>
            <p:cNvSpPr/>
            <p:nvPr/>
          </p:nvSpPr>
          <p:spPr>
            <a:xfrm rot="10800000" flipH="1">
              <a:off x="1021947" y="3100970"/>
              <a:ext cx="11752727" cy="3654320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395C32B6-3F71-2033-BA88-FCA970C59DCF}"/>
                </a:ext>
              </a:extLst>
            </p:cNvPr>
            <p:cNvSpPr/>
            <p:nvPr/>
          </p:nvSpPr>
          <p:spPr>
            <a:xfrm>
              <a:off x="1255693" y="3189998"/>
              <a:ext cx="706508" cy="3565292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9" name="Image 18">
            <a:extLst>
              <a:ext uri="{FF2B5EF4-FFF2-40B4-BE49-F238E27FC236}">
                <a16:creationId xmlns:a16="http://schemas.microsoft.com/office/drawing/2014/main" id="{CCC5F9BE-BCEA-3D50-20D4-F48CE3775C7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480252" y="3990665"/>
            <a:ext cx="504425" cy="5490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49151" y="33334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Dosi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507530" y="4010714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S’approprier les actes de parole :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79022" y="4670448"/>
            <a:ext cx="8678662" cy="108966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quoi ? Qu’est ce que c’est ?</a:t>
            </a:r>
          </a:p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Est-ce que c’est … ?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C75934-EA09-FAF7-A0F8-3A93E9B0AD9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1525597" y="5880388"/>
            <a:ext cx="504425" cy="549068"/>
          </a:xfrm>
          <a:prstGeom prst="rect">
            <a:avLst/>
          </a:prstGeom>
        </p:spPr>
      </p:pic>
      <p:sp>
        <p:nvSpPr>
          <p:cNvPr id="15" name="TextBox 10">
            <a:extLst>
              <a:ext uri="{FF2B5EF4-FFF2-40B4-BE49-F238E27FC236}">
                <a16:creationId xmlns:a16="http://schemas.microsoft.com/office/drawing/2014/main" id="{940A627E-03E1-78D4-52F2-DAEFE422D83B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52875" y="5914725"/>
            <a:ext cx="9875000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35">
              <a:defRPr/>
            </a:pPr>
            <a:r>
              <a:rPr lang="fr-FR" sz="32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Utiliser des outils de langue : </a:t>
            </a:r>
          </a:p>
        </p:txBody>
      </p:sp>
      <p:sp>
        <p:nvSpPr>
          <p:cNvPr id="16" name="TextBox 10">
            <a:extLst>
              <a:ext uri="{FF2B5EF4-FFF2-40B4-BE49-F238E27FC236}">
                <a16:creationId xmlns:a16="http://schemas.microsoft.com/office/drawing/2014/main" id="{2DA6B2EC-A123-8022-FC7A-ECF860402227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2979022" y="6548500"/>
            <a:ext cx="8443805" cy="544830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914490">
              <a:defRPr/>
            </a:pPr>
            <a:r>
              <a:rPr lang="fr-FR" sz="3200" b="1" kern="100" dirty="0">
                <a:solidFill>
                  <a:srgbClr val="106585"/>
                </a:solidFill>
                <a:latin typeface="Dosis" pitchFamily="2" charset="0"/>
                <a:cs typeface="Arial" panose="020B0604020202020204" pitchFamily="34" charset="0"/>
              </a:rPr>
              <a:t>C’est /Ce n’est pas … .</a:t>
            </a:r>
          </a:p>
        </p:txBody>
      </p:sp>
    </p:spTree>
    <p:extLst>
      <p:ext uri="{BB962C8B-B14F-4D97-AF65-F5344CB8AC3E}">
        <p14:creationId xmlns:p14="http://schemas.microsoft.com/office/powerpoint/2010/main" val="16431639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090A0-7D28-47D0-1F6A-F1A39FB74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FA31FF5-C238-7475-BC79-76F7A218C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AFA753-72CA-A6C7-66D8-E77E01387C5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C15B48-76C1-A575-2ABA-FB0346CDA3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0B30047-A737-2A1A-EA43-9D116ED4ACB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A3F7DD1-8DED-332C-1DC9-E1FC0BB1CF3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2F8979D-0E93-36C0-25C6-3EF542CABB6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C85368F-2B3B-F547-D27F-932F6F927D6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064A59E-82F4-40B8-DC7C-C2F5E6033F0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B101090-FFFF-110A-367C-B3258319D3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F862B41-83E7-A96B-363F-062037AA719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pic>
        <p:nvPicPr>
          <p:cNvPr id="12" name="Image 11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9EC1EF-3605-645B-E8B8-3BFB4248614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41307" y="3540171"/>
            <a:ext cx="3357580" cy="56795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D43DE0-764A-DDE1-1DD9-CB519E93E7A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4203739"/>
            <a:ext cx="3657617" cy="466347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2E21719-7314-20EB-019B-2CF23B56296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371600" y="636631"/>
            <a:ext cx="12409713" cy="558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914445" rtl="0" eaLnBrk="1" fontAlgn="auto" latinLnBrk="0" hangingPunct="1">
              <a:lnSpc>
                <a:spcPts val="4022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réécouter le dialogue entre Karim et Rita.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A6A6A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8C043C-12B3-BD6D-9C88-EF36185D455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82039527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67218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Première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880693270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067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1411D-AB82-CD69-C19B-64D5996D9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E08C70-B353-4F1F-1116-B258C0FB4A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B12CBCC-4844-A2FE-8F59-6519CC2E3C3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1C1B0D0-9CE2-FD84-FE3A-E886E06A52B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5CA2F3C-2733-5181-9207-C0A1659840B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E28CF3B-86F1-684B-B385-11E508F9C4A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04358B-0C52-BD46-7078-1F19101DB9A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BA498E2-3ECF-694D-15D6-5772676A956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1B49946-561D-B446-727B-F40E06CA7B7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F08B29D-CBF2-D3A4-2118-B69C6D7A2D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316A457-0875-5003-0735-2C503C88F4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0905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diffuser le dialogue une deuxième fois. Écoutez attentivement. </a:t>
            </a:r>
          </a:p>
        </p:txBody>
      </p:sp>
      <p:pic>
        <p:nvPicPr>
          <p:cNvPr id="13" name="Image 12" descr="Une image contenant clipart, dessin, illustration, dessin humoristique&#10;&#10;Description générée automatiquement">
            <a:extLst>
              <a:ext uri="{FF2B5EF4-FFF2-40B4-BE49-F238E27FC236}">
                <a16:creationId xmlns:a16="http://schemas.microsoft.com/office/drawing/2014/main" id="{BF74A406-552F-902E-71AD-3F309E37B3A2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7082" y="2965052"/>
            <a:ext cx="4368191" cy="435689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EF74FAF-1DF7-49B9-CFF0-3D9ECB64194A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618791055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3485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5901C-AAD3-DC62-8376-D73CDD5D3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E38BEE-EA00-1677-1ACF-5417705EBC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68E5D35-7F6C-A554-C7A7-70C0C98D172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FBBF68-FF4F-16AE-5F3F-9C4E22E9895C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8D1157E-BCDB-2645-97DC-17C3EAB8DB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AE188BD-8078-9EE1-9BD2-1C9CC6C4ACF2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E50444F-EC3C-5980-6110-41DB3A87FB2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82BC4F2-3F92-25BB-E453-E40FB52368BD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931702-0907-ABB6-8A66-DAD615C7662A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398AAA0C-9EC4-7445-FEA0-3365B8E05DB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619677" y="749000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Deuxième écoute (diffusion automatique).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4F52308-1316-BBD6-0FD0-1DA6D4F42AC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42933" y="456293"/>
            <a:ext cx="1427019" cy="1575467"/>
          </a:xfrm>
          <a:prstGeom prst="rect">
            <a:avLst/>
          </a:prstGeom>
        </p:spPr>
      </p:pic>
      <p:pic>
        <p:nvPicPr>
          <p:cNvPr id="14" name="Image 13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62C16217-79E8-D669-FFC3-A5B86C29518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12794" y="4422049"/>
            <a:ext cx="2988006" cy="505438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7BEFAE7-9CFA-5C21-D4B4-EE0959401E8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7329468" y="4973777"/>
            <a:ext cx="3255017" cy="4150156"/>
          </a:xfrm>
          <a:prstGeom prst="rect">
            <a:avLst/>
          </a:prstGeom>
        </p:spPr>
      </p:pic>
      <p:sp>
        <p:nvSpPr>
          <p:cNvPr id="18" name="Bulle narrative : ronde 17">
            <a:extLst>
              <a:ext uri="{FF2B5EF4-FFF2-40B4-BE49-F238E27FC236}">
                <a16:creationId xmlns:a16="http://schemas.microsoft.com/office/drawing/2014/main" id="{01554899-1C20-FB22-C506-A65C7796E1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2175638" y="2524792"/>
            <a:ext cx="2228282" cy="1569923"/>
          </a:xfrm>
          <a:prstGeom prst="wedgeEllipseCallout">
            <a:avLst>
              <a:gd name="adj1" fmla="val 41240"/>
              <a:gd name="adj2" fmla="val 7468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Bulle narrative : ronde 18">
            <a:extLst>
              <a:ext uri="{FF2B5EF4-FFF2-40B4-BE49-F238E27FC236}">
                <a16:creationId xmlns:a16="http://schemas.microsoft.com/office/drawing/2014/main" id="{F3372A1B-7AA2-1542-CB53-8EDA1732DCB1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9186118" y="2544527"/>
            <a:ext cx="2228282" cy="1569923"/>
          </a:xfrm>
          <a:prstGeom prst="wedgeEllipseCallout">
            <a:avLst>
              <a:gd name="adj1" fmla="val -43465"/>
              <a:gd name="adj2" fmla="val 6901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68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7" name="Parcours_1_S7_s1_Dialogue">
            <a:hlinkClick r:id="" action="ppaction://media"/>
            <a:extLst>
              <a:ext uri="{FF2B5EF4-FFF2-40B4-BE49-F238E27FC236}">
                <a16:creationId xmlns:a16="http://schemas.microsoft.com/office/drawing/2014/main" id="{7C363908-2F14-F979-3514-C4F8DBD4AC2C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729788" y="719970"/>
            <a:ext cx="611764" cy="611764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5413674-5162-252F-807F-C362E9382589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2803488374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01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7" presetClass="emph" presetSubtype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27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7" presetClass="emph" presetSubtype="1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7" presetClass="emph" presetSubtype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4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2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7" presetClass="emph" presetSubtype="1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17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2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7" presetClass="emph" presetSubtype="1" nodeType="withEffect">
                                  <p:stCondLst>
                                    <p:cond delay="10500"/>
                                  </p:stCondLst>
                                  <p:childTnLst>
                                    <p:set>
                                      <p:cBhvr>
                                        <p:cTn id="20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1" dur="3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7" presetClass="emph" presetSubtype="1" nodeType="withEffect">
                                  <p:stCondLst>
                                    <p:cond delay="13500"/>
                                  </p:stCondLst>
                                  <p:childTnLst>
                                    <p:set>
                                      <p:cBhvr>
                                        <p:cTn id="23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4" dur="5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97326-6CA8-AEAA-400B-7917145C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B18F22C-C3BD-9D26-ED62-4EB9E266749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3A0CB3-110B-B5CD-CD15-35ECD902648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C’est quoi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CD74AE-9F6F-2330-D044-420C6A6B7E6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FE7D859B-A2D5-1D77-89FC-20BF8AF17BC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447469" y="2285485"/>
            <a:ext cx="3950018" cy="131686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 quoi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21B1BD31-C881-8BCD-6743-3ECCFAFCAA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9864B76E-E95D-3841-848C-8DCF55AB81C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E68C3D9-05BD-54E8-DEF0-5FDB4AB8A84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1E403EE-8EE5-5843-497D-9425EBBB2C0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1898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une porte.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49253" y="2114257"/>
            <a:ext cx="4823131" cy="1470468"/>
          </a:xfrm>
          <a:prstGeom prst="wedgeEllipseCallout">
            <a:avLst>
              <a:gd name="adj1" fmla="val 16395"/>
              <a:gd name="adj2" fmla="val 95749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porte.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ED30D4A-BBDB-C957-0888-09BC6E98138E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44D6B-855D-68AC-2A89-C39444F317D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112350" y="3761859"/>
            <a:ext cx="2311061" cy="4474077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D0F6D635-4348-A412-A68F-D27C8A328525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18115" y="4186238"/>
            <a:ext cx="2727625" cy="461393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09539BC3-C2F3-6037-EFD0-B9178F57B430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10E13-145F-EA9B-F404-812EE8D07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51FF6C-CB32-DB40-E3E1-CFC9B37A622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9CCA91B-89F0-551F-A9F6-5FFD3658C6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B7AFC5-085C-638E-E986-80BE199CB6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20CB0C0-2B9C-D553-0357-A437F0B5462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607D38-D575-A3DA-95F9-4CDA1AA93ED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3E011C5-B563-5B04-EC99-35B201791E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D7F9A94-F95C-DE49-9C12-55575E0DCCC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9C702DF-51F5-5371-F9E5-18D87D2FA4D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B56DE34-FD4E-0486-403E-57B428CBD2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3F27BB-ED15-6EF1-A293-CC91A7EF2F4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Qu’est-ce que c’est ?»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88707F5-F71E-779C-77EE-838AC0CF46E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EFFE25F8-195A-1049-05BD-983FC380E97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4293870" y="2112063"/>
            <a:ext cx="3950018" cy="162852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Qu’est-ce que c’est ?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AD3FC05B-0BB5-AD43-F65C-141AF30092C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21" name="Image 20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447128F0-0512-53A3-1732-8E290D0FECF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6B41FFE5-7B78-7187-06EF-71075FB0AD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F26662A-D3D5-ED86-D746-AB7EAB78C39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664063506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91165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2901161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C6C4D-14A1-5E15-2E19-0B21A07B9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DE411-70BA-BFBB-B7AB-90882D9A5B1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D98072C-FDC6-CB6A-85B7-9B552507FF3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9281F7F-9002-E02E-22E3-1E6F0FC3D478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BECDCE8-2139-A8ED-F2C7-000B8132E8E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F9EB2EA-F309-223E-20AD-D3A7DCBDC280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6B774D8-A8C3-D97F-CEE4-EE56CD1FD9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7A53A4E-7D6D-0D7F-BDAA-8A9EEBDB05D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F06209C-C0F9-20CC-0531-6EBC18E01A28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CAF493D-E7B0-E1FD-509B-7764FAC0F76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868C6A-AD2D-FDF9-8250-035E4FD5787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une fenêtre.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11260343-0B49-4356-E6C4-1F259A6381B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069319" y="2294167"/>
            <a:ext cx="5046968" cy="1470468"/>
          </a:xfrm>
          <a:prstGeom prst="wedgeEllipseCallout">
            <a:avLst>
              <a:gd name="adj1" fmla="val 12422"/>
              <a:gd name="adj2" fmla="val 87004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fenêtre.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561AF2-5A7A-FD75-B06B-E3568236999A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6" name="Image 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4DAF0F2-E376-DEB5-7ED3-C746D2E573C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312" y="4228068"/>
            <a:ext cx="2657470" cy="449526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65A9212-46E2-E0D1-A412-26EAA7ADA4A1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DB63870-CED9-124E-9BB8-FCA2EA84A2B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277705" y="4523809"/>
            <a:ext cx="2858877" cy="2750586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DAE2DAE1-B51C-24E2-C12C-0148236C132E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4281291688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2438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A91CF-B532-34FE-CBF5-30954F27D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D7652A2-B62E-9BC7-8089-E161785388D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4C4FA0F-AFA4-8E04-C7B6-E55A52B6511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97C75E-2295-455B-DC53-E1056C8D6EC6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B073D7-6F54-C40F-6FD6-1D004E6BF09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F577E8A-273A-14B1-9DEE-A514F67BD5F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A4A7D60-13B3-1E6F-3942-5B59F89FE66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4F207E5-428F-D9B4-032E-14D21E13346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622A5A0-B42E-CC8D-46F6-6C10E74458B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E37456A-F358-F45C-3F63-AC981CB4FA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B11572-095A-BFAB-2F7D-1D2BB2D9715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Est-ce que c’est un tableau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7B3BD7D-AE03-1CA2-0E66-1BC468C3F9F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80E5C2BC-790A-D531-F5C9-51192013B4E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483921" y="2237018"/>
            <a:ext cx="4990417" cy="1449650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c’est un tableau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A17CD3-A46D-68C8-986F-71AA70D082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85056" y="4641469"/>
            <a:ext cx="2987328" cy="3767868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8BF4CFF4-AB82-8D9C-1628-A40B585C965A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5691348" y="4046369"/>
            <a:ext cx="2552540" cy="445164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51462CD-E5B7-EDD6-1515-82E5D33346C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59645" y="5167149"/>
            <a:ext cx="2097698" cy="270974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00AE142-6396-EFF5-A303-D6045DC1EE3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6433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A9ACB-9A02-0FFB-C6CA-D2856CEAE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61930E5-3FE7-98E3-BD4C-B1CF13DCE5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548F3C7-466D-8320-B904-5E36CD450D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6CAB8C0-B029-944E-5A5E-7BF22343EB30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37EFF39-2D51-929F-69D5-57015DA3B79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DBDC33-8D01-C613-E73C-7A50EE38CFDE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BB12D87-40E8-92FC-577B-CC1ECB522E7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79AA6FF-8AE5-FC23-5E95-401625C57D0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F596C0-937A-4F8D-EDE1-5A41A3A20B7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8338751-05A5-525B-431F-0829BAA4CE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56C3AF8-AB75-BD90-A095-7FA4AE7CE86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Non, ce n’est pas un tableau.».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0A45614D-A303-806C-0927-6759C321DF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87236" y="2267884"/>
            <a:ext cx="4481946" cy="1648524"/>
          </a:xfrm>
          <a:prstGeom prst="wedgeEllipseCallout">
            <a:avLst>
              <a:gd name="adj1" fmla="val 5327"/>
              <a:gd name="adj2" fmla="val 8080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Non, ce n’est pas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 tableau.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50A02C-CD46-F1C1-D004-4036B81EF3E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8B99CF93-5E48-38DF-AEEC-E116A20891C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312" y="4228068"/>
            <a:ext cx="2657470" cy="44952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90CD4EC2-9556-21E3-A3B2-2B3FB96032C0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75CE9470-2EFE-B34F-B424-BB51A669FF42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747240" y="5943600"/>
            <a:ext cx="1319366" cy="14715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2E46D6C3-EA73-8A28-A836-46C03499612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759645" y="5167149"/>
            <a:ext cx="2097698" cy="270974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B74DFE5-A70C-D2A2-0103-455D1B0949E4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20453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9976C-169D-ECC3-2DDD-6F6E99A2E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BC2DB6F-D3C0-F6BD-CB5D-C155C2BE48A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1FA33D3-E50F-3257-0D48-AF295E651A8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C’est une chaise.».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3CCC52A4-0BCC-AF47-4CE1-314FC287B1B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787236" y="2267884"/>
            <a:ext cx="4481946" cy="1648524"/>
          </a:xfrm>
          <a:prstGeom prst="wedgeEllipseCallout">
            <a:avLst>
              <a:gd name="adj1" fmla="val 5327"/>
              <a:gd name="adj2" fmla="val 80801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200" b="1" dirty="0">
                <a:solidFill>
                  <a:srgbClr val="7DBE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C’est</a:t>
            </a:r>
            <a:r>
              <a:rPr lang="fr-FR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>
                <a:solidFill>
                  <a:srgbClr val="215968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une chaise.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3EEE9C7-49F9-08DA-84C0-A77515A5226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9" name="Image 18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04605C7A-5594-C3D3-7A01-757476659CC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0312" y="4228068"/>
            <a:ext cx="2657470" cy="4495262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F9CA846-7183-84C7-6082-BD03284C13B5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5708" y="4556350"/>
            <a:ext cx="2296417" cy="383869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8A62EDA-6ABD-0FF6-C4B8-51107A23BC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759645" y="5167149"/>
            <a:ext cx="2097698" cy="2709746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461862D3-74A9-B0E5-2357-34AD567AE129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683178" y="5766640"/>
            <a:ext cx="1330997" cy="164852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1717F3B-DAC2-89A2-F2B3-5181EBADE259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6183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596F9-47DB-688D-484A-D15B5942C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B43E4095-B2B6-62C2-06F2-AA61DB84714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68542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DB021DC-6A8E-E6C0-4C74-4D0E042445C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592289"/>
            <a:ext cx="12139061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e dialogue. 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afficher des images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449718-BA4F-DB5F-D50A-EB9F4836FD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3528" y="2969938"/>
            <a:ext cx="7493969" cy="484710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86232E-2457-1425-3A9F-0FE81D38DB5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0051" y="614060"/>
            <a:ext cx="1274595" cy="1407186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50BBED6-00F0-C0E0-AF8C-59A0E9DF8A4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97889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AC7FB-3A1A-E1EC-BAC2-423EE0794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9C3B2046-CA53-8514-616B-6A5F814C7D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8184" y="79428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FABAF63-6006-02C6-A006-D0E55369A0E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58651" y="665763"/>
            <a:ext cx="782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jouer le dialogue  ?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8B2302-BCBB-63D5-AED2-B7CF5EBD366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14459" y="566827"/>
            <a:ext cx="2263358" cy="1463943"/>
          </a:xfrm>
          <a:prstGeom prst="rect">
            <a:avLst/>
          </a:prstGeom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C2E3C14A-795E-E4EC-E546-A9EB04B1EAFC}"/>
              </a:ext>
            </a:extLst>
          </p:cNvPr>
          <p:cNvSpPr txBox="1"/>
          <p:nvPr/>
        </p:nvSpPr>
        <p:spPr>
          <a:xfrm>
            <a:off x="4516984" y="3426759"/>
            <a:ext cx="8070987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quoi ? 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une porte.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c’est</a:t>
            </a: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une fenêtre.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c’est un tableau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Non, ce n’est pas un tableau. C’est une chaise.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10FFB25-B28B-3322-8C0D-A41FDF24FC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4125" y="2688689"/>
            <a:ext cx="989522" cy="175858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EBCBF06-9282-DE43-DF0B-CE7E81677C2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864125" y="4915186"/>
            <a:ext cx="1010031" cy="116849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11F751B-2E57-DA8E-2F64-64667ADB8A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64125" y="6600620"/>
            <a:ext cx="1134583" cy="1381232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31AA1BBF-7DC0-4126-399B-833B40B697CF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20440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3EA8B-C88E-6038-3D77-391CF6971D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8">
            <a:extLst>
              <a:ext uri="{FF2B5EF4-FFF2-40B4-BE49-F238E27FC236}">
                <a16:creationId xmlns:a16="http://schemas.microsoft.com/office/drawing/2014/main" id="{2F24DA0A-7F5D-C69A-5AC5-93556CD1C5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9525" y="66687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AF81906-F5E5-ABD4-33E8-FB119CB5AA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323"/>
          <a:stretch/>
        </p:blipFill>
        <p:spPr>
          <a:xfrm>
            <a:off x="11141342" y="666872"/>
            <a:ext cx="1995437" cy="121854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02E7FF02-6152-780E-8F91-8D6CF539CBE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76939" y="531831"/>
            <a:ext cx="11296099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Maintenant, vous allez jouer le dialogue avec votre camarade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</a:t>
            </a:r>
          </a:p>
          <a:p>
            <a:pPr marL="0" marR="0" lvl="0" indent="0" algn="l" defTabSz="914445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passer entre les rangs pour vous aider.  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EC910A7-647D-D375-5B8A-098245E620D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768011662"/>
              </p:ext>
            </p:extLst>
          </p:nvPr>
        </p:nvGraphicFramePr>
        <p:xfrm>
          <a:off x="685799" y="-22122"/>
          <a:ext cx="1235937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791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19791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4">
            <a:extLst>
              <a:ext uri="{FF2B5EF4-FFF2-40B4-BE49-F238E27FC236}">
                <a16:creationId xmlns:a16="http://schemas.microsoft.com/office/drawing/2014/main" id="{2B8BE9E8-9A98-FA57-69C5-D56C6C6BE060}"/>
              </a:ext>
            </a:extLst>
          </p:cNvPr>
          <p:cNvSpPr txBox="1"/>
          <p:nvPr/>
        </p:nvSpPr>
        <p:spPr>
          <a:xfrm>
            <a:off x="4516984" y="3426759"/>
            <a:ext cx="8070987" cy="412420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C’est quoi ? 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(…).</a:t>
            </a:r>
          </a:p>
          <a:p>
            <a:pPr marR="0" lvl="0" fontAlgn="auto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tabLst/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marR="0" lvl="0" indent="-45720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Qu’est-ce que c’est</a:t>
            </a: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00" cap="none" spc="425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C’est (…). </a:t>
            </a:r>
          </a:p>
          <a:p>
            <a:pPr>
              <a:spcAft>
                <a:spcPts val="1200"/>
              </a:spcAft>
              <a:defRPr/>
            </a:pPr>
            <a:endParaRPr lang="fr-FR" sz="1200" b="1" kern="100" spc="425" dirty="0">
              <a:solidFill>
                <a:srgbClr val="106585"/>
              </a:solidFill>
              <a:latin typeface="Dosis" pitchFamily="2" charset="0"/>
            </a:endParaRP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106585"/>
                </a:solidFill>
                <a:latin typeface="Dosis" pitchFamily="2" charset="0"/>
              </a:rPr>
              <a:t>Est-ce que c’est un tableau ?</a:t>
            </a:r>
          </a:p>
          <a:p>
            <a:pPr marL="457200" indent="-457200">
              <a:spcAft>
                <a:spcPts val="1200"/>
              </a:spcAft>
              <a:buFontTx/>
              <a:buChar char="-"/>
              <a:defRPr/>
            </a:pPr>
            <a:r>
              <a:rPr lang="fr-FR" sz="2800" b="1" kern="100" spc="425" dirty="0">
                <a:solidFill>
                  <a:srgbClr val="4290CA"/>
                </a:solidFill>
                <a:latin typeface="Dosis" pitchFamily="2" charset="0"/>
              </a:rPr>
              <a:t>Non, ce n’est pas (…). C’est (…).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ED0B911-9E0F-5909-5E95-BEC58366A2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68649" y="3325151"/>
            <a:ext cx="1003302" cy="123363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CADC9D-2D16-0257-959A-8A886F41C27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55141" y="6095007"/>
            <a:ext cx="1429510" cy="17576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E5C0DC5-6F2F-4647-F63D-035885F1375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173982">
            <a:off x="3085894" y="4762632"/>
            <a:ext cx="1181272" cy="1452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1541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C2245-F486-D1D7-E3D4-9FA95ED79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0A7A3D6-D4D4-CC8A-BA9B-80C35DFABE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442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44E9FFE-8356-1D18-B264-436E99C28CF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012633" y="2857500"/>
            <a:ext cx="10416929" cy="5101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1.  Rituel </a:t>
            </a:r>
          </a:p>
          <a:p>
            <a:pPr defTabSz="914445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Révision du vocabulaire.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2. Acte de parole 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quoi ?</a:t>
            </a:r>
          </a:p>
          <a:p>
            <a:pPr defTabSz="914445">
              <a:defRPr/>
            </a:pPr>
            <a:r>
              <a:rPr lang="fr-FR" sz="300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  <a:cs typeface="Calibri" panose="020F0502020204030204" pitchFamily="34" charset="0"/>
              </a:rPr>
              <a:t>C’est /Ce n’est pas … .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42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  <a:cs typeface="Calibri" panose="020F0502020204030204" pitchFamily="34" charset="0"/>
              </a:rPr>
              <a:t>3. Écriture 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5C9ED1"/>
                </a:solidFill>
                <a:latin typeface="Dosis" pitchFamily="2" charset="0"/>
                <a:cs typeface="Calibri" panose="020F0502020204030204" pitchFamily="34" charset="0"/>
              </a:rPr>
              <a:t>Écrire des syllabes.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C1D849F-3B5F-61B1-897E-E1FF716F33F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FC15F88-B596-9CA2-3025-B9427E0615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39DBF0-417B-F941-918F-006125B83B5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77895" y="6664994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D684207-5370-B0B9-4E7D-2DCF37AFFC76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-32131" y="1140774"/>
            <a:ext cx="13716001" cy="1115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60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7309719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801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381000" y="1274939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594625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4971621" y="2167870"/>
            <a:ext cx="5029200" cy="497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Objectifs de l’activité </a:t>
            </a:r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C1D261BA-3ABE-2DE1-E789-F4046D0C8328}"/>
              </a:ext>
            </a:extLst>
          </p:cNvPr>
          <p:cNvSpPr/>
          <p:nvPr/>
        </p:nvSpPr>
        <p:spPr>
          <a:xfrm rot="10800000" flipH="1">
            <a:off x="1381346" y="3467100"/>
            <a:ext cx="11039254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95C32B6-3F71-2033-BA88-FCA970C59DCF}"/>
              </a:ext>
            </a:extLst>
          </p:cNvPr>
          <p:cNvSpPr/>
          <p:nvPr/>
        </p:nvSpPr>
        <p:spPr>
          <a:xfrm>
            <a:off x="1615091" y="3556128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B066AEB-6B71-642E-1C2E-E7CACD2CBD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7488" y="4418770"/>
            <a:ext cx="504425" cy="54906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/>
        </p:nvSpPr>
        <p:spPr>
          <a:xfrm>
            <a:off x="8686236" y="441300"/>
            <a:ext cx="6643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/>
        </p:nvSpPr>
        <p:spPr>
          <a:xfrm>
            <a:off x="2771775" y="4525823"/>
            <a:ext cx="8243888" cy="42564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lvl="0" defTabSz="685800">
              <a:lnSpc>
                <a:spcPts val="3026"/>
              </a:lnSpc>
              <a:spcAft>
                <a:spcPts val="600"/>
              </a:spcAft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Écrire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des syllabes simples contenant 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lettre </a:t>
            </a:r>
            <a:r>
              <a:rPr lang="fr-FR" sz="28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45610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050B2665-851D-5817-D641-7774DA33899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F436113-2632-84B4-3579-C1E413C2C5B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E6C9AB5C-6CBB-BD2F-C21F-876A5C4DE4B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18" name="Rectangle : coins arrondis 17">
                <a:extLst>
                  <a:ext uri="{FF2B5EF4-FFF2-40B4-BE49-F238E27FC236}">
                    <a16:creationId xmlns:a16="http://schemas.microsoft.com/office/drawing/2014/main" id="{CE49FEBD-08A4-E378-78EE-49BEF6B114FD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BA9739E2-6692-63F8-F68E-EDFC00C2A01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1" name="Rectangle : coins arrondis 20">
                  <a:extLst>
                    <a:ext uri="{FF2B5EF4-FFF2-40B4-BE49-F238E27FC236}">
                      <a16:creationId xmlns:a16="http://schemas.microsoft.com/office/drawing/2014/main" id="{4FCE06C6-1C3D-35EC-6CDA-CD3DEC2FBCB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ADA6DB58-6797-11BB-A452-C76C8A378BE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342900" y="1485901"/>
            <a:ext cx="13030201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47069" y="68687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85899" y="534339"/>
            <a:ext cx="11529396" cy="8694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l. Elle fait le son «l ».</a:t>
            </a: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veut répéter « 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 ? </a:t>
            </a:r>
          </a:p>
        </p:txBody>
      </p:sp>
      <p:graphicFrame>
        <p:nvGraphicFramePr>
          <p:cNvPr id="23" name="Tableau 22">
            <a:extLst>
              <a:ext uri="{FF2B5EF4-FFF2-40B4-BE49-F238E27FC236}">
                <a16:creationId xmlns:a16="http://schemas.microsoft.com/office/drawing/2014/main" id="{0FFEF522-D194-32CD-5357-D4DA01C3DAB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9242A7C-F3FB-76D9-E671-71EF41D77A9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D6F09EA-E9C0-A1C1-7551-8F0BC9868EDE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7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5123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83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610EB0DA-D858-5632-8AD1-97C4A3A852BD}"/>
              </a:ext>
            </a:extLst>
          </p:cNvPr>
          <p:cNvSpPr/>
          <p:nvPr/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973D1F5-16AF-5B40-20DB-C4C06D241AFF}"/>
              </a:ext>
            </a:extLst>
          </p:cNvPr>
          <p:cNvSpPr txBox="1"/>
          <p:nvPr/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l et la lettre a. l/a  la.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48B7043-6BCA-10C3-2324-BD81B8CBBC26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F55FAB3-1364-5189-7CC6-2CE0BB262B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46E7714-A77D-90C6-CC29-E28E0D92F5D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047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EBB02-66E0-BC44-CFBF-AF5753A0E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A14E5E26-49E5-0FCB-F3B0-F46A980E63FE}"/>
              </a:ext>
            </a:extLst>
          </p:cNvPr>
          <p:cNvSpPr/>
          <p:nvPr/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F2B024D-CEA4-67C4-A4AC-4802E0148502}"/>
              </a:ext>
            </a:extLst>
          </p:cNvPr>
          <p:cNvSpPr txBox="1"/>
          <p:nvPr/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l est à côté de la lettre a, ça fait le son « la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1029A93-BA06-8D03-1EC6-48B90135A577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5A249A3-48E7-2FD7-F1CE-277C58BDE6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181550-7BAB-5C91-6BA9-B25916E32D6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6823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la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A8F882-86C9-058D-06A8-240185C8A99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18DE32DE-2055-3762-8F39-4BD22514AF8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C759AF8-2F1F-3B6D-D326-1F63DC236F35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850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66ED6EF-AFFD-DF1E-A521-AC8DEF56AD7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235AB2B-3D73-F1B1-C598-5EAB077DE5FD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F2BFFC0-6AB5-DD6B-ECA0-FB9E9EFD9D3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9376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la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DD199E0-E065-2581-4631-B9E400B5120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B33BED6-6C5D-CBDF-B5B4-2334A686084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F66E70D-0A6D-D96E-DDB0-2F6017F17982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980095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B78A-CF6D-7092-0124-373FADEC0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0BA6A3-E15D-CEA4-0A6B-9A7062C625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00B04A-CC1E-622E-29FF-85BD4D0B65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C6DF2B3-0108-33A6-EF2D-EBD7245F1ED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EC15A9-19DD-2727-61CF-86D6107B572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7A9E8EA-3A9B-CC96-CE59-55A82A40D17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E93467-CA91-BF87-0283-6674C68671B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F28B5DC-6B70-1C93-652D-0F60ADA5F43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595A592-E71B-4180-D5AB-8DC2B2F052F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00D6B6D-F83D-1605-B384-4EF5618003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23C8FB0-0D65-BD9F-B9D9-87482D9BE1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A3D1797-2ABA-3417-45E3-3D739B1851A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00A0AA0-BF0C-0373-B1D3-F4C2934EB276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4400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B20B6-CECD-82ED-535A-C44EBA25A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058097E7-CD6E-F1D8-688B-11E4FA47DA14}"/>
              </a:ext>
            </a:extLst>
          </p:cNvPr>
          <p:cNvSpPr/>
          <p:nvPr/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D7FD0ED-5C84-A2BF-3EFE-F2FE70A4C3EC}"/>
              </a:ext>
            </a:extLst>
          </p:cNvPr>
          <p:cNvSpPr txBox="1"/>
          <p:nvPr/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la lettre l et la lettre i. l/i   l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A1B448D-B367-AFE9-1E0C-0BCEC791417C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kumimoji="0" lang="pt-BR" sz="35000" b="1" i="0" u="none" strike="noStrike" kern="1200" cap="none" spc="0" normalizeH="0" baseline="0" noProof="0" dirty="0">
                <a:ln>
                  <a:noFill/>
                </a:ln>
                <a:solidFill>
                  <a:srgbClr val="106584"/>
                </a:solidFill>
                <a:effectLst/>
                <a:uLnTx/>
                <a:uFillTx/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43268DE-B5ED-0058-2B08-0934E9DB79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D2F5E698-869E-5BAC-A11B-E8D6DA9EE9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969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86DDE-0C38-2442-B190-8FC8739CE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B9B05159-7D94-7B6F-8D5F-4A6FBBADAE23}"/>
              </a:ext>
            </a:extLst>
          </p:cNvPr>
          <p:cNvSpPr/>
          <p:nvPr/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5475785-5FBC-465F-00B5-E6895BCAB14A}"/>
              </a:ext>
            </a:extLst>
          </p:cNvPr>
          <p:cNvSpPr txBox="1"/>
          <p:nvPr/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lettre l est à côté de la lettre i, ça fait le son « li ».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D56CA9A-5D16-5512-FF2E-F38FFA49072F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611DE31-7865-220A-1820-E45C43FD57C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C08B8044-A2D7-7F67-A0D4-483F49F9DD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432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E6036-A630-D7DD-E42B-C6E4DD74C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DB669EF1-9808-41F3-9BAB-1C4A294EA75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3BD3391-FDC1-061E-9D92-7910E8B973D6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la syllabe « li 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9843364-F967-2886-634D-F6E55278224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3514E71D-3E89-CDC9-5C79-6EC45B836AA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904571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DAA9D67-E9D0-21A0-3B4B-6A873F98A0D6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653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0176A-DEF3-12C6-4C45-48386D157D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EBE6B1D2-0FD5-2941-58E6-B500EE8984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370B2F-BCD9-C6EB-E554-57D0E4DAEAF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BF7283B-05B1-AA7E-3D00-5D0708BEB93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9E38599C-CFDA-1607-083B-25F5003074A6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0B1BD19-4F55-18FA-38F1-B21CE4E6D12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238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685835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1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685835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58491" y="4756182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Modelage.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00" y="2954900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0" y="2982989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6" y="4828793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Questions directes.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8" y="4770770"/>
            <a:ext cx="4308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Répétition chorale.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320256" y="6354876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6" y="7796685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Passage au tableau.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3" y="6218106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2"/>
            <a:ext cx="354956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225" y="623438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6" y="7711353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Pratique autonome.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6" y="6013321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79" y="7796189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Observation. 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>
            <p:custDataLst>
              <p:tags r:id="rId20"/>
            </p:custDataLst>
          </p:nvPr>
        </p:nvGrpSpPr>
        <p:grpSpPr>
          <a:xfrm>
            <a:off x="7355492" y="3122272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6811905" y="4785518"/>
            <a:ext cx="304871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1" i="0" u="none" strike="noStrike" kern="1200" cap="none" spc="0" normalizeH="0" baseline="0" noProof="0" dirty="0">
                <a:ln>
                  <a:noFill/>
                </a:ln>
                <a:solidFill>
                  <a:srgbClr val="5C9ED1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Dites-le en arabe</a:t>
            </a:r>
          </a:p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D9A10-3C76-3D68-E860-4131A7A5A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1233F29-1ED3-7B18-6B14-8D6F4FD932D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D97109A-C401-BC85-4410-7E79654DCBE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la syllabe « li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A3F6B1A-3A9D-22CC-AAEE-745967AF6A36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89C9F7-A65F-9A23-4D64-DC6F79BD03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18B1C3B-CF2D-15F9-98DF-317487AF9094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5083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CC0CD-274E-0F47-1F14-7FB4EBA36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A7977-F9D4-1C34-3FA6-B105D66470F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B179008-11B4-5199-4D88-9DC558B44E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F6998F1-35C8-409B-C711-4C3164622051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B1F7DBBC-152B-83A9-1DD6-9A1FF189576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C236BE3-5ED4-6C55-BE9F-6A10ECB5AB19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8F1AD8-6EB0-3A0A-70CA-202C83062D3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F18B0F5-52A6-69DE-4702-AEAB54C51233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A9BBA4-B4AE-38C3-2329-F6AB5527CD8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91C15A0-4E0D-6C0C-3144-D61BB437DC4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BB8EF22-C2ED-6F10-60E3-B139C9B4A32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0ECFAD-9752-5FE6-8A58-A979EBD2150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A017975-4883-29CB-AA3C-A4D9E630182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94783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37ABFF-2E02-B738-9B4B-CFC25BBAB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C9FD50F6-7190-01BA-A9AD-064D654D5EBC}"/>
              </a:ext>
            </a:extLst>
          </p:cNvPr>
          <p:cNvSpPr/>
          <p:nvPr/>
        </p:nvSpPr>
        <p:spPr>
          <a:xfrm rot="10800000" flipH="1">
            <a:off x="694932" y="80237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2F08315-65A5-8A19-0C5F-D772695CAF8D}"/>
              </a:ext>
            </a:extLst>
          </p:cNvPr>
          <p:cNvSpPr txBox="1"/>
          <p:nvPr/>
        </p:nvSpPr>
        <p:spPr>
          <a:xfrm>
            <a:off x="1371600" y="723900"/>
            <a:ext cx="11617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C’est le mot li/la. Lila.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60D4862-2433-FCD7-979F-AC61EAEBD7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300"/>
                        </a:spcAft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0024CE-0CD3-BBB4-CDB0-9D990A07201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07EFB5-4540-A9A1-3868-EFE9DFD68D3A}"/>
              </a:ext>
            </a:extLst>
          </p:cNvPr>
          <p:cNvSpPr txBox="1"/>
          <p:nvPr/>
        </p:nvSpPr>
        <p:spPr>
          <a:xfrm>
            <a:off x="371475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defRPr/>
            </a:pPr>
            <a:r>
              <a:rPr lang="fr-FR" sz="28700" b="1" dirty="0" err="1">
                <a:solidFill>
                  <a:srgbClr val="106584"/>
                </a:solidFill>
                <a:latin typeface="KG Primary Penmanship Alt" panose="02000506000000020003" pitchFamily="2" charset="0"/>
              </a:rPr>
              <a:t>lila</a:t>
            </a:r>
            <a:endParaRPr lang="fr-MA" sz="28700" b="1" dirty="0">
              <a:solidFill>
                <a:srgbClr val="106584"/>
              </a:solidFill>
              <a:latin typeface="KG Primary Penmanship Alt" panose="02000506000000020003" pitchFamily="2" charset="0"/>
            </a:endParaRPr>
          </a:p>
        </p:txBody>
      </p:sp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E0EB1574-5A8F-962C-21E8-06C041C5E0EE}"/>
              </a:ext>
            </a:extLst>
          </p:cNvPr>
          <p:cNvSpPr/>
          <p:nvPr/>
        </p:nvSpPr>
        <p:spPr>
          <a:xfrm rot="16200000">
            <a:off x="5637914" y="5906386"/>
            <a:ext cx="425638" cy="135731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A28B6A0F-D548-A1A8-631F-28C135A7DFD3}"/>
              </a:ext>
            </a:extLst>
          </p:cNvPr>
          <p:cNvSpPr/>
          <p:nvPr/>
        </p:nvSpPr>
        <p:spPr>
          <a:xfrm rot="16200000">
            <a:off x="7430843" y="5613341"/>
            <a:ext cx="425640" cy="19434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051327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7D4211-3FBB-3FAC-CF7E-7F64D921D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377F10B-AE5F-EF40-AB99-CDB60AE14E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667983" y="794389"/>
            <a:ext cx="345516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E440A1-C7A5-5A18-F58F-DF7FA1A558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71588" y="616270"/>
            <a:ext cx="1063298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lnSpc>
                <a:spcPct val="150000"/>
              </a:lnSpc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vais écrire le mot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 sur le tableau. Regardez comment je fais.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24E9137-C154-58F0-A175-37050B00627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8" name="Image 17">
            <a:extLst>
              <a:ext uri="{FF2B5EF4-FFF2-40B4-BE49-F238E27FC236}">
                <a16:creationId xmlns:a16="http://schemas.microsoft.com/office/drawing/2014/main" id="{42792E22-3E0A-22A4-AA48-F1155372E9E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rcRect t="-1" r="20017" b="6507"/>
          <a:stretch/>
        </p:blipFill>
        <p:spPr>
          <a:xfrm>
            <a:off x="11817487" y="646795"/>
            <a:ext cx="1301897" cy="1238825"/>
          </a:xfrm>
          <a:prstGeom prst="ellipse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62A357C-D191-ED93-630D-F56D0A4452E9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lila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928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D6B425-341C-7A20-CF26-2A6CA68E2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9452C3A5-1354-1DC3-54A7-BCA2C86A181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18223" y="8053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5C7E958-CF40-7840-1A24-D0BF880F474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28849" y="717737"/>
            <a:ext cx="12023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Prenez vos ardoises !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C869A1-16DE-8823-F8EA-61EC53BA2C7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6735" y="2445399"/>
            <a:ext cx="6057078" cy="4682945"/>
          </a:xfrm>
          <a:prstGeom prst="rect">
            <a:avLst/>
          </a:prstGeom>
        </p:spPr>
      </p:pic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1BA2F964-142A-EE3C-C404-9FDE6F826488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3E4B72F-D347-C979-6DC6-DEAC8BFA7A5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9863" y="684420"/>
            <a:ext cx="1306999" cy="1136829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33371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FB4E2-4D3B-F453-1365-4B866011C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8">
            <a:extLst>
              <a:ext uri="{FF2B5EF4-FFF2-40B4-BE49-F238E27FC236}">
                <a16:creationId xmlns:a16="http://schemas.microsoft.com/office/drawing/2014/main" id="{AE757454-E503-7CE8-3B9E-E6EEBC53BC9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23710" y="83206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2BE6B7-7B72-260B-C80A-C376A8634A1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9864" y="571087"/>
            <a:ext cx="11296271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Écrivez le mot « </a:t>
            </a:r>
            <a:r>
              <a:rPr kumimoji="0" lang="fr-F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lila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».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547D8D-8914-17BA-766D-11A7F357EC68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C98A6664-A01B-F660-0585-14B75603413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8040" y="795025"/>
            <a:ext cx="1658224" cy="91913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2190CD3-3E30-3BA5-EEA1-3264E4A8C1EB}"/>
              </a:ext>
            </a:extLst>
          </p:cNvPr>
          <p:cNvSpPr txBox="1"/>
          <p:nvPr/>
        </p:nvSpPr>
        <p:spPr>
          <a:xfrm>
            <a:off x="357186" y="2336669"/>
            <a:ext cx="13030200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5000" b="1" dirty="0">
                <a:solidFill>
                  <a:srgbClr val="106584"/>
                </a:solidFill>
                <a:latin typeface="KG Primary Penmanship Alt" panose="02000506000000020003" pitchFamily="2" charset="0"/>
                <a:ea typeface="Calibri" panose="020F0502020204030204" pitchFamily="34" charset="0"/>
                <a:cs typeface="Calibri" panose="020F0502020204030204" pitchFamily="34" charset="0"/>
              </a:rPr>
              <a:t>lila</a:t>
            </a:r>
            <a:endParaRPr kumimoji="0" lang="fr-FR" sz="35000" b="1" i="0" u="none" strike="noStrike" kern="1200" cap="none" spc="0" normalizeH="0" baseline="0" noProof="0" dirty="0">
              <a:ln>
                <a:noFill/>
              </a:ln>
              <a:solidFill>
                <a:srgbClr val="106584"/>
              </a:solidFill>
              <a:effectLst/>
              <a:uLnTx/>
              <a:uFillTx/>
              <a:latin typeface="KG Primary Penmanship Alt" panose="02000506000000020003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01235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E8AB9-4625-3BF2-A63D-8DE61ED06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68684-F582-8476-C964-8DE5FE2C0C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D960A8-03D5-01AC-092E-2C7C2C29251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BAC24B-CB93-525E-576C-B2F902A4E58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DF36CF3-74C9-1DEB-7943-22D68C661C0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18825EF-09E1-8ECF-E161-35EA9372281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FD0DD3D-ABE3-1548-77AF-26F0BB379C4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C4F6B69-50AB-49C0-8817-1A4A2C108CD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CB632DC-CCCB-E04B-BF3A-689BA4699339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AE04D29-EFB7-374F-FB4D-83AC2FCD2D3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0745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352BB15-9A97-0758-E5A1-2C09280E2B8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01074" y="764132"/>
            <a:ext cx="96080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Levez les ardoises.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CF729B6-76DF-A667-49D5-38FE8CE2AA7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DDD0CA4F-EAF3-E162-0AB5-92E850B1682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014410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ECF20E-FF45-A43A-6F3A-99B7D48DB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01032046-D188-65BB-F18E-E78D3BE30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705597" y="722301"/>
            <a:ext cx="465218" cy="32729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DF5453-4153-358A-36D5-F86A47E71BE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6424" y="634508"/>
            <a:ext cx="12557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A6A6A6"/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Prenez vos livrets et vos crayons.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3E845F-604F-C835-1434-6653962B02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699334" y="2571317"/>
            <a:ext cx="3999271" cy="5710896"/>
          </a:xfrm>
          <a:prstGeom prst="rect">
            <a:avLst/>
          </a:prstGeom>
        </p:spPr>
      </p:pic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6ED62753-EA9F-94B6-0569-6B6CE03A9D3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5992" y="4190466"/>
            <a:ext cx="2010942" cy="247259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9577B13-6923-0D00-948F-1DE0691CD30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38206" y="1111691"/>
            <a:ext cx="124973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&gt; 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Si  les élèves ne disposent pas de livret,  l’activité doit </a:t>
            </a:r>
            <a:r>
              <a:rPr kumimoji="0" lang="fr-FR" sz="2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être réalisée sur </a:t>
            </a:r>
            <a:r>
              <a:rPr kumimoji="0" lang="fr-FR" sz="2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les cahiers à partir du modèle affiché à l’écran. 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C5ABFAF-6C55-9CF0-5692-6EAC7F3D0B93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222280" y="-28576"/>
          <a:ext cx="11164983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1661">
                  <a:extLst>
                    <a:ext uri="{9D8B030D-6E8A-4147-A177-3AD203B41FA5}">
                      <a16:colId xmlns:a16="http://schemas.microsoft.com/office/drawing/2014/main" val="2671328085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721661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Rituels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Écriture 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0391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25EE3C-0552-3C9A-85D5-A5225BBA6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EDD629C-DEB6-EF56-BE04-277E91383D8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0" name="Freeform 8">
            <a:extLst>
              <a:ext uri="{FF2B5EF4-FFF2-40B4-BE49-F238E27FC236}">
                <a16:creationId xmlns:a16="http://schemas.microsoft.com/office/drawing/2014/main" id="{1A6C8F40-046A-D562-4E97-F761077A29E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12019" y="790333"/>
            <a:ext cx="364161" cy="31857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2C822F5-D118-EF17-441A-34FD6190E26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57300" y="710527"/>
            <a:ext cx="6558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Allez à la page 26.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90AA06D1-2946-1283-742C-17523ECD057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4350" y="577671"/>
            <a:ext cx="1282512" cy="1115530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AB9100A-CBAD-5D5C-7FDE-3C6AD2FA845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35625" y="1693200"/>
            <a:ext cx="5737023" cy="813130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EFDA06A-2F7B-BC3B-F054-EFA04E03B3C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871910" y="4400549"/>
            <a:ext cx="5815011" cy="352901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47638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1A3279-11C3-B735-0761-431161D0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A61601A7-CF3C-5F6B-F41F-13EBFF875834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B577C40-E5BF-5A33-3633-D8D1A4F8A19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1403637C-6DF6-53A0-9A1A-B3E95913B06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10BCFF06-2F5A-50AB-3E33-E432165034B0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EA6AABD4-0512-68D0-3E8E-B956D434FF9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04EEBC8A-224D-8270-3EFC-7CA45C7BCC3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3DD4D321-6EBF-93E9-FD39-E2AEB82143C0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A7E40AAE-A75E-3F1E-C316-DA2D02306E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0FAC788-4730-067C-885A-FEBFBBC9C46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des syllabes.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9ADD39F4-D318-87F7-0B8B-F1807E993B94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FCD3040-7B6A-3E2C-B036-8DB72764C7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ED3B6F8-D2B1-D89A-9DC7-2F8F0E25C68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5731" y="2834440"/>
            <a:ext cx="12444538" cy="461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031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85909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100" y="1407111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2204900" y="2644612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11857" y="4394611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394902" y="4393589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12942" y="4407713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27753" y="4446212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7662" y="2170848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683290" y="4374481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8976816" y="4400630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8730084" y="2895119"/>
            <a:ext cx="3160415" cy="992903"/>
          </a:xfrm>
          <a:prstGeom prst="rect">
            <a:avLst/>
          </a:prstGeom>
        </p:spPr>
      </p:pic>
      <p:grpSp>
        <p:nvGrpSpPr>
          <p:cNvPr id="28" name="Groupe 27">
            <a:extLst>
              <a:ext uri="{FF2B5EF4-FFF2-40B4-BE49-F238E27FC236}">
                <a16:creationId xmlns:a16="http://schemas.microsoft.com/office/drawing/2014/main" id="{9D132A3B-F0F2-35FE-99DC-A96843AFCA2E}"/>
              </a:ext>
            </a:extLst>
          </p:cNvPr>
          <p:cNvGrpSpPr/>
          <p:nvPr>
            <p:custDataLst>
              <p:tags r:id="rId13"/>
            </p:custDataLst>
          </p:nvPr>
        </p:nvGrpSpPr>
        <p:grpSpPr>
          <a:xfrm>
            <a:off x="4508617" y="8682834"/>
            <a:ext cx="1779566" cy="538610"/>
            <a:chOff x="5802255" y="5807067"/>
            <a:chExt cx="1186377" cy="359073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804A669-72C6-3FA1-5791-E7CB5CA77B20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4BFB723B-1198-9769-D313-3CDD4CA76B05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 </a:t>
              </a:r>
            </a:p>
          </p:txBody>
        </p:sp>
      </p:grpSp>
      <p:pic>
        <p:nvPicPr>
          <p:cNvPr id="25" name="Image 24">
            <a:extLst>
              <a:ext uri="{FF2B5EF4-FFF2-40B4-BE49-F238E27FC236}">
                <a16:creationId xmlns:a16="http://schemas.microsoft.com/office/drawing/2014/main" id="{5753C2A9-3189-5FAE-322D-3B6DC0946D11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4781755" y="6506980"/>
            <a:ext cx="1360298" cy="1942484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256C08F-FE2D-887C-5E62-41F4AC8B3721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00030" y="6777206"/>
            <a:ext cx="1789002" cy="1383142"/>
          </a:xfrm>
          <a:prstGeom prst="rect">
            <a:avLst/>
          </a:prstGeom>
        </p:spPr>
      </p:pic>
      <p:grpSp>
        <p:nvGrpSpPr>
          <p:cNvPr id="20" name="Groupe 19">
            <a:extLst>
              <a:ext uri="{FF2B5EF4-FFF2-40B4-BE49-F238E27FC236}">
                <a16:creationId xmlns:a16="http://schemas.microsoft.com/office/drawing/2014/main" id="{7E9C0502-A7A0-8331-FC77-BD2C8A83A92A}"/>
              </a:ext>
            </a:extLst>
          </p:cNvPr>
          <p:cNvGrpSpPr/>
          <p:nvPr>
            <p:custDataLst>
              <p:tags r:id="rId17"/>
            </p:custDataLst>
          </p:nvPr>
        </p:nvGrpSpPr>
        <p:grpSpPr>
          <a:xfrm>
            <a:off x="7485754" y="8644972"/>
            <a:ext cx="1779566" cy="538610"/>
            <a:chOff x="5802255" y="5807067"/>
            <a:chExt cx="1186377" cy="35907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C0574431-818E-FFD3-517F-8DDEF3199CC3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7CDBCFE-A308-E8B1-B716-E2FC5EEA178C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5936723" y="5815168"/>
              <a:ext cx="926061" cy="292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43962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E4D590-3811-84ED-A70E-317470358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4E82BCD-2D13-098B-86CA-D27BFC5E3808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1"/>
            <a:ext cx="13716000" cy="10286999"/>
            <a:chOff x="0" y="1"/>
            <a:chExt cx="9144000" cy="685799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6925BDFC-4591-FFB9-0BD4-96B65A996BB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2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D322155-D78D-89C0-88EE-7B4C3449732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A0E50E82-50A1-2B29-6A15-E342460AE5E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2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1597C8B7-E8D3-A74E-13EE-64C051092F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12" name="Rectangle : coins arrondis 11">
                  <a:extLst>
                    <a:ext uri="{FF2B5EF4-FFF2-40B4-BE49-F238E27FC236}">
                      <a16:creationId xmlns:a16="http://schemas.microsoft.com/office/drawing/2014/main" id="{256B40E7-0CC7-3D30-C857-D4F4A3B7A60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679AA089-CFEF-BE6B-225A-1028AD3DBDD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23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6" name="Freeform 8">
            <a:extLst>
              <a:ext uri="{FF2B5EF4-FFF2-40B4-BE49-F238E27FC236}">
                <a16:creationId xmlns:a16="http://schemas.microsoft.com/office/drawing/2014/main" id="{8DC1E6A2-72A9-AF21-5BD6-8EE70CD121F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28662" y="630538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9650EE7-D090-58E3-72FE-4BB4CD8FBEB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11358" y="539065"/>
            <a:ext cx="115293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Activité 2. J’écris </a:t>
            </a:r>
            <a:r>
              <a:rPr lang="fr-FR" sz="2450" b="1" dirty="0">
                <a:solidFill>
                  <a:prstClr val="white">
                    <a:lumMod val="65000"/>
                  </a:prstClr>
                </a:solidFill>
                <a:latin typeface="Calibri "/>
              </a:rPr>
              <a:t>le mot : Ali</a:t>
            </a: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.</a:t>
            </a:r>
            <a:endParaRPr kumimoji="0" lang="ar-MA" sz="24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 "/>
              <a:ea typeface="+mn-ea"/>
              <a:cs typeface="Arial" panose="020B0604020202020204" pitchFamily="34" charset="0"/>
            </a:endParaRPr>
          </a:p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 "/>
                <a:ea typeface="+mn-ea"/>
                <a:cs typeface="+mn-cs"/>
              </a:rPr>
              <a:t>Je vais circuler entre les rangs pour vous aider.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E91056D-C160-4E7F-8A95-BEE6E07A06BC}"/>
              </a:ext>
            </a:extLst>
          </p:cNvPr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28574" y="-36410"/>
          <a:ext cx="1368742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6247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56247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322424">
                <a:tc>
                  <a:txBody>
                    <a:bodyPr/>
                    <a:lstStyle/>
                    <a:p>
                      <a:pPr marL="0" indent="0" algn="ctr" defTabSz="685783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Acte de parole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Écriture 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065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CA2079A-AABF-C4F9-37DC-70A94915B48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3924" y="824665"/>
            <a:ext cx="1733762" cy="121264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1B461FC-F067-8C57-8CAE-869CDA6922A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146598" y="2644533"/>
            <a:ext cx="8058915" cy="4997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728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3011" y="67243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24601" y="548413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 l’étoile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!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gagnant de l’étoile est : [nom de l’élève]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646" y="3462101"/>
            <a:ext cx="8007737" cy="6005802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627789" y="676802"/>
            <a:ext cx="731045" cy="73104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/>
        </p:nvSpPr>
        <p:spPr>
          <a:xfrm>
            <a:off x="4401711" y="2584939"/>
            <a:ext cx="47820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405968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9B8FA-863E-0A82-E69A-F5094FF52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55B0195-4F66-E8A5-F293-11C0A390DC6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2A5C97-6BB8-D6D8-C67A-601C6631652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D6024E-998E-FB4A-9827-13921424A66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B5626B3-8F11-1A4C-1C5A-C28AD40230C8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3E1DD92-4DB6-E0AA-412D-880EF865E54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3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24834BD-DE93-3723-5883-A79737C09FD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8C95BA-718C-F15D-88E2-7F89511330A9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AAEA53E-4E9D-CE10-2E0C-E3F71C46838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8583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135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DB08214-4D5B-0B77-354D-1EB3C43212A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79034" y="85438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C40AA9-C224-10BA-2578-435199DE8B5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91428" y="755605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 peut me dire pourquoi [prénom] a obtenu l’étoile ? </a:t>
            </a:r>
          </a:p>
        </p:txBody>
      </p:sp>
      <p:pic>
        <p:nvPicPr>
          <p:cNvPr id="5" name="Image 4" descr="Une image contenant dessin humoristique, dessin, illustration, Dessin animé&#10;&#10;Description générée automatiquement">
            <a:extLst>
              <a:ext uri="{FF2B5EF4-FFF2-40B4-BE49-F238E27FC236}">
                <a16:creationId xmlns:a16="http://schemas.microsoft.com/office/drawing/2014/main" id="{2965A4B0-67DD-88DB-9DE5-8E7CA5AD68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6" r="50000" b="19885"/>
          <a:stretch/>
        </p:blipFill>
        <p:spPr>
          <a:xfrm>
            <a:off x="4954556" y="2048287"/>
            <a:ext cx="4387476" cy="3824222"/>
          </a:xfrm>
          <a:prstGeom prst="rect">
            <a:avLst/>
          </a:prstGeom>
        </p:spPr>
      </p:pic>
      <p:pic>
        <p:nvPicPr>
          <p:cNvPr id="6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67A14FC-01BC-6364-3F1D-81A4B18CB16A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0164560" y="3186112"/>
            <a:ext cx="1666068" cy="2063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56EF663-2508-E0E8-4B29-3BDE8F510E5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634" y="2674828"/>
            <a:ext cx="2390028" cy="271473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55D338E8-2E62-4CCD-ADCB-16E5C4451C5B}"/>
              </a:ext>
            </a:extLst>
          </p:cNvPr>
          <p:cNvPicPr>
            <a:picLocks noChangeAspect="1"/>
          </p:cNvPicPr>
          <p:nvPr/>
        </p:nvPicPr>
        <p:blipFill>
          <a:blip r:embed="rId16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3040"/>
          <a:stretch/>
        </p:blipFill>
        <p:spPr>
          <a:xfrm>
            <a:off x="907633" y="5208703"/>
            <a:ext cx="11641322" cy="85304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37556267-D5D0-9C5E-BFC6-0B9E11A120E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151195" y="6349561"/>
            <a:ext cx="3042222" cy="293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2731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5A159-DB48-9BA9-C5B0-5E337AAB4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2C1FBB-1CD9-2106-0A0B-D4CE048292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6428922-DA23-7D63-9667-947520F87F7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775BF59-3F8D-9B5C-D1ED-F735B20CA70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508E3EA-9EE0-5287-329A-9D0072439D0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E4F832-9B09-AF3F-2863-C16F1D53307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515C95D-8C64-C416-29AB-6970CCFB98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6F2E216-AD23-A509-095D-B8ACC75615E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427134C-F818-8C64-86C7-D9873BFEFDF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9" name="Freeform 8">
            <a:extLst>
              <a:ext uri="{FF2B5EF4-FFF2-40B4-BE49-F238E27FC236}">
                <a16:creationId xmlns:a16="http://schemas.microsoft.com/office/drawing/2014/main" id="{6DC4A37A-0359-4A44-D3EE-8AF3AFFA9F2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12880" y="79722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62D5AFA-9333-F74B-ECE0-BCDA41DD36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3" y="736196"/>
            <a:ext cx="9267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séance d’aujourd’hui est terminée. À demain !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6F8A514-48C9-75D9-E3BC-64145D5D65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6260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>
          <a:extLst>
            <a:ext uri="{FF2B5EF4-FFF2-40B4-BE49-F238E27FC236}">
              <a16:creationId xmlns:a16="http://schemas.microsoft.com/office/drawing/2014/main" id="{4434A310-1ACB-7B37-A2E4-A787BD12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hink-cell data - do not delete" hidden="1">
            <a:extLst>
              <a:ext uri="{FF2B5EF4-FFF2-40B4-BE49-F238E27FC236}">
                <a16:creationId xmlns:a16="http://schemas.microsoft.com/office/drawing/2014/main" id="{3F884051-55D2-3C83-2FA7-6431BA98E93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786" y="1287661"/>
          <a:ext cx="1787" cy="1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1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884051-55D2-3C83-2FA7-6431BA98E9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86" y="1287661"/>
                        <a:ext cx="1787" cy="1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" name="Google Shape;71;p16">
            <a:extLst>
              <a:ext uri="{FF2B5EF4-FFF2-40B4-BE49-F238E27FC236}">
                <a16:creationId xmlns:a16="http://schemas.microsoft.com/office/drawing/2014/main" id="{A378AFD9-7C33-AC53-B240-DF15D58DA6DE}"/>
              </a:ext>
            </a:extLst>
          </p:cNvPr>
          <p:cNvSpPr/>
          <p:nvPr/>
        </p:nvSpPr>
        <p:spPr>
          <a:xfrm>
            <a:off x="6813727" y="8681309"/>
            <a:ext cx="96490" cy="1110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02862" tIns="51413" rIns="102862" bIns="51413" anchor="ctr" anchorCtr="0">
            <a:noAutofit/>
          </a:bodyPr>
          <a:lstStyle/>
          <a:p>
            <a:pPr algn="ctr" defTabSz="1371566">
              <a:buClr>
                <a:srgbClr val="000000"/>
              </a:buClr>
              <a:buSzPts val="1800"/>
              <a:defRPr/>
            </a:pPr>
            <a:endParaRPr sz="3150" b="1" kern="0">
              <a:solidFill>
                <a:srgbClr val="000000"/>
              </a:solidFill>
              <a:latin typeface="Traditional Arabic" panose="02020603050405020304" pitchFamily="18" charset="-78"/>
              <a:ea typeface="Arial"/>
              <a:cs typeface="Traditional Arabic" panose="02020603050405020304" pitchFamily="18" charset="-78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B0B7A3-933D-E89F-0AFB-610F9586A0A5}"/>
              </a:ext>
            </a:extLst>
          </p:cNvPr>
          <p:cNvSpPr/>
          <p:nvPr/>
        </p:nvSpPr>
        <p:spPr>
          <a:xfrm>
            <a:off x="136334" y="8529247"/>
            <a:ext cx="3148070" cy="415198"/>
          </a:xfrm>
          <a:prstGeom prst="rect">
            <a:avLst/>
          </a:prstGeom>
          <a:solidFill>
            <a:srgbClr val="FCFDF2"/>
          </a:solidFill>
          <a:ln>
            <a:solidFill>
              <a:srgbClr val="FCFDF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FR" sz="2250" b="1">
              <a:solidFill>
                <a:srgbClr val="FFFFFF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174FDD-9916-4F25-C9A7-7C414CF7576F}"/>
              </a:ext>
            </a:extLst>
          </p:cNvPr>
          <p:cNvSpPr txBox="1"/>
          <p:nvPr/>
        </p:nvSpPr>
        <p:spPr>
          <a:xfrm>
            <a:off x="136334" y="1342556"/>
            <a:ext cx="1262510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المرجو ملء الاستبيان حول الحصص الدراسية المقدمة في إطار التدريس الصريح</a:t>
            </a:r>
            <a:endParaRPr lang="en-GB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 defTabSz="1028700" rtl="1"/>
            <a:r>
              <a:rPr lang="ar-MA" sz="40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(استمارة موجهة للأساتذة)</a:t>
            </a:r>
            <a:endParaRPr lang="fr-FR" sz="405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AACC59-15BA-D1C2-C94B-7EE31EA88D6F}"/>
              </a:ext>
            </a:extLst>
          </p:cNvPr>
          <p:cNvSpPr txBox="1"/>
          <p:nvPr/>
        </p:nvSpPr>
        <p:spPr>
          <a:xfrm>
            <a:off x="5409085" y="4814564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الولوج عبر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  <a:hlinkClick r:id="rId6"/>
              </a:rPr>
              <a:t>الرابط أسفله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: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019654-2264-8A09-83FF-AEC6AFD5A871}"/>
              </a:ext>
            </a:extLst>
          </p:cNvPr>
          <p:cNvSpPr txBox="1"/>
          <p:nvPr/>
        </p:nvSpPr>
        <p:spPr>
          <a:xfrm>
            <a:off x="-912437" y="3179076"/>
            <a:ext cx="6905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225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مسح رمز الاستجابة السريعة 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(</a:t>
            </a:r>
            <a:r>
              <a:rPr lang="en-GB" sz="3600" b="1" dirty="0" err="1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Qr</a:t>
            </a:r>
            <a:r>
              <a:rPr lang="en-GB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code)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84840F-AB6A-304A-DD8A-58BCB8681D23}"/>
              </a:ext>
            </a:extLst>
          </p:cNvPr>
          <p:cNvSpPr txBox="1"/>
          <p:nvPr/>
        </p:nvSpPr>
        <p:spPr>
          <a:xfrm>
            <a:off x="5808658" y="3248600"/>
            <a:ext cx="15145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1028700" rtl="1"/>
            <a:r>
              <a:rPr lang="ar-MA" sz="3600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أو</a:t>
            </a:r>
            <a:endParaRPr lang="fr-FR" sz="3600" b="1" dirty="0">
              <a:solidFill>
                <a:srgbClr val="0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4DC63DB-90E7-27C4-6516-CED8FFAC0E2C}"/>
              </a:ext>
            </a:extLst>
          </p:cNvPr>
          <p:cNvSpPr txBox="1"/>
          <p:nvPr/>
        </p:nvSpPr>
        <p:spPr>
          <a:xfrm>
            <a:off x="6672280" y="5930679"/>
            <a:ext cx="733991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700"/>
            <a:r>
              <a:rPr lang="fr-FR" b="1" dirty="0">
                <a:solidFill>
                  <a:srgbClr val="00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https://forms.gle/MPZzCzLAsK9AdG8x7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419A47C-151D-1A28-EA5F-3EECEDF7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540" y="4244656"/>
            <a:ext cx="4547728" cy="454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80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69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t="8226" b="4216"/>
          <a:stretch/>
        </p:blipFill>
        <p:spPr>
          <a:xfrm>
            <a:off x="3404621" y="3061171"/>
            <a:ext cx="6601130" cy="2723317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rcRect t="3047"/>
          <a:stretch/>
        </p:blipFill>
        <p:spPr>
          <a:xfrm>
            <a:off x="3159371" y="6660789"/>
            <a:ext cx="7142603" cy="1917889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>
            <p:custDataLst>
              <p:tags r:id="rId6"/>
            </p:custDataLst>
          </p:nvPr>
        </p:nvCxnSpPr>
        <p:spPr>
          <a:xfrm>
            <a:off x="4530436" y="6306793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>
            <p:custDataLst>
              <p:tags r:id="rId7"/>
            </p:custDataLst>
          </p:nvPr>
        </p:nvCxnSpPr>
        <p:spPr>
          <a:xfrm>
            <a:off x="4530436" y="2883526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-1" y="4165441"/>
            <a:ext cx="13716001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78C0463-A237-1630-B010-0DB99E1AEC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205267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6"/>
            <a:ext cx="12192000" cy="4747350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1414" y="1809095"/>
            <a:ext cx="11963400" cy="431181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L’objectif de l’enseignement du français en 1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est d’atteindre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2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(lire des mots avec des syllabes simples) ainsi que le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A1.1  à l’oral et à l’écrit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(capacités élémentaires en compréhension et en production).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est organisée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 </a:t>
            </a:r>
            <a:r>
              <a:rPr lang="fr-FR" sz="2400" noProof="1">
                <a:solidFill>
                  <a:srgbClr val="215968"/>
                </a:solidFill>
                <a:latin typeface="Dosis" pitchFamily="2" charset="0"/>
              </a:rPr>
              <a:t>de 6 semaines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chacune. Les 5 premières semaines de la période sont consacrées à l’étude d’un thème, tandis que la sixième semaine est réservée au rebrassage et à l’évaluation des apprentissages de la période.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semaine comprend une liste de mots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vocabulaire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dialogue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la découverte d’un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graphème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et des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points de langue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(structures syntaxiques, conjugaison etc.).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Chaque séance comprend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2 activités principales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et s’ouvre par des rituels. </a:t>
            </a: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6703496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1 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Je me présente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149666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rgbClr val="C00000"/>
          </a:solidFill>
        </a:ln>
      </a:spPr>
      <a:bodyPr rtlCol="0" anchor="ctr"/>
      <a:lstStyle>
        <a:defPPr algn="ctr">
          <a:defRPr b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12752</TotalTime>
  <Words>1707</Words>
  <PresentationFormat>Personnalisé</PresentationFormat>
  <Paragraphs>352</Paragraphs>
  <Slides>64</Slides>
  <Notes>1</Notes>
  <HiddenSlides>0</HiddenSlides>
  <MMClips>3</MMClips>
  <ScaleCrop>false</ScaleCrop>
  <HeadingPairs>
    <vt:vector size="8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4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64</vt:i4>
      </vt:variant>
    </vt:vector>
  </HeadingPairs>
  <TitlesOfParts>
    <vt:vector size="80" baseType="lpstr">
      <vt:lpstr>Cambria</vt:lpstr>
      <vt:lpstr>Traditional Arabic</vt:lpstr>
      <vt:lpstr>Dosis</vt:lpstr>
      <vt:lpstr>Carelia</vt:lpstr>
      <vt:lpstr>Dosis Bold</vt:lpstr>
      <vt:lpstr>KG Primary Penmanship Alt</vt:lpstr>
      <vt:lpstr>Arial</vt:lpstr>
      <vt:lpstr>Helvetica Neue Light</vt:lpstr>
      <vt:lpstr>Montserrat</vt:lpstr>
      <vt:lpstr>Calibri</vt:lpstr>
      <vt:lpstr>Calibri </vt:lpstr>
      <vt:lpstr>1_Office Theme</vt:lpstr>
      <vt:lpstr>Office Theme</vt:lpstr>
      <vt:lpstr>2_Office Theme</vt:lpstr>
      <vt:lpstr>2_Simple Light</vt:lpstr>
      <vt:lpstr>think-cell Slide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2025-07-12T16:36:15Z</dcterms:modified>
</cp:coreProperties>
</file>