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68" r:id="rId5"/>
    <p:sldId id="267" r:id="rId6"/>
    <p:sldId id="26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A2F3A7E2-C490-4ACC-B7EB-7F2BE849CD08}" type="datetimeFigureOut">
              <a:rPr lang="en-US" smtClean="0"/>
              <a:t>06/08/2025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78BC8-C166-4CDF-B08B-3FA6A9D20A32}" type="slidenum">
              <a:rPr lang="en-US" smtClean="0"/>
              <a:t>‹#›</a:t>
            </a:fld>
            <a:endParaRPr lang="en-US"/>
          </a:p>
        </p:txBody>
      </p:sp>
    </p:spTree>
    <p:extLst>
      <p:ext uri="{BB962C8B-B14F-4D97-AF65-F5344CB8AC3E}">
        <p14:creationId xmlns:p14="http://schemas.microsoft.com/office/powerpoint/2010/main" val="157663437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F3A7E2-C490-4ACC-B7EB-7F2BE849CD08}" type="datetimeFigureOut">
              <a:rPr lang="en-US" smtClean="0"/>
              <a:t>06/08/2025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4263465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F3A7E2-C490-4ACC-B7EB-7F2BE849CD08}" type="datetimeFigureOut">
              <a:rPr lang="en-US" smtClean="0"/>
              <a:t>06/08/2025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2931128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2F3A7E2-C490-4ACC-B7EB-7F2BE849CD08}" type="datetimeFigureOut">
              <a:rPr lang="en-US" smtClean="0"/>
              <a:t>06/08/2025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347579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A2F3A7E2-C490-4ACC-B7EB-7F2BE849CD08}" type="datetimeFigureOut">
              <a:rPr lang="en-US" smtClean="0"/>
              <a:t>06/08/2025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3589946872"/>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2F3A7E2-C490-4ACC-B7EB-7F2BE849CD08}" type="datetimeFigureOut">
              <a:rPr lang="en-US" smtClean="0"/>
              <a:t>06/08/2025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51844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2F3A7E2-C490-4ACC-B7EB-7F2BE849CD08}" type="datetimeFigureOut">
              <a:rPr lang="en-US" smtClean="0"/>
              <a:t>06/08/2025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1702616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2F3A7E2-C490-4ACC-B7EB-7F2BE849CD08}" type="datetimeFigureOut">
              <a:rPr lang="en-US" smtClean="0"/>
              <a:t>06/08/2025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2675158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F3A7E2-C490-4ACC-B7EB-7F2BE849CD08}" type="datetimeFigureOut">
              <a:rPr lang="en-US" smtClean="0"/>
              <a:t>06/08/2025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3055083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A2F3A7E2-C490-4ACC-B7EB-7F2BE849CD08}" type="datetimeFigureOut">
              <a:rPr lang="en-US" smtClean="0"/>
              <a:t>06/08/2025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78BC8-C166-4CDF-B08B-3FA6A9D20A32}"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07326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2F3A7E2-C490-4ACC-B7EB-7F2BE849CD08}" type="datetimeFigureOut">
              <a:rPr lang="en-US" smtClean="0"/>
              <a:t>06/08/2025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78BC8-C166-4CDF-B08B-3FA6A9D20A32}"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52827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A2F3A7E2-C490-4ACC-B7EB-7F2BE849CD08}" type="datetimeFigureOut">
              <a:rPr lang="en-US" smtClean="0"/>
              <a:t>06/08/2025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78BC8-C166-4CDF-B08B-3FA6A9D20A32}" type="slidenum">
              <a:rPr lang="en-US" smtClean="0"/>
              <a:t>‹#›</a:t>
            </a:fld>
            <a:endParaRPr lang="en-US"/>
          </a:p>
        </p:txBody>
      </p:sp>
    </p:spTree>
    <p:extLst>
      <p:ext uri="{BB962C8B-B14F-4D97-AF65-F5344CB8AC3E}">
        <p14:creationId xmlns:p14="http://schemas.microsoft.com/office/powerpoint/2010/main" val="115031803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b="1" dirty="0" smtClean="0">
                <a:solidFill>
                  <a:srgbClr val="FF0000"/>
                </a:solidFill>
                <a:latin typeface="Arial" panose="020B0604020202020204" pitchFamily="34" charset="0"/>
                <a:cs typeface="Arial" panose="020B0604020202020204" pitchFamily="34" charset="0"/>
              </a:rPr>
              <a:t>TÂM TƯ HÂN HOAN</a:t>
            </a:r>
            <a:endParaRPr lang="en-US" sz="5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6686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24328"/>
            <a:ext cx="12575567" cy="7109717"/>
          </a:xfrm>
          <a:prstGeom prst="rect">
            <a:avLst/>
          </a:prstGeom>
        </p:spPr>
      </p:pic>
      <p:sp>
        <p:nvSpPr>
          <p:cNvPr id="4" name="Rectangle 3"/>
          <p:cNvSpPr/>
          <p:nvPr/>
        </p:nvSpPr>
        <p:spPr>
          <a:xfrm>
            <a:off x="341900" y="845135"/>
            <a:ext cx="11314545" cy="655564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Tâm tư con mừng vui trong Chúa khi đi lên thánh cung diệu huyền. Con mơ say về bên nhan Chúa Trời để tuổi xuân chan chứa niềm vui.</a:t>
            </a:r>
            <a:r>
              <a:rPr lang="vi-VN" sz="6000" b="1" dirty="0"/>
              <a:t/>
            </a:r>
            <a:br>
              <a:rPr lang="vi-VN" sz="6000" b="1" dirty="0"/>
            </a:br>
            <a:endParaRPr lang="vi-VN" sz="6000" b="1" dirty="0"/>
          </a:p>
        </p:txBody>
      </p:sp>
    </p:spTree>
    <p:extLst>
      <p:ext uri="{BB962C8B-B14F-4D97-AF65-F5344CB8AC3E}">
        <p14:creationId xmlns:p14="http://schemas.microsoft.com/office/powerpoint/2010/main" val="25703780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51136" y="393216"/>
            <a:ext cx="11314545" cy="6093976"/>
          </a:xfrm>
          <a:prstGeom prst="rect">
            <a:avLst/>
          </a:prstGeom>
        </p:spPr>
        <p:txBody>
          <a:bodyPr wrap="square">
            <a:spAutoFit/>
          </a:bodyPr>
          <a:lstStyle/>
          <a:p>
            <a:pPr algn="just"/>
            <a:r>
              <a:rPr lang="en-US" sz="6600" b="1" dirty="0">
                <a:solidFill>
                  <a:srgbClr val="FF0000"/>
                </a:solidFill>
                <a:latin typeface="Arial" panose="020B0604020202020204" pitchFamily="34" charset="0"/>
                <a:cs typeface="Arial" panose="020B0604020202020204" pitchFamily="34" charset="0"/>
              </a:rPr>
              <a:t>1</a:t>
            </a:r>
            <a:r>
              <a:rPr lang="vi-VN" sz="6600" b="1" dirty="0" smtClean="0">
                <a:solidFill>
                  <a:srgbClr val="FF0000"/>
                </a:solidFill>
                <a:effectLst/>
                <a:latin typeface="Arial" panose="020B0604020202020204" pitchFamily="34" charset="0"/>
                <a:cs typeface="Arial" panose="020B0604020202020204" pitchFamily="34" charset="0"/>
              </a:rPr>
              <a:t>. </a:t>
            </a:r>
            <a:r>
              <a:rPr lang="vi-VN" sz="5400" b="1" dirty="0"/>
              <a:t>Ngày đêm những ước mơ về cung thánh của Ngài, lòng con đã héo khô vì mong Chúa quá lâu. Thầm băn khoăn khi đời trống vắng, lời than van nỗi sầu chan chứa, Chúa ơi con mơ về Ngài.</a:t>
            </a:r>
            <a:endParaRPr lang="vi-VN" sz="5400" b="1" dirty="0"/>
          </a:p>
        </p:txBody>
      </p:sp>
    </p:spTree>
    <p:extLst>
      <p:ext uri="{BB962C8B-B14F-4D97-AF65-F5344CB8AC3E}">
        <p14:creationId xmlns:p14="http://schemas.microsoft.com/office/powerpoint/2010/main" val="12740494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24328"/>
            <a:ext cx="12575567" cy="7109717"/>
          </a:xfrm>
          <a:prstGeom prst="rect">
            <a:avLst/>
          </a:prstGeom>
        </p:spPr>
      </p:pic>
      <p:sp>
        <p:nvSpPr>
          <p:cNvPr id="4" name="Rectangle 3"/>
          <p:cNvSpPr/>
          <p:nvPr/>
        </p:nvSpPr>
        <p:spPr>
          <a:xfrm>
            <a:off x="341900" y="845135"/>
            <a:ext cx="11314545" cy="655564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Tâm tư con mừng vui trong Chúa khi đi lên thánh cung diệu huyền. Con mơ say về bên nhan Chúa Trời để tuổi xuân chan chứa niềm vui.</a:t>
            </a:r>
            <a:r>
              <a:rPr lang="vi-VN" sz="6000" b="1" dirty="0"/>
              <a:t/>
            </a:r>
            <a:br>
              <a:rPr lang="vi-VN" sz="6000" b="1" dirty="0"/>
            </a:br>
            <a:endParaRPr lang="vi-VN" sz="6000" b="1" dirty="0"/>
          </a:p>
        </p:txBody>
      </p:sp>
    </p:spTree>
    <p:extLst>
      <p:ext uri="{BB962C8B-B14F-4D97-AF65-F5344CB8AC3E}">
        <p14:creationId xmlns:p14="http://schemas.microsoft.com/office/powerpoint/2010/main" val="11098285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334852"/>
            <a:ext cx="11358321"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2</a:t>
            </a:r>
            <a:r>
              <a:rPr lang="vi-VN" sz="6000" b="1" dirty="0" smtClean="0">
                <a:solidFill>
                  <a:srgbClr val="FF0000"/>
                </a:solidFill>
                <a:effectLst/>
                <a:latin typeface="Arial" panose="020B0604020202020204" pitchFamily="34" charset="0"/>
                <a:cs typeface="Arial" panose="020B0604020202020204" pitchFamily="34" charset="0"/>
              </a:rPr>
              <a:t>. </a:t>
            </a:r>
            <a:r>
              <a:rPr lang="vi-VN" sz="5000" b="1" dirty="0"/>
              <a:t>Đẹp thay những tháng năm ngợi ca Chúa hết lòng, đàn ơi hãy tấu vang tình thương Chúa chí nhân. Mừng vui thay khi được dâng hiến tuổi xuân con với niềm cảm mến, Chúa ơi biết bao êm </a:t>
            </a:r>
            <a:r>
              <a:rPr lang="vi-VN" sz="5000" b="1" dirty="0" smtClean="0"/>
              <a:t>đềm</a:t>
            </a:r>
            <a:r>
              <a:rPr lang="en-US" sz="5000" b="1" dirty="0" smtClean="0"/>
              <a:t>.</a:t>
            </a:r>
            <a:endParaRPr lang="vi-VN" sz="5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48479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24328"/>
            <a:ext cx="12575567" cy="7109717"/>
          </a:xfrm>
          <a:prstGeom prst="rect">
            <a:avLst/>
          </a:prstGeom>
        </p:spPr>
      </p:pic>
      <p:sp>
        <p:nvSpPr>
          <p:cNvPr id="4" name="Rectangle 3"/>
          <p:cNvSpPr/>
          <p:nvPr/>
        </p:nvSpPr>
        <p:spPr>
          <a:xfrm>
            <a:off x="341900" y="845135"/>
            <a:ext cx="11314545" cy="655564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Tâm tư con mừng vui trong Chúa khi đi lên thánh cung diệu huyền. Con mơ say về bên nhan Chúa Trời để tuổi xuân chan chứa niềm vui.</a:t>
            </a:r>
            <a:r>
              <a:rPr lang="vi-VN" sz="6000" b="1" dirty="0"/>
              <a:t/>
            </a:r>
            <a:br>
              <a:rPr lang="vi-VN" sz="6000" b="1" dirty="0"/>
            </a:br>
            <a:endParaRPr lang="vi-VN" sz="6000" b="1" dirty="0"/>
          </a:p>
        </p:txBody>
      </p:sp>
    </p:spTree>
    <p:extLst>
      <p:ext uri="{BB962C8B-B14F-4D97-AF65-F5344CB8AC3E}">
        <p14:creationId xmlns:p14="http://schemas.microsoft.com/office/powerpoint/2010/main" val="371687314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140</TotalTime>
  <Words>196</Words>
  <Application>Microsoft Office PowerPoint</Application>
  <PresentationFormat>Widescreen</PresentationFormat>
  <Paragraphs>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Century Gothic</vt:lpstr>
      <vt:lpstr>Garamond</vt:lpstr>
      <vt:lpstr>Verdana</vt:lpstr>
      <vt:lpstr>Savon</vt:lpstr>
      <vt:lpstr>TÂM TƯ HÂN HOAN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Windows User</cp:lastModifiedBy>
  <cp:revision>21</cp:revision>
  <dcterms:created xsi:type="dcterms:W3CDTF">2024-12-09T02:06:03Z</dcterms:created>
  <dcterms:modified xsi:type="dcterms:W3CDTF">2025-08-06T11:33:54Z</dcterms:modified>
</cp:coreProperties>
</file>