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6400800" cx="1051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016">
          <p15:clr>
            <a:srgbClr val="A4A3A4"/>
          </p15:clr>
        </p15:guide>
        <p15:guide id="2" pos="3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8BF23F0-2A8C-44F7-894B-1F49FAFF22CA}">
  <a:tblStyle styleId="{A8BF23F0-2A8C-44F7-894B-1F49FAFF22C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016" orient="horz"/>
        <p:guide pos="3312"/>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8db07fa37a_0_17: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8db07fa37a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8db07fa37a_7_30: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8db07fa37a_7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8db07fa37a_5_100: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8db07fa37a_5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8db07fa37a_7_37: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8db07fa37a_7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8db07fa37a_5_104: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8db07fa37a_5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8db07fa37a_7_48: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8db07fa37a_7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8db07fa37a_5_108: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8db07fa37a_5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8db07fa37a_7_55: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8db07fa37a_7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8db07fa37a_5_112: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8db07fa37a_5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8db07fa37a_7_62: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8db07fa37a_7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g8db07fa37a_7_75: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8db07fa37a_7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8db07fa37a_5_48: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8db07fa37a_5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8db07fa37a_7_90: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8db07fa37a_7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8db07fa37a_5_75: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8db07fa37a_5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8db07fa37a_7_11: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8db07fa37a_7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8db07fa37a_5_88: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8db07fa37a_5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8db07fa37a_7_16: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8db07fa37a_7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8db07fa37a_5_92: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8db07fa37a_5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8db07fa37a_7_23: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8db07fa37a_7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8db07fa37a_5_96:notes"/>
          <p:cNvSpPr/>
          <p:nvPr>
            <p:ph idx="2" type="sldImg"/>
          </p:nvPr>
        </p:nvSpPr>
        <p:spPr>
          <a:xfrm>
            <a:off x="612550" y="685800"/>
            <a:ext cx="56337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8db07fa37a_5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2.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7.png"/><Relationship Id="rId12" Type="http://schemas.openxmlformats.org/officeDocument/2006/relationships/image" Target="../media/image8.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4.png"/><Relationship Id="rId7" Type="http://schemas.openxmlformats.org/officeDocument/2006/relationships/hyperlink" Target="https://twitter.com/SlidesManiaSM/" TargetMode="External"/><Relationship Id="rId8"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CUSTOM">
    <p:spTree>
      <p:nvGrpSpPr>
        <p:cNvPr id="27" name="Shape 27"/>
        <p:cNvGrpSpPr/>
        <p:nvPr/>
      </p:nvGrpSpPr>
      <p:grpSpPr>
        <a:xfrm>
          <a:off x="0" y="0"/>
          <a:ext cx="0" cy="0"/>
          <a:chOff x="0" y="0"/>
          <a:chExt cx="0" cy="0"/>
        </a:xfrm>
      </p:grpSpPr>
      <p:sp>
        <p:nvSpPr>
          <p:cNvPr id="28" name="Google Shape;28;p2"/>
          <p:cNvSpPr txBox="1"/>
          <p:nvPr>
            <p:ph idx="1" type="subTitle"/>
          </p:nvPr>
        </p:nvSpPr>
        <p:spPr>
          <a:xfrm>
            <a:off x="1350793" y="5200650"/>
            <a:ext cx="8164500" cy="512400"/>
          </a:xfrm>
          <a:prstGeom prst="rect">
            <a:avLst/>
          </a:prstGeom>
        </p:spPr>
        <p:txBody>
          <a:bodyPr anchorCtr="0" anchor="t" bIns="91425" lIns="91425" spcFirstLastPara="1" rIns="91425" wrap="square" tIns="91425">
            <a:noAutofit/>
          </a:bodyPr>
          <a:lstStyle>
            <a:lvl1pPr lvl="0" algn="r">
              <a:spcBef>
                <a:spcPts val="0"/>
              </a:spcBef>
              <a:spcAft>
                <a:spcPts val="0"/>
              </a:spcAft>
              <a:buClr>
                <a:srgbClr val="FFFFFF"/>
              </a:buClr>
              <a:buSzPts val="2700"/>
              <a:buFont typeface="Homemade Apple"/>
              <a:buNone/>
              <a:defRPr sz="2700">
                <a:solidFill>
                  <a:srgbClr val="FFFFFF"/>
                </a:solidFill>
                <a:latin typeface="Homemade Apple"/>
                <a:ea typeface="Homemade Apple"/>
                <a:cs typeface="Homemade Apple"/>
                <a:sym typeface="Homemade Apple"/>
              </a:defRPr>
            </a:lvl1pPr>
            <a:lvl2pPr lvl="1">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2pPr>
            <a:lvl3pPr lvl="2">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3pPr>
            <a:lvl4pPr lvl="3">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4pPr>
            <a:lvl5pPr lvl="4">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5pPr>
            <a:lvl6pPr lvl="5">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6pPr>
            <a:lvl7pPr lvl="6">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7pPr>
            <a:lvl8pPr lvl="7">
              <a:spcBef>
                <a:spcPts val="1600"/>
              </a:spcBef>
              <a:spcAft>
                <a:spcPts val="0"/>
              </a:spcAft>
              <a:buClr>
                <a:srgbClr val="FFFFFF"/>
              </a:buClr>
              <a:buSzPts val="2300"/>
              <a:buFont typeface="Homemade Apple"/>
              <a:buNone/>
              <a:defRPr sz="2300">
                <a:solidFill>
                  <a:srgbClr val="FFFFFF"/>
                </a:solidFill>
                <a:latin typeface="Homemade Apple"/>
                <a:ea typeface="Homemade Apple"/>
                <a:cs typeface="Homemade Apple"/>
                <a:sym typeface="Homemade Apple"/>
              </a:defRPr>
            </a:lvl8pPr>
            <a:lvl9pPr lvl="8">
              <a:spcBef>
                <a:spcPts val="1600"/>
              </a:spcBef>
              <a:spcAft>
                <a:spcPts val="1600"/>
              </a:spcAft>
              <a:buClr>
                <a:srgbClr val="FFFFFF"/>
              </a:buClr>
              <a:buSzPts val="2300"/>
              <a:buFont typeface="Homemade Apple"/>
              <a:buNone/>
              <a:defRPr sz="2300">
                <a:solidFill>
                  <a:srgbClr val="FFFFFF"/>
                </a:solidFill>
                <a:latin typeface="Homemade Apple"/>
                <a:ea typeface="Homemade Apple"/>
                <a:cs typeface="Homemade Apple"/>
                <a:sym typeface="Homemade Apple"/>
              </a:defRPr>
            </a:lvl9pPr>
          </a:lstStyle>
          <a:p/>
        </p:txBody>
      </p:sp>
      <p:sp>
        <p:nvSpPr>
          <p:cNvPr id="29" name="Google Shape;29;p2"/>
          <p:cNvSpPr txBox="1"/>
          <p:nvPr>
            <p:ph type="title"/>
          </p:nvPr>
        </p:nvSpPr>
        <p:spPr>
          <a:xfrm>
            <a:off x="503575" y="3559615"/>
            <a:ext cx="9011700" cy="1658700"/>
          </a:xfrm>
          <a:prstGeom prst="rect">
            <a:avLst/>
          </a:prstGeom>
        </p:spPr>
        <p:txBody>
          <a:bodyPr anchorCtr="0" anchor="b" bIns="91425" lIns="91425" spcFirstLastPara="1" rIns="91425" wrap="square" tIns="91425">
            <a:noAutofit/>
          </a:bodyPr>
          <a:lstStyle>
            <a:lvl1pPr indent="-292100" lvl="0" marL="0" marR="0" rtl="0" algn="r">
              <a:lnSpc>
                <a:spcPct val="100000"/>
              </a:lnSpc>
              <a:spcBef>
                <a:spcPts val="0"/>
              </a:spcBef>
              <a:spcAft>
                <a:spcPts val="0"/>
              </a:spcAft>
              <a:buClr>
                <a:srgbClr val="FFFFFF"/>
              </a:buClr>
              <a:buSzPts val="4600"/>
              <a:buNone/>
              <a:defRPr sz="4600">
                <a:solidFill>
                  <a:srgbClr val="FFFFFF"/>
                </a:solidFill>
              </a:defRPr>
            </a:lvl1pPr>
            <a:lvl2pPr lvl="1" rtl="0" algn="r">
              <a:spcBef>
                <a:spcPts val="0"/>
              </a:spcBef>
              <a:spcAft>
                <a:spcPts val="0"/>
              </a:spcAft>
              <a:buClr>
                <a:srgbClr val="FFFFFF"/>
              </a:buClr>
              <a:buSzPts val="2600"/>
              <a:buNone/>
              <a:defRPr sz="2600">
                <a:solidFill>
                  <a:srgbClr val="FFFFFF"/>
                </a:solidFill>
              </a:defRPr>
            </a:lvl2pPr>
            <a:lvl3pPr lvl="2" rtl="0" algn="r">
              <a:spcBef>
                <a:spcPts val="0"/>
              </a:spcBef>
              <a:spcAft>
                <a:spcPts val="0"/>
              </a:spcAft>
              <a:buClr>
                <a:srgbClr val="FFFFFF"/>
              </a:buClr>
              <a:buSzPts val="2600"/>
              <a:buNone/>
              <a:defRPr sz="2600">
                <a:solidFill>
                  <a:srgbClr val="FFFFFF"/>
                </a:solidFill>
              </a:defRPr>
            </a:lvl3pPr>
            <a:lvl4pPr lvl="3" rtl="0" algn="r">
              <a:spcBef>
                <a:spcPts val="0"/>
              </a:spcBef>
              <a:spcAft>
                <a:spcPts val="0"/>
              </a:spcAft>
              <a:buClr>
                <a:srgbClr val="FFFFFF"/>
              </a:buClr>
              <a:buSzPts val="2600"/>
              <a:buNone/>
              <a:defRPr sz="2600">
                <a:solidFill>
                  <a:srgbClr val="FFFFFF"/>
                </a:solidFill>
              </a:defRPr>
            </a:lvl4pPr>
            <a:lvl5pPr lvl="4" rtl="0" algn="r">
              <a:spcBef>
                <a:spcPts val="0"/>
              </a:spcBef>
              <a:spcAft>
                <a:spcPts val="0"/>
              </a:spcAft>
              <a:buClr>
                <a:srgbClr val="FFFFFF"/>
              </a:buClr>
              <a:buSzPts val="2600"/>
              <a:buNone/>
              <a:defRPr sz="2600">
                <a:solidFill>
                  <a:srgbClr val="FFFFFF"/>
                </a:solidFill>
              </a:defRPr>
            </a:lvl5pPr>
            <a:lvl6pPr lvl="5" rtl="0" algn="r">
              <a:spcBef>
                <a:spcPts val="0"/>
              </a:spcBef>
              <a:spcAft>
                <a:spcPts val="0"/>
              </a:spcAft>
              <a:buClr>
                <a:srgbClr val="FFFFFF"/>
              </a:buClr>
              <a:buSzPts val="2600"/>
              <a:buNone/>
              <a:defRPr sz="2600">
                <a:solidFill>
                  <a:srgbClr val="FFFFFF"/>
                </a:solidFill>
              </a:defRPr>
            </a:lvl6pPr>
            <a:lvl7pPr lvl="6" rtl="0" algn="r">
              <a:spcBef>
                <a:spcPts val="0"/>
              </a:spcBef>
              <a:spcAft>
                <a:spcPts val="0"/>
              </a:spcAft>
              <a:buClr>
                <a:srgbClr val="FFFFFF"/>
              </a:buClr>
              <a:buSzPts val="2600"/>
              <a:buNone/>
              <a:defRPr sz="2600">
                <a:solidFill>
                  <a:srgbClr val="FFFFFF"/>
                </a:solidFill>
              </a:defRPr>
            </a:lvl7pPr>
            <a:lvl8pPr lvl="7" rtl="0" algn="r">
              <a:spcBef>
                <a:spcPts val="0"/>
              </a:spcBef>
              <a:spcAft>
                <a:spcPts val="0"/>
              </a:spcAft>
              <a:buClr>
                <a:srgbClr val="FFFFFF"/>
              </a:buClr>
              <a:buSzPts val="2600"/>
              <a:buNone/>
              <a:defRPr sz="2600">
                <a:solidFill>
                  <a:srgbClr val="FFFFFF"/>
                </a:solidFill>
              </a:defRPr>
            </a:lvl8pPr>
            <a:lvl9pPr lvl="8" rtl="0" algn="r">
              <a:spcBef>
                <a:spcPts val="0"/>
              </a:spcBef>
              <a:spcAft>
                <a:spcPts val="0"/>
              </a:spcAft>
              <a:buClr>
                <a:srgbClr val="FFFFFF"/>
              </a:buClr>
              <a:buSzPts val="2600"/>
              <a:buNone/>
              <a:defRPr sz="2600">
                <a:solidFill>
                  <a:srgbClr val="FFFFFF"/>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p:cSld name="CUSTOM_2">
    <p:spTree>
      <p:nvGrpSpPr>
        <p:cNvPr id="79" name="Shape 79"/>
        <p:cNvGrpSpPr/>
        <p:nvPr/>
      </p:nvGrpSpPr>
      <p:grpSpPr>
        <a:xfrm>
          <a:off x="0" y="0"/>
          <a:ext cx="0" cy="0"/>
          <a:chOff x="0" y="0"/>
          <a:chExt cx="0" cy="0"/>
        </a:xfrm>
      </p:grpSpPr>
      <p:sp>
        <p:nvSpPr>
          <p:cNvPr id="80" name="Google Shape;80;p11"/>
          <p:cNvSpPr/>
          <p:nvPr/>
        </p:nvSpPr>
        <p:spPr>
          <a:xfrm>
            <a:off x="0" y="-24150"/>
            <a:ext cx="9949800" cy="64491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t/>
            </a:r>
            <a:endParaRPr>
              <a:solidFill>
                <a:srgbClr val="FFFFFF"/>
              </a:solidFill>
            </a:endParaRPr>
          </a:p>
        </p:txBody>
      </p:sp>
      <p:graphicFrame>
        <p:nvGraphicFramePr>
          <p:cNvPr id="81" name="Google Shape;81;p11"/>
          <p:cNvGraphicFramePr/>
          <p:nvPr/>
        </p:nvGraphicFramePr>
        <p:xfrm>
          <a:off x="0" y="728297"/>
          <a:ext cx="3000000" cy="3000000"/>
        </p:xfrm>
        <a:graphic>
          <a:graphicData uri="http://schemas.openxmlformats.org/drawingml/2006/table">
            <a:tbl>
              <a:tblPr>
                <a:noFill/>
                <a:tableStyleId>{A8BF23F0-2A8C-44F7-894B-1F49FAFF22CA}</a:tableStyleId>
              </a:tblPr>
              <a:tblGrid>
                <a:gridCol w="9949800"/>
              </a:tblGrid>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87725">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r h="347350">
                <a:tc>
                  <a:txBody>
                    <a:bodyPr/>
                    <a:lstStyle/>
                    <a:p>
                      <a:pPr indent="0" lvl="0" marL="0" rtl="0" algn="l">
                        <a:spcBef>
                          <a:spcPts val="0"/>
                        </a:spcBef>
                        <a:spcAft>
                          <a:spcPts val="0"/>
                        </a:spcAft>
                        <a:buNone/>
                      </a:pPr>
                      <a:r>
                        <a:t/>
                      </a:r>
                      <a:endParaRPr/>
                    </a:p>
                  </a:txBody>
                  <a:tcPr marT="64000" marB="64000" marR="121900" marL="121900">
                    <a:lnL cap="flat" cmpd="sng" w="9525">
                      <a:solidFill>
                        <a:srgbClr val="D9D9D9"/>
                      </a:solidFill>
                      <a:prstDash val="solid"/>
                      <a:round/>
                      <a:headEnd len="sm" w="sm" type="none"/>
                      <a:tailEnd len="sm" w="sm" type="none"/>
                    </a:lnL>
                    <a:lnR cap="flat" cmpd="sng" w="9525">
                      <a:solidFill>
                        <a:srgbClr val="D9D9D9"/>
                      </a:solidFill>
                      <a:prstDash val="solid"/>
                      <a:round/>
                      <a:headEnd len="sm" w="sm" type="none"/>
                      <a:tailEnd len="sm" w="sm" type="none"/>
                    </a:lnR>
                    <a:lnT cap="flat" cmpd="sng" w="9525">
                      <a:solidFill>
                        <a:srgbClr val="D9D9D9"/>
                      </a:solidFill>
                      <a:prstDash val="solid"/>
                      <a:round/>
                      <a:headEnd len="sm" w="sm" type="none"/>
                      <a:tailEnd len="sm" w="sm" type="none"/>
                    </a:lnT>
                    <a:lnB cap="flat" cmpd="sng" w="9525">
                      <a:solidFill>
                        <a:srgbClr val="D9D9D9"/>
                      </a:solidFill>
                      <a:prstDash val="solid"/>
                      <a:round/>
                      <a:headEnd len="sm" w="sm" type="none"/>
                      <a:tailEnd len="sm" w="sm" type="none"/>
                    </a:lnB>
                  </a:tcPr>
                </a:tc>
              </a:tr>
            </a:tbl>
          </a:graphicData>
        </a:graphic>
      </p:graphicFrame>
      <p:sp>
        <p:nvSpPr>
          <p:cNvPr id="82" name="Google Shape;82;p11"/>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83" name="Google Shape;83;p11"/>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lvl1pPr indent="-190500" lvl="0" marL="0" marR="0" rtl="0">
              <a:lnSpc>
                <a:spcPct val="100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84" name="Google Shape;84;p11"/>
          <p:cNvSpPr txBox="1"/>
          <p:nvPr/>
        </p:nvSpPr>
        <p:spPr>
          <a:xfrm rot="5400000">
            <a:off x="-361725" y="5827625"/>
            <a:ext cx="9036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latin typeface="Barlow Condensed"/>
                <a:ea typeface="Barlow Condensed"/>
                <a:cs typeface="Barlow Condensed"/>
                <a:sym typeface="Barlow Condensed"/>
              </a:rPr>
              <a:t>SLIDESMANIA.COM</a:t>
            </a:r>
            <a:endParaRPr sz="900">
              <a:latin typeface="Barlow Condensed"/>
              <a:ea typeface="Barlow Condensed"/>
              <a:cs typeface="Barlow Condensed"/>
              <a:sym typeface="Barlow Condense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p:cSld name="CUSTOM_2_2">
    <p:spTree>
      <p:nvGrpSpPr>
        <p:cNvPr id="85" name="Shape 85"/>
        <p:cNvGrpSpPr/>
        <p:nvPr/>
      </p:nvGrpSpPr>
      <p:grpSpPr>
        <a:xfrm>
          <a:off x="0" y="0"/>
          <a:ext cx="0" cy="0"/>
          <a:chOff x="0" y="0"/>
          <a:chExt cx="0" cy="0"/>
        </a:xfrm>
      </p:grpSpPr>
      <p:sp>
        <p:nvSpPr>
          <p:cNvPr id="86" name="Google Shape;86;p12"/>
          <p:cNvSpPr/>
          <p:nvPr/>
        </p:nvSpPr>
        <p:spPr>
          <a:xfrm>
            <a:off x="0" y="-24150"/>
            <a:ext cx="9949800" cy="64491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t/>
            </a:r>
            <a:endParaRPr>
              <a:solidFill>
                <a:srgbClr val="FFFFFF"/>
              </a:solidFill>
            </a:endParaRPr>
          </a:p>
        </p:txBody>
      </p:sp>
      <p:sp>
        <p:nvSpPr>
          <p:cNvPr id="87" name="Google Shape;87;p12"/>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88" name="Google Shape;88;p12"/>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lvl1pPr indent="-190500" lvl="0" marL="0" marR="0" rtl="0">
              <a:lnSpc>
                <a:spcPct val="100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89" name="Google Shape;89;p12"/>
          <p:cNvSpPr txBox="1"/>
          <p:nvPr/>
        </p:nvSpPr>
        <p:spPr>
          <a:xfrm rot="5400000">
            <a:off x="-361725" y="5827625"/>
            <a:ext cx="9036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latin typeface="Barlow Condensed"/>
                <a:ea typeface="Barlow Condensed"/>
                <a:cs typeface="Barlow Condensed"/>
                <a:sym typeface="Barlow Condensed"/>
              </a:rPr>
              <a:t>SLIDESMANIA.COM</a:t>
            </a:r>
            <a:endParaRPr sz="900">
              <a:latin typeface="Barlow Condensed"/>
              <a:ea typeface="Barlow Condensed"/>
              <a:cs typeface="Barlow Condensed"/>
              <a:sym typeface="Barlow Condense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p:cSld name="CUSTOM_2_1">
    <p:spTree>
      <p:nvGrpSpPr>
        <p:cNvPr id="90" name="Shape 90"/>
        <p:cNvGrpSpPr/>
        <p:nvPr/>
      </p:nvGrpSpPr>
      <p:grpSpPr>
        <a:xfrm>
          <a:off x="0" y="0"/>
          <a:ext cx="0" cy="0"/>
          <a:chOff x="0" y="0"/>
          <a:chExt cx="0" cy="0"/>
        </a:xfrm>
      </p:grpSpPr>
      <p:sp>
        <p:nvSpPr>
          <p:cNvPr id="91" name="Google Shape;91;p13"/>
          <p:cNvSpPr/>
          <p:nvPr/>
        </p:nvSpPr>
        <p:spPr>
          <a:xfrm>
            <a:off x="0" y="-24150"/>
            <a:ext cx="9949800" cy="64491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t/>
            </a:r>
            <a:endParaRPr>
              <a:solidFill>
                <a:srgbClr val="FFFFFF"/>
              </a:solidFill>
            </a:endParaRPr>
          </a:p>
        </p:txBody>
      </p:sp>
      <p:pic>
        <p:nvPicPr>
          <p:cNvPr id="92" name="Google Shape;92;p13"/>
          <p:cNvPicPr preferRelativeResize="0"/>
          <p:nvPr/>
        </p:nvPicPr>
        <p:blipFill rotWithShape="1">
          <a:blip r:embed="rId2">
            <a:alphaModFix/>
          </a:blip>
          <a:srcRect b="0" l="0" r="5970" t="0"/>
          <a:stretch/>
        </p:blipFill>
        <p:spPr>
          <a:xfrm rot="5400000">
            <a:off x="1766500" y="-1703625"/>
            <a:ext cx="6324601" cy="9753600"/>
          </a:xfrm>
          <a:prstGeom prst="rect">
            <a:avLst/>
          </a:prstGeom>
          <a:noFill/>
          <a:ln>
            <a:noFill/>
          </a:ln>
        </p:spPr>
      </p:pic>
      <p:sp>
        <p:nvSpPr>
          <p:cNvPr id="93" name="Google Shape;93;p13"/>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94" name="Google Shape;94;p13"/>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lvl1pPr indent="-190500" lvl="0" marL="0" marR="0" rtl="0">
              <a:lnSpc>
                <a:spcPct val="100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95" name="Google Shape;95;p13"/>
          <p:cNvSpPr txBox="1"/>
          <p:nvPr/>
        </p:nvSpPr>
        <p:spPr>
          <a:xfrm rot="5400000">
            <a:off x="-361725" y="5827625"/>
            <a:ext cx="9036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latin typeface="Barlow Condensed"/>
                <a:ea typeface="Barlow Condensed"/>
                <a:cs typeface="Barlow Condensed"/>
                <a:sym typeface="Barlow Condensed"/>
              </a:rPr>
              <a:t>SLIDESMANIA.COM</a:t>
            </a:r>
            <a:endParaRPr sz="900">
              <a:latin typeface="Barlow Condensed"/>
              <a:ea typeface="Barlow Condensed"/>
              <a:cs typeface="Barlow Condensed"/>
              <a:sym typeface="Barlow Condense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p:cSld name="CUSTOM_2_1_1">
    <p:spTree>
      <p:nvGrpSpPr>
        <p:cNvPr id="96" name="Shape 96"/>
        <p:cNvGrpSpPr/>
        <p:nvPr/>
      </p:nvGrpSpPr>
      <p:grpSpPr>
        <a:xfrm>
          <a:off x="0" y="0"/>
          <a:ext cx="0" cy="0"/>
          <a:chOff x="0" y="0"/>
          <a:chExt cx="0" cy="0"/>
        </a:xfrm>
      </p:grpSpPr>
      <p:sp>
        <p:nvSpPr>
          <p:cNvPr id="97" name="Google Shape;97;p14"/>
          <p:cNvSpPr/>
          <p:nvPr/>
        </p:nvSpPr>
        <p:spPr>
          <a:xfrm>
            <a:off x="0" y="-24150"/>
            <a:ext cx="9949800" cy="64491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t/>
            </a:r>
            <a:endParaRPr>
              <a:solidFill>
                <a:srgbClr val="FFFFFF"/>
              </a:solidFill>
            </a:endParaRPr>
          </a:p>
        </p:txBody>
      </p:sp>
      <p:pic>
        <p:nvPicPr>
          <p:cNvPr id="98" name="Google Shape;98;p14"/>
          <p:cNvPicPr preferRelativeResize="0"/>
          <p:nvPr/>
        </p:nvPicPr>
        <p:blipFill rotWithShape="1">
          <a:blip r:embed="rId2">
            <a:alphaModFix/>
          </a:blip>
          <a:srcRect b="0" l="15167" r="0" t="0"/>
          <a:stretch/>
        </p:blipFill>
        <p:spPr>
          <a:xfrm rot="5400000">
            <a:off x="1843237" y="-1664662"/>
            <a:ext cx="6222425" cy="9780350"/>
          </a:xfrm>
          <a:prstGeom prst="rect">
            <a:avLst/>
          </a:prstGeom>
          <a:noFill/>
          <a:ln>
            <a:noFill/>
          </a:ln>
        </p:spPr>
      </p:pic>
      <p:sp>
        <p:nvSpPr>
          <p:cNvPr id="99" name="Google Shape;99;p14"/>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00" name="Google Shape;100;p14"/>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lvl1pPr indent="-190500" lvl="0" marL="0" marR="0" rtl="0">
              <a:lnSpc>
                <a:spcPct val="100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101" name="Google Shape;101;p14"/>
          <p:cNvSpPr txBox="1"/>
          <p:nvPr/>
        </p:nvSpPr>
        <p:spPr>
          <a:xfrm rot="5400000">
            <a:off x="-361725" y="5827625"/>
            <a:ext cx="9036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latin typeface="Barlow Condensed"/>
                <a:ea typeface="Barlow Condensed"/>
                <a:cs typeface="Barlow Condensed"/>
                <a:sym typeface="Barlow Condensed"/>
              </a:rPr>
              <a:t>SLIDESMANIA.COM</a:t>
            </a:r>
            <a:endParaRPr sz="900">
              <a:latin typeface="Barlow Condensed"/>
              <a:ea typeface="Barlow Condensed"/>
              <a:cs typeface="Barlow Condensed"/>
              <a:sym typeface="Barlow Condense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
  <p:cSld name="CUSTOM_3">
    <p:spTree>
      <p:nvGrpSpPr>
        <p:cNvPr id="102" name="Shape 102"/>
        <p:cNvGrpSpPr/>
        <p:nvPr/>
      </p:nvGrpSpPr>
      <p:grpSpPr>
        <a:xfrm>
          <a:off x="0" y="0"/>
          <a:ext cx="0" cy="0"/>
          <a:chOff x="0" y="0"/>
          <a:chExt cx="0" cy="0"/>
        </a:xfrm>
      </p:grpSpPr>
      <p:sp>
        <p:nvSpPr>
          <p:cNvPr id="103" name="Google Shape;103;p15"/>
          <p:cNvSpPr/>
          <p:nvPr/>
        </p:nvSpPr>
        <p:spPr>
          <a:xfrm>
            <a:off x="1" y="-17"/>
            <a:ext cx="10515600" cy="64008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pic>
        <p:nvPicPr>
          <p:cNvPr id="104" name="Google Shape;104;p15"/>
          <p:cNvPicPr preferRelativeResize="0"/>
          <p:nvPr/>
        </p:nvPicPr>
        <p:blipFill rotWithShape="1">
          <a:blip r:embed="rId2">
            <a:alphaModFix/>
          </a:blip>
          <a:srcRect b="0" l="0" r="0" t="0"/>
          <a:stretch/>
        </p:blipFill>
        <p:spPr>
          <a:xfrm>
            <a:off x="140722" y="0"/>
            <a:ext cx="151323" cy="6134726"/>
          </a:xfrm>
          <a:prstGeom prst="rect">
            <a:avLst/>
          </a:prstGeom>
          <a:noFill/>
          <a:ln>
            <a:noFill/>
          </a:ln>
        </p:spPr>
      </p:pic>
      <p:sp>
        <p:nvSpPr>
          <p:cNvPr id="105" name="Google Shape;105;p15"/>
          <p:cNvSpPr txBox="1"/>
          <p:nvPr/>
        </p:nvSpPr>
        <p:spPr>
          <a:xfrm>
            <a:off x="1138960" y="5453263"/>
            <a:ext cx="9011700" cy="712500"/>
          </a:xfrm>
          <a:prstGeom prst="rect">
            <a:avLst/>
          </a:prstGeom>
          <a:noFill/>
          <a:ln>
            <a:noFill/>
          </a:ln>
        </p:spPr>
        <p:txBody>
          <a:bodyPr anchorCtr="0" anchor="b" bIns="91425" lIns="91425" spcFirstLastPara="1" rIns="91425" wrap="square" tIns="91425">
            <a:noAutofit/>
          </a:bodyPr>
          <a:lstStyle/>
          <a:p>
            <a:pPr indent="0" lvl="0" marL="0" rtl="0" algn="r">
              <a:spcBef>
                <a:spcPts val="0"/>
              </a:spcBef>
              <a:spcAft>
                <a:spcPts val="0"/>
              </a:spcAft>
              <a:buNone/>
            </a:pPr>
            <a:r>
              <a:rPr b="1" lang="en" sz="3800">
                <a:solidFill>
                  <a:srgbClr val="FFFFFF"/>
                </a:solidFill>
                <a:latin typeface="Georgia"/>
                <a:ea typeface="Georgia"/>
                <a:cs typeface="Georgia"/>
                <a:sym typeface="Georgia"/>
              </a:rPr>
              <a:t>Template Created by: SlidesMania</a:t>
            </a:r>
            <a:endParaRPr b="1" sz="3800">
              <a:solidFill>
                <a:srgbClr val="FFFFFF"/>
              </a:solidFill>
              <a:latin typeface="Georgia"/>
              <a:ea typeface="Georgia"/>
              <a:cs typeface="Georgia"/>
              <a:sym typeface="Georgi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sMania">
  <p:cSld name="CUSTOM_4">
    <p:spTree>
      <p:nvGrpSpPr>
        <p:cNvPr id="106" name="Shape 106"/>
        <p:cNvGrpSpPr/>
        <p:nvPr/>
      </p:nvGrpSpPr>
      <p:grpSpPr>
        <a:xfrm>
          <a:off x="0" y="0"/>
          <a:ext cx="0" cy="0"/>
          <a:chOff x="0" y="0"/>
          <a:chExt cx="0" cy="0"/>
        </a:xfrm>
      </p:grpSpPr>
      <p:grpSp>
        <p:nvGrpSpPr>
          <p:cNvPr id="107" name="Google Shape;107;p16"/>
          <p:cNvGrpSpPr/>
          <p:nvPr/>
        </p:nvGrpSpPr>
        <p:grpSpPr>
          <a:xfrm>
            <a:off x="0" y="0"/>
            <a:ext cx="10587533" cy="6438976"/>
            <a:chOff x="0" y="0"/>
            <a:chExt cx="12192000" cy="6858000"/>
          </a:xfrm>
        </p:grpSpPr>
        <p:sp>
          <p:nvSpPr>
            <p:cNvPr id="108" name="Google Shape;108;p16"/>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9" name="Google Shape;109;p16">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10" name="Google Shape;110;p16"/>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111" name="Google Shape;111;p16"/>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12" name="Google Shape;112;p16">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13" name="Google Shape;113;p16">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14" name="Google Shape;114;p16">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115" name="Google Shape;115;p16">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116" name="Google Shape;116;p16"/>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I">
  <p:cSld name="CUSTOM_1">
    <p:spTree>
      <p:nvGrpSpPr>
        <p:cNvPr id="30" name="Shape 30"/>
        <p:cNvGrpSpPr/>
        <p:nvPr/>
      </p:nvGrpSpPr>
      <p:grpSpPr>
        <a:xfrm>
          <a:off x="0" y="0"/>
          <a:ext cx="0" cy="0"/>
          <a:chOff x="0" y="0"/>
          <a:chExt cx="0" cy="0"/>
        </a:xfrm>
      </p:grpSpPr>
      <p:sp>
        <p:nvSpPr>
          <p:cNvPr id="31" name="Google Shape;31;p3"/>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lvl="0" algn="ctr">
              <a:spcBef>
                <a:spcPts val="0"/>
              </a:spcBef>
              <a:spcAft>
                <a:spcPts val="0"/>
              </a:spcAft>
              <a:buClr>
                <a:srgbClr val="FFFFFF"/>
              </a:buClr>
              <a:buSzPts val="4500"/>
              <a:buNone/>
              <a:defRPr sz="4500">
                <a:solidFill>
                  <a:srgbClr val="FFFFFF"/>
                </a:solidFill>
              </a:defRPr>
            </a:lvl1pPr>
            <a:lvl2pPr lvl="1">
              <a:spcBef>
                <a:spcPts val="0"/>
              </a:spcBef>
              <a:spcAft>
                <a:spcPts val="0"/>
              </a:spcAft>
              <a:buClr>
                <a:srgbClr val="FFFFFF"/>
              </a:buClr>
              <a:buSzPts val="4500"/>
              <a:buNone/>
              <a:defRPr sz="4500">
                <a:solidFill>
                  <a:srgbClr val="FFFFFF"/>
                </a:solidFill>
              </a:defRPr>
            </a:lvl2pPr>
            <a:lvl3pPr lvl="2">
              <a:spcBef>
                <a:spcPts val="0"/>
              </a:spcBef>
              <a:spcAft>
                <a:spcPts val="0"/>
              </a:spcAft>
              <a:buClr>
                <a:srgbClr val="FFFFFF"/>
              </a:buClr>
              <a:buSzPts val="4500"/>
              <a:buNone/>
              <a:defRPr sz="4500">
                <a:solidFill>
                  <a:srgbClr val="FFFFFF"/>
                </a:solidFill>
              </a:defRPr>
            </a:lvl3pPr>
            <a:lvl4pPr lvl="3">
              <a:spcBef>
                <a:spcPts val="0"/>
              </a:spcBef>
              <a:spcAft>
                <a:spcPts val="0"/>
              </a:spcAft>
              <a:buClr>
                <a:srgbClr val="FFFFFF"/>
              </a:buClr>
              <a:buSzPts val="4500"/>
              <a:buNone/>
              <a:defRPr sz="4500">
                <a:solidFill>
                  <a:srgbClr val="FFFFFF"/>
                </a:solidFill>
              </a:defRPr>
            </a:lvl4pPr>
            <a:lvl5pPr lvl="4">
              <a:spcBef>
                <a:spcPts val="0"/>
              </a:spcBef>
              <a:spcAft>
                <a:spcPts val="0"/>
              </a:spcAft>
              <a:buClr>
                <a:srgbClr val="FFFFFF"/>
              </a:buClr>
              <a:buSzPts val="4500"/>
              <a:buNone/>
              <a:defRPr sz="4500">
                <a:solidFill>
                  <a:srgbClr val="FFFFFF"/>
                </a:solidFill>
              </a:defRPr>
            </a:lvl5pPr>
            <a:lvl6pPr lvl="5">
              <a:spcBef>
                <a:spcPts val="0"/>
              </a:spcBef>
              <a:spcAft>
                <a:spcPts val="0"/>
              </a:spcAft>
              <a:buClr>
                <a:srgbClr val="FFFFFF"/>
              </a:buClr>
              <a:buSzPts val="4500"/>
              <a:buNone/>
              <a:defRPr sz="4500">
                <a:solidFill>
                  <a:srgbClr val="FFFFFF"/>
                </a:solidFill>
              </a:defRPr>
            </a:lvl6pPr>
            <a:lvl7pPr lvl="6">
              <a:spcBef>
                <a:spcPts val="0"/>
              </a:spcBef>
              <a:spcAft>
                <a:spcPts val="0"/>
              </a:spcAft>
              <a:buClr>
                <a:srgbClr val="FFFFFF"/>
              </a:buClr>
              <a:buSzPts val="4500"/>
              <a:buNone/>
              <a:defRPr sz="4500">
                <a:solidFill>
                  <a:srgbClr val="FFFFFF"/>
                </a:solidFill>
              </a:defRPr>
            </a:lvl7pPr>
            <a:lvl8pPr lvl="7">
              <a:spcBef>
                <a:spcPts val="0"/>
              </a:spcBef>
              <a:spcAft>
                <a:spcPts val="0"/>
              </a:spcAft>
              <a:buClr>
                <a:srgbClr val="FFFFFF"/>
              </a:buClr>
              <a:buSzPts val="4500"/>
              <a:buNone/>
              <a:defRPr sz="4500">
                <a:solidFill>
                  <a:srgbClr val="FFFFFF"/>
                </a:solidFill>
              </a:defRPr>
            </a:lvl8pPr>
            <a:lvl9pPr lvl="8">
              <a:spcBef>
                <a:spcPts val="0"/>
              </a:spcBef>
              <a:spcAft>
                <a:spcPts val="0"/>
              </a:spcAft>
              <a:buClr>
                <a:srgbClr val="FFFFFF"/>
              </a:buClr>
              <a:buSzPts val="4500"/>
              <a:buNone/>
              <a:defRPr sz="4500">
                <a:solidFill>
                  <a:srgbClr val="FFFFFF"/>
                </a:solidFill>
              </a:defRPr>
            </a:lvl9pPr>
          </a:lstStyle>
          <a:p/>
        </p:txBody>
      </p:sp>
      <p:sp>
        <p:nvSpPr>
          <p:cNvPr id="32" name="Google Shape;32;p3"/>
          <p:cNvSpPr txBox="1"/>
          <p:nvPr/>
        </p:nvSpPr>
        <p:spPr>
          <a:xfrm rot="5400000">
            <a:off x="9772078" y="60817"/>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A</a:t>
            </a:r>
            <a:endParaRPr sz="1200">
              <a:solidFill>
                <a:srgbClr val="FFFFFF"/>
              </a:solidFill>
              <a:latin typeface="Fira Sans Medium"/>
              <a:ea typeface="Fira Sans Medium"/>
              <a:cs typeface="Fira Sans Medium"/>
              <a:sym typeface="Fira Sans Medium"/>
            </a:endParaRPr>
          </a:p>
        </p:txBody>
      </p:sp>
      <p:grpSp>
        <p:nvGrpSpPr>
          <p:cNvPr id="33" name="Google Shape;33;p3"/>
          <p:cNvGrpSpPr/>
          <p:nvPr/>
        </p:nvGrpSpPr>
        <p:grpSpPr>
          <a:xfrm>
            <a:off x="-96675" y="-25"/>
            <a:ext cx="10565215" cy="6400825"/>
            <a:chOff x="-96675" y="-25"/>
            <a:chExt cx="10565215" cy="6400825"/>
          </a:xfrm>
        </p:grpSpPr>
        <p:sp>
          <p:nvSpPr>
            <p:cNvPr id="34" name="Google Shape;34;p3"/>
            <p:cNvSpPr/>
            <p:nvPr/>
          </p:nvSpPr>
          <p:spPr>
            <a:xfrm rot="5400000">
              <a:off x="2033864" y="-2033899"/>
              <a:ext cx="6400800" cy="10468551"/>
            </a:xfrm>
            <a:custGeom>
              <a:rect b="b" l="l" r="r" t="t"/>
              <a:pathLst>
                <a:path extrusionOk="0" h="10468551" w="6400800">
                  <a:moveTo>
                    <a:pt x="0" y="10468551"/>
                  </a:moveTo>
                  <a:lnTo>
                    <a:pt x="0" y="616551"/>
                  </a:lnTo>
                  <a:lnTo>
                    <a:pt x="1" y="616551"/>
                  </a:lnTo>
                  <a:lnTo>
                    <a:pt x="1" y="266714"/>
                  </a:lnTo>
                  <a:cubicBezTo>
                    <a:pt x="1" y="119412"/>
                    <a:pt x="119413" y="0"/>
                    <a:pt x="266715" y="0"/>
                  </a:cubicBezTo>
                  <a:lnTo>
                    <a:pt x="537287" y="0"/>
                  </a:lnTo>
                  <a:cubicBezTo>
                    <a:pt x="684589" y="0"/>
                    <a:pt x="804001" y="119412"/>
                    <a:pt x="804001" y="266714"/>
                  </a:cubicBezTo>
                  <a:lnTo>
                    <a:pt x="804001" y="616551"/>
                  </a:lnTo>
                  <a:lnTo>
                    <a:pt x="6400800" y="616551"/>
                  </a:lnTo>
                  <a:lnTo>
                    <a:pt x="6400800" y="10468551"/>
                  </a:lnTo>
                  <a:close/>
                </a:path>
              </a:pathLst>
            </a:custGeom>
            <a:solidFill>
              <a:schemeClr val="dk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pic>
          <p:nvPicPr>
            <p:cNvPr id="35" name="Google Shape;35;p3"/>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36" name="Google Shape;36;p3"/>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II">
  <p:cSld name="CUSTOM_1_1">
    <p:spTree>
      <p:nvGrpSpPr>
        <p:cNvPr id="37" name="Shape 37"/>
        <p:cNvGrpSpPr/>
        <p:nvPr/>
      </p:nvGrpSpPr>
      <p:grpSpPr>
        <a:xfrm>
          <a:off x="0" y="0"/>
          <a:ext cx="0" cy="0"/>
          <a:chOff x="0" y="0"/>
          <a:chExt cx="0" cy="0"/>
        </a:xfrm>
      </p:grpSpPr>
      <p:sp>
        <p:nvSpPr>
          <p:cNvPr id="38" name="Google Shape;38;p4"/>
          <p:cNvSpPr/>
          <p:nvPr/>
        </p:nvSpPr>
        <p:spPr>
          <a:xfrm rot="5400000">
            <a:off x="2033864" y="-2033899"/>
            <a:ext cx="6400800" cy="10468551"/>
          </a:xfrm>
          <a:custGeom>
            <a:rect b="b" l="l" r="r" t="t"/>
            <a:pathLst>
              <a:path extrusionOk="0" h="10468551" w="6400800">
                <a:moveTo>
                  <a:pt x="0" y="10468551"/>
                </a:moveTo>
                <a:lnTo>
                  <a:pt x="0" y="616551"/>
                </a:lnTo>
                <a:lnTo>
                  <a:pt x="799568" y="616551"/>
                </a:lnTo>
                <a:lnTo>
                  <a:pt x="799568" y="266714"/>
                </a:lnTo>
                <a:cubicBezTo>
                  <a:pt x="799568" y="119412"/>
                  <a:pt x="918980" y="0"/>
                  <a:pt x="1066282" y="0"/>
                </a:cubicBezTo>
                <a:lnTo>
                  <a:pt x="1336854" y="0"/>
                </a:lnTo>
                <a:cubicBezTo>
                  <a:pt x="1484156" y="0"/>
                  <a:pt x="1603568" y="119412"/>
                  <a:pt x="1603568" y="266714"/>
                </a:cubicBezTo>
                <a:lnTo>
                  <a:pt x="1603568" y="616551"/>
                </a:lnTo>
                <a:lnTo>
                  <a:pt x="6400800" y="616551"/>
                </a:lnTo>
                <a:lnTo>
                  <a:pt x="6400800" y="10468551"/>
                </a:lnTo>
                <a:close/>
              </a:path>
            </a:pathLst>
          </a:custGeom>
          <a:solidFill>
            <a:schemeClr val="l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39" name="Google Shape;39;p4"/>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40" name="Google Shape;40;p4"/>
          <p:cNvSpPr txBox="1"/>
          <p:nvPr/>
        </p:nvSpPr>
        <p:spPr>
          <a:xfrm rot="5400000">
            <a:off x="9772078" y="858974"/>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B</a:t>
            </a:r>
            <a:endParaRPr sz="1200">
              <a:solidFill>
                <a:srgbClr val="FFFFFF"/>
              </a:solidFill>
              <a:latin typeface="Fira Sans Medium"/>
              <a:ea typeface="Fira Sans Medium"/>
              <a:cs typeface="Fira Sans Medium"/>
              <a:sym typeface="Fira Sans Medium"/>
            </a:endParaRPr>
          </a:p>
        </p:txBody>
      </p:sp>
      <p:pic>
        <p:nvPicPr>
          <p:cNvPr id="41" name="Google Shape;41;p4"/>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42" name="Google Shape;42;p4"/>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III">
  <p:cSld name="CUSTOM_1_2">
    <p:spTree>
      <p:nvGrpSpPr>
        <p:cNvPr id="43" name="Shape 43"/>
        <p:cNvGrpSpPr/>
        <p:nvPr/>
      </p:nvGrpSpPr>
      <p:grpSpPr>
        <a:xfrm>
          <a:off x="0" y="0"/>
          <a:ext cx="0" cy="0"/>
          <a:chOff x="0" y="0"/>
          <a:chExt cx="0" cy="0"/>
        </a:xfrm>
      </p:grpSpPr>
      <p:sp>
        <p:nvSpPr>
          <p:cNvPr id="44" name="Google Shape;44;p5"/>
          <p:cNvSpPr/>
          <p:nvPr/>
        </p:nvSpPr>
        <p:spPr>
          <a:xfrm rot="5400000">
            <a:off x="2033864" y="-2033899"/>
            <a:ext cx="6400800" cy="10468551"/>
          </a:xfrm>
          <a:custGeom>
            <a:rect b="b" l="l" r="r" t="t"/>
            <a:pathLst>
              <a:path extrusionOk="0" h="10468551" w="6400800">
                <a:moveTo>
                  <a:pt x="0" y="10468551"/>
                </a:moveTo>
                <a:lnTo>
                  <a:pt x="0" y="616551"/>
                </a:lnTo>
                <a:lnTo>
                  <a:pt x="1599134" y="616551"/>
                </a:lnTo>
                <a:lnTo>
                  <a:pt x="1599134" y="266714"/>
                </a:lnTo>
                <a:cubicBezTo>
                  <a:pt x="1599134" y="119412"/>
                  <a:pt x="1718546" y="0"/>
                  <a:pt x="1865848" y="0"/>
                </a:cubicBezTo>
                <a:lnTo>
                  <a:pt x="2136420" y="0"/>
                </a:lnTo>
                <a:cubicBezTo>
                  <a:pt x="2283722" y="0"/>
                  <a:pt x="2403134" y="119412"/>
                  <a:pt x="2403134" y="266714"/>
                </a:cubicBezTo>
                <a:lnTo>
                  <a:pt x="2403134" y="616551"/>
                </a:lnTo>
                <a:lnTo>
                  <a:pt x="6400800" y="616551"/>
                </a:lnTo>
                <a:lnTo>
                  <a:pt x="6400800" y="10468551"/>
                </a:lnTo>
                <a:close/>
              </a:path>
            </a:pathLst>
          </a:custGeom>
          <a:solidFill>
            <a:schemeClr val="accen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45" name="Google Shape;45;p5"/>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46" name="Google Shape;46;p5"/>
          <p:cNvSpPr txBox="1"/>
          <p:nvPr/>
        </p:nvSpPr>
        <p:spPr>
          <a:xfrm rot="5400000">
            <a:off x="9772078" y="1657130"/>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C</a:t>
            </a:r>
            <a:endParaRPr sz="1200">
              <a:solidFill>
                <a:srgbClr val="FFFFFF"/>
              </a:solidFill>
              <a:latin typeface="Fira Sans Medium"/>
              <a:ea typeface="Fira Sans Medium"/>
              <a:cs typeface="Fira Sans Medium"/>
              <a:sym typeface="Fira Sans Medium"/>
            </a:endParaRPr>
          </a:p>
        </p:txBody>
      </p:sp>
      <p:pic>
        <p:nvPicPr>
          <p:cNvPr id="47" name="Google Shape;47;p5"/>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48" name="Google Shape;48;p5"/>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IV">
  <p:cSld name="CUSTOM_1_1_1">
    <p:spTree>
      <p:nvGrpSpPr>
        <p:cNvPr id="49" name="Shape 49"/>
        <p:cNvGrpSpPr/>
        <p:nvPr/>
      </p:nvGrpSpPr>
      <p:grpSpPr>
        <a:xfrm>
          <a:off x="0" y="0"/>
          <a:ext cx="0" cy="0"/>
          <a:chOff x="0" y="0"/>
          <a:chExt cx="0" cy="0"/>
        </a:xfrm>
      </p:grpSpPr>
      <p:sp>
        <p:nvSpPr>
          <p:cNvPr id="50" name="Google Shape;50;p6"/>
          <p:cNvSpPr/>
          <p:nvPr/>
        </p:nvSpPr>
        <p:spPr>
          <a:xfrm rot="5400000">
            <a:off x="2033864" y="-2033899"/>
            <a:ext cx="6400800" cy="10468551"/>
          </a:xfrm>
          <a:custGeom>
            <a:rect b="b" l="l" r="r" t="t"/>
            <a:pathLst>
              <a:path extrusionOk="0" h="10468551" w="6400800">
                <a:moveTo>
                  <a:pt x="0" y="10468551"/>
                </a:moveTo>
                <a:lnTo>
                  <a:pt x="0" y="616551"/>
                </a:lnTo>
                <a:lnTo>
                  <a:pt x="2398701" y="616551"/>
                </a:lnTo>
                <a:lnTo>
                  <a:pt x="2398701" y="266714"/>
                </a:lnTo>
                <a:cubicBezTo>
                  <a:pt x="2398701" y="119412"/>
                  <a:pt x="2518113" y="0"/>
                  <a:pt x="2665415" y="0"/>
                </a:cubicBezTo>
                <a:lnTo>
                  <a:pt x="2935987" y="0"/>
                </a:lnTo>
                <a:cubicBezTo>
                  <a:pt x="3083289" y="0"/>
                  <a:pt x="3202701" y="119412"/>
                  <a:pt x="3202701" y="266714"/>
                </a:cubicBezTo>
                <a:lnTo>
                  <a:pt x="3202701" y="616551"/>
                </a:lnTo>
                <a:lnTo>
                  <a:pt x="6400800" y="616551"/>
                </a:lnTo>
                <a:lnTo>
                  <a:pt x="6400800" y="10468551"/>
                </a:lnTo>
                <a:close/>
              </a:path>
            </a:pathLst>
          </a:cu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51" name="Google Shape;51;p6"/>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52" name="Google Shape;52;p6"/>
          <p:cNvSpPr txBox="1"/>
          <p:nvPr/>
        </p:nvSpPr>
        <p:spPr>
          <a:xfrm rot="5400000">
            <a:off x="9772078" y="2455286"/>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D</a:t>
            </a:r>
            <a:endParaRPr sz="1200">
              <a:solidFill>
                <a:srgbClr val="FFFFFF"/>
              </a:solidFill>
              <a:latin typeface="Fira Sans Medium"/>
              <a:ea typeface="Fira Sans Medium"/>
              <a:cs typeface="Fira Sans Medium"/>
              <a:sym typeface="Fira Sans Medium"/>
            </a:endParaRPr>
          </a:p>
        </p:txBody>
      </p:sp>
      <p:pic>
        <p:nvPicPr>
          <p:cNvPr id="53" name="Google Shape;53;p6"/>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54" name="Google Shape;54;p6"/>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V">
  <p:cSld name="CUSTOM_1_3">
    <p:spTree>
      <p:nvGrpSpPr>
        <p:cNvPr id="55" name="Shape 55"/>
        <p:cNvGrpSpPr/>
        <p:nvPr/>
      </p:nvGrpSpPr>
      <p:grpSpPr>
        <a:xfrm>
          <a:off x="0" y="0"/>
          <a:ext cx="0" cy="0"/>
          <a:chOff x="0" y="0"/>
          <a:chExt cx="0" cy="0"/>
        </a:xfrm>
      </p:grpSpPr>
      <p:sp>
        <p:nvSpPr>
          <p:cNvPr id="56" name="Google Shape;56;p7"/>
          <p:cNvSpPr/>
          <p:nvPr/>
        </p:nvSpPr>
        <p:spPr>
          <a:xfrm rot="5400000">
            <a:off x="2033864" y="-2033899"/>
            <a:ext cx="6400800" cy="10468551"/>
          </a:xfrm>
          <a:custGeom>
            <a:rect b="b" l="l" r="r" t="t"/>
            <a:pathLst>
              <a:path extrusionOk="0" h="10468551" w="6400800">
                <a:moveTo>
                  <a:pt x="0" y="10468551"/>
                </a:moveTo>
                <a:lnTo>
                  <a:pt x="0" y="616551"/>
                </a:lnTo>
                <a:lnTo>
                  <a:pt x="3198267" y="616551"/>
                </a:lnTo>
                <a:lnTo>
                  <a:pt x="3198267" y="266714"/>
                </a:lnTo>
                <a:cubicBezTo>
                  <a:pt x="3198267" y="119412"/>
                  <a:pt x="3317679" y="0"/>
                  <a:pt x="3464981" y="0"/>
                </a:cubicBezTo>
                <a:lnTo>
                  <a:pt x="3735553" y="0"/>
                </a:lnTo>
                <a:cubicBezTo>
                  <a:pt x="3882855" y="0"/>
                  <a:pt x="4002267" y="119412"/>
                  <a:pt x="4002267" y="266714"/>
                </a:cubicBezTo>
                <a:lnTo>
                  <a:pt x="4002267" y="616551"/>
                </a:lnTo>
                <a:lnTo>
                  <a:pt x="6400800" y="616551"/>
                </a:lnTo>
                <a:lnTo>
                  <a:pt x="6400800" y="10468551"/>
                </a:lnTo>
                <a:close/>
              </a:path>
            </a:pathLst>
          </a:custGeom>
          <a:solidFill>
            <a:schemeClr val="accent3"/>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57" name="Google Shape;57;p7"/>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58" name="Google Shape;58;p7"/>
          <p:cNvSpPr txBox="1"/>
          <p:nvPr/>
        </p:nvSpPr>
        <p:spPr>
          <a:xfrm rot="5400000">
            <a:off x="9772078" y="3253442"/>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E</a:t>
            </a:r>
            <a:endParaRPr sz="1200">
              <a:solidFill>
                <a:srgbClr val="FFFFFF"/>
              </a:solidFill>
              <a:latin typeface="Fira Sans Medium"/>
              <a:ea typeface="Fira Sans Medium"/>
              <a:cs typeface="Fira Sans Medium"/>
              <a:sym typeface="Fira Sans Medium"/>
            </a:endParaRPr>
          </a:p>
        </p:txBody>
      </p:sp>
      <p:pic>
        <p:nvPicPr>
          <p:cNvPr id="59" name="Google Shape;59;p7"/>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60" name="Google Shape;60;p7"/>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VI">
  <p:cSld name="CUSTOM_1_1_2">
    <p:spTree>
      <p:nvGrpSpPr>
        <p:cNvPr id="61" name="Shape 61"/>
        <p:cNvGrpSpPr/>
        <p:nvPr/>
      </p:nvGrpSpPr>
      <p:grpSpPr>
        <a:xfrm>
          <a:off x="0" y="0"/>
          <a:ext cx="0" cy="0"/>
          <a:chOff x="0" y="0"/>
          <a:chExt cx="0" cy="0"/>
        </a:xfrm>
      </p:grpSpPr>
      <p:sp>
        <p:nvSpPr>
          <p:cNvPr id="62" name="Google Shape;62;p8"/>
          <p:cNvSpPr/>
          <p:nvPr/>
        </p:nvSpPr>
        <p:spPr>
          <a:xfrm rot="5400000">
            <a:off x="2033864" y="-2033899"/>
            <a:ext cx="6400800" cy="10468551"/>
          </a:xfrm>
          <a:custGeom>
            <a:rect b="b" l="l" r="r" t="t"/>
            <a:pathLst>
              <a:path extrusionOk="0" h="10468551" w="6400800">
                <a:moveTo>
                  <a:pt x="0" y="10468551"/>
                </a:moveTo>
                <a:lnTo>
                  <a:pt x="0" y="616551"/>
                </a:lnTo>
                <a:lnTo>
                  <a:pt x="3997834" y="616551"/>
                </a:lnTo>
                <a:lnTo>
                  <a:pt x="3997834" y="266714"/>
                </a:lnTo>
                <a:cubicBezTo>
                  <a:pt x="3997834" y="119412"/>
                  <a:pt x="4117246" y="0"/>
                  <a:pt x="4264548" y="0"/>
                </a:cubicBezTo>
                <a:lnTo>
                  <a:pt x="4535120" y="0"/>
                </a:lnTo>
                <a:cubicBezTo>
                  <a:pt x="4682422" y="0"/>
                  <a:pt x="4801834" y="119412"/>
                  <a:pt x="4801834" y="266714"/>
                </a:cubicBezTo>
                <a:lnTo>
                  <a:pt x="4801834" y="616551"/>
                </a:lnTo>
                <a:lnTo>
                  <a:pt x="6400800" y="616551"/>
                </a:lnTo>
                <a:lnTo>
                  <a:pt x="6400800" y="10468551"/>
                </a:lnTo>
                <a:close/>
              </a:path>
            </a:pathLst>
          </a:custGeom>
          <a:solidFill>
            <a:schemeClr val="accent4"/>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63" name="Google Shape;63;p8"/>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64" name="Google Shape;64;p8"/>
          <p:cNvSpPr txBox="1"/>
          <p:nvPr/>
        </p:nvSpPr>
        <p:spPr>
          <a:xfrm rot="5400000">
            <a:off x="9772078" y="4051599"/>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F</a:t>
            </a:r>
            <a:endParaRPr sz="1200">
              <a:solidFill>
                <a:srgbClr val="FFFFFF"/>
              </a:solidFill>
              <a:latin typeface="Fira Sans Medium"/>
              <a:ea typeface="Fira Sans Medium"/>
              <a:cs typeface="Fira Sans Medium"/>
              <a:sym typeface="Fira Sans Medium"/>
            </a:endParaRPr>
          </a:p>
        </p:txBody>
      </p:sp>
      <p:pic>
        <p:nvPicPr>
          <p:cNvPr id="65" name="Google Shape;65;p8"/>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66" name="Google Shape;66;p8"/>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VII">
  <p:cSld name="CUSTOM_1_2_1">
    <p:spTree>
      <p:nvGrpSpPr>
        <p:cNvPr id="67" name="Shape 67"/>
        <p:cNvGrpSpPr/>
        <p:nvPr/>
      </p:nvGrpSpPr>
      <p:grpSpPr>
        <a:xfrm>
          <a:off x="0" y="0"/>
          <a:ext cx="0" cy="0"/>
          <a:chOff x="0" y="0"/>
          <a:chExt cx="0" cy="0"/>
        </a:xfrm>
      </p:grpSpPr>
      <p:sp>
        <p:nvSpPr>
          <p:cNvPr id="68" name="Google Shape;68;p9"/>
          <p:cNvSpPr/>
          <p:nvPr/>
        </p:nvSpPr>
        <p:spPr>
          <a:xfrm rot="5400000">
            <a:off x="2033864" y="-2033899"/>
            <a:ext cx="6400800" cy="10468551"/>
          </a:xfrm>
          <a:custGeom>
            <a:rect b="b" l="l" r="r" t="t"/>
            <a:pathLst>
              <a:path extrusionOk="0" h="10468551" w="6400800">
                <a:moveTo>
                  <a:pt x="0" y="10468551"/>
                </a:moveTo>
                <a:lnTo>
                  <a:pt x="0" y="616551"/>
                </a:lnTo>
                <a:lnTo>
                  <a:pt x="4797401" y="616551"/>
                </a:lnTo>
                <a:lnTo>
                  <a:pt x="4797401" y="266714"/>
                </a:lnTo>
                <a:cubicBezTo>
                  <a:pt x="4797401" y="119412"/>
                  <a:pt x="4916813" y="0"/>
                  <a:pt x="5064115" y="0"/>
                </a:cubicBezTo>
                <a:lnTo>
                  <a:pt x="5334687" y="0"/>
                </a:lnTo>
                <a:cubicBezTo>
                  <a:pt x="5481989" y="0"/>
                  <a:pt x="5601401" y="119412"/>
                  <a:pt x="5601401" y="266714"/>
                </a:cubicBezTo>
                <a:lnTo>
                  <a:pt x="5601401" y="616551"/>
                </a:lnTo>
                <a:lnTo>
                  <a:pt x="6400800" y="616551"/>
                </a:lnTo>
                <a:lnTo>
                  <a:pt x="6400800" y="10468551"/>
                </a:lnTo>
                <a:close/>
              </a:path>
            </a:pathLst>
          </a:custGeom>
          <a:solidFill>
            <a:schemeClr val="accent5"/>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69" name="Google Shape;69;p9"/>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70" name="Google Shape;70;p9"/>
          <p:cNvSpPr txBox="1"/>
          <p:nvPr/>
        </p:nvSpPr>
        <p:spPr>
          <a:xfrm rot="5400000">
            <a:off x="9772078" y="4849755"/>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G</a:t>
            </a:r>
            <a:endParaRPr sz="1200">
              <a:solidFill>
                <a:srgbClr val="FFFFFF"/>
              </a:solidFill>
              <a:latin typeface="Fira Sans Medium"/>
              <a:ea typeface="Fira Sans Medium"/>
              <a:cs typeface="Fira Sans Medium"/>
              <a:sym typeface="Fira Sans Medium"/>
            </a:endParaRPr>
          </a:p>
        </p:txBody>
      </p:sp>
      <p:pic>
        <p:nvPicPr>
          <p:cNvPr id="71" name="Google Shape;71;p9"/>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72" name="Google Shape;72;p9"/>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VIII">
  <p:cSld name="CUSTOM_1_1_1_1">
    <p:spTree>
      <p:nvGrpSpPr>
        <p:cNvPr id="73" name="Shape 73"/>
        <p:cNvGrpSpPr/>
        <p:nvPr/>
      </p:nvGrpSpPr>
      <p:grpSpPr>
        <a:xfrm>
          <a:off x="0" y="0"/>
          <a:ext cx="0" cy="0"/>
          <a:chOff x="0" y="0"/>
          <a:chExt cx="0" cy="0"/>
        </a:xfrm>
      </p:grpSpPr>
      <p:sp>
        <p:nvSpPr>
          <p:cNvPr id="74" name="Google Shape;74;p10"/>
          <p:cNvSpPr/>
          <p:nvPr/>
        </p:nvSpPr>
        <p:spPr>
          <a:xfrm rot="5400000">
            <a:off x="2033780" y="-2033815"/>
            <a:ext cx="6400968" cy="10468551"/>
          </a:xfrm>
          <a:custGeom>
            <a:rect b="b" l="l" r="r" t="t"/>
            <a:pathLst>
              <a:path extrusionOk="0" h="10468551" w="6400968">
                <a:moveTo>
                  <a:pt x="0" y="10468551"/>
                </a:moveTo>
                <a:lnTo>
                  <a:pt x="0" y="616551"/>
                </a:lnTo>
                <a:lnTo>
                  <a:pt x="5596968" y="616551"/>
                </a:lnTo>
                <a:lnTo>
                  <a:pt x="5596968" y="266714"/>
                </a:lnTo>
                <a:cubicBezTo>
                  <a:pt x="5596968" y="119412"/>
                  <a:pt x="5716380" y="0"/>
                  <a:pt x="5863682" y="0"/>
                </a:cubicBezTo>
                <a:lnTo>
                  <a:pt x="6134254" y="0"/>
                </a:lnTo>
                <a:cubicBezTo>
                  <a:pt x="6281556" y="0"/>
                  <a:pt x="6400968" y="119412"/>
                  <a:pt x="6400968" y="266714"/>
                </a:cubicBezTo>
                <a:lnTo>
                  <a:pt x="6400968" y="696600"/>
                </a:lnTo>
                <a:lnTo>
                  <a:pt x="6400800" y="696600"/>
                </a:lnTo>
                <a:lnTo>
                  <a:pt x="6400800" y="10468551"/>
                </a:lnTo>
                <a:close/>
              </a:path>
            </a:pathLst>
          </a:custGeom>
          <a:solidFill>
            <a:schemeClr val="accent6"/>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Arial"/>
              <a:ea typeface="Arial"/>
              <a:cs typeface="Arial"/>
              <a:sym typeface="Arial"/>
            </a:endParaRPr>
          </a:p>
        </p:txBody>
      </p:sp>
      <p:sp>
        <p:nvSpPr>
          <p:cNvPr id="75" name="Google Shape;75;p10"/>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lvl1pPr indent="-285750" lvl="0" marL="0" marR="0" rtl="0" algn="ctr">
              <a:lnSpc>
                <a:spcPct val="100000"/>
              </a:lnSpc>
              <a:spcBef>
                <a:spcPts val="0"/>
              </a:spcBef>
              <a:spcAft>
                <a:spcPts val="0"/>
              </a:spcAft>
              <a:buClr>
                <a:srgbClr val="FFFFFF"/>
              </a:buClr>
              <a:buSzPts val="4500"/>
              <a:buNone/>
              <a:defRPr sz="4500">
                <a:solidFill>
                  <a:srgbClr val="FFFFFF"/>
                </a:solidFill>
              </a:defRPr>
            </a:lvl1pPr>
            <a:lvl2pPr lvl="1" rtl="0">
              <a:spcBef>
                <a:spcPts val="0"/>
              </a:spcBef>
              <a:spcAft>
                <a:spcPts val="0"/>
              </a:spcAft>
              <a:buClr>
                <a:srgbClr val="FFFFFF"/>
              </a:buClr>
              <a:buSzPts val="2900"/>
              <a:buNone/>
              <a:defRPr>
                <a:solidFill>
                  <a:srgbClr val="FFFFFF"/>
                </a:solidFill>
              </a:defRPr>
            </a:lvl2pPr>
            <a:lvl3pPr lvl="2" rtl="0">
              <a:spcBef>
                <a:spcPts val="0"/>
              </a:spcBef>
              <a:spcAft>
                <a:spcPts val="0"/>
              </a:spcAft>
              <a:buClr>
                <a:srgbClr val="FFFFFF"/>
              </a:buClr>
              <a:buSzPts val="2900"/>
              <a:buNone/>
              <a:defRPr>
                <a:solidFill>
                  <a:srgbClr val="FFFFFF"/>
                </a:solidFill>
              </a:defRPr>
            </a:lvl3pPr>
            <a:lvl4pPr lvl="3" rtl="0">
              <a:spcBef>
                <a:spcPts val="0"/>
              </a:spcBef>
              <a:spcAft>
                <a:spcPts val="0"/>
              </a:spcAft>
              <a:buClr>
                <a:srgbClr val="FFFFFF"/>
              </a:buClr>
              <a:buSzPts val="2900"/>
              <a:buNone/>
              <a:defRPr>
                <a:solidFill>
                  <a:srgbClr val="FFFFFF"/>
                </a:solidFill>
              </a:defRPr>
            </a:lvl4pPr>
            <a:lvl5pPr lvl="4" rtl="0">
              <a:spcBef>
                <a:spcPts val="0"/>
              </a:spcBef>
              <a:spcAft>
                <a:spcPts val="0"/>
              </a:spcAft>
              <a:buClr>
                <a:srgbClr val="FFFFFF"/>
              </a:buClr>
              <a:buSzPts val="2900"/>
              <a:buNone/>
              <a:defRPr>
                <a:solidFill>
                  <a:srgbClr val="FFFFFF"/>
                </a:solidFill>
              </a:defRPr>
            </a:lvl5pPr>
            <a:lvl6pPr lvl="5" rtl="0">
              <a:spcBef>
                <a:spcPts val="0"/>
              </a:spcBef>
              <a:spcAft>
                <a:spcPts val="0"/>
              </a:spcAft>
              <a:buClr>
                <a:srgbClr val="FFFFFF"/>
              </a:buClr>
              <a:buSzPts val="2900"/>
              <a:buNone/>
              <a:defRPr>
                <a:solidFill>
                  <a:srgbClr val="FFFFFF"/>
                </a:solidFill>
              </a:defRPr>
            </a:lvl6pPr>
            <a:lvl7pPr lvl="6" rtl="0">
              <a:spcBef>
                <a:spcPts val="0"/>
              </a:spcBef>
              <a:spcAft>
                <a:spcPts val="0"/>
              </a:spcAft>
              <a:buClr>
                <a:srgbClr val="FFFFFF"/>
              </a:buClr>
              <a:buSzPts val="2900"/>
              <a:buNone/>
              <a:defRPr>
                <a:solidFill>
                  <a:srgbClr val="FFFFFF"/>
                </a:solidFill>
              </a:defRPr>
            </a:lvl7pPr>
            <a:lvl8pPr lvl="7" rtl="0">
              <a:spcBef>
                <a:spcPts val="0"/>
              </a:spcBef>
              <a:spcAft>
                <a:spcPts val="0"/>
              </a:spcAft>
              <a:buClr>
                <a:srgbClr val="FFFFFF"/>
              </a:buClr>
              <a:buSzPts val="2900"/>
              <a:buNone/>
              <a:defRPr>
                <a:solidFill>
                  <a:srgbClr val="FFFFFF"/>
                </a:solidFill>
              </a:defRPr>
            </a:lvl8pPr>
            <a:lvl9pPr lvl="8" rtl="0">
              <a:spcBef>
                <a:spcPts val="0"/>
              </a:spcBef>
              <a:spcAft>
                <a:spcPts val="0"/>
              </a:spcAft>
              <a:buClr>
                <a:srgbClr val="FFFFFF"/>
              </a:buClr>
              <a:buSzPts val="2900"/>
              <a:buNone/>
              <a:defRPr>
                <a:solidFill>
                  <a:srgbClr val="FFFFFF"/>
                </a:solidFill>
              </a:defRPr>
            </a:lvl9pPr>
          </a:lstStyle>
          <a:p/>
        </p:txBody>
      </p:sp>
      <p:sp>
        <p:nvSpPr>
          <p:cNvPr id="76" name="Google Shape;76;p10"/>
          <p:cNvSpPr txBox="1"/>
          <p:nvPr/>
        </p:nvSpPr>
        <p:spPr>
          <a:xfrm rot="5400000">
            <a:off x="9772078" y="5647911"/>
            <a:ext cx="767100" cy="677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rgbClr val="FFFFFF"/>
                </a:solidFill>
                <a:latin typeface="Fira Sans Medium"/>
                <a:ea typeface="Fira Sans Medium"/>
                <a:cs typeface="Fira Sans Medium"/>
                <a:sym typeface="Fira Sans Medium"/>
              </a:rPr>
              <a:t>TOPIC H</a:t>
            </a:r>
            <a:endParaRPr sz="1200">
              <a:solidFill>
                <a:srgbClr val="FFFFFF"/>
              </a:solidFill>
              <a:latin typeface="Fira Sans Medium"/>
              <a:ea typeface="Fira Sans Medium"/>
              <a:cs typeface="Fira Sans Medium"/>
              <a:sym typeface="Fira Sans Medium"/>
            </a:endParaRPr>
          </a:p>
        </p:txBody>
      </p:sp>
      <p:pic>
        <p:nvPicPr>
          <p:cNvPr id="77" name="Google Shape;77;p10"/>
          <p:cNvPicPr preferRelativeResize="0"/>
          <p:nvPr/>
        </p:nvPicPr>
        <p:blipFill rotWithShape="1">
          <a:blip r:embed="rId2">
            <a:alphaModFix/>
          </a:blip>
          <a:srcRect b="0" l="0" r="0" t="0"/>
          <a:stretch/>
        </p:blipFill>
        <p:spPr>
          <a:xfrm>
            <a:off x="64525" y="0"/>
            <a:ext cx="157886" cy="6400800"/>
          </a:xfrm>
          <a:prstGeom prst="rect">
            <a:avLst/>
          </a:prstGeom>
          <a:noFill/>
          <a:ln>
            <a:noFill/>
          </a:ln>
        </p:spPr>
      </p:pic>
      <p:sp>
        <p:nvSpPr>
          <p:cNvPr id="78" name="Google Shape;78;p10"/>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1.xml"/><Relationship Id="rId22" Type="http://schemas.openxmlformats.org/officeDocument/2006/relationships/slideLayout" Target="../slideLayouts/slideLayout13.xml"/><Relationship Id="rId21" Type="http://schemas.openxmlformats.org/officeDocument/2006/relationships/slideLayout" Target="../slideLayouts/slideLayout12.xml"/><Relationship Id="rId24" Type="http://schemas.openxmlformats.org/officeDocument/2006/relationships/slideLayout" Target="../slideLayouts/slideLayout15.xml"/><Relationship Id="rId23" Type="http://schemas.openxmlformats.org/officeDocument/2006/relationships/slideLayout" Target="../slideLayouts/slideLayout14.xml"/><Relationship Id="rId1" Type="http://schemas.openxmlformats.org/officeDocument/2006/relationships/image" Target="../media/image1.png"/><Relationship Id="rId2" Type="http://schemas.openxmlformats.org/officeDocument/2006/relationships/slide" Target="/ppt/slides/slide3.xml"/><Relationship Id="rId3" Type="http://schemas.openxmlformats.org/officeDocument/2006/relationships/slide" Target="/ppt/slides/slide5.xml"/><Relationship Id="rId4" Type="http://schemas.openxmlformats.org/officeDocument/2006/relationships/slide" Target="/ppt/slides/slide7.xml"/><Relationship Id="rId9" Type="http://schemas.openxmlformats.org/officeDocument/2006/relationships/slide" Target="/ppt/slides/slide17.xml"/><Relationship Id="rId25" Type="http://schemas.openxmlformats.org/officeDocument/2006/relationships/theme" Target="../theme/theme1.xml"/><Relationship Id="rId5" Type="http://schemas.openxmlformats.org/officeDocument/2006/relationships/slide" Target="/ppt/slides/slide9.xml"/><Relationship Id="rId6" Type="http://schemas.openxmlformats.org/officeDocument/2006/relationships/slide" Target="/ppt/slides/slide11.xml"/><Relationship Id="rId7" Type="http://schemas.openxmlformats.org/officeDocument/2006/relationships/slide" Target="/ppt/slides/slide13.xml"/><Relationship Id="rId8" Type="http://schemas.openxmlformats.org/officeDocument/2006/relationships/slide" Target="/ppt/slides/slide15.xml"/><Relationship Id="rId11" Type="http://schemas.openxmlformats.org/officeDocument/2006/relationships/slideLayout" Target="../slideLayouts/slideLayout2.xml"/><Relationship Id="rId10" Type="http://schemas.openxmlformats.org/officeDocument/2006/relationships/slideLayout" Target="../slideLayouts/slideLayout1.xml"/><Relationship Id="rId13" Type="http://schemas.openxmlformats.org/officeDocument/2006/relationships/slideLayout" Target="../slideLayouts/slideLayout4.xml"/><Relationship Id="rId12" Type="http://schemas.openxmlformats.org/officeDocument/2006/relationships/slideLayout" Target="../slideLayouts/slideLayout3.xml"/><Relationship Id="rId15" Type="http://schemas.openxmlformats.org/officeDocument/2006/relationships/slideLayout" Target="../slideLayouts/slideLayout6.xml"/><Relationship Id="rId14" Type="http://schemas.openxmlformats.org/officeDocument/2006/relationships/slideLayout" Target="../slideLayouts/slideLayout5.xml"/><Relationship Id="rId17" Type="http://schemas.openxmlformats.org/officeDocument/2006/relationships/slideLayout" Target="../slideLayouts/slideLayout8.xml"/><Relationship Id="rId16" Type="http://schemas.openxmlformats.org/officeDocument/2006/relationships/slideLayout" Target="../slideLayouts/slideLayout7.xml"/><Relationship Id="rId19" Type="http://schemas.openxmlformats.org/officeDocument/2006/relationships/slideLayout" Target="../slideLayouts/slideLayout10.xml"/><Relationship Id="rId1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noFill/>
      </p:bgPr>
    </p:bg>
    <p:spTree>
      <p:nvGrpSpPr>
        <p:cNvPr id="5" name="Shape 5"/>
        <p:cNvGrpSpPr/>
        <p:nvPr/>
      </p:nvGrpSpPr>
      <p:grpSpPr>
        <a:xfrm>
          <a:off x="0" y="0"/>
          <a:ext cx="0" cy="0"/>
          <a:chOff x="0" y="0"/>
          <a:chExt cx="0" cy="0"/>
        </a:xfrm>
      </p:grpSpPr>
      <p:sp>
        <p:nvSpPr>
          <p:cNvPr id="6" name="Google Shape;6;p1"/>
          <p:cNvSpPr/>
          <p:nvPr/>
        </p:nvSpPr>
        <p:spPr>
          <a:xfrm rot="5400000">
            <a:off x="9718239" y="5650644"/>
            <a:ext cx="804000" cy="696600"/>
          </a:xfrm>
          <a:prstGeom prst="round2SameRect">
            <a:avLst>
              <a:gd fmla="val 38288" name="adj1"/>
              <a:gd fmla="val 0" name="adj2"/>
            </a:avLst>
          </a:prstGeom>
          <a:solidFill>
            <a:schemeClr val="accent6"/>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7" name="Google Shape;7;p1"/>
          <p:cNvSpPr/>
          <p:nvPr/>
        </p:nvSpPr>
        <p:spPr>
          <a:xfrm rot="5400000">
            <a:off x="9718239" y="4851077"/>
            <a:ext cx="804000" cy="696600"/>
          </a:xfrm>
          <a:prstGeom prst="round2SameRect">
            <a:avLst>
              <a:gd fmla="val 38288" name="adj1"/>
              <a:gd fmla="val 0" name="adj2"/>
            </a:avLst>
          </a:prstGeom>
          <a:solidFill>
            <a:schemeClr val="accent5"/>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8" name="Google Shape;8;p1"/>
          <p:cNvSpPr/>
          <p:nvPr/>
        </p:nvSpPr>
        <p:spPr>
          <a:xfrm rot="5400000">
            <a:off x="9718239" y="4051510"/>
            <a:ext cx="804000" cy="696600"/>
          </a:xfrm>
          <a:prstGeom prst="round2SameRect">
            <a:avLst>
              <a:gd fmla="val 38288" name="adj1"/>
              <a:gd fmla="val 0" name="adj2"/>
            </a:avLst>
          </a:prstGeom>
          <a:solidFill>
            <a:schemeClr val="accent4"/>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9" name="Google Shape;9;p1"/>
          <p:cNvSpPr/>
          <p:nvPr/>
        </p:nvSpPr>
        <p:spPr>
          <a:xfrm rot="5400000">
            <a:off x="9718239" y="3251943"/>
            <a:ext cx="804000" cy="696600"/>
          </a:xfrm>
          <a:prstGeom prst="round2SameRect">
            <a:avLst>
              <a:gd fmla="val 38288" name="adj1"/>
              <a:gd fmla="val 0" name="adj2"/>
            </a:avLst>
          </a:prstGeom>
          <a:solidFill>
            <a:schemeClr val="accent3"/>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10" name="Google Shape;10;p1"/>
          <p:cNvSpPr/>
          <p:nvPr/>
        </p:nvSpPr>
        <p:spPr>
          <a:xfrm rot="5400000">
            <a:off x="9718239" y="2452377"/>
            <a:ext cx="804000" cy="696600"/>
          </a:xfrm>
          <a:prstGeom prst="round2SameRect">
            <a:avLst>
              <a:gd fmla="val 38288" name="adj1"/>
              <a:gd fmla="val 0" name="adj2"/>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11" name="Google Shape;11;p1"/>
          <p:cNvSpPr/>
          <p:nvPr/>
        </p:nvSpPr>
        <p:spPr>
          <a:xfrm rot="5400000">
            <a:off x="9718239" y="1652810"/>
            <a:ext cx="804000" cy="696600"/>
          </a:xfrm>
          <a:prstGeom prst="round2SameRect">
            <a:avLst>
              <a:gd fmla="val 38288" name="adj1"/>
              <a:gd fmla="val 0" name="adj2"/>
            </a:avLst>
          </a:prstGeom>
          <a:solidFill>
            <a:schemeClr val="accen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12" name="Google Shape;12;p1"/>
          <p:cNvSpPr/>
          <p:nvPr/>
        </p:nvSpPr>
        <p:spPr>
          <a:xfrm rot="5400000">
            <a:off x="9718239" y="853244"/>
            <a:ext cx="804000" cy="696600"/>
          </a:xfrm>
          <a:prstGeom prst="round2SameRect">
            <a:avLst>
              <a:gd fmla="val 38288" name="adj1"/>
              <a:gd fmla="val 0" name="adj2"/>
            </a:avLst>
          </a:prstGeom>
          <a:solidFill>
            <a:schemeClr val="l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13" name="Google Shape;13;p1"/>
          <p:cNvSpPr/>
          <p:nvPr/>
        </p:nvSpPr>
        <p:spPr>
          <a:xfrm rot="5400000">
            <a:off x="9718239" y="53677"/>
            <a:ext cx="804000" cy="696600"/>
          </a:xfrm>
          <a:prstGeom prst="round2SameRect">
            <a:avLst>
              <a:gd fmla="val 38288" name="adj1"/>
              <a:gd fmla="val 0" name="adj2"/>
            </a:avLst>
          </a:prstGeom>
          <a:solidFill>
            <a:schemeClr val="dk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200" u="none" cap="none" strike="noStrike">
              <a:solidFill>
                <a:srgbClr val="FFFFFF"/>
              </a:solidFill>
              <a:latin typeface="Arial"/>
              <a:ea typeface="Arial"/>
              <a:cs typeface="Arial"/>
              <a:sym typeface="Arial"/>
            </a:endParaRPr>
          </a:p>
        </p:txBody>
      </p:sp>
      <p:sp>
        <p:nvSpPr>
          <p:cNvPr id="14" name="Google Shape;14;p1"/>
          <p:cNvSpPr/>
          <p:nvPr/>
        </p:nvSpPr>
        <p:spPr>
          <a:xfrm>
            <a:off x="-12" y="-24"/>
            <a:ext cx="9852000" cy="64008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pic>
        <p:nvPicPr>
          <p:cNvPr id="15" name="Google Shape;15;p1"/>
          <p:cNvPicPr preferRelativeResize="0"/>
          <p:nvPr/>
        </p:nvPicPr>
        <p:blipFill rotWithShape="1">
          <a:blip r:embed="rId1">
            <a:alphaModFix/>
          </a:blip>
          <a:srcRect b="0" l="0" r="0" t="0"/>
          <a:stretch/>
        </p:blipFill>
        <p:spPr>
          <a:xfrm>
            <a:off x="64525" y="0"/>
            <a:ext cx="157886" cy="6400800"/>
          </a:xfrm>
          <a:prstGeom prst="rect">
            <a:avLst/>
          </a:prstGeom>
          <a:noFill/>
          <a:ln>
            <a:noFill/>
          </a:ln>
        </p:spPr>
      </p:pic>
      <p:sp>
        <p:nvSpPr>
          <p:cNvPr id="16" name="Google Shape;16;p1"/>
          <p:cNvSpPr txBox="1"/>
          <p:nvPr>
            <p:ph type="title"/>
          </p:nvPr>
        </p:nvSpPr>
        <p:spPr>
          <a:xfrm>
            <a:off x="1550238" y="553805"/>
            <a:ext cx="7158600" cy="712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1pPr>
            <a:lvl2pPr lvl="1">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2pPr>
            <a:lvl3pPr lvl="2">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3pPr>
            <a:lvl4pPr lvl="3">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4pPr>
            <a:lvl5pPr lvl="4">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5pPr>
            <a:lvl6pPr lvl="5">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6pPr>
            <a:lvl7pPr lvl="6">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7pPr>
            <a:lvl8pPr lvl="7">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8pPr>
            <a:lvl9pPr lvl="8">
              <a:spcBef>
                <a:spcPts val="0"/>
              </a:spcBef>
              <a:spcAft>
                <a:spcPts val="0"/>
              </a:spcAft>
              <a:buClr>
                <a:schemeClr val="dk1"/>
              </a:buClr>
              <a:buSzPts val="2900"/>
              <a:buFont typeface="Georgia"/>
              <a:buNone/>
              <a:defRPr b="1" sz="2900">
                <a:solidFill>
                  <a:schemeClr val="dk1"/>
                </a:solidFill>
                <a:latin typeface="Georgia"/>
                <a:ea typeface="Georgia"/>
                <a:cs typeface="Georgia"/>
                <a:sym typeface="Georgia"/>
              </a:defRPr>
            </a:lvl9pPr>
          </a:lstStyle>
          <a:p/>
        </p:txBody>
      </p:sp>
      <p:sp>
        <p:nvSpPr>
          <p:cNvPr id="17" name="Google Shape;17;p1"/>
          <p:cNvSpPr txBox="1"/>
          <p:nvPr>
            <p:ph idx="1" type="body"/>
          </p:nvPr>
        </p:nvSpPr>
        <p:spPr>
          <a:xfrm>
            <a:off x="1550238" y="1434190"/>
            <a:ext cx="7158600" cy="42516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Montserrat"/>
              <a:buChar char="●"/>
              <a:defRPr sz="1800">
                <a:solidFill>
                  <a:schemeClr val="dk1"/>
                </a:solidFill>
                <a:latin typeface="Montserrat"/>
                <a:ea typeface="Montserrat"/>
                <a:cs typeface="Montserrat"/>
                <a:sym typeface="Montserrat"/>
              </a:defRPr>
            </a:lvl1pPr>
            <a:lvl2pPr indent="-317500" lvl="1" marL="9144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2pPr>
            <a:lvl3pPr indent="-317500" lvl="2" marL="13716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3pPr>
            <a:lvl4pPr indent="-317500" lvl="3" marL="18288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4pPr>
            <a:lvl5pPr indent="-317500" lvl="4" marL="22860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5pPr>
            <a:lvl6pPr indent="-317500" lvl="5" marL="27432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6pPr>
            <a:lvl7pPr indent="-317500" lvl="6" marL="32004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7pPr>
            <a:lvl8pPr indent="-317500" lvl="7" marL="3657600">
              <a:lnSpc>
                <a:spcPct val="115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8pPr>
            <a:lvl9pPr indent="-317500" lvl="8" marL="4114800">
              <a:lnSpc>
                <a:spcPct val="115000"/>
              </a:lnSpc>
              <a:spcBef>
                <a:spcPts val="1600"/>
              </a:spcBef>
              <a:spcAft>
                <a:spcPts val="1600"/>
              </a:spcAft>
              <a:buClr>
                <a:schemeClr val="dk1"/>
              </a:buClr>
              <a:buSzPts val="1400"/>
              <a:buFont typeface="Montserrat"/>
              <a:buChar char="■"/>
              <a:defRPr>
                <a:solidFill>
                  <a:schemeClr val="dk1"/>
                </a:solidFill>
                <a:latin typeface="Montserrat"/>
                <a:ea typeface="Montserrat"/>
                <a:cs typeface="Montserrat"/>
                <a:sym typeface="Montserrat"/>
              </a:defRPr>
            </a:lvl9pPr>
          </a:lstStyle>
          <a:p/>
        </p:txBody>
      </p:sp>
      <p:sp>
        <p:nvSpPr>
          <p:cNvPr id="18" name="Google Shape;18;p1">
            <a:hlinkClick action="ppaction://hlinksldjump" r:id="rId2"/>
          </p:cNvPr>
          <p:cNvSpPr txBox="1"/>
          <p:nvPr/>
        </p:nvSpPr>
        <p:spPr>
          <a:xfrm rot="5400000">
            <a:off x="9772078" y="60817"/>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A</a:t>
            </a:r>
            <a:endParaRPr sz="1200">
              <a:solidFill>
                <a:srgbClr val="FFFFFF"/>
              </a:solidFill>
              <a:latin typeface="Fira Sans Medium"/>
              <a:ea typeface="Fira Sans Medium"/>
              <a:cs typeface="Fira Sans Medium"/>
              <a:sym typeface="Fira Sans Medium"/>
            </a:endParaRPr>
          </a:p>
        </p:txBody>
      </p:sp>
      <p:sp>
        <p:nvSpPr>
          <p:cNvPr id="19" name="Google Shape;19;p1">
            <a:hlinkClick action="ppaction://hlinksldjump" r:id="rId3"/>
          </p:cNvPr>
          <p:cNvSpPr txBox="1"/>
          <p:nvPr/>
        </p:nvSpPr>
        <p:spPr>
          <a:xfrm rot="5400000">
            <a:off x="9772078" y="858974"/>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B</a:t>
            </a:r>
            <a:endParaRPr sz="1200">
              <a:solidFill>
                <a:srgbClr val="FFFFFF"/>
              </a:solidFill>
              <a:latin typeface="Fira Sans Medium"/>
              <a:ea typeface="Fira Sans Medium"/>
              <a:cs typeface="Fira Sans Medium"/>
              <a:sym typeface="Fira Sans Medium"/>
            </a:endParaRPr>
          </a:p>
        </p:txBody>
      </p:sp>
      <p:sp>
        <p:nvSpPr>
          <p:cNvPr id="20" name="Google Shape;20;p1">
            <a:hlinkClick action="ppaction://hlinksldjump" r:id="rId4"/>
          </p:cNvPr>
          <p:cNvSpPr txBox="1"/>
          <p:nvPr/>
        </p:nvSpPr>
        <p:spPr>
          <a:xfrm rot="5400000">
            <a:off x="9772078" y="165713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C</a:t>
            </a:r>
            <a:endParaRPr sz="1200">
              <a:solidFill>
                <a:srgbClr val="FFFFFF"/>
              </a:solidFill>
              <a:latin typeface="Fira Sans Medium"/>
              <a:ea typeface="Fira Sans Medium"/>
              <a:cs typeface="Fira Sans Medium"/>
              <a:sym typeface="Fira Sans Medium"/>
            </a:endParaRPr>
          </a:p>
        </p:txBody>
      </p:sp>
      <p:sp>
        <p:nvSpPr>
          <p:cNvPr id="21" name="Google Shape;21;p1">
            <a:hlinkClick action="ppaction://hlinksldjump" r:id="rId5"/>
          </p:cNvPr>
          <p:cNvSpPr txBox="1"/>
          <p:nvPr/>
        </p:nvSpPr>
        <p:spPr>
          <a:xfrm rot="5400000">
            <a:off x="9772078" y="2455286"/>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D</a:t>
            </a:r>
            <a:endParaRPr sz="1200">
              <a:solidFill>
                <a:srgbClr val="FFFFFF"/>
              </a:solidFill>
              <a:latin typeface="Fira Sans Medium"/>
              <a:ea typeface="Fira Sans Medium"/>
              <a:cs typeface="Fira Sans Medium"/>
              <a:sym typeface="Fira Sans Medium"/>
            </a:endParaRPr>
          </a:p>
        </p:txBody>
      </p:sp>
      <p:sp>
        <p:nvSpPr>
          <p:cNvPr id="22" name="Google Shape;22;p1">
            <a:hlinkClick action="ppaction://hlinksldjump" r:id="rId6"/>
          </p:cNvPr>
          <p:cNvSpPr txBox="1"/>
          <p:nvPr/>
        </p:nvSpPr>
        <p:spPr>
          <a:xfrm rot="5400000">
            <a:off x="9772078" y="3253442"/>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E</a:t>
            </a:r>
            <a:endParaRPr sz="1200">
              <a:solidFill>
                <a:srgbClr val="FFFFFF"/>
              </a:solidFill>
              <a:latin typeface="Fira Sans Medium"/>
              <a:ea typeface="Fira Sans Medium"/>
              <a:cs typeface="Fira Sans Medium"/>
              <a:sym typeface="Fira Sans Medium"/>
            </a:endParaRPr>
          </a:p>
        </p:txBody>
      </p:sp>
      <p:sp>
        <p:nvSpPr>
          <p:cNvPr id="23" name="Google Shape;23;p1">
            <a:hlinkClick action="ppaction://hlinksldjump" r:id="rId7"/>
          </p:cNvPr>
          <p:cNvSpPr txBox="1"/>
          <p:nvPr/>
        </p:nvSpPr>
        <p:spPr>
          <a:xfrm rot="5400000">
            <a:off x="9772078" y="4051599"/>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F</a:t>
            </a:r>
            <a:endParaRPr sz="1200">
              <a:solidFill>
                <a:srgbClr val="FFFFFF"/>
              </a:solidFill>
              <a:latin typeface="Fira Sans Medium"/>
              <a:ea typeface="Fira Sans Medium"/>
              <a:cs typeface="Fira Sans Medium"/>
              <a:sym typeface="Fira Sans Medium"/>
            </a:endParaRPr>
          </a:p>
        </p:txBody>
      </p:sp>
      <p:sp>
        <p:nvSpPr>
          <p:cNvPr id="24" name="Google Shape;24;p1">
            <a:hlinkClick action="ppaction://hlinksldjump" r:id="rId8"/>
          </p:cNvPr>
          <p:cNvSpPr txBox="1"/>
          <p:nvPr/>
        </p:nvSpPr>
        <p:spPr>
          <a:xfrm rot="5400000">
            <a:off x="9772078" y="4849755"/>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G</a:t>
            </a:r>
            <a:endParaRPr sz="1200">
              <a:solidFill>
                <a:srgbClr val="FFFFFF"/>
              </a:solidFill>
              <a:latin typeface="Fira Sans Medium"/>
              <a:ea typeface="Fira Sans Medium"/>
              <a:cs typeface="Fira Sans Medium"/>
              <a:sym typeface="Fira Sans Medium"/>
            </a:endParaRPr>
          </a:p>
        </p:txBody>
      </p:sp>
      <p:sp>
        <p:nvSpPr>
          <p:cNvPr id="25" name="Google Shape;25;p1">
            <a:hlinkClick action="ppaction://hlinksldjump" r:id="rId9"/>
          </p:cNvPr>
          <p:cNvSpPr txBox="1"/>
          <p:nvPr/>
        </p:nvSpPr>
        <p:spPr>
          <a:xfrm rot="5400000">
            <a:off x="9772078" y="5647911"/>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Fira Sans Medium"/>
                <a:ea typeface="Fira Sans Medium"/>
                <a:cs typeface="Fira Sans Medium"/>
                <a:sym typeface="Fira Sans Medium"/>
              </a:rPr>
              <a:t>TOPIC H</a:t>
            </a:r>
            <a:endParaRPr sz="1200">
              <a:solidFill>
                <a:srgbClr val="FFFFFF"/>
              </a:solidFill>
              <a:latin typeface="Fira Sans Medium"/>
              <a:ea typeface="Fira Sans Medium"/>
              <a:cs typeface="Fira Sans Medium"/>
              <a:sym typeface="Fira Sans Medium"/>
            </a:endParaRPr>
          </a:p>
        </p:txBody>
      </p:sp>
      <p:sp>
        <p:nvSpPr>
          <p:cNvPr id="26" name="Google Shape;26;p1"/>
          <p:cNvSpPr txBox="1"/>
          <p:nvPr/>
        </p:nvSpPr>
        <p:spPr>
          <a:xfrm rot="5400000">
            <a:off x="-699825" y="6031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rgbClr val="FFFFFF"/>
                </a:solidFill>
                <a:latin typeface="Barlow Condensed"/>
                <a:ea typeface="Barlow Condensed"/>
                <a:cs typeface="Barlow Condensed"/>
                <a:sym typeface="Barlow Condensed"/>
              </a:rPr>
              <a:t>SLIDESMANIA.COM</a:t>
            </a:r>
            <a:endParaRPr sz="900">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0"/>
    <p:sldLayoutId id="2147483649" r:id="rId11"/>
    <p:sldLayoutId id="2147483650" r:id="rId12"/>
    <p:sldLayoutId id="2147483651" r:id="rId13"/>
    <p:sldLayoutId id="2147483652" r:id="rId14"/>
    <p:sldLayoutId id="2147483653" r:id="rId15"/>
    <p:sldLayoutId id="2147483654" r:id="rId16"/>
    <p:sldLayoutId id="2147483655" r:id="rId17"/>
    <p:sldLayoutId id="2147483656" r:id="rId18"/>
    <p:sldLayoutId id="2147483657" r:id="rId19"/>
    <p:sldLayoutId id="2147483658" r:id="rId20"/>
    <p:sldLayoutId id="2147483659" r:id="rId21"/>
    <p:sldLayoutId id="2147483660" r:id="rId22"/>
    <p:sldLayoutId id="2147483661" r:id="rId23"/>
    <p:sldLayoutId id="2147483662" r:id="rId2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slide" Target="/ppt/slides/slide3.xml"/><Relationship Id="rId4" Type="http://schemas.openxmlformats.org/officeDocument/2006/relationships/slide" Target="/ppt/slides/slide5.xml"/><Relationship Id="rId9" Type="http://schemas.openxmlformats.org/officeDocument/2006/relationships/slide" Target="/ppt/slides/slide15.xml"/><Relationship Id="rId5" Type="http://schemas.openxmlformats.org/officeDocument/2006/relationships/slide" Target="/ppt/slides/slide7.xml"/><Relationship Id="rId6" Type="http://schemas.openxmlformats.org/officeDocument/2006/relationships/slide" Target="/ppt/slides/slide9.xml"/><Relationship Id="rId7" Type="http://schemas.openxmlformats.org/officeDocument/2006/relationships/slide" Target="/ppt/slides/slide11.xml"/><Relationship Id="rId8" Type="http://schemas.openxmlformats.org/officeDocument/2006/relationships/slide" Target="/ppt/slides/slide13.xml"/><Relationship Id="rId10" Type="http://schemas.openxmlformats.org/officeDocument/2006/relationships/slide" Target="/ppt/slides/slide1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txBox="1"/>
          <p:nvPr>
            <p:ph idx="1" type="subTitle"/>
          </p:nvPr>
        </p:nvSpPr>
        <p:spPr>
          <a:xfrm>
            <a:off x="1350793" y="5322570"/>
            <a:ext cx="8164500" cy="512400"/>
          </a:xfrm>
          <a:prstGeom prst="rect">
            <a:avLst/>
          </a:prstGeom>
        </p:spPr>
        <p:txBody>
          <a:bodyPr anchorCtr="0" anchor="t" bIns="91425" lIns="91425" spcFirstLastPara="1" rIns="91425" wrap="square" tIns="91425">
            <a:noAutofit/>
          </a:bodyPr>
          <a:lstStyle/>
          <a:p>
            <a:pPr indent="0" lvl="0" marL="0" rtl="0" algn="r">
              <a:spcBef>
                <a:spcPts val="0"/>
              </a:spcBef>
              <a:spcAft>
                <a:spcPts val="1600"/>
              </a:spcAft>
              <a:buNone/>
            </a:pPr>
            <a:r>
              <a:rPr lang="en"/>
              <a:t>And here your subtitle</a:t>
            </a:r>
            <a:endParaRPr/>
          </a:p>
        </p:txBody>
      </p:sp>
      <p:sp>
        <p:nvSpPr>
          <p:cNvPr id="122" name="Google Shape;122;p17"/>
          <p:cNvSpPr txBox="1"/>
          <p:nvPr>
            <p:ph type="title"/>
          </p:nvPr>
        </p:nvSpPr>
        <p:spPr>
          <a:xfrm>
            <a:off x="503585" y="4627628"/>
            <a:ext cx="9011700" cy="7125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t>Here Goes Your Title</a:t>
            </a:r>
            <a:endParaRPr/>
          </a:p>
        </p:txBody>
      </p:sp>
      <p:sp>
        <p:nvSpPr>
          <p:cNvPr id="123" name="Google Shape;123;p17">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24" name="Google Shape;124;p17">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25" name="Google Shape;125;p17">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26" name="Google Shape;126;p17">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27" name="Google Shape;127;p17">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28" name="Google Shape;128;p17">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29" name="Google Shape;129;p17">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30" name="Google Shape;130;p17">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6"/>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244" name="Google Shape;244;p26"/>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2"/>
                </a:solidFill>
              </a:rPr>
              <a:t>Here Goes Your Title D</a:t>
            </a:r>
            <a:endParaRPr>
              <a:solidFill>
                <a:schemeClr val="accent2"/>
              </a:solidFill>
            </a:endParaRPr>
          </a:p>
        </p:txBody>
      </p:sp>
      <p:sp>
        <p:nvSpPr>
          <p:cNvPr id="245" name="Google Shape;245;p26">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46" name="Google Shape;246;p26">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47" name="Google Shape;247;p26">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48" name="Google Shape;248;p26">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49" name="Google Shape;249;p26">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50" name="Google Shape;250;p26">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51" name="Google Shape;251;p26">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52" name="Google Shape;252;p26">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7"/>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E</a:t>
            </a:r>
            <a:endParaRPr/>
          </a:p>
        </p:txBody>
      </p:sp>
      <p:sp>
        <p:nvSpPr>
          <p:cNvPr id="258" name="Google Shape;258;p27">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59" name="Google Shape;259;p27">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60" name="Google Shape;260;p27">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61" name="Google Shape;261;p27">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62" name="Google Shape;262;p27">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63" name="Google Shape;263;p27">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64" name="Google Shape;264;p27">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65" name="Google Shape;265;p27">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28"/>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271" name="Google Shape;271;p28"/>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3"/>
                </a:solidFill>
              </a:rPr>
              <a:t>Here Goes Your Title E</a:t>
            </a:r>
            <a:endParaRPr>
              <a:solidFill>
                <a:schemeClr val="accent3"/>
              </a:solidFill>
            </a:endParaRPr>
          </a:p>
        </p:txBody>
      </p:sp>
      <p:sp>
        <p:nvSpPr>
          <p:cNvPr id="272" name="Google Shape;272;p28">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3" name="Google Shape;273;p28">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4" name="Google Shape;274;p28">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5" name="Google Shape;275;p28">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6" name="Google Shape;276;p28">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7" name="Google Shape;277;p28">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8" name="Google Shape;278;p28">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79" name="Google Shape;279;p28">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9"/>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F</a:t>
            </a:r>
            <a:endParaRPr/>
          </a:p>
        </p:txBody>
      </p:sp>
      <p:sp>
        <p:nvSpPr>
          <p:cNvPr id="285" name="Google Shape;285;p29">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86" name="Google Shape;286;p29">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87" name="Google Shape;287;p29">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88" name="Google Shape;288;p29">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89" name="Google Shape;289;p29">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90" name="Google Shape;290;p29">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91" name="Google Shape;291;p29">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92" name="Google Shape;292;p29">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30"/>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298" name="Google Shape;298;p30"/>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4"/>
                </a:solidFill>
              </a:rPr>
              <a:t>Here Goes Your Title F</a:t>
            </a:r>
            <a:endParaRPr>
              <a:solidFill>
                <a:schemeClr val="accent4"/>
              </a:solidFill>
            </a:endParaRPr>
          </a:p>
        </p:txBody>
      </p:sp>
      <p:sp>
        <p:nvSpPr>
          <p:cNvPr id="299" name="Google Shape;299;p30">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0" name="Google Shape;300;p30">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1" name="Google Shape;301;p30">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2" name="Google Shape;302;p30">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3" name="Google Shape;303;p30">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4" name="Google Shape;304;p30">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5" name="Google Shape;305;p30">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06" name="Google Shape;306;p30">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31"/>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G</a:t>
            </a:r>
            <a:endParaRPr/>
          </a:p>
        </p:txBody>
      </p:sp>
      <p:sp>
        <p:nvSpPr>
          <p:cNvPr id="312" name="Google Shape;312;p31">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3" name="Google Shape;313;p31">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4" name="Google Shape;314;p31">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5" name="Google Shape;315;p31">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6" name="Google Shape;316;p31">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7" name="Google Shape;317;p31">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8" name="Google Shape;318;p31">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19" name="Google Shape;319;p31">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32"/>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325" name="Google Shape;325;p32"/>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5"/>
                </a:solidFill>
              </a:rPr>
              <a:t>Here Goes Your Title G</a:t>
            </a:r>
            <a:endParaRPr>
              <a:solidFill>
                <a:schemeClr val="accent5"/>
              </a:solidFill>
            </a:endParaRPr>
          </a:p>
        </p:txBody>
      </p:sp>
      <p:sp>
        <p:nvSpPr>
          <p:cNvPr id="326" name="Google Shape;326;p32">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27" name="Google Shape;327;p32">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28" name="Google Shape;328;p32">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29" name="Google Shape;329;p32">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30" name="Google Shape;330;p32">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31" name="Google Shape;331;p32">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32" name="Google Shape;332;p32">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33" name="Google Shape;333;p32">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3"/>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H</a:t>
            </a:r>
            <a:endParaRPr/>
          </a:p>
        </p:txBody>
      </p:sp>
      <p:sp>
        <p:nvSpPr>
          <p:cNvPr id="339" name="Google Shape;339;p33">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0" name="Google Shape;340;p33">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1" name="Google Shape;341;p33">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2" name="Google Shape;342;p33">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3" name="Google Shape;343;p33">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4" name="Google Shape;344;p33">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5" name="Google Shape;345;p33">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46" name="Google Shape;346;p33">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4"/>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352" name="Google Shape;352;p34"/>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6"/>
                </a:solidFill>
              </a:rPr>
              <a:t>Here Goes Your Title H</a:t>
            </a:r>
            <a:endParaRPr>
              <a:solidFill>
                <a:schemeClr val="accent6"/>
              </a:solidFill>
            </a:endParaRPr>
          </a:p>
        </p:txBody>
      </p:sp>
      <p:sp>
        <p:nvSpPr>
          <p:cNvPr id="353" name="Google Shape;353;p34">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54" name="Google Shape;354;p34">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55" name="Google Shape;355;p34">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56" name="Google Shape;356;p34">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57" name="Google Shape;357;p34">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58" name="Google Shape;358;p34">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59" name="Google Shape;359;p34">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360" name="Google Shape;360;p34">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8"/>
          <p:cNvSpPr txBox="1"/>
          <p:nvPr>
            <p:ph idx="1" type="body"/>
          </p:nvPr>
        </p:nvSpPr>
        <p:spPr>
          <a:xfrm>
            <a:off x="249435" y="933030"/>
            <a:ext cx="9382500" cy="529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 a table of contents.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Do not delete or add slides, duplicate the existing ones so you don’t have to add the links again.</a:t>
            </a:r>
            <a:endParaRPr/>
          </a:p>
          <a:p>
            <a:pPr indent="0" lvl="0" marL="0" rtl="0" algn="l">
              <a:spcBef>
                <a:spcPts val="1600"/>
              </a:spcBef>
              <a:spcAft>
                <a:spcPts val="0"/>
              </a:spcAft>
              <a:buNone/>
            </a:pPr>
            <a:r>
              <a:rPr lang="en"/>
              <a:t>If you want to use a different layout (blank, dot grid, graph or ruled), right click on the slide that you have duplicated, click on “Apply Layout” and select the layout that you want.</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If you are going to share this notebook with your students for them to work on, remember to add your instructions on the master, so they don’t move or delete them by mistake. </a:t>
            </a:r>
            <a:r>
              <a:rPr lang="en" u="sng"/>
              <a:t>Duplicate the layout that you will use first.</a:t>
            </a:r>
            <a:endParaRPr u="sng"/>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36" name="Google Shape;136;p18"/>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lt1"/>
                </a:solidFill>
              </a:rPr>
              <a:t>You Can Add An Intro Here.</a:t>
            </a:r>
            <a:endParaRPr>
              <a:solidFill>
                <a:schemeClr val="lt1"/>
              </a:solidFill>
            </a:endParaRPr>
          </a:p>
        </p:txBody>
      </p:sp>
      <p:sp>
        <p:nvSpPr>
          <p:cNvPr id="137" name="Google Shape;137;p18">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38" name="Google Shape;138;p18">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39" name="Google Shape;139;p18">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40" name="Google Shape;140;p18">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41" name="Google Shape;141;p18">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42" name="Google Shape;142;p18">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43" name="Google Shape;143;p18">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44" name="Google Shape;144;p18">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9"/>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A</a:t>
            </a:r>
            <a:endParaRPr/>
          </a:p>
        </p:txBody>
      </p:sp>
      <p:sp>
        <p:nvSpPr>
          <p:cNvPr id="150" name="Google Shape;150;p19">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1" name="Google Shape;151;p19">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2" name="Google Shape;152;p19">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3" name="Google Shape;153;p19">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4" name="Google Shape;154;p19">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5" name="Google Shape;155;p19">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6" name="Google Shape;156;p19">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57" name="Google Shape;157;p19">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0"/>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163" name="Google Shape;163;p20"/>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dk2"/>
                </a:solidFill>
              </a:rPr>
              <a:t>Here Goes Your Title A</a:t>
            </a:r>
            <a:endParaRPr>
              <a:solidFill>
                <a:schemeClr val="dk2"/>
              </a:solidFill>
            </a:endParaRPr>
          </a:p>
        </p:txBody>
      </p:sp>
      <p:sp>
        <p:nvSpPr>
          <p:cNvPr id="164" name="Google Shape;164;p20">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65" name="Google Shape;165;p20">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66" name="Google Shape;166;p20">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67" name="Google Shape;167;p20">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68" name="Google Shape;168;p20">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69" name="Google Shape;169;p20">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70" name="Google Shape;170;p20">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71" name="Google Shape;171;p20">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B</a:t>
            </a:r>
            <a:endParaRPr/>
          </a:p>
        </p:txBody>
      </p:sp>
      <p:sp>
        <p:nvSpPr>
          <p:cNvPr id="177" name="Google Shape;177;p21">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78" name="Google Shape;178;p21">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79" name="Google Shape;179;p21">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80" name="Google Shape;180;p21">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81" name="Google Shape;181;p21">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82" name="Google Shape;182;p21">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83" name="Google Shape;183;p21">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84" name="Google Shape;184;p21">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2"/>
          <p:cNvSpPr txBox="1"/>
          <p:nvPr>
            <p:ph idx="1" type="body"/>
          </p:nvPr>
        </p:nvSpPr>
        <p:spPr>
          <a:xfrm>
            <a:off x="249435" y="870538"/>
            <a:ext cx="9382500" cy="53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190" name="Google Shape;190;p22"/>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lt2"/>
                </a:solidFill>
              </a:rPr>
              <a:t>Here Goes Your Title B</a:t>
            </a:r>
            <a:endParaRPr>
              <a:solidFill>
                <a:schemeClr val="lt2"/>
              </a:solidFill>
            </a:endParaRPr>
          </a:p>
        </p:txBody>
      </p:sp>
      <p:sp>
        <p:nvSpPr>
          <p:cNvPr id="191" name="Google Shape;191;p22">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2" name="Google Shape;192;p22">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3" name="Google Shape;193;p22">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4" name="Google Shape;194;p22">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5" name="Google Shape;195;p22">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6" name="Google Shape;196;p22">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7" name="Google Shape;197;p22">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198" name="Google Shape;198;p22">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3"/>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C</a:t>
            </a:r>
            <a:endParaRPr/>
          </a:p>
        </p:txBody>
      </p:sp>
      <p:sp>
        <p:nvSpPr>
          <p:cNvPr id="204" name="Google Shape;204;p23">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05" name="Google Shape;205;p23">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06" name="Google Shape;206;p23">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07" name="Google Shape;207;p23">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08" name="Google Shape;208;p23">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09" name="Google Shape;209;p23">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10" name="Google Shape;210;p23">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11" name="Google Shape;211;p23">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4"/>
          <p:cNvSpPr txBox="1"/>
          <p:nvPr>
            <p:ph idx="1" type="body"/>
          </p:nvPr>
        </p:nvSpPr>
        <p:spPr>
          <a:xfrm>
            <a:off x="249425" y="1055325"/>
            <a:ext cx="9382500" cy="5171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And here goes your text.</a:t>
            </a:r>
            <a:endParaRPr/>
          </a:p>
        </p:txBody>
      </p:sp>
      <p:sp>
        <p:nvSpPr>
          <p:cNvPr id="217" name="Google Shape;217;p24"/>
          <p:cNvSpPr txBox="1"/>
          <p:nvPr>
            <p:ph type="title"/>
          </p:nvPr>
        </p:nvSpPr>
        <p:spPr>
          <a:xfrm>
            <a:off x="249435" y="142240"/>
            <a:ext cx="9382500" cy="712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1"/>
                </a:solidFill>
              </a:rPr>
              <a:t>Here Goes Your Title C</a:t>
            </a:r>
            <a:endParaRPr>
              <a:solidFill>
                <a:schemeClr val="accent1"/>
              </a:solidFill>
            </a:endParaRPr>
          </a:p>
        </p:txBody>
      </p:sp>
      <p:sp>
        <p:nvSpPr>
          <p:cNvPr id="218" name="Google Shape;218;p24">
            <a:hlinkClick action="ppaction://hlinksldjump" r:id="rId3"/>
          </p:cNvPr>
          <p:cNvSpPr txBox="1"/>
          <p:nvPr/>
        </p:nvSpPr>
        <p:spPr>
          <a:xfrm rot="5400000">
            <a:off x="9877350" y="1288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19" name="Google Shape;219;p24">
            <a:hlinkClick action="ppaction://hlinksldjump" r:id="rId4"/>
          </p:cNvPr>
          <p:cNvSpPr txBox="1"/>
          <p:nvPr/>
        </p:nvSpPr>
        <p:spPr>
          <a:xfrm rot="5400000">
            <a:off x="9877350" y="9359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20" name="Google Shape;220;p24">
            <a:hlinkClick action="ppaction://hlinksldjump" r:id="rId5"/>
          </p:cNvPr>
          <p:cNvSpPr txBox="1"/>
          <p:nvPr/>
        </p:nvSpPr>
        <p:spPr>
          <a:xfrm rot="5400000">
            <a:off x="9877350" y="17430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21" name="Google Shape;221;p24">
            <a:hlinkClick action="ppaction://hlinksldjump" r:id="rId6"/>
          </p:cNvPr>
          <p:cNvSpPr txBox="1"/>
          <p:nvPr/>
        </p:nvSpPr>
        <p:spPr>
          <a:xfrm rot="5400000">
            <a:off x="9877350" y="255009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22" name="Google Shape;222;p24">
            <a:hlinkClick action="ppaction://hlinksldjump" r:id="rId7"/>
          </p:cNvPr>
          <p:cNvSpPr txBox="1"/>
          <p:nvPr/>
        </p:nvSpPr>
        <p:spPr>
          <a:xfrm rot="5400000">
            <a:off x="9877350" y="335717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23" name="Google Shape;223;p24">
            <a:hlinkClick action="ppaction://hlinksldjump" r:id="rId8"/>
          </p:cNvPr>
          <p:cNvSpPr txBox="1"/>
          <p:nvPr/>
        </p:nvSpPr>
        <p:spPr>
          <a:xfrm rot="5400000">
            <a:off x="9877350" y="416425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24" name="Google Shape;224;p24">
            <a:hlinkClick action="ppaction://hlinksldjump" r:id="rId9"/>
          </p:cNvPr>
          <p:cNvSpPr txBox="1"/>
          <p:nvPr/>
        </p:nvSpPr>
        <p:spPr>
          <a:xfrm rot="5400000">
            <a:off x="9877350" y="497133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25" name="Google Shape;225;p24">
            <a:hlinkClick action="ppaction://hlinksldjump" r:id="rId10"/>
          </p:cNvPr>
          <p:cNvSpPr txBox="1"/>
          <p:nvPr/>
        </p:nvSpPr>
        <p:spPr>
          <a:xfrm rot="5400000">
            <a:off x="9877350" y="5778410"/>
            <a:ext cx="767100" cy="509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5"/>
          <p:cNvSpPr txBox="1"/>
          <p:nvPr>
            <p:ph type="title"/>
          </p:nvPr>
        </p:nvSpPr>
        <p:spPr>
          <a:xfrm>
            <a:off x="1540003" y="1095273"/>
            <a:ext cx="7158600" cy="712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TOPIC D</a:t>
            </a:r>
            <a:endParaRPr/>
          </a:p>
        </p:txBody>
      </p:sp>
      <p:sp>
        <p:nvSpPr>
          <p:cNvPr id="231" name="Google Shape;231;p25">
            <a:hlinkClick action="ppaction://hlinksldjump" r:id="rId3"/>
          </p:cNvPr>
          <p:cNvSpPr txBox="1"/>
          <p:nvPr/>
        </p:nvSpPr>
        <p:spPr>
          <a:xfrm rot="5400000">
            <a:off x="9793200" y="447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2" name="Google Shape;232;p25">
            <a:hlinkClick action="ppaction://hlinksldjump" r:id="rId4"/>
          </p:cNvPr>
          <p:cNvSpPr txBox="1"/>
          <p:nvPr/>
        </p:nvSpPr>
        <p:spPr>
          <a:xfrm rot="5400000">
            <a:off x="9793200" y="8517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3" name="Google Shape;233;p25">
            <a:hlinkClick action="ppaction://hlinksldjump" r:id="rId5"/>
          </p:cNvPr>
          <p:cNvSpPr txBox="1"/>
          <p:nvPr/>
        </p:nvSpPr>
        <p:spPr>
          <a:xfrm rot="5400000">
            <a:off x="9793200" y="16588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4" name="Google Shape;234;p25">
            <a:hlinkClick action="ppaction://hlinksldjump" r:id="rId6"/>
          </p:cNvPr>
          <p:cNvSpPr txBox="1"/>
          <p:nvPr/>
        </p:nvSpPr>
        <p:spPr>
          <a:xfrm rot="5400000">
            <a:off x="9793200" y="246594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5" name="Google Shape;235;p25">
            <a:hlinkClick action="ppaction://hlinksldjump" r:id="rId7"/>
          </p:cNvPr>
          <p:cNvSpPr txBox="1"/>
          <p:nvPr/>
        </p:nvSpPr>
        <p:spPr>
          <a:xfrm rot="5400000">
            <a:off x="9793200" y="327302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6" name="Google Shape;236;p25">
            <a:hlinkClick action="ppaction://hlinksldjump" r:id="rId8"/>
          </p:cNvPr>
          <p:cNvSpPr txBox="1"/>
          <p:nvPr/>
        </p:nvSpPr>
        <p:spPr>
          <a:xfrm rot="5400000">
            <a:off x="9793200" y="408010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7" name="Google Shape;237;p25">
            <a:hlinkClick action="ppaction://hlinksldjump" r:id="rId9"/>
          </p:cNvPr>
          <p:cNvSpPr txBox="1"/>
          <p:nvPr/>
        </p:nvSpPr>
        <p:spPr>
          <a:xfrm rot="5400000">
            <a:off x="9793200" y="488718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
        <p:nvSpPr>
          <p:cNvPr id="238" name="Google Shape;238;p25">
            <a:hlinkClick action="ppaction://hlinksldjump" r:id="rId10"/>
          </p:cNvPr>
          <p:cNvSpPr txBox="1"/>
          <p:nvPr/>
        </p:nvSpPr>
        <p:spPr>
          <a:xfrm rot="5400000">
            <a:off x="9793200" y="5694260"/>
            <a:ext cx="767100" cy="677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FFFFFF"/>
              </a:solidFill>
              <a:latin typeface="Fira Sans Medium"/>
              <a:ea typeface="Fira Sans Medium"/>
              <a:cs typeface="Fira Sans Medium"/>
              <a:sym typeface="Fira Sans Medium"/>
            </a:endParaRPr>
          </a:p>
        </p:txBody>
      </p:sp>
    </p:spTree>
  </p:cSld>
  <p:clrMapOvr>
    <a:masterClrMapping/>
  </p:clrMapOvr>
</p:sld>
</file>

<file path=ppt/theme/theme1.xml><?xml version="1.0" encoding="utf-8"?>
<a:theme xmlns:a="http://schemas.openxmlformats.org/drawingml/2006/main" xmlns:r="http://schemas.openxmlformats.org/officeDocument/2006/relationships" name="Digital Notebook with sections Editable Colors Version · SlidesMania">
  <a:themeElements>
    <a:clrScheme name="Simple Light">
      <a:dk1>
        <a:srgbClr val="000000"/>
      </a:dk1>
      <a:lt1>
        <a:srgbClr val="277DA1"/>
      </a:lt1>
      <a:dk2>
        <a:srgbClr val="577590"/>
      </a:dk2>
      <a:lt2>
        <a:srgbClr val="4D908E"/>
      </a:lt2>
      <a:accent1>
        <a:srgbClr val="43AA8B"/>
      </a:accent1>
      <a:accent2>
        <a:srgbClr val="90BE6D"/>
      </a:accent2>
      <a:accent3>
        <a:srgbClr val="F9C74F"/>
      </a:accent3>
      <a:accent4>
        <a:srgbClr val="F9844A"/>
      </a:accent4>
      <a:accent5>
        <a:srgbClr val="F3722C"/>
      </a:accent5>
      <a:accent6>
        <a:srgbClr val="F94144"/>
      </a:accent6>
      <a:hlink>
        <a:srgbClr val="FF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