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IN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IN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IN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IN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IN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IN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IN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IN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IN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IN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IN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IN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IN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IN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IN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IN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IN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IN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IN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IN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IN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IN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IN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IN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IN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IN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IN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IN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IN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IN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2315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2207A0-5841-00AC-5E7B-D066DC13028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63DDC5F-54D1-067C-8CEC-6AE6D0B63F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19D65DC-4B02-7C41-B7B7-CD385D2B7E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980C526-7CD3-0E1A-609F-A47BC3E335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59DE709-9705-D5CB-A827-BF07C856F1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8121D3A-DFD0-F6F9-35E1-D1F40D1F23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DA0F04E-295D-18B4-86C3-581D3815DC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52991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</TotalTime>
  <Words>198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16</cp:revision>
  <dcterms:created xsi:type="dcterms:W3CDTF">2024-03-09T15:16:34Z</dcterms:created>
  <dcterms:modified xsi:type="dcterms:W3CDTF">2024-09-28T12:39:35Z</dcterms:modified>
</cp:coreProperties>
</file>