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BA662-459E-8C9F-00AD-A7A8561A3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CD708BD-0394-D181-3826-49F0162A2E0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CD708BD-0394-D181-3826-49F0162A2E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323FEF1-97D5-F12C-750D-436601E55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B4B7CE8-724D-734C-3344-F75CE196B7B2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A6CBF2F-574B-89EA-0DEE-3E1F28E708C1}"/>
              </a:ext>
            </a:extLst>
          </p:cNvPr>
          <p:cNvGrpSpPr/>
          <p:nvPr/>
        </p:nvGrpSpPr>
        <p:grpSpPr>
          <a:xfrm>
            <a:off x="3651370" y="2807185"/>
            <a:ext cx="4935539" cy="3191248"/>
            <a:chOff x="4279109" y="3824718"/>
            <a:chExt cx="4047308" cy="1992971"/>
          </a:xfrm>
        </p:grpSpPr>
        <p:cxnSp>
          <p:nvCxnSpPr>
            <p:cNvPr id="66" name="Line">
              <a:extLst>
                <a:ext uri="{FF2B5EF4-FFF2-40B4-BE49-F238E27FC236}">
                  <a16:creationId xmlns:a16="http://schemas.microsoft.com/office/drawing/2014/main" id="{BFBFD05B-390C-F640-791E-E6262434FABE}"/>
                </a:ext>
              </a:extLst>
            </p:cNvPr>
            <p:cNvCxnSpPr/>
            <p:nvPr/>
          </p:nvCxnSpPr>
          <p:spPr>
            <a:xfrm flipH="1">
              <a:off x="4279109" y="3824718"/>
              <a:ext cx="20137" cy="1992971"/>
            </a:xfrm>
            <a:prstGeom prst="line">
              <a:avLst/>
            </a:prstGeom>
            <a:ln w="6350">
              <a:solidFill>
                <a:schemeClr val="accent5"/>
              </a:solidFill>
              <a:prstDash val="sysDot"/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Line">
              <a:extLst>
                <a:ext uri="{FF2B5EF4-FFF2-40B4-BE49-F238E27FC236}">
                  <a16:creationId xmlns:a16="http://schemas.microsoft.com/office/drawing/2014/main" id="{A47E253D-9FCA-59A7-2BE5-6E1F92845308}"/>
                </a:ext>
              </a:extLst>
            </p:cNvPr>
            <p:cNvCxnSpPr/>
            <p:nvPr/>
          </p:nvCxnSpPr>
          <p:spPr>
            <a:xfrm flipH="1">
              <a:off x="6290163" y="3824718"/>
              <a:ext cx="20137" cy="1992971"/>
            </a:xfrm>
            <a:prstGeom prst="line">
              <a:avLst/>
            </a:prstGeom>
            <a:ln w="6350">
              <a:solidFill>
                <a:schemeClr val="accent5"/>
              </a:solidFill>
              <a:prstDash val="sysDot"/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Line">
              <a:extLst>
                <a:ext uri="{FF2B5EF4-FFF2-40B4-BE49-F238E27FC236}">
                  <a16:creationId xmlns:a16="http://schemas.microsoft.com/office/drawing/2014/main" id="{F1E6F965-FB48-A79C-01E1-627F9AAEC73E}"/>
                </a:ext>
              </a:extLst>
            </p:cNvPr>
            <p:cNvCxnSpPr/>
            <p:nvPr/>
          </p:nvCxnSpPr>
          <p:spPr>
            <a:xfrm flipH="1">
              <a:off x="8306280" y="3824718"/>
              <a:ext cx="20137" cy="1992971"/>
            </a:xfrm>
            <a:prstGeom prst="line">
              <a:avLst/>
            </a:prstGeom>
            <a:ln w="6350">
              <a:solidFill>
                <a:schemeClr val="accent5"/>
              </a:solidFill>
              <a:prstDash val="sysDot"/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77E9C0A-08DB-62B8-2F35-8F79890F9320}"/>
              </a:ext>
            </a:extLst>
          </p:cNvPr>
          <p:cNvGrpSpPr/>
          <p:nvPr/>
        </p:nvGrpSpPr>
        <p:grpSpPr>
          <a:xfrm>
            <a:off x="1237744" y="1229957"/>
            <a:ext cx="9258512" cy="2894606"/>
            <a:chOff x="1869722" y="1127877"/>
            <a:chExt cx="5775466" cy="3323082"/>
          </a:xfrm>
        </p:grpSpPr>
        <p:sp>
          <p:nvSpPr>
            <p:cNvPr id="59" name="Freeform: Shape 4">
              <a:extLst>
                <a:ext uri="{FF2B5EF4-FFF2-40B4-BE49-F238E27FC236}">
                  <a16:creationId xmlns:a16="http://schemas.microsoft.com/office/drawing/2014/main" id="{E8E9F59A-E528-E02C-284E-D53A071A9619}"/>
                </a:ext>
              </a:extLst>
            </p:cNvPr>
            <p:cNvSpPr/>
            <p:nvPr/>
          </p:nvSpPr>
          <p:spPr>
            <a:xfrm rot="16200000">
              <a:off x="2891375" y="2022586"/>
              <a:ext cx="2557706" cy="1533661"/>
            </a:xfrm>
            <a:custGeom>
              <a:avLst/>
              <a:gdLst>
                <a:gd name="connsiteX0" fmla="*/ 0 w 3404699"/>
                <a:gd name="connsiteY0" fmla="*/ 0 h 677588"/>
                <a:gd name="connsiteX1" fmla="*/ 3404699 w 3404699"/>
                <a:gd name="connsiteY1" fmla="*/ 0 h 677588"/>
                <a:gd name="connsiteX2" fmla="*/ 2885871 w 3404699"/>
                <a:gd name="connsiteY2" fmla="*/ 677588 h 677588"/>
                <a:gd name="connsiteX3" fmla="*/ 518827 w 3404699"/>
                <a:gd name="connsiteY3" fmla="*/ 677588 h 677588"/>
                <a:gd name="connsiteX4" fmla="*/ 0 w 3404699"/>
                <a:gd name="connsiteY4" fmla="*/ 0 h 677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04699" h="677588">
                  <a:moveTo>
                    <a:pt x="0" y="0"/>
                  </a:moveTo>
                  <a:lnTo>
                    <a:pt x="3404699" y="0"/>
                  </a:lnTo>
                  <a:lnTo>
                    <a:pt x="2885871" y="677588"/>
                  </a:lnTo>
                  <a:lnTo>
                    <a:pt x="518827" y="6775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68" dirty="0" err="1">
                <a:solidFill>
                  <a:schemeClr val="tx1"/>
                </a:solidFill>
              </a:endParaRPr>
            </a:p>
          </p:txBody>
        </p:sp>
        <p:sp>
          <p:nvSpPr>
            <p:cNvPr id="60" name="Freeform: Shape 5">
              <a:extLst>
                <a:ext uri="{FF2B5EF4-FFF2-40B4-BE49-F238E27FC236}">
                  <a16:creationId xmlns:a16="http://schemas.microsoft.com/office/drawing/2014/main" id="{FE9F9942-41E8-51D8-8EDE-93BF70582778}"/>
                </a:ext>
              </a:extLst>
            </p:cNvPr>
            <p:cNvSpPr/>
            <p:nvPr/>
          </p:nvSpPr>
          <p:spPr>
            <a:xfrm rot="16200000">
              <a:off x="4801016" y="2022586"/>
              <a:ext cx="1772578" cy="1533663"/>
            </a:xfrm>
            <a:custGeom>
              <a:avLst/>
              <a:gdLst>
                <a:gd name="connsiteX0" fmla="*/ 0 w 2250352"/>
                <a:gd name="connsiteY0" fmla="*/ 0 h 677589"/>
                <a:gd name="connsiteX1" fmla="*/ 2250352 w 2250352"/>
                <a:gd name="connsiteY1" fmla="*/ 0 h 677589"/>
                <a:gd name="connsiteX2" fmla="*/ 1731524 w 2250352"/>
                <a:gd name="connsiteY2" fmla="*/ 677589 h 677589"/>
                <a:gd name="connsiteX3" fmla="*/ 518829 w 2250352"/>
                <a:gd name="connsiteY3" fmla="*/ 677589 h 677589"/>
                <a:gd name="connsiteX4" fmla="*/ 0 w 2250352"/>
                <a:gd name="connsiteY4" fmla="*/ 0 h 677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0352" h="677589">
                  <a:moveTo>
                    <a:pt x="0" y="0"/>
                  </a:moveTo>
                  <a:lnTo>
                    <a:pt x="2250352" y="0"/>
                  </a:lnTo>
                  <a:lnTo>
                    <a:pt x="1731524" y="677589"/>
                  </a:lnTo>
                  <a:lnTo>
                    <a:pt x="518829" y="6775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68" dirty="0" err="1">
                <a:solidFill>
                  <a:schemeClr val="tx1"/>
                </a:solidFill>
              </a:endParaRPr>
            </a:p>
          </p:txBody>
        </p:sp>
        <p:sp>
          <p:nvSpPr>
            <p:cNvPr id="61" name="Freeform: Shape 3">
              <a:extLst>
                <a:ext uri="{FF2B5EF4-FFF2-40B4-BE49-F238E27FC236}">
                  <a16:creationId xmlns:a16="http://schemas.microsoft.com/office/drawing/2014/main" id="{C6EFF6A3-D8BE-4C23-046B-C8E539C45311}"/>
                </a:ext>
              </a:extLst>
            </p:cNvPr>
            <p:cNvSpPr/>
            <p:nvPr/>
          </p:nvSpPr>
          <p:spPr>
            <a:xfrm rot="16200000">
              <a:off x="975012" y="2022587"/>
              <a:ext cx="3323082" cy="1533661"/>
            </a:xfrm>
            <a:custGeom>
              <a:avLst/>
              <a:gdLst>
                <a:gd name="connsiteX0" fmla="*/ 0 w 4559046"/>
                <a:gd name="connsiteY0" fmla="*/ 0 h 677588"/>
                <a:gd name="connsiteX1" fmla="*/ 4559046 w 4559046"/>
                <a:gd name="connsiteY1" fmla="*/ 0 h 677588"/>
                <a:gd name="connsiteX2" fmla="*/ 4040219 w 4559046"/>
                <a:gd name="connsiteY2" fmla="*/ 677588 h 677588"/>
                <a:gd name="connsiteX3" fmla="*/ 518828 w 4559046"/>
                <a:gd name="connsiteY3" fmla="*/ 677588 h 677588"/>
                <a:gd name="connsiteX4" fmla="*/ 0 w 4559046"/>
                <a:gd name="connsiteY4" fmla="*/ 0 h 677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9046" h="677588">
                  <a:moveTo>
                    <a:pt x="0" y="0"/>
                  </a:moveTo>
                  <a:lnTo>
                    <a:pt x="4559046" y="0"/>
                  </a:lnTo>
                  <a:lnTo>
                    <a:pt x="4040219" y="677588"/>
                  </a:lnTo>
                  <a:lnTo>
                    <a:pt x="518828" y="677588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68" dirty="0" err="1">
                <a:solidFill>
                  <a:schemeClr val="tx1"/>
                </a:solidFill>
              </a:endParaRPr>
            </a:p>
          </p:txBody>
        </p:sp>
        <p:sp>
          <p:nvSpPr>
            <p:cNvPr id="62" name="Freeform: Shape 16">
              <a:extLst>
                <a:ext uri="{FF2B5EF4-FFF2-40B4-BE49-F238E27FC236}">
                  <a16:creationId xmlns:a16="http://schemas.microsoft.com/office/drawing/2014/main" id="{59077C6D-0071-87FB-44E2-0193DEB8F070}"/>
                </a:ext>
              </a:extLst>
            </p:cNvPr>
            <p:cNvSpPr/>
            <p:nvPr/>
          </p:nvSpPr>
          <p:spPr>
            <a:xfrm rot="16200000">
              <a:off x="6577400" y="2200012"/>
              <a:ext cx="944530" cy="1191047"/>
            </a:xfrm>
            <a:custGeom>
              <a:avLst/>
              <a:gdLst>
                <a:gd name="connsiteX0" fmla="*/ 984780 w 984780"/>
                <a:gd name="connsiteY0" fmla="*/ 0 h 1215382"/>
                <a:gd name="connsiteX1" fmla="*/ 622746 w 984780"/>
                <a:gd name="connsiteY1" fmla="*/ 1215382 h 1215382"/>
                <a:gd name="connsiteX2" fmla="*/ 362034 w 984780"/>
                <a:gd name="connsiteY2" fmla="*/ 1215382 h 1215382"/>
                <a:gd name="connsiteX3" fmla="*/ 0 w 984780"/>
                <a:gd name="connsiteY3" fmla="*/ 0 h 1215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4780" h="1215382">
                  <a:moveTo>
                    <a:pt x="984780" y="0"/>
                  </a:moveTo>
                  <a:lnTo>
                    <a:pt x="622746" y="1215382"/>
                  </a:lnTo>
                  <a:lnTo>
                    <a:pt x="362034" y="12153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568" dirty="0" err="1">
                <a:solidFill>
                  <a:schemeClr val="tx1"/>
                </a:solidFill>
              </a:endParaRPr>
            </a:p>
          </p:txBody>
        </p:sp>
        <p:sp>
          <p:nvSpPr>
            <p:cNvPr id="63" name="Isosceles Triangle 12">
              <a:extLst>
                <a:ext uri="{FF2B5EF4-FFF2-40B4-BE49-F238E27FC236}">
                  <a16:creationId xmlns:a16="http://schemas.microsoft.com/office/drawing/2014/main" id="{90D5B0DA-7146-C692-9D84-7B412EFF0E95}"/>
                </a:ext>
              </a:extLst>
            </p:cNvPr>
            <p:cNvSpPr/>
            <p:nvPr/>
          </p:nvSpPr>
          <p:spPr>
            <a:xfrm rot="5400000">
              <a:off x="3275531" y="2716835"/>
              <a:ext cx="360954" cy="145162"/>
            </a:xfrm>
            <a:prstGeom prst="triangle">
              <a:avLst/>
            </a:prstGeom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68" dirty="0" err="1">
                <a:solidFill>
                  <a:schemeClr val="tx1"/>
                </a:solidFill>
              </a:endParaRPr>
            </a:p>
          </p:txBody>
        </p:sp>
        <p:sp>
          <p:nvSpPr>
            <p:cNvPr id="64" name="Isosceles Triangle 13">
              <a:extLst>
                <a:ext uri="{FF2B5EF4-FFF2-40B4-BE49-F238E27FC236}">
                  <a16:creationId xmlns:a16="http://schemas.microsoft.com/office/drawing/2014/main" id="{5D1EA202-0C19-22A9-55ED-FB7D36B76258}"/>
                </a:ext>
              </a:extLst>
            </p:cNvPr>
            <p:cNvSpPr/>
            <p:nvPr/>
          </p:nvSpPr>
          <p:spPr>
            <a:xfrm rot="5400000">
              <a:off x="4818875" y="2716835"/>
              <a:ext cx="360954" cy="145162"/>
            </a:xfrm>
            <a:prstGeom prst="triangle">
              <a:avLst/>
            </a:pr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68" dirty="0" err="1">
                <a:solidFill>
                  <a:schemeClr val="tx1"/>
                </a:solidFill>
              </a:endParaRPr>
            </a:p>
          </p:txBody>
        </p:sp>
        <p:sp>
          <p:nvSpPr>
            <p:cNvPr id="65" name="Isosceles Triangle 14">
              <a:extLst>
                <a:ext uri="{FF2B5EF4-FFF2-40B4-BE49-F238E27FC236}">
                  <a16:creationId xmlns:a16="http://schemas.microsoft.com/office/drawing/2014/main" id="{1213B469-3C43-522A-3D2F-056A39E664E5}"/>
                </a:ext>
              </a:extLst>
            </p:cNvPr>
            <p:cNvSpPr/>
            <p:nvPr/>
          </p:nvSpPr>
          <p:spPr>
            <a:xfrm rot="5400000">
              <a:off x="6340868" y="2716835"/>
              <a:ext cx="360954" cy="145162"/>
            </a:xfrm>
            <a:prstGeom prst="triangl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68" dirty="0" err="1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3E25431-7D45-AC81-900B-EFEC408853C6}"/>
              </a:ext>
            </a:extLst>
          </p:cNvPr>
          <p:cNvGrpSpPr>
            <a:grpSpLocks noChangeAspect="1"/>
          </p:cNvGrpSpPr>
          <p:nvPr/>
        </p:nvGrpSpPr>
        <p:grpSpPr>
          <a:xfrm>
            <a:off x="4508376" y="2381049"/>
            <a:ext cx="622390" cy="592422"/>
            <a:chOff x="6719888" y="887413"/>
            <a:chExt cx="492125" cy="468312"/>
          </a:xfr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2" name="Freeform 21">
              <a:extLst>
                <a:ext uri="{FF2B5EF4-FFF2-40B4-BE49-F238E27FC236}">
                  <a16:creationId xmlns:a16="http://schemas.microsoft.com/office/drawing/2014/main" id="{ADDE8EC9-5A1E-32CE-E36C-022613522E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53" name="Freeform 22">
              <a:extLst>
                <a:ext uri="{FF2B5EF4-FFF2-40B4-BE49-F238E27FC236}">
                  <a16:creationId xmlns:a16="http://schemas.microsoft.com/office/drawing/2014/main" id="{33A4488D-121E-9E8C-1C77-A3069EE3362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54" name="Freeform 23">
              <a:extLst>
                <a:ext uri="{FF2B5EF4-FFF2-40B4-BE49-F238E27FC236}">
                  <a16:creationId xmlns:a16="http://schemas.microsoft.com/office/drawing/2014/main" id="{1A91DA74-8D57-1CBF-0B2F-1817EDD15B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536E481-70D3-21C8-8A73-D0994418301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A11C82C3-4573-C928-2092-AE4FD3C6002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35A1B680-4C07-F2CF-B545-FAC2AEF148A2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</p:grpSp>
      <p:sp>
        <p:nvSpPr>
          <p:cNvPr id="28" name="Freeform 27">
            <a:extLst>
              <a:ext uri="{FF2B5EF4-FFF2-40B4-BE49-F238E27FC236}">
                <a16:creationId xmlns:a16="http://schemas.microsoft.com/office/drawing/2014/main" id="{07AD43B8-0C75-7660-CB9B-E775804DC33B}"/>
              </a:ext>
            </a:extLst>
          </p:cNvPr>
          <p:cNvSpPr>
            <a:spLocks noChangeAspect="1" noEditPoints="1"/>
          </p:cNvSpPr>
          <p:nvPr/>
        </p:nvSpPr>
        <p:spPr bwMode="auto">
          <a:xfrm rot="2700000">
            <a:off x="2464010" y="2296351"/>
            <a:ext cx="413768" cy="761818"/>
          </a:xfrm>
          <a:custGeom>
            <a:avLst/>
            <a:gdLst>
              <a:gd name="T0" fmla="*/ 482 w 579"/>
              <a:gd name="T1" fmla="*/ 367 h 1073"/>
              <a:gd name="T2" fmla="*/ 482 w 579"/>
              <a:gd name="T3" fmla="*/ 148 h 1073"/>
              <a:gd name="T4" fmla="*/ 525 w 579"/>
              <a:gd name="T5" fmla="*/ 79 h 1073"/>
              <a:gd name="T6" fmla="*/ 447 w 579"/>
              <a:gd name="T7" fmla="*/ 0 h 1073"/>
              <a:gd name="T8" fmla="*/ 132 w 579"/>
              <a:gd name="T9" fmla="*/ 0 h 1073"/>
              <a:gd name="T10" fmla="*/ 54 w 579"/>
              <a:gd name="T11" fmla="*/ 79 h 1073"/>
              <a:gd name="T12" fmla="*/ 96 w 579"/>
              <a:gd name="T13" fmla="*/ 148 h 1073"/>
              <a:gd name="T14" fmla="*/ 96 w 579"/>
              <a:gd name="T15" fmla="*/ 367 h 1073"/>
              <a:gd name="T16" fmla="*/ 0 w 579"/>
              <a:gd name="T17" fmla="*/ 583 h 1073"/>
              <a:gd name="T18" fmla="*/ 0 w 579"/>
              <a:gd name="T19" fmla="*/ 612 h 1073"/>
              <a:gd name="T20" fmla="*/ 224 w 579"/>
              <a:gd name="T21" fmla="*/ 612 h 1073"/>
              <a:gd name="T22" fmla="*/ 224 w 579"/>
              <a:gd name="T23" fmla="*/ 923 h 1073"/>
              <a:gd name="T24" fmla="*/ 289 w 579"/>
              <a:gd name="T25" fmla="*/ 1073 h 1073"/>
              <a:gd name="T26" fmla="*/ 355 w 579"/>
              <a:gd name="T27" fmla="*/ 923 h 1073"/>
              <a:gd name="T28" fmla="*/ 355 w 579"/>
              <a:gd name="T29" fmla="*/ 612 h 1073"/>
              <a:gd name="T30" fmla="*/ 579 w 579"/>
              <a:gd name="T31" fmla="*/ 612 h 1073"/>
              <a:gd name="T32" fmla="*/ 579 w 579"/>
              <a:gd name="T33" fmla="*/ 583 h 1073"/>
              <a:gd name="T34" fmla="*/ 482 w 579"/>
              <a:gd name="T35" fmla="*/ 367 h 1073"/>
              <a:gd name="T36" fmla="*/ 132 w 579"/>
              <a:gd name="T37" fmla="*/ 58 h 1073"/>
              <a:gd name="T38" fmla="*/ 447 w 579"/>
              <a:gd name="T39" fmla="*/ 58 h 1073"/>
              <a:gd name="T40" fmla="*/ 467 w 579"/>
              <a:gd name="T41" fmla="*/ 79 h 1073"/>
              <a:gd name="T42" fmla="*/ 449 w 579"/>
              <a:gd name="T43" fmla="*/ 99 h 1073"/>
              <a:gd name="T44" fmla="*/ 436 w 579"/>
              <a:gd name="T45" fmla="*/ 101 h 1073"/>
              <a:gd name="T46" fmla="*/ 143 w 579"/>
              <a:gd name="T47" fmla="*/ 101 h 1073"/>
              <a:gd name="T48" fmla="*/ 129 w 579"/>
              <a:gd name="T49" fmla="*/ 99 h 1073"/>
              <a:gd name="T50" fmla="*/ 111 w 579"/>
              <a:gd name="T51" fmla="*/ 79 h 1073"/>
              <a:gd name="T52" fmla="*/ 132 w 579"/>
              <a:gd name="T53" fmla="*/ 58 h 1073"/>
              <a:gd name="T54" fmla="*/ 424 w 579"/>
              <a:gd name="T55" fmla="*/ 370 h 1073"/>
              <a:gd name="T56" fmla="*/ 154 w 579"/>
              <a:gd name="T57" fmla="*/ 370 h 1073"/>
              <a:gd name="T58" fmla="*/ 154 w 579"/>
              <a:gd name="T59" fmla="*/ 130 h 1073"/>
              <a:gd name="T60" fmla="*/ 424 w 579"/>
              <a:gd name="T61" fmla="*/ 130 h 1073"/>
              <a:gd name="T62" fmla="*/ 424 w 579"/>
              <a:gd name="T63" fmla="*/ 370 h 1073"/>
              <a:gd name="T64" fmla="*/ 297 w 579"/>
              <a:gd name="T65" fmla="*/ 911 h 1073"/>
              <a:gd name="T66" fmla="*/ 289 w 579"/>
              <a:gd name="T67" fmla="*/ 928 h 1073"/>
              <a:gd name="T68" fmla="*/ 282 w 579"/>
              <a:gd name="T69" fmla="*/ 911 h 1073"/>
              <a:gd name="T70" fmla="*/ 282 w 579"/>
              <a:gd name="T71" fmla="*/ 612 h 1073"/>
              <a:gd name="T72" fmla="*/ 297 w 579"/>
              <a:gd name="T73" fmla="*/ 612 h 1073"/>
              <a:gd name="T74" fmla="*/ 297 w 579"/>
              <a:gd name="T75" fmla="*/ 911 h 1073"/>
              <a:gd name="T76" fmla="*/ 355 w 579"/>
              <a:gd name="T77" fmla="*/ 554 h 1073"/>
              <a:gd name="T78" fmla="*/ 224 w 579"/>
              <a:gd name="T79" fmla="*/ 554 h 1073"/>
              <a:gd name="T80" fmla="*/ 59 w 579"/>
              <a:gd name="T81" fmla="*/ 554 h 1073"/>
              <a:gd name="T82" fmla="*/ 144 w 579"/>
              <a:gd name="T83" fmla="*/ 403 h 1073"/>
              <a:gd name="T84" fmla="*/ 149 w 579"/>
              <a:gd name="T85" fmla="*/ 399 h 1073"/>
              <a:gd name="T86" fmla="*/ 430 w 579"/>
              <a:gd name="T87" fmla="*/ 399 h 1073"/>
              <a:gd name="T88" fmla="*/ 435 w 579"/>
              <a:gd name="T89" fmla="*/ 403 h 1073"/>
              <a:gd name="T90" fmla="*/ 519 w 579"/>
              <a:gd name="T91" fmla="*/ 554 h 1073"/>
              <a:gd name="T92" fmla="*/ 355 w 579"/>
              <a:gd name="T93" fmla="*/ 554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79" h="1073">
                <a:moveTo>
                  <a:pt x="482" y="367"/>
                </a:moveTo>
                <a:cubicBezTo>
                  <a:pt x="482" y="148"/>
                  <a:pt x="482" y="148"/>
                  <a:pt x="482" y="148"/>
                </a:cubicBezTo>
                <a:cubicBezTo>
                  <a:pt x="508" y="135"/>
                  <a:pt x="525" y="109"/>
                  <a:pt x="525" y="79"/>
                </a:cubicBezTo>
                <a:cubicBezTo>
                  <a:pt x="525" y="35"/>
                  <a:pt x="490" y="0"/>
                  <a:pt x="447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89" y="0"/>
                  <a:pt x="54" y="35"/>
                  <a:pt x="54" y="79"/>
                </a:cubicBezTo>
                <a:cubicBezTo>
                  <a:pt x="54" y="109"/>
                  <a:pt x="71" y="135"/>
                  <a:pt x="96" y="148"/>
                </a:cubicBezTo>
                <a:cubicBezTo>
                  <a:pt x="96" y="367"/>
                  <a:pt x="96" y="367"/>
                  <a:pt x="96" y="367"/>
                </a:cubicBezTo>
                <a:cubicBezTo>
                  <a:pt x="35" y="422"/>
                  <a:pt x="0" y="500"/>
                  <a:pt x="0" y="583"/>
                </a:cubicBezTo>
                <a:cubicBezTo>
                  <a:pt x="0" y="612"/>
                  <a:pt x="0" y="612"/>
                  <a:pt x="0" y="612"/>
                </a:cubicBezTo>
                <a:cubicBezTo>
                  <a:pt x="224" y="612"/>
                  <a:pt x="224" y="612"/>
                  <a:pt x="224" y="612"/>
                </a:cubicBezTo>
                <a:cubicBezTo>
                  <a:pt x="224" y="923"/>
                  <a:pt x="224" y="923"/>
                  <a:pt x="224" y="923"/>
                </a:cubicBezTo>
                <a:cubicBezTo>
                  <a:pt x="289" y="1073"/>
                  <a:pt x="289" y="1073"/>
                  <a:pt x="289" y="1073"/>
                </a:cubicBezTo>
                <a:cubicBezTo>
                  <a:pt x="355" y="923"/>
                  <a:pt x="355" y="923"/>
                  <a:pt x="355" y="923"/>
                </a:cubicBezTo>
                <a:cubicBezTo>
                  <a:pt x="355" y="612"/>
                  <a:pt x="355" y="612"/>
                  <a:pt x="355" y="612"/>
                </a:cubicBezTo>
                <a:cubicBezTo>
                  <a:pt x="579" y="612"/>
                  <a:pt x="579" y="612"/>
                  <a:pt x="579" y="612"/>
                </a:cubicBezTo>
                <a:cubicBezTo>
                  <a:pt x="579" y="583"/>
                  <a:pt x="579" y="583"/>
                  <a:pt x="579" y="583"/>
                </a:cubicBezTo>
                <a:cubicBezTo>
                  <a:pt x="579" y="500"/>
                  <a:pt x="544" y="422"/>
                  <a:pt x="482" y="367"/>
                </a:cubicBezTo>
                <a:close/>
                <a:moveTo>
                  <a:pt x="132" y="58"/>
                </a:moveTo>
                <a:cubicBezTo>
                  <a:pt x="447" y="58"/>
                  <a:pt x="447" y="58"/>
                  <a:pt x="447" y="58"/>
                </a:cubicBezTo>
                <a:cubicBezTo>
                  <a:pt x="458" y="58"/>
                  <a:pt x="467" y="67"/>
                  <a:pt x="467" y="79"/>
                </a:cubicBezTo>
                <a:cubicBezTo>
                  <a:pt x="467" y="89"/>
                  <a:pt x="459" y="97"/>
                  <a:pt x="449" y="99"/>
                </a:cubicBezTo>
                <a:cubicBezTo>
                  <a:pt x="436" y="101"/>
                  <a:pt x="436" y="101"/>
                  <a:pt x="436" y="101"/>
                </a:cubicBezTo>
                <a:cubicBezTo>
                  <a:pt x="143" y="101"/>
                  <a:pt x="143" y="101"/>
                  <a:pt x="143" y="101"/>
                </a:cubicBezTo>
                <a:cubicBezTo>
                  <a:pt x="129" y="99"/>
                  <a:pt x="129" y="99"/>
                  <a:pt x="129" y="99"/>
                </a:cubicBezTo>
                <a:cubicBezTo>
                  <a:pt x="119" y="97"/>
                  <a:pt x="111" y="89"/>
                  <a:pt x="111" y="79"/>
                </a:cubicBezTo>
                <a:cubicBezTo>
                  <a:pt x="111" y="67"/>
                  <a:pt x="121" y="58"/>
                  <a:pt x="132" y="58"/>
                </a:cubicBezTo>
                <a:close/>
                <a:moveTo>
                  <a:pt x="424" y="370"/>
                </a:moveTo>
                <a:cubicBezTo>
                  <a:pt x="154" y="370"/>
                  <a:pt x="154" y="370"/>
                  <a:pt x="154" y="370"/>
                </a:cubicBezTo>
                <a:cubicBezTo>
                  <a:pt x="154" y="130"/>
                  <a:pt x="154" y="130"/>
                  <a:pt x="154" y="130"/>
                </a:cubicBezTo>
                <a:cubicBezTo>
                  <a:pt x="424" y="130"/>
                  <a:pt x="424" y="130"/>
                  <a:pt x="424" y="130"/>
                </a:cubicBezTo>
                <a:lnTo>
                  <a:pt x="424" y="370"/>
                </a:lnTo>
                <a:close/>
                <a:moveTo>
                  <a:pt x="297" y="911"/>
                </a:moveTo>
                <a:cubicBezTo>
                  <a:pt x="289" y="928"/>
                  <a:pt x="289" y="928"/>
                  <a:pt x="289" y="928"/>
                </a:cubicBezTo>
                <a:cubicBezTo>
                  <a:pt x="282" y="911"/>
                  <a:pt x="282" y="911"/>
                  <a:pt x="282" y="911"/>
                </a:cubicBezTo>
                <a:cubicBezTo>
                  <a:pt x="282" y="612"/>
                  <a:pt x="282" y="612"/>
                  <a:pt x="282" y="612"/>
                </a:cubicBezTo>
                <a:cubicBezTo>
                  <a:pt x="297" y="612"/>
                  <a:pt x="297" y="612"/>
                  <a:pt x="297" y="612"/>
                </a:cubicBezTo>
                <a:lnTo>
                  <a:pt x="297" y="911"/>
                </a:lnTo>
                <a:close/>
                <a:moveTo>
                  <a:pt x="355" y="554"/>
                </a:moveTo>
                <a:cubicBezTo>
                  <a:pt x="224" y="554"/>
                  <a:pt x="224" y="554"/>
                  <a:pt x="224" y="554"/>
                </a:cubicBezTo>
                <a:cubicBezTo>
                  <a:pt x="59" y="554"/>
                  <a:pt x="59" y="554"/>
                  <a:pt x="59" y="554"/>
                </a:cubicBezTo>
                <a:cubicBezTo>
                  <a:pt x="67" y="495"/>
                  <a:pt x="97" y="441"/>
                  <a:pt x="144" y="403"/>
                </a:cubicBezTo>
                <a:cubicBezTo>
                  <a:pt x="149" y="399"/>
                  <a:pt x="149" y="399"/>
                  <a:pt x="149" y="399"/>
                </a:cubicBezTo>
                <a:cubicBezTo>
                  <a:pt x="430" y="399"/>
                  <a:pt x="430" y="399"/>
                  <a:pt x="430" y="399"/>
                </a:cubicBezTo>
                <a:cubicBezTo>
                  <a:pt x="435" y="403"/>
                  <a:pt x="435" y="403"/>
                  <a:pt x="435" y="403"/>
                </a:cubicBezTo>
                <a:cubicBezTo>
                  <a:pt x="482" y="441"/>
                  <a:pt x="512" y="495"/>
                  <a:pt x="519" y="554"/>
                </a:cubicBezTo>
                <a:lnTo>
                  <a:pt x="355" y="5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endParaRPr lang="id-ID" sz="840" dirty="0">
              <a:solidFill>
                <a:schemeClr val="tx2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7E4BD95-89A4-E64E-B48B-1427EB6EF477}"/>
              </a:ext>
            </a:extLst>
          </p:cNvPr>
          <p:cNvGrpSpPr>
            <a:grpSpLocks noChangeAspect="1"/>
          </p:cNvGrpSpPr>
          <p:nvPr/>
        </p:nvGrpSpPr>
        <p:grpSpPr>
          <a:xfrm>
            <a:off x="9095178" y="2521138"/>
            <a:ext cx="195648" cy="312244"/>
            <a:chOff x="6513513" y="557213"/>
            <a:chExt cx="471488" cy="752475"/>
          </a:xfr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0" name="Freeform 29">
              <a:extLst>
                <a:ext uri="{FF2B5EF4-FFF2-40B4-BE49-F238E27FC236}">
                  <a16:creationId xmlns:a16="http://schemas.microsoft.com/office/drawing/2014/main" id="{8A2932E0-FC59-DC3E-A292-F523F2EAC4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51" name="Freeform 30">
              <a:extLst>
                <a:ext uri="{FF2B5EF4-FFF2-40B4-BE49-F238E27FC236}">
                  <a16:creationId xmlns:a16="http://schemas.microsoft.com/office/drawing/2014/main" id="{9E74AAF2-20CE-EC0F-B050-82D13E842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A5C0036-32F4-D50E-51F2-B8EFC9276F6D}"/>
              </a:ext>
            </a:extLst>
          </p:cNvPr>
          <p:cNvGrpSpPr/>
          <p:nvPr/>
        </p:nvGrpSpPr>
        <p:grpSpPr>
          <a:xfrm>
            <a:off x="7025229" y="2445138"/>
            <a:ext cx="534936" cy="464244"/>
            <a:chOff x="8783638" y="1235076"/>
            <a:chExt cx="360363" cy="312738"/>
          </a:xfr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48" name="Freeform 51">
              <a:extLst>
                <a:ext uri="{FF2B5EF4-FFF2-40B4-BE49-F238E27FC236}">
                  <a16:creationId xmlns:a16="http://schemas.microsoft.com/office/drawing/2014/main" id="{91AE79F2-AB2E-7A7A-1050-8D06C12E83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42375" y="1290638"/>
              <a:ext cx="128588" cy="84138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0" y="27"/>
                </a:cxn>
                <a:cxn ang="0">
                  <a:pos x="1" y="29"/>
                </a:cxn>
                <a:cxn ang="0">
                  <a:pos x="3" y="27"/>
                </a:cxn>
                <a:cxn ang="0">
                  <a:pos x="42" y="4"/>
                </a:cxn>
                <a:cxn ang="0">
                  <a:pos x="44" y="2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42" y="0"/>
                </a:cxn>
              </a:cxnLst>
              <a:rect l="0" t="0" r="r" b="b"/>
              <a:pathLst>
                <a:path w="44" h="29">
                  <a:moveTo>
                    <a:pt x="42" y="0"/>
                  </a:moveTo>
                  <a:cubicBezTo>
                    <a:pt x="19" y="0"/>
                    <a:pt x="0" y="12"/>
                    <a:pt x="0" y="27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3" y="29"/>
                    <a:pt x="3" y="28"/>
                    <a:pt x="3" y="27"/>
                  </a:cubicBezTo>
                  <a:cubicBezTo>
                    <a:pt x="3" y="15"/>
                    <a:pt x="21" y="4"/>
                    <a:pt x="42" y="4"/>
                  </a:cubicBezTo>
                  <a:cubicBezTo>
                    <a:pt x="43" y="4"/>
                    <a:pt x="44" y="3"/>
                    <a:pt x="44" y="2"/>
                  </a:cubicBezTo>
                  <a:cubicBezTo>
                    <a:pt x="44" y="1"/>
                    <a:pt x="43" y="0"/>
                    <a:pt x="42" y="0"/>
                  </a:cubicBezTo>
                  <a:close/>
                  <a:moveTo>
                    <a:pt x="42" y="0"/>
                  </a:moveTo>
                  <a:cubicBezTo>
                    <a:pt x="42" y="0"/>
                    <a:pt x="42" y="0"/>
                    <a:pt x="42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52">
              <a:extLst>
                <a:ext uri="{FF2B5EF4-FFF2-40B4-BE49-F238E27FC236}">
                  <a16:creationId xmlns:a16="http://schemas.microsoft.com/office/drawing/2014/main" id="{6FAD22A4-050F-AC48-F0C0-D43AAA9370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83638" y="1235076"/>
              <a:ext cx="360363" cy="312738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46"/>
                </a:cxn>
                <a:cxn ang="0">
                  <a:pos x="27" y="84"/>
                </a:cxn>
                <a:cxn ang="0">
                  <a:pos x="27" y="84"/>
                </a:cxn>
                <a:cxn ang="0">
                  <a:pos x="20" y="102"/>
                </a:cxn>
                <a:cxn ang="0">
                  <a:pos x="20" y="104"/>
                </a:cxn>
                <a:cxn ang="0">
                  <a:pos x="23" y="107"/>
                </a:cxn>
                <a:cxn ang="0">
                  <a:pos x="24" y="107"/>
                </a:cxn>
                <a:cxn ang="0">
                  <a:pos x="50" y="91"/>
                </a:cxn>
                <a:cxn ang="0">
                  <a:pos x="62" y="92"/>
                </a:cxn>
                <a:cxn ang="0">
                  <a:pos x="123" y="46"/>
                </a:cxn>
                <a:cxn ang="0">
                  <a:pos x="62" y="0"/>
                </a:cxn>
                <a:cxn ang="0">
                  <a:pos x="62" y="84"/>
                </a:cxn>
                <a:cxn ang="0">
                  <a:pos x="51" y="83"/>
                </a:cxn>
                <a:cxn ang="0">
                  <a:pos x="50" y="83"/>
                </a:cxn>
                <a:cxn ang="0">
                  <a:pos x="44" y="86"/>
                </a:cxn>
                <a:cxn ang="0">
                  <a:pos x="32" y="96"/>
                </a:cxn>
                <a:cxn ang="0">
                  <a:pos x="35" y="85"/>
                </a:cxn>
                <a:cxn ang="0">
                  <a:pos x="35" y="84"/>
                </a:cxn>
                <a:cxn ang="0">
                  <a:pos x="31" y="77"/>
                </a:cxn>
                <a:cxn ang="0">
                  <a:pos x="8" y="46"/>
                </a:cxn>
                <a:cxn ang="0">
                  <a:pos x="62" y="7"/>
                </a:cxn>
                <a:cxn ang="0">
                  <a:pos x="115" y="46"/>
                </a:cxn>
                <a:cxn ang="0">
                  <a:pos x="62" y="84"/>
                </a:cxn>
                <a:cxn ang="0">
                  <a:pos x="62" y="84"/>
                </a:cxn>
                <a:cxn ang="0">
                  <a:pos x="62" y="84"/>
                </a:cxn>
              </a:cxnLst>
              <a:rect l="0" t="0" r="r" b="b"/>
              <a:pathLst>
                <a:path w="123" h="107">
                  <a:moveTo>
                    <a:pt x="62" y="0"/>
                  </a:moveTo>
                  <a:cubicBezTo>
                    <a:pt x="28" y="0"/>
                    <a:pt x="0" y="20"/>
                    <a:pt x="0" y="46"/>
                  </a:cubicBezTo>
                  <a:cubicBezTo>
                    <a:pt x="0" y="62"/>
                    <a:pt x="11" y="76"/>
                    <a:pt x="27" y="84"/>
                  </a:cubicBezTo>
                  <a:cubicBezTo>
                    <a:pt x="27" y="84"/>
                    <a:pt x="27" y="84"/>
                    <a:pt x="27" y="84"/>
                  </a:cubicBezTo>
                  <a:cubicBezTo>
                    <a:pt x="27" y="91"/>
                    <a:pt x="22" y="98"/>
                    <a:pt x="20" y="102"/>
                  </a:cubicBezTo>
                  <a:cubicBezTo>
                    <a:pt x="20" y="103"/>
                    <a:pt x="20" y="103"/>
                    <a:pt x="20" y="104"/>
                  </a:cubicBezTo>
                  <a:cubicBezTo>
                    <a:pt x="20" y="106"/>
                    <a:pt x="21" y="107"/>
                    <a:pt x="23" y="107"/>
                  </a:cubicBezTo>
                  <a:cubicBezTo>
                    <a:pt x="23" y="107"/>
                    <a:pt x="24" y="107"/>
                    <a:pt x="24" y="107"/>
                  </a:cubicBezTo>
                  <a:cubicBezTo>
                    <a:pt x="36" y="105"/>
                    <a:pt x="47" y="94"/>
                    <a:pt x="50" y="91"/>
                  </a:cubicBezTo>
                  <a:cubicBezTo>
                    <a:pt x="54" y="92"/>
                    <a:pt x="58" y="92"/>
                    <a:pt x="62" y="92"/>
                  </a:cubicBezTo>
                  <a:cubicBezTo>
                    <a:pt x="96" y="92"/>
                    <a:pt x="123" y="71"/>
                    <a:pt x="123" y="46"/>
                  </a:cubicBezTo>
                  <a:cubicBezTo>
                    <a:pt x="123" y="20"/>
                    <a:pt x="96" y="0"/>
                    <a:pt x="62" y="0"/>
                  </a:cubicBezTo>
                  <a:close/>
                  <a:moveTo>
                    <a:pt x="62" y="84"/>
                  </a:moveTo>
                  <a:cubicBezTo>
                    <a:pt x="58" y="84"/>
                    <a:pt x="55" y="84"/>
                    <a:pt x="51" y="83"/>
                  </a:cubicBezTo>
                  <a:cubicBezTo>
                    <a:pt x="51" y="83"/>
                    <a:pt x="50" y="83"/>
                    <a:pt x="50" y="83"/>
                  </a:cubicBezTo>
                  <a:cubicBezTo>
                    <a:pt x="48" y="83"/>
                    <a:pt x="45" y="84"/>
                    <a:pt x="44" y="86"/>
                  </a:cubicBezTo>
                  <a:cubicBezTo>
                    <a:pt x="42" y="88"/>
                    <a:pt x="38" y="93"/>
                    <a:pt x="32" y="96"/>
                  </a:cubicBezTo>
                  <a:cubicBezTo>
                    <a:pt x="34" y="92"/>
                    <a:pt x="35" y="89"/>
                    <a:pt x="35" y="85"/>
                  </a:cubicBezTo>
                  <a:cubicBezTo>
                    <a:pt x="35" y="84"/>
                    <a:pt x="35" y="84"/>
                    <a:pt x="35" y="84"/>
                  </a:cubicBezTo>
                  <a:cubicBezTo>
                    <a:pt x="35" y="81"/>
                    <a:pt x="33" y="78"/>
                    <a:pt x="31" y="77"/>
                  </a:cubicBezTo>
                  <a:cubicBezTo>
                    <a:pt x="17" y="70"/>
                    <a:pt x="8" y="58"/>
                    <a:pt x="8" y="46"/>
                  </a:cubicBezTo>
                  <a:cubicBezTo>
                    <a:pt x="8" y="25"/>
                    <a:pt x="32" y="7"/>
                    <a:pt x="62" y="7"/>
                  </a:cubicBezTo>
                  <a:cubicBezTo>
                    <a:pt x="91" y="7"/>
                    <a:pt x="115" y="25"/>
                    <a:pt x="115" y="46"/>
                  </a:cubicBezTo>
                  <a:cubicBezTo>
                    <a:pt x="115" y="67"/>
                    <a:pt x="91" y="84"/>
                    <a:pt x="62" y="84"/>
                  </a:cubicBezTo>
                  <a:close/>
                  <a:moveTo>
                    <a:pt x="62" y="84"/>
                  </a:moveTo>
                  <a:cubicBezTo>
                    <a:pt x="62" y="84"/>
                    <a:pt x="62" y="84"/>
                    <a:pt x="62" y="8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" name="Inhaltsplatzhalter 4">
            <a:extLst>
              <a:ext uri="{FF2B5EF4-FFF2-40B4-BE49-F238E27FC236}">
                <a16:creationId xmlns:a16="http://schemas.microsoft.com/office/drawing/2014/main" id="{D6E422B7-DAE2-E3A4-A0C1-2F73390153B3}"/>
              </a:ext>
            </a:extLst>
          </p:cNvPr>
          <p:cNvSpPr txBox="1">
            <a:spLocks/>
          </p:cNvSpPr>
          <p:nvPr/>
        </p:nvSpPr>
        <p:spPr>
          <a:xfrm>
            <a:off x="3869837" y="4632762"/>
            <a:ext cx="2111584" cy="112338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TITLE GOES HERE</a:t>
            </a:r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32" name="Inhaltsplatzhalter 4">
            <a:extLst>
              <a:ext uri="{FF2B5EF4-FFF2-40B4-BE49-F238E27FC236}">
                <a16:creationId xmlns:a16="http://schemas.microsoft.com/office/drawing/2014/main" id="{DFC5D295-BF4F-E704-6CBC-76C6814BBFF3}"/>
              </a:ext>
            </a:extLst>
          </p:cNvPr>
          <p:cNvSpPr txBox="1">
            <a:spLocks/>
          </p:cNvSpPr>
          <p:nvPr/>
        </p:nvSpPr>
        <p:spPr>
          <a:xfrm flipH="1">
            <a:off x="8655639" y="4632762"/>
            <a:ext cx="2134281" cy="112338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4"/>
                </a:solidFill>
                <a:latin typeface="+mn-lt"/>
              </a:rPr>
              <a:t>TITLE GOES HERE</a:t>
            </a:r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33" name="Inhaltsplatzhalter 4">
            <a:extLst>
              <a:ext uri="{FF2B5EF4-FFF2-40B4-BE49-F238E27FC236}">
                <a16:creationId xmlns:a16="http://schemas.microsoft.com/office/drawing/2014/main" id="{504FECFA-06B0-689D-C6B5-2FB82F7711A2}"/>
              </a:ext>
            </a:extLst>
          </p:cNvPr>
          <p:cNvSpPr txBox="1">
            <a:spLocks/>
          </p:cNvSpPr>
          <p:nvPr/>
        </p:nvSpPr>
        <p:spPr>
          <a:xfrm flipH="1">
            <a:off x="1393423" y="4632762"/>
            <a:ext cx="2147217" cy="112338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n-lt"/>
              </a:rPr>
              <a:t>TITLE GOES HERE</a:t>
            </a:r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34" name="Inhaltsplatzhalter 4">
            <a:extLst>
              <a:ext uri="{FF2B5EF4-FFF2-40B4-BE49-F238E27FC236}">
                <a16:creationId xmlns:a16="http://schemas.microsoft.com/office/drawing/2014/main" id="{D0182885-474B-2BC1-3981-CBA743E01E6F}"/>
              </a:ext>
            </a:extLst>
          </p:cNvPr>
          <p:cNvSpPr txBox="1">
            <a:spLocks/>
          </p:cNvSpPr>
          <p:nvPr/>
        </p:nvSpPr>
        <p:spPr>
          <a:xfrm>
            <a:off x="6289550" y="4632762"/>
            <a:ext cx="2111584" cy="112338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TITLE GOES HERE</a:t>
            </a:r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</p:spTree>
    <p:extLst>
      <p:ext uri="{BB962C8B-B14F-4D97-AF65-F5344CB8AC3E}">
        <p14:creationId xmlns:p14="http://schemas.microsoft.com/office/powerpoint/2010/main" val="27919811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7993</TotalTime>
  <Words>106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491</cp:revision>
  <dcterms:created xsi:type="dcterms:W3CDTF">2021-03-31T02:49:57Z</dcterms:created>
  <dcterms:modified xsi:type="dcterms:W3CDTF">2025-10-16T10:55:26Z</dcterms:modified>
  <cp:category/>
</cp:coreProperties>
</file>