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04D27-67A9-10E5-3820-2E794A007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CBCB433-3E8B-4AB6-E1F1-66757ECED2C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BCB433-3E8B-4AB6-E1F1-66757ECED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E577CA3-8313-37AC-A78A-6224799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F3A7313-35C9-2DC9-47D4-333C52989FC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3" name="Google Shape;452;p3">
            <a:extLst>
              <a:ext uri="{FF2B5EF4-FFF2-40B4-BE49-F238E27FC236}">
                <a16:creationId xmlns:a16="http://schemas.microsoft.com/office/drawing/2014/main" id="{AB5B1A8E-A3AA-9A68-EE94-00117A2A7E63}"/>
              </a:ext>
            </a:extLst>
          </p:cNvPr>
          <p:cNvGraphicFramePr/>
          <p:nvPr/>
        </p:nvGraphicFramePr>
        <p:xfrm>
          <a:off x="781085" y="1726888"/>
          <a:ext cx="10449621" cy="409479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13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" name="Shape0_20220425_155857">
            <a:extLst>
              <a:ext uri="{FF2B5EF4-FFF2-40B4-BE49-F238E27FC236}">
                <a16:creationId xmlns:a16="http://schemas.microsoft.com/office/drawing/2014/main" id="{35054AAA-2BF8-AD71-26B0-85831204C3C5}"/>
              </a:ext>
            </a:extLst>
          </p:cNvPr>
          <p:cNvSpPr/>
          <p:nvPr/>
        </p:nvSpPr>
        <p:spPr>
          <a:xfrm>
            <a:off x="3394360" y="1964047"/>
            <a:ext cx="2074271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4" name="Shape0_20220502_120933">
            <a:extLst>
              <a:ext uri="{FF2B5EF4-FFF2-40B4-BE49-F238E27FC236}">
                <a16:creationId xmlns:a16="http://schemas.microsoft.com/office/drawing/2014/main" id="{0CCDE62B-F901-1D2B-1D70-4668AB18FC6C}"/>
              </a:ext>
            </a:extLst>
          </p:cNvPr>
          <p:cNvSpPr/>
          <p:nvPr/>
        </p:nvSpPr>
        <p:spPr>
          <a:xfrm>
            <a:off x="5356918" y="1853488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01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5" name="Shape1_20220425_155857">
            <a:extLst>
              <a:ext uri="{FF2B5EF4-FFF2-40B4-BE49-F238E27FC236}">
                <a16:creationId xmlns:a16="http://schemas.microsoft.com/office/drawing/2014/main" id="{A657DB43-5BD6-61EE-EBE8-C31746E2C816}"/>
              </a:ext>
            </a:extLst>
          </p:cNvPr>
          <p:cNvSpPr/>
          <p:nvPr/>
        </p:nvSpPr>
        <p:spPr>
          <a:xfrm>
            <a:off x="3796939" y="2668026"/>
            <a:ext cx="5585050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6" name="Shape1_20220502_120933">
            <a:extLst>
              <a:ext uri="{FF2B5EF4-FFF2-40B4-BE49-F238E27FC236}">
                <a16:creationId xmlns:a16="http://schemas.microsoft.com/office/drawing/2014/main" id="{52070F20-DCFF-0B81-4776-6CCD5083A1BD}"/>
              </a:ext>
            </a:extLst>
          </p:cNvPr>
          <p:cNvSpPr/>
          <p:nvPr/>
        </p:nvSpPr>
        <p:spPr>
          <a:xfrm>
            <a:off x="9252855" y="2557465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02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7" name="Shape2_20220425_155857">
            <a:extLst>
              <a:ext uri="{FF2B5EF4-FFF2-40B4-BE49-F238E27FC236}">
                <a16:creationId xmlns:a16="http://schemas.microsoft.com/office/drawing/2014/main" id="{61C075DC-2B27-883B-EC34-51499EA189A2}"/>
              </a:ext>
            </a:extLst>
          </p:cNvPr>
          <p:cNvSpPr/>
          <p:nvPr/>
        </p:nvSpPr>
        <p:spPr>
          <a:xfrm>
            <a:off x="5433212" y="3372005"/>
            <a:ext cx="5044431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8" name="Shape2_20220502_120933">
            <a:extLst>
              <a:ext uri="{FF2B5EF4-FFF2-40B4-BE49-F238E27FC236}">
                <a16:creationId xmlns:a16="http://schemas.microsoft.com/office/drawing/2014/main" id="{9E0D538C-7B8E-9FD8-EE2D-119EA4E7416B}"/>
              </a:ext>
            </a:extLst>
          </p:cNvPr>
          <p:cNvSpPr/>
          <p:nvPr/>
        </p:nvSpPr>
        <p:spPr>
          <a:xfrm>
            <a:off x="10348512" y="3261442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03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9" name="Shape3_20220425_155857">
            <a:extLst>
              <a:ext uri="{FF2B5EF4-FFF2-40B4-BE49-F238E27FC236}">
                <a16:creationId xmlns:a16="http://schemas.microsoft.com/office/drawing/2014/main" id="{7D09955E-AD97-6426-7CFA-6C23F6F0144F}"/>
              </a:ext>
            </a:extLst>
          </p:cNvPr>
          <p:cNvSpPr/>
          <p:nvPr/>
        </p:nvSpPr>
        <p:spPr>
          <a:xfrm>
            <a:off x="5433212" y="4060604"/>
            <a:ext cx="1815129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0" name="Shape3_20220502_120933">
            <a:extLst>
              <a:ext uri="{FF2B5EF4-FFF2-40B4-BE49-F238E27FC236}">
                <a16:creationId xmlns:a16="http://schemas.microsoft.com/office/drawing/2014/main" id="{0A47200F-F1D8-319A-6FAF-4F7317E5AD66}"/>
              </a:ext>
            </a:extLst>
          </p:cNvPr>
          <p:cNvSpPr/>
          <p:nvPr/>
        </p:nvSpPr>
        <p:spPr>
          <a:xfrm>
            <a:off x="7119211" y="3950040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04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1" name="Shape4_20220425_155857">
            <a:extLst>
              <a:ext uri="{FF2B5EF4-FFF2-40B4-BE49-F238E27FC236}">
                <a16:creationId xmlns:a16="http://schemas.microsoft.com/office/drawing/2014/main" id="{45285E97-7A12-C5D7-4907-BBC2B4B4D3B2}"/>
              </a:ext>
            </a:extLst>
          </p:cNvPr>
          <p:cNvSpPr/>
          <p:nvPr/>
        </p:nvSpPr>
        <p:spPr>
          <a:xfrm>
            <a:off x="6990196" y="4764576"/>
            <a:ext cx="1815129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2" name="Shape4_20220502_120933">
            <a:extLst>
              <a:ext uri="{FF2B5EF4-FFF2-40B4-BE49-F238E27FC236}">
                <a16:creationId xmlns:a16="http://schemas.microsoft.com/office/drawing/2014/main" id="{10808707-BB08-382A-5772-3CAED00E3ECA}"/>
              </a:ext>
            </a:extLst>
          </p:cNvPr>
          <p:cNvSpPr/>
          <p:nvPr/>
        </p:nvSpPr>
        <p:spPr>
          <a:xfrm>
            <a:off x="8676194" y="4654014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05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3" name="Shape10_20210707_122900">
            <a:extLst>
              <a:ext uri="{FF2B5EF4-FFF2-40B4-BE49-F238E27FC236}">
                <a16:creationId xmlns:a16="http://schemas.microsoft.com/office/drawing/2014/main" id="{BBA59938-B265-E2DD-BD82-EED4BAA9E41B}"/>
              </a:ext>
            </a:extLst>
          </p:cNvPr>
          <p:cNvSpPr/>
          <p:nvPr/>
        </p:nvSpPr>
        <p:spPr>
          <a:xfrm>
            <a:off x="781083" y="1277596"/>
            <a:ext cx="2229860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4" name="Shape11_20210707_122900">
            <a:extLst>
              <a:ext uri="{FF2B5EF4-FFF2-40B4-BE49-F238E27FC236}">
                <a16:creationId xmlns:a16="http://schemas.microsoft.com/office/drawing/2014/main" id="{0451EA45-BCCE-E94B-EB80-DAB1438CC9EC}"/>
              </a:ext>
            </a:extLst>
          </p:cNvPr>
          <p:cNvSpPr/>
          <p:nvPr/>
        </p:nvSpPr>
        <p:spPr>
          <a:xfrm>
            <a:off x="3012446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6" name="Shape12_20210707_122900">
            <a:extLst>
              <a:ext uri="{FF2B5EF4-FFF2-40B4-BE49-F238E27FC236}">
                <a16:creationId xmlns:a16="http://schemas.microsoft.com/office/drawing/2014/main" id="{50E50A92-7179-D0E7-B0C7-559B211D1243}"/>
              </a:ext>
            </a:extLst>
          </p:cNvPr>
          <p:cNvSpPr/>
          <p:nvPr/>
        </p:nvSpPr>
        <p:spPr>
          <a:xfrm>
            <a:off x="4656399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7" name="Shape13_20210707_122900">
            <a:extLst>
              <a:ext uri="{FF2B5EF4-FFF2-40B4-BE49-F238E27FC236}">
                <a16:creationId xmlns:a16="http://schemas.microsoft.com/office/drawing/2014/main" id="{D92EF47D-94FB-4CD6-5AE3-BEC4BF9F467C}"/>
              </a:ext>
            </a:extLst>
          </p:cNvPr>
          <p:cNvSpPr/>
          <p:nvPr/>
        </p:nvSpPr>
        <p:spPr>
          <a:xfrm>
            <a:off x="6300352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8" name="Shape14_20210707_122900">
            <a:extLst>
              <a:ext uri="{FF2B5EF4-FFF2-40B4-BE49-F238E27FC236}">
                <a16:creationId xmlns:a16="http://schemas.microsoft.com/office/drawing/2014/main" id="{478BACF2-C9FC-8099-2BE1-07B9FE44C3BE}"/>
              </a:ext>
            </a:extLst>
          </p:cNvPr>
          <p:cNvSpPr/>
          <p:nvPr/>
        </p:nvSpPr>
        <p:spPr>
          <a:xfrm>
            <a:off x="7944299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9" name="Shape0_20210707_122900">
            <a:extLst>
              <a:ext uri="{FF2B5EF4-FFF2-40B4-BE49-F238E27FC236}">
                <a16:creationId xmlns:a16="http://schemas.microsoft.com/office/drawing/2014/main" id="{878FD573-FB6D-0329-6EF4-5772921F6C0A}"/>
              </a:ext>
            </a:extLst>
          </p:cNvPr>
          <p:cNvSpPr/>
          <p:nvPr/>
        </p:nvSpPr>
        <p:spPr>
          <a:xfrm>
            <a:off x="9588257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26436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8609</TotalTime>
  <Words>28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618</cp:revision>
  <dcterms:created xsi:type="dcterms:W3CDTF">2021-03-31T02:49:57Z</dcterms:created>
  <dcterms:modified xsi:type="dcterms:W3CDTF">2025-10-15T08:54:46Z</dcterms:modified>
  <cp:category/>
</cp:coreProperties>
</file>