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embeddedFontLst>
    <p:embeddedFont>
      <p:font typeface="Nunito Medium" panose="020B0604020202020204" charset="0"/>
      <p:regular r:id="rId12"/>
      <p:bold r:id="rId13"/>
      <p:italic r:id="rId14"/>
      <p:boldItalic r:id="rId15"/>
    </p:embeddedFont>
    <p:embeddedFont>
      <p:font typeface="Archivo Black" panose="020B0604020202020204" charset="0"/>
      <p:regular r:id="rId16"/>
    </p:embeddedFont>
    <p:embeddedFont>
      <p:font typeface="Nunito" panose="020B0604020202020204" charset="0"/>
      <p:regular r:id="rId17"/>
      <p:bold r:id="rId18"/>
      <p:italic r:id="rId19"/>
      <p:boldItalic r:id="rId20"/>
    </p:embeddedFont>
    <p:embeddedFont>
      <p:font typeface="Helvetica Neue" panose="020B0604020202020204" charset="0"/>
      <p:regular r:id="rId21"/>
      <p:bold r:id="rId22"/>
      <p:italic r:id="rId23"/>
      <p:boldItalic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0E0C911-DDC6-42B3-B08B-0D083CDAC885}">
  <a:tblStyle styleId="{E0E0C911-DDC6-42B3-B08B-0D083CDAC88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46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9e29680d94_0_15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9e29680d94_0_1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9eb145801f_4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9eb145801f_4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29eb145801f_4_1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29eb145801f_4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9eb145801f_1_20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9eb145801f_1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a03ac72831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2a03ac72831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29eb145801f_4_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29eb145801f_4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600"/>
              </a:spcBef>
              <a:spcAft>
                <a:spcPts val="0"/>
              </a:spcAft>
              <a:buClr>
                <a:schemeClr val="dk1"/>
              </a:buClr>
              <a:buSzPts val="1100"/>
              <a:buFont typeface="Arial"/>
              <a:buNone/>
            </a:pPr>
            <a:endParaRPr sz="1450">
              <a:solidFill>
                <a:srgbClr val="4A4A4A"/>
              </a:solidFill>
              <a:highlight>
                <a:srgbClr val="FFFFFF"/>
              </a:highlight>
              <a:latin typeface="Roboto"/>
              <a:ea typeface="Roboto"/>
              <a:cs typeface="Roboto"/>
              <a:sym typeface="Roboto"/>
            </a:endParaRPr>
          </a:p>
          <a:p>
            <a:pPr marL="0" lvl="0" indent="0" algn="l" rtl="0">
              <a:lnSpc>
                <a:spcPct val="115000"/>
              </a:lnSpc>
              <a:spcBef>
                <a:spcPts val="140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29eb145801f_4_3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29eb145801f_4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9eb145801f_1_4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9eb145801f_1_4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9eb145801f_1_4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9eb145801f_1_4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 Title slide - 2 lines EN">
  <p:cSld name="TITLE_2">
    <p:spTree>
      <p:nvGrpSpPr>
        <p:cNvPr id="1" name="Shape 7"/>
        <p:cNvGrpSpPr/>
        <p:nvPr/>
      </p:nvGrpSpPr>
      <p:grpSpPr>
        <a:xfrm>
          <a:off x="0" y="0"/>
          <a:ext cx="0" cy="0"/>
          <a:chOff x="0" y="0"/>
          <a:chExt cx="0" cy="0"/>
        </a:xfrm>
      </p:grpSpPr>
      <p:sp>
        <p:nvSpPr>
          <p:cNvPr id="8" name="Google Shape;8;p2"/>
          <p:cNvSpPr/>
          <p:nvPr/>
        </p:nvSpPr>
        <p:spPr>
          <a:xfrm>
            <a:off x="63050" y="76725"/>
            <a:ext cx="9006900" cy="948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2"/>
          <p:cNvSpPr/>
          <p:nvPr/>
        </p:nvSpPr>
        <p:spPr>
          <a:xfrm>
            <a:off x="180300" y="134305"/>
            <a:ext cx="8783400" cy="3416100"/>
          </a:xfrm>
          <a:prstGeom prst="roundRect">
            <a:avLst>
              <a:gd name="adj" fmla="val 6726"/>
            </a:avLst>
          </a:prstGeom>
          <a:gradFill>
            <a:gsLst>
              <a:gs pos="0">
                <a:srgbClr val="1B855C"/>
              </a:gs>
              <a:gs pos="100000">
                <a:srgbClr val="6EAFBD"/>
              </a:gs>
            </a:gsLst>
            <a:lin ang="18900044" scaled="0"/>
          </a:gra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0" name="Google Shape;10;p2" title="Ocean School"/>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4045450" y="483600"/>
            <a:ext cx="1053100" cy="350267"/>
          </a:xfrm>
          <a:prstGeom prst="rect">
            <a:avLst/>
          </a:prstGeom>
          <a:noFill/>
          <a:ln>
            <a:noFill/>
          </a:ln>
        </p:spPr>
      </p:pic>
      <p:sp>
        <p:nvSpPr>
          <p:cNvPr id="11" name="Google Shape;11;p2"/>
          <p:cNvSpPr txBox="1">
            <a:spLocks noGrp="1"/>
          </p:cNvSpPr>
          <p:nvPr>
            <p:ph type="title"/>
          </p:nvPr>
        </p:nvSpPr>
        <p:spPr>
          <a:xfrm>
            <a:off x="180275" y="1148775"/>
            <a:ext cx="8783400" cy="1810200"/>
          </a:xfrm>
          <a:prstGeom prst="rect">
            <a:avLst/>
          </a:prstGeom>
          <a:noFill/>
          <a:ln>
            <a:noFill/>
          </a:ln>
        </p:spPr>
        <p:txBody>
          <a:bodyPr spcFirstLastPara="1" wrap="square" lIns="91425" tIns="91425" rIns="91425" bIns="91425" anchor="t" anchorCtr="0">
            <a:noAutofit/>
          </a:bodyPr>
          <a:lstStyle>
            <a:lvl1pPr lvl="0" algn="ctr" rtl="0">
              <a:lnSpc>
                <a:spcPct val="80000"/>
              </a:lnSpc>
              <a:spcBef>
                <a:spcPts val="0"/>
              </a:spcBef>
              <a:spcAft>
                <a:spcPts val="0"/>
              </a:spcAft>
              <a:buClr>
                <a:schemeClr val="lt1"/>
              </a:buClr>
              <a:buSzPts val="6500"/>
              <a:buFont typeface="Archivo Black"/>
              <a:buNone/>
              <a:defRPr sz="6500">
                <a:solidFill>
                  <a:schemeClr val="lt1"/>
                </a:solidFill>
                <a:latin typeface="Archivo Black"/>
                <a:ea typeface="Archivo Black"/>
                <a:cs typeface="Archivo Black"/>
                <a:sym typeface="Archivo Black"/>
              </a:defRPr>
            </a:lvl1pPr>
            <a:lvl2pPr lvl="1" rtl="0">
              <a:spcBef>
                <a:spcPts val="0"/>
              </a:spcBef>
              <a:spcAft>
                <a:spcPts val="0"/>
              </a:spcAft>
              <a:buSzPts val="6500"/>
              <a:buNone/>
              <a:defRPr sz="6500"/>
            </a:lvl2pPr>
            <a:lvl3pPr lvl="2" rtl="0">
              <a:spcBef>
                <a:spcPts val="0"/>
              </a:spcBef>
              <a:spcAft>
                <a:spcPts val="0"/>
              </a:spcAft>
              <a:buSzPts val="6500"/>
              <a:buNone/>
              <a:defRPr sz="6500"/>
            </a:lvl3pPr>
            <a:lvl4pPr lvl="3" rtl="0">
              <a:spcBef>
                <a:spcPts val="0"/>
              </a:spcBef>
              <a:spcAft>
                <a:spcPts val="0"/>
              </a:spcAft>
              <a:buSzPts val="6500"/>
              <a:buNone/>
              <a:defRPr sz="6500"/>
            </a:lvl4pPr>
            <a:lvl5pPr lvl="4" rtl="0">
              <a:spcBef>
                <a:spcPts val="0"/>
              </a:spcBef>
              <a:spcAft>
                <a:spcPts val="0"/>
              </a:spcAft>
              <a:buSzPts val="6500"/>
              <a:buNone/>
              <a:defRPr sz="6500"/>
            </a:lvl5pPr>
            <a:lvl6pPr lvl="5" rtl="0">
              <a:spcBef>
                <a:spcPts val="0"/>
              </a:spcBef>
              <a:spcAft>
                <a:spcPts val="0"/>
              </a:spcAft>
              <a:buSzPts val="6500"/>
              <a:buNone/>
              <a:defRPr sz="6500"/>
            </a:lvl6pPr>
            <a:lvl7pPr lvl="6" rtl="0">
              <a:spcBef>
                <a:spcPts val="0"/>
              </a:spcBef>
              <a:spcAft>
                <a:spcPts val="0"/>
              </a:spcAft>
              <a:buSzPts val="6500"/>
              <a:buNone/>
              <a:defRPr sz="6500"/>
            </a:lvl7pPr>
            <a:lvl8pPr lvl="7" rtl="0">
              <a:spcBef>
                <a:spcPts val="0"/>
              </a:spcBef>
              <a:spcAft>
                <a:spcPts val="0"/>
              </a:spcAft>
              <a:buSzPts val="6500"/>
              <a:buNone/>
              <a:defRPr sz="6500"/>
            </a:lvl8pPr>
            <a:lvl9pPr lvl="8" rtl="0">
              <a:spcBef>
                <a:spcPts val="0"/>
              </a:spcBef>
              <a:spcAft>
                <a:spcPts val="0"/>
              </a:spcAft>
              <a:buSzPts val="6500"/>
              <a:buNone/>
              <a:defRPr sz="6500"/>
            </a:lvl9pPr>
          </a:lstStyle>
          <a:p>
            <a:endParaRPr/>
          </a:p>
        </p:txBody>
      </p:sp>
      <p:sp>
        <p:nvSpPr>
          <p:cNvPr id="12" name="Google Shape;12;p2"/>
          <p:cNvSpPr txBox="1">
            <a:spLocks noGrp="1"/>
          </p:cNvSpPr>
          <p:nvPr>
            <p:ph type="subTitle" idx="1"/>
          </p:nvPr>
        </p:nvSpPr>
        <p:spPr>
          <a:xfrm>
            <a:off x="180275" y="2958875"/>
            <a:ext cx="8783400" cy="431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 name="Google Shape;13;p2"/>
          <p:cNvSpPr txBox="1">
            <a:spLocks noGrp="1"/>
          </p:cNvSpPr>
          <p:nvPr>
            <p:ph type="body" idx="2"/>
          </p:nvPr>
        </p:nvSpPr>
        <p:spPr>
          <a:xfrm>
            <a:off x="4358950" y="4457365"/>
            <a:ext cx="4044900" cy="12315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9pPr>
          </a:lstStyle>
          <a:p>
            <a:endParaRPr/>
          </a:p>
        </p:txBody>
      </p:sp>
      <p:sp>
        <p:nvSpPr>
          <p:cNvPr id="14" name="Google Shape;14;p2"/>
          <p:cNvSpPr txBox="1">
            <a:spLocks noGrp="1"/>
          </p:cNvSpPr>
          <p:nvPr>
            <p:ph type="body" idx="3"/>
          </p:nvPr>
        </p:nvSpPr>
        <p:spPr>
          <a:xfrm>
            <a:off x="5338225" y="5751450"/>
            <a:ext cx="3065700" cy="5247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9pPr>
          </a:lstStyle>
          <a:p>
            <a:endParaRPr/>
          </a:p>
        </p:txBody>
      </p:sp>
      <p:sp>
        <p:nvSpPr>
          <p:cNvPr id="15" name="Google Shape;15;p2"/>
          <p:cNvSpPr>
            <a:spLocks noGrp="1"/>
          </p:cNvSpPr>
          <p:nvPr>
            <p:ph type="pic" idx="4"/>
          </p:nvPr>
        </p:nvSpPr>
        <p:spPr>
          <a:xfrm>
            <a:off x="180275" y="3781600"/>
            <a:ext cx="3776100" cy="2880600"/>
          </a:xfrm>
          <a:prstGeom prst="roundRect">
            <a:avLst>
              <a:gd name="adj" fmla="val 7171"/>
            </a:avLst>
          </a:prstGeom>
          <a:noFill/>
          <a:ln>
            <a:noFill/>
          </a:ln>
        </p:spPr>
      </p:sp>
      <p:sp>
        <p:nvSpPr>
          <p:cNvPr id="16" name="Google Shape;16;p2"/>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pic>
        <p:nvPicPr>
          <p:cNvPr id="17" name="Google Shape;17;p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80800" y="6251648"/>
            <a:ext cx="861729" cy="301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 Challenge/To-do slide 1">
  <p:cSld name="CUSTOM_4_2">
    <p:spTree>
      <p:nvGrpSpPr>
        <p:cNvPr id="1" name="Shape 18"/>
        <p:cNvGrpSpPr/>
        <p:nvPr/>
      </p:nvGrpSpPr>
      <p:grpSpPr>
        <a:xfrm>
          <a:off x="0" y="0"/>
          <a:ext cx="0" cy="0"/>
          <a:chOff x="0" y="0"/>
          <a:chExt cx="0" cy="0"/>
        </a:xfrm>
      </p:grpSpPr>
      <p:sp>
        <p:nvSpPr>
          <p:cNvPr id="19" name="Google Shape;19;p3"/>
          <p:cNvSpPr/>
          <p:nvPr/>
        </p:nvSpPr>
        <p:spPr>
          <a:xfrm>
            <a:off x="180300" y="992050"/>
            <a:ext cx="8783400" cy="6156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20" name="Google Shape;20;p3"/>
          <p:cNvSpPr/>
          <p:nvPr/>
        </p:nvSpPr>
        <p:spPr>
          <a:xfrm>
            <a:off x="180300" y="1856426"/>
            <a:ext cx="4283100" cy="4803300"/>
          </a:xfrm>
          <a:prstGeom prst="roundRect">
            <a:avLst>
              <a:gd name="adj" fmla="val 5580"/>
            </a:avLst>
          </a:prstGeom>
          <a:solidFill>
            <a:srgbClr val="EFEFEF"/>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title"/>
          </p:nvPr>
        </p:nvSpPr>
        <p:spPr>
          <a:xfrm>
            <a:off x="175700" y="983575"/>
            <a:ext cx="2232000" cy="437400"/>
          </a:xfrm>
          <a:prstGeom prst="rect">
            <a:avLst/>
          </a:prstGeom>
          <a:noFill/>
          <a:ln>
            <a:noFill/>
          </a:ln>
        </p:spPr>
        <p:txBody>
          <a:bodyPr spcFirstLastPara="1" wrap="square" lIns="91425" tIns="72000" rIns="91425" bIns="91425" anchor="t" anchorCtr="0">
            <a:noAutofit/>
          </a:bodyPr>
          <a:lstStyle>
            <a:lvl1pPr lvl="0" rtl="0">
              <a:spcBef>
                <a:spcPts val="0"/>
              </a:spcBef>
              <a:spcAft>
                <a:spcPts val="0"/>
              </a:spcAft>
              <a:buClr>
                <a:schemeClr val="lt1"/>
              </a:buClr>
              <a:buSzPts val="1600"/>
              <a:buFont typeface="Nunito"/>
              <a:buNone/>
              <a:defRPr sz="1600" i="1">
                <a:solidFill>
                  <a:schemeClr val="lt1"/>
                </a:solidFill>
                <a:latin typeface="Nunito"/>
                <a:ea typeface="Nunito"/>
                <a:cs typeface="Nunito"/>
                <a:sym typeface="Nunito"/>
              </a:defRPr>
            </a:lvl1pPr>
            <a:lvl2pPr lvl="1" rtl="0">
              <a:spcBef>
                <a:spcPts val="0"/>
              </a:spcBef>
              <a:spcAft>
                <a:spcPts val="0"/>
              </a:spcAft>
              <a:buSzPts val="1400"/>
              <a:buNone/>
              <a:defRPr i="1"/>
            </a:lvl2pPr>
            <a:lvl3pPr lvl="2" rtl="0">
              <a:spcBef>
                <a:spcPts val="0"/>
              </a:spcBef>
              <a:spcAft>
                <a:spcPts val="0"/>
              </a:spcAft>
              <a:buSzPts val="1400"/>
              <a:buNone/>
              <a:defRPr i="1"/>
            </a:lvl3pPr>
            <a:lvl4pPr lvl="3" rtl="0">
              <a:spcBef>
                <a:spcPts val="0"/>
              </a:spcBef>
              <a:spcAft>
                <a:spcPts val="0"/>
              </a:spcAft>
              <a:buSzPts val="1400"/>
              <a:buNone/>
              <a:defRPr i="1"/>
            </a:lvl4pPr>
            <a:lvl5pPr lvl="4" rtl="0">
              <a:spcBef>
                <a:spcPts val="0"/>
              </a:spcBef>
              <a:spcAft>
                <a:spcPts val="0"/>
              </a:spcAft>
              <a:buSzPts val="1400"/>
              <a:buNone/>
              <a:defRPr i="1"/>
            </a:lvl5pPr>
            <a:lvl6pPr lvl="5" rtl="0">
              <a:spcBef>
                <a:spcPts val="0"/>
              </a:spcBef>
              <a:spcAft>
                <a:spcPts val="0"/>
              </a:spcAft>
              <a:buSzPts val="1400"/>
              <a:buNone/>
              <a:defRPr i="1"/>
            </a:lvl6pPr>
            <a:lvl7pPr lvl="6" rtl="0">
              <a:spcBef>
                <a:spcPts val="0"/>
              </a:spcBef>
              <a:spcAft>
                <a:spcPts val="0"/>
              </a:spcAft>
              <a:buSzPts val="1400"/>
              <a:buNone/>
              <a:defRPr i="1"/>
            </a:lvl7pPr>
            <a:lvl8pPr lvl="7" rtl="0">
              <a:spcBef>
                <a:spcPts val="0"/>
              </a:spcBef>
              <a:spcAft>
                <a:spcPts val="0"/>
              </a:spcAft>
              <a:buSzPts val="1400"/>
              <a:buNone/>
              <a:defRPr i="1"/>
            </a:lvl8pPr>
            <a:lvl9pPr lvl="8" rtl="0">
              <a:spcBef>
                <a:spcPts val="0"/>
              </a:spcBef>
              <a:spcAft>
                <a:spcPts val="0"/>
              </a:spcAft>
              <a:buSzPts val="1400"/>
              <a:buNone/>
              <a:defRPr i="1"/>
            </a:lvl9pPr>
          </a:lstStyle>
          <a:p>
            <a:endParaRPr/>
          </a:p>
        </p:txBody>
      </p:sp>
      <p:sp>
        <p:nvSpPr>
          <p:cNvPr id="22" name="Google Shape;22;p3"/>
          <p:cNvSpPr txBox="1">
            <a:spLocks noGrp="1"/>
          </p:cNvSpPr>
          <p:nvPr>
            <p:ph type="subTitle" idx="1"/>
          </p:nvPr>
        </p:nvSpPr>
        <p:spPr>
          <a:xfrm>
            <a:off x="2276100" y="989100"/>
            <a:ext cx="6687600" cy="615600"/>
          </a:xfrm>
          <a:prstGeom prst="rect">
            <a:avLst/>
          </a:prstGeom>
          <a:noFill/>
          <a:ln>
            <a:noFill/>
          </a:ln>
        </p:spPr>
        <p:txBody>
          <a:bodyPr spcFirstLastPara="1" wrap="square" lIns="91425" tIns="72000"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Font typeface="Nunito"/>
              <a:buNone/>
              <a:defRPr>
                <a:latin typeface="Nunito"/>
                <a:ea typeface="Nunito"/>
                <a:cs typeface="Nunito"/>
                <a:sym typeface="Nunito"/>
              </a:defRPr>
            </a:lvl2pPr>
            <a:lvl3pPr lvl="2" rtl="0">
              <a:spcBef>
                <a:spcPts val="0"/>
              </a:spcBef>
              <a:spcAft>
                <a:spcPts val="0"/>
              </a:spcAft>
              <a:buSzPts val="1400"/>
              <a:buFont typeface="Nunito"/>
              <a:buNone/>
              <a:defRPr>
                <a:latin typeface="Nunito"/>
                <a:ea typeface="Nunito"/>
                <a:cs typeface="Nunito"/>
                <a:sym typeface="Nunito"/>
              </a:defRPr>
            </a:lvl3pPr>
            <a:lvl4pPr lvl="3" rtl="0">
              <a:spcBef>
                <a:spcPts val="0"/>
              </a:spcBef>
              <a:spcAft>
                <a:spcPts val="0"/>
              </a:spcAft>
              <a:buSzPts val="1400"/>
              <a:buFont typeface="Nunito"/>
              <a:buNone/>
              <a:defRPr>
                <a:latin typeface="Nunito"/>
                <a:ea typeface="Nunito"/>
                <a:cs typeface="Nunito"/>
                <a:sym typeface="Nunito"/>
              </a:defRPr>
            </a:lvl4pPr>
            <a:lvl5pPr lvl="4" rtl="0">
              <a:spcBef>
                <a:spcPts val="0"/>
              </a:spcBef>
              <a:spcAft>
                <a:spcPts val="0"/>
              </a:spcAft>
              <a:buSzPts val="1400"/>
              <a:buFont typeface="Nunito"/>
              <a:buNone/>
              <a:defRPr>
                <a:latin typeface="Nunito"/>
                <a:ea typeface="Nunito"/>
                <a:cs typeface="Nunito"/>
                <a:sym typeface="Nunito"/>
              </a:defRPr>
            </a:lvl5pPr>
            <a:lvl6pPr lvl="5" rtl="0">
              <a:spcBef>
                <a:spcPts val="0"/>
              </a:spcBef>
              <a:spcAft>
                <a:spcPts val="0"/>
              </a:spcAft>
              <a:buSzPts val="1400"/>
              <a:buFont typeface="Nunito"/>
              <a:buNone/>
              <a:defRPr>
                <a:latin typeface="Nunito"/>
                <a:ea typeface="Nunito"/>
                <a:cs typeface="Nunito"/>
                <a:sym typeface="Nunito"/>
              </a:defRPr>
            </a:lvl6pPr>
            <a:lvl7pPr lvl="6" rtl="0">
              <a:spcBef>
                <a:spcPts val="0"/>
              </a:spcBef>
              <a:spcAft>
                <a:spcPts val="0"/>
              </a:spcAft>
              <a:buSzPts val="1400"/>
              <a:buFont typeface="Nunito"/>
              <a:buNone/>
              <a:defRPr>
                <a:latin typeface="Nunito"/>
                <a:ea typeface="Nunito"/>
                <a:cs typeface="Nunito"/>
                <a:sym typeface="Nunito"/>
              </a:defRPr>
            </a:lvl7pPr>
            <a:lvl8pPr lvl="7" rtl="0">
              <a:spcBef>
                <a:spcPts val="0"/>
              </a:spcBef>
              <a:spcAft>
                <a:spcPts val="0"/>
              </a:spcAft>
              <a:buSzPts val="1400"/>
              <a:buFont typeface="Nunito"/>
              <a:buNone/>
              <a:defRPr>
                <a:latin typeface="Nunito"/>
                <a:ea typeface="Nunito"/>
                <a:cs typeface="Nunito"/>
                <a:sym typeface="Nunito"/>
              </a:defRPr>
            </a:lvl8pPr>
            <a:lvl9pPr lvl="8" rtl="0">
              <a:spcBef>
                <a:spcPts val="0"/>
              </a:spcBef>
              <a:spcAft>
                <a:spcPts val="0"/>
              </a:spcAft>
              <a:buSzPts val="1400"/>
              <a:buFont typeface="Nunito"/>
              <a:buNone/>
              <a:defRPr>
                <a:latin typeface="Nunito"/>
                <a:ea typeface="Nunito"/>
                <a:cs typeface="Nunito"/>
                <a:sym typeface="Nunito"/>
              </a:defRPr>
            </a:lvl9pPr>
          </a:lstStyle>
          <a:p>
            <a:endParaRPr/>
          </a:p>
        </p:txBody>
      </p:sp>
      <p:sp>
        <p:nvSpPr>
          <p:cNvPr id="23" name="Google Shape;23;p3"/>
          <p:cNvSpPr txBox="1">
            <a:spLocks noGrp="1"/>
          </p:cNvSpPr>
          <p:nvPr>
            <p:ph type="body" idx="2"/>
          </p:nvPr>
        </p:nvSpPr>
        <p:spPr>
          <a:xfrm>
            <a:off x="267300" y="2151161"/>
            <a:ext cx="4196100" cy="4311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4" name="Google Shape;24;p3"/>
          <p:cNvSpPr txBox="1">
            <a:spLocks noGrp="1"/>
          </p:cNvSpPr>
          <p:nvPr>
            <p:ph type="body" idx="3"/>
          </p:nvPr>
        </p:nvSpPr>
        <p:spPr>
          <a:xfrm>
            <a:off x="993340" y="2728059"/>
            <a:ext cx="3201000" cy="615600"/>
          </a:xfrm>
          <a:prstGeom prst="rect">
            <a:avLst/>
          </a:prstGeom>
          <a:noFill/>
          <a:ln>
            <a:noFill/>
          </a:ln>
        </p:spPr>
        <p:txBody>
          <a:bodyPr spcFirstLastPara="1" wrap="square" lIns="91425" tIns="0"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5" name="Google Shape;25;p3"/>
          <p:cNvSpPr txBox="1">
            <a:spLocks noGrp="1"/>
          </p:cNvSpPr>
          <p:nvPr>
            <p:ph type="body" idx="4"/>
          </p:nvPr>
        </p:nvSpPr>
        <p:spPr>
          <a:xfrm>
            <a:off x="993340" y="3656709"/>
            <a:ext cx="3201000" cy="615600"/>
          </a:xfrm>
          <a:prstGeom prst="rect">
            <a:avLst/>
          </a:prstGeom>
          <a:noFill/>
          <a:ln>
            <a:noFill/>
          </a:ln>
        </p:spPr>
        <p:txBody>
          <a:bodyPr spcFirstLastPara="1" wrap="square" lIns="91425" tIns="0"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6" name="Google Shape;26;p3"/>
          <p:cNvSpPr txBox="1">
            <a:spLocks noGrp="1"/>
          </p:cNvSpPr>
          <p:nvPr>
            <p:ph type="body" idx="5"/>
          </p:nvPr>
        </p:nvSpPr>
        <p:spPr>
          <a:xfrm>
            <a:off x="993340" y="4737784"/>
            <a:ext cx="3201000" cy="615600"/>
          </a:xfrm>
          <a:prstGeom prst="rect">
            <a:avLst/>
          </a:prstGeom>
          <a:noFill/>
          <a:ln>
            <a:noFill/>
          </a:ln>
        </p:spPr>
        <p:txBody>
          <a:bodyPr spcFirstLastPara="1" wrap="square" lIns="91425" tIns="0"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7" name="Google Shape;27;p3"/>
          <p:cNvSpPr txBox="1">
            <a:spLocks noGrp="1"/>
          </p:cNvSpPr>
          <p:nvPr>
            <p:ph type="body" idx="6"/>
          </p:nvPr>
        </p:nvSpPr>
        <p:spPr>
          <a:xfrm>
            <a:off x="1002940" y="5849459"/>
            <a:ext cx="3201000" cy="615600"/>
          </a:xfrm>
          <a:prstGeom prst="rect">
            <a:avLst/>
          </a:prstGeom>
          <a:noFill/>
          <a:ln>
            <a:noFill/>
          </a:ln>
        </p:spPr>
        <p:txBody>
          <a:bodyPr spcFirstLastPara="1" wrap="square" lIns="91425" tIns="0"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8" name="Google Shape;28;p3"/>
          <p:cNvSpPr>
            <a:spLocks noGrp="1"/>
          </p:cNvSpPr>
          <p:nvPr>
            <p:ph type="pic" idx="7"/>
          </p:nvPr>
        </p:nvSpPr>
        <p:spPr>
          <a:xfrm>
            <a:off x="4724350" y="1856550"/>
            <a:ext cx="4239300" cy="4803300"/>
          </a:xfrm>
          <a:prstGeom prst="roundRect">
            <a:avLst>
              <a:gd name="adj" fmla="val 5994"/>
            </a:avLst>
          </a:prstGeom>
          <a:noFill/>
          <a:ln>
            <a:noFill/>
          </a:ln>
        </p:spPr>
      </p:sp>
      <p:sp>
        <p:nvSpPr>
          <p:cNvPr id="29" name="Google Shape;29;p3"/>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sp>
        <p:nvSpPr>
          <p:cNvPr id="30" name="Google Shape;30;p3"/>
          <p:cNvSpPr/>
          <p:nvPr/>
        </p:nvSpPr>
        <p:spPr>
          <a:xfrm>
            <a:off x="4724425" y="5586850"/>
            <a:ext cx="4239300" cy="1072800"/>
          </a:xfrm>
          <a:prstGeom prst="roundRect">
            <a:avLst>
              <a:gd name="adj" fmla="val 12814"/>
            </a:avLst>
          </a:prstGeom>
          <a:solidFill>
            <a:srgbClr val="EFEFE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728564" lvl="0" indent="0" algn="ctr" rtl="0">
              <a:spcBef>
                <a:spcPts val="0"/>
              </a:spcBef>
              <a:spcAft>
                <a:spcPts val="0"/>
              </a:spcAft>
              <a:buNone/>
            </a:pPr>
            <a:endParaRPr b="1"/>
          </a:p>
        </p:txBody>
      </p:sp>
      <p:pic>
        <p:nvPicPr>
          <p:cNvPr id="31" name="Google Shape;31;p3"/>
          <p:cNvPicPr preferRelativeResize="0"/>
          <p:nvPr/>
        </p:nvPicPr>
        <p:blipFill>
          <a:blip r:embed="rId2" cstate="screen">
            <a:alphaModFix/>
            <a:extLst>
              <a:ext uri="{28A0092B-C50C-407E-A947-70E740481C1C}">
                <a14:useLocalDpi xmlns:a14="http://schemas.microsoft.com/office/drawing/2010/main"/>
              </a:ext>
            </a:extLst>
          </a:blip>
          <a:stretch>
            <a:fillRect/>
          </a:stretch>
        </p:blipFill>
        <p:spPr>
          <a:xfrm>
            <a:off x="7363073" y="5883649"/>
            <a:ext cx="1305200" cy="490750"/>
          </a:xfrm>
          <a:prstGeom prst="rect">
            <a:avLst/>
          </a:prstGeom>
          <a:noFill/>
          <a:ln>
            <a:noFill/>
          </a:ln>
        </p:spPr>
      </p:pic>
    </p:spTree>
  </p:cSld>
  <p:clrMapOvr>
    <a:masterClrMapping/>
  </p:clrMapOvr>
  <p:extLst mod="1">
    <p:ext uri="{DCECCB84-F9BA-43D5-87BE-67443E8EF086}">
      <p15:sldGuideLst xmlns:p15="http://schemas.microsoft.com/office/powerpoint/2012/main">
        <p15:guide id="1" orient="horz" pos="1041">
          <p15:clr>
            <a:srgbClr val="FA7B17"/>
          </p15:clr>
        </p15:guide>
        <p15:guide id="2" pos="1531">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 Info slide 2">
  <p:cSld name="CUSTOM_4_1_1">
    <p:spTree>
      <p:nvGrpSpPr>
        <p:cNvPr id="1" name="Shape 32"/>
        <p:cNvGrpSpPr/>
        <p:nvPr/>
      </p:nvGrpSpPr>
      <p:grpSpPr>
        <a:xfrm>
          <a:off x="0" y="0"/>
          <a:ext cx="0" cy="0"/>
          <a:chOff x="0" y="0"/>
          <a:chExt cx="0" cy="0"/>
        </a:xfrm>
      </p:grpSpPr>
      <p:sp>
        <p:nvSpPr>
          <p:cNvPr id="33" name="Google Shape;33;p4"/>
          <p:cNvSpPr/>
          <p:nvPr/>
        </p:nvSpPr>
        <p:spPr>
          <a:xfrm>
            <a:off x="180300" y="989975"/>
            <a:ext cx="15855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34" name="Google Shape;34;p4"/>
          <p:cNvSpPr txBox="1">
            <a:spLocks noGrp="1"/>
          </p:cNvSpPr>
          <p:nvPr>
            <p:ph type="title"/>
          </p:nvPr>
        </p:nvSpPr>
        <p:spPr>
          <a:xfrm>
            <a:off x="175700" y="983575"/>
            <a:ext cx="38427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5" name="Google Shape;35;p4"/>
          <p:cNvSpPr txBox="1">
            <a:spLocks noGrp="1"/>
          </p:cNvSpPr>
          <p:nvPr>
            <p:ph type="body" idx="1"/>
          </p:nvPr>
        </p:nvSpPr>
        <p:spPr>
          <a:xfrm>
            <a:off x="180300" y="1644850"/>
            <a:ext cx="4391700" cy="32841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36" name="Google Shape;36;p4"/>
          <p:cNvSpPr txBox="1">
            <a:spLocks noGrp="1"/>
          </p:cNvSpPr>
          <p:nvPr>
            <p:ph type="body" idx="2"/>
          </p:nvPr>
        </p:nvSpPr>
        <p:spPr>
          <a:xfrm>
            <a:off x="769725" y="5121840"/>
            <a:ext cx="3162900" cy="1038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i="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37" name="Google Shape;37;p4"/>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sp>
        <p:nvSpPr>
          <p:cNvPr id="38" name="Google Shape;38;p4"/>
          <p:cNvSpPr/>
          <p:nvPr/>
        </p:nvSpPr>
        <p:spPr>
          <a:xfrm>
            <a:off x="4636825" y="2378600"/>
            <a:ext cx="4330800" cy="2081700"/>
          </a:xfrm>
          <a:prstGeom prst="roundRect">
            <a:avLst>
              <a:gd name="adj" fmla="val 5729"/>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4739800" y="2527825"/>
            <a:ext cx="4093200" cy="1816200"/>
          </a:xfrm>
          <a:prstGeom prst="roundRect">
            <a:avLst>
              <a:gd name="adj" fmla="val 5729"/>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180300" y="2378600"/>
            <a:ext cx="4330800" cy="2081700"/>
          </a:xfrm>
          <a:prstGeom prst="roundRect">
            <a:avLst>
              <a:gd name="adj" fmla="val 5729"/>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a:off x="283275" y="2527825"/>
            <a:ext cx="4093200" cy="1816200"/>
          </a:xfrm>
          <a:prstGeom prst="roundRect">
            <a:avLst>
              <a:gd name="adj" fmla="val 5729"/>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a:off x="4634863" y="4578300"/>
            <a:ext cx="4330800" cy="2081700"/>
          </a:xfrm>
          <a:prstGeom prst="roundRect">
            <a:avLst>
              <a:gd name="adj" fmla="val 5729"/>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4737838" y="4727525"/>
            <a:ext cx="4093200" cy="1816200"/>
          </a:xfrm>
          <a:prstGeom prst="roundRect">
            <a:avLst>
              <a:gd name="adj" fmla="val 5729"/>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178338" y="4578300"/>
            <a:ext cx="4330800" cy="2081700"/>
          </a:xfrm>
          <a:prstGeom prst="roundRect">
            <a:avLst>
              <a:gd name="adj" fmla="val 5729"/>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a:off x="281313" y="4727525"/>
            <a:ext cx="4093200" cy="1816200"/>
          </a:xfrm>
          <a:prstGeom prst="roundRect">
            <a:avLst>
              <a:gd name="adj" fmla="val 5729"/>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mod="1">
    <p:ext uri="{DCECCB84-F9BA-43D5-87BE-67443E8EF086}">
      <p15:sldGuideLst xmlns:p15="http://schemas.microsoft.com/office/powerpoint/2012/main">
        <p15:guide id="1" orient="horz" pos="3105">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1. Question slide 1">
  <p:cSld name="CUSTOM_10_4">
    <p:spTree>
      <p:nvGrpSpPr>
        <p:cNvPr id="1" name="Shape 46"/>
        <p:cNvGrpSpPr/>
        <p:nvPr/>
      </p:nvGrpSpPr>
      <p:grpSpPr>
        <a:xfrm>
          <a:off x="0" y="0"/>
          <a:ext cx="0" cy="0"/>
          <a:chOff x="0" y="0"/>
          <a:chExt cx="0" cy="0"/>
        </a:xfrm>
      </p:grpSpPr>
      <p:sp>
        <p:nvSpPr>
          <p:cNvPr id="47" name="Google Shape;47;p5"/>
          <p:cNvSpPr/>
          <p:nvPr/>
        </p:nvSpPr>
        <p:spPr>
          <a:xfrm>
            <a:off x="180300" y="989975"/>
            <a:ext cx="40932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48" name="Google Shape;48;p5"/>
          <p:cNvSpPr txBox="1">
            <a:spLocks noGrp="1"/>
          </p:cNvSpPr>
          <p:nvPr>
            <p:ph type="title"/>
          </p:nvPr>
        </p:nvSpPr>
        <p:spPr>
          <a:xfrm>
            <a:off x="175700" y="983575"/>
            <a:ext cx="41481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 name="Google Shape;49;p5"/>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sp>
        <p:nvSpPr>
          <p:cNvPr id="50" name="Google Shape;50;p5"/>
          <p:cNvSpPr txBox="1">
            <a:spLocks noGrp="1"/>
          </p:cNvSpPr>
          <p:nvPr>
            <p:ph type="body" idx="1"/>
          </p:nvPr>
        </p:nvSpPr>
        <p:spPr>
          <a:xfrm>
            <a:off x="193575" y="1652550"/>
            <a:ext cx="4264200" cy="15258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9pPr>
          </a:lstStyle>
          <a:p>
            <a:endParaRPr/>
          </a:p>
        </p:txBody>
      </p:sp>
      <p:sp>
        <p:nvSpPr>
          <p:cNvPr id="51" name="Google Shape;51;p5"/>
          <p:cNvSpPr/>
          <p:nvPr/>
        </p:nvSpPr>
        <p:spPr>
          <a:xfrm>
            <a:off x="177375" y="2384200"/>
            <a:ext cx="2690700" cy="471900"/>
          </a:xfrm>
          <a:prstGeom prst="rect">
            <a:avLst/>
          </a:prstGeom>
          <a:solidFill>
            <a:schemeClr val="dk1"/>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2" name="Google Shape;52;p5"/>
          <p:cNvSpPr/>
          <p:nvPr/>
        </p:nvSpPr>
        <p:spPr>
          <a:xfrm>
            <a:off x="2868075" y="2384200"/>
            <a:ext cx="2031900" cy="471900"/>
          </a:xfrm>
          <a:prstGeom prst="rect">
            <a:avLst/>
          </a:prstGeom>
          <a:solidFill>
            <a:schemeClr val="dk1"/>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3" name="Google Shape;53;p5"/>
          <p:cNvSpPr/>
          <p:nvPr/>
        </p:nvSpPr>
        <p:spPr>
          <a:xfrm>
            <a:off x="4899950" y="2384200"/>
            <a:ext cx="2031900" cy="471900"/>
          </a:xfrm>
          <a:prstGeom prst="rect">
            <a:avLst/>
          </a:prstGeom>
          <a:solidFill>
            <a:schemeClr val="dk1"/>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 name="Google Shape;54;p5"/>
          <p:cNvSpPr/>
          <p:nvPr/>
        </p:nvSpPr>
        <p:spPr>
          <a:xfrm>
            <a:off x="6931850" y="2384200"/>
            <a:ext cx="2031900" cy="471900"/>
          </a:xfrm>
          <a:prstGeom prst="rect">
            <a:avLst/>
          </a:prstGeom>
          <a:solidFill>
            <a:schemeClr val="dk1"/>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 name="Google Shape;55;p5"/>
          <p:cNvSpPr/>
          <p:nvPr/>
        </p:nvSpPr>
        <p:spPr>
          <a:xfrm>
            <a:off x="177375" y="2856100"/>
            <a:ext cx="2690700" cy="1267800"/>
          </a:xfrm>
          <a:prstGeom prst="rect">
            <a:avLst/>
          </a:prstGeom>
          <a:solidFill>
            <a:schemeClr val="lt2"/>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 name="Google Shape;56;p5"/>
          <p:cNvSpPr/>
          <p:nvPr/>
        </p:nvSpPr>
        <p:spPr>
          <a:xfrm>
            <a:off x="2868075" y="2856100"/>
            <a:ext cx="2031900" cy="1267800"/>
          </a:xfrm>
          <a:prstGeom prst="rect">
            <a:avLst/>
          </a:prstGeom>
          <a:solidFill>
            <a:schemeClr val="lt2"/>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 name="Google Shape;57;p5"/>
          <p:cNvSpPr/>
          <p:nvPr/>
        </p:nvSpPr>
        <p:spPr>
          <a:xfrm>
            <a:off x="4899950" y="2856100"/>
            <a:ext cx="2031900" cy="1267800"/>
          </a:xfrm>
          <a:prstGeom prst="rect">
            <a:avLst/>
          </a:prstGeom>
          <a:solidFill>
            <a:schemeClr val="lt2"/>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8" name="Google Shape;58;p5"/>
          <p:cNvSpPr/>
          <p:nvPr/>
        </p:nvSpPr>
        <p:spPr>
          <a:xfrm>
            <a:off x="6931850" y="2856100"/>
            <a:ext cx="2031900" cy="1267800"/>
          </a:xfrm>
          <a:prstGeom prst="rect">
            <a:avLst/>
          </a:prstGeom>
          <a:solidFill>
            <a:schemeClr val="lt2"/>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9" name="Google Shape;59;p5"/>
          <p:cNvSpPr/>
          <p:nvPr/>
        </p:nvSpPr>
        <p:spPr>
          <a:xfrm>
            <a:off x="177375" y="4123900"/>
            <a:ext cx="2690700" cy="1267800"/>
          </a:xfrm>
          <a:prstGeom prst="rect">
            <a:avLst/>
          </a:prstGeom>
          <a:solidFill>
            <a:schemeClr val="lt2"/>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0" name="Google Shape;60;p5"/>
          <p:cNvSpPr/>
          <p:nvPr/>
        </p:nvSpPr>
        <p:spPr>
          <a:xfrm>
            <a:off x="2868075" y="4123900"/>
            <a:ext cx="2031900" cy="1267800"/>
          </a:xfrm>
          <a:prstGeom prst="rect">
            <a:avLst/>
          </a:prstGeom>
          <a:solidFill>
            <a:schemeClr val="lt2"/>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1" name="Google Shape;61;p5"/>
          <p:cNvSpPr/>
          <p:nvPr/>
        </p:nvSpPr>
        <p:spPr>
          <a:xfrm>
            <a:off x="4899950" y="4123900"/>
            <a:ext cx="2031900" cy="1267800"/>
          </a:xfrm>
          <a:prstGeom prst="rect">
            <a:avLst/>
          </a:prstGeom>
          <a:solidFill>
            <a:schemeClr val="lt2"/>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2" name="Google Shape;62;p5"/>
          <p:cNvSpPr/>
          <p:nvPr/>
        </p:nvSpPr>
        <p:spPr>
          <a:xfrm>
            <a:off x="6931850" y="4123900"/>
            <a:ext cx="2031900" cy="1267800"/>
          </a:xfrm>
          <a:prstGeom prst="rect">
            <a:avLst/>
          </a:prstGeom>
          <a:solidFill>
            <a:schemeClr val="lt2"/>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3" name="Google Shape;63;p5"/>
          <p:cNvSpPr/>
          <p:nvPr/>
        </p:nvSpPr>
        <p:spPr>
          <a:xfrm>
            <a:off x="177375" y="5391925"/>
            <a:ext cx="2690700" cy="1267800"/>
          </a:xfrm>
          <a:prstGeom prst="rect">
            <a:avLst/>
          </a:prstGeom>
          <a:solidFill>
            <a:schemeClr val="lt2"/>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4" name="Google Shape;64;p5"/>
          <p:cNvSpPr/>
          <p:nvPr/>
        </p:nvSpPr>
        <p:spPr>
          <a:xfrm>
            <a:off x="2868075" y="5391925"/>
            <a:ext cx="2031900" cy="1267800"/>
          </a:xfrm>
          <a:prstGeom prst="rect">
            <a:avLst/>
          </a:prstGeom>
          <a:solidFill>
            <a:schemeClr val="lt2"/>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 name="Google Shape;65;p5"/>
          <p:cNvSpPr/>
          <p:nvPr/>
        </p:nvSpPr>
        <p:spPr>
          <a:xfrm>
            <a:off x="4899950" y="5391925"/>
            <a:ext cx="2031900" cy="1267800"/>
          </a:xfrm>
          <a:prstGeom prst="rect">
            <a:avLst/>
          </a:prstGeom>
          <a:solidFill>
            <a:schemeClr val="lt2"/>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6" name="Google Shape;66;p5"/>
          <p:cNvSpPr/>
          <p:nvPr/>
        </p:nvSpPr>
        <p:spPr>
          <a:xfrm>
            <a:off x="6931850" y="5391925"/>
            <a:ext cx="2031900" cy="1267800"/>
          </a:xfrm>
          <a:prstGeom prst="rect">
            <a:avLst/>
          </a:prstGeom>
          <a:solidFill>
            <a:schemeClr val="lt2"/>
          </a:solidFill>
          <a:ln w="9525" cap="flat" cmpd="sng">
            <a:solidFill>
              <a:srgbClr val="CCCCCC"/>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7" name="Google Shape;67;p5"/>
          <p:cNvSpPr txBox="1">
            <a:spLocks noGrp="1"/>
          </p:cNvSpPr>
          <p:nvPr>
            <p:ph type="body" idx="2"/>
          </p:nvPr>
        </p:nvSpPr>
        <p:spPr>
          <a:xfrm>
            <a:off x="2857500" y="2856175"/>
            <a:ext cx="2031900" cy="1267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68" name="Google Shape;68;p5"/>
          <p:cNvSpPr txBox="1">
            <a:spLocks noGrp="1"/>
          </p:cNvSpPr>
          <p:nvPr>
            <p:ph type="body" idx="3"/>
          </p:nvPr>
        </p:nvSpPr>
        <p:spPr>
          <a:xfrm>
            <a:off x="4899950" y="2855875"/>
            <a:ext cx="2031900" cy="12678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69" name="Google Shape;69;p5"/>
          <p:cNvSpPr txBox="1">
            <a:spLocks noGrp="1"/>
          </p:cNvSpPr>
          <p:nvPr>
            <p:ph type="body" idx="4"/>
          </p:nvPr>
        </p:nvSpPr>
        <p:spPr>
          <a:xfrm>
            <a:off x="6931850" y="2856175"/>
            <a:ext cx="2031900" cy="12678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0" name="Google Shape;70;p5"/>
          <p:cNvSpPr txBox="1">
            <a:spLocks noGrp="1"/>
          </p:cNvSpPr>
          <p:nvPr>
            <p:ph type="body" idx="5"/>
          </p:nvPr>
        </p:nvSpPr>
        <p:spPr>
          <a:xfrm>
            <a:off x="2862775" y="4124350"/>
            <a:ext cx="2031900" cy="12678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1" name="Google Shape;71;p5"/>
          <p:cNvSpPr txBox="1">
            <a:spLocks noGrp="1"/>
          </p:cNvSpPr>
          <p:nvPr>
            <p:ph type="body" idx="6"/>
          </p:nvPr>
        </p:nvSpPr>
        <p:spPr>
          <a:xfrm>
            <a:off x="4905225" y="4124050"/>
            <a:ext cx="2031900" cy="12678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2" name="Google Shape;72;p5"/>
          <p:cNvSpPr txBox="1">
            <a:spLocks noGrp="1"/>
          </p:cNvSpPr>
          <p:nvPr>
            <p:ph type="body" idx="7"/>
          </p:nvPr>
        </p:nvSpPr>
        <p:spPr>
          <a:xfrm>
            <a:off x="6937125" y="4124350"/>
            <a:ext cx="2031900" cy="12678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3" name="Google Shape;73;p5"/>
          <p:cNvSpPr txBox="1">
            <a:spLocks noGrp="1"/>
          </p:cNvSpPr>
          <p:nvPr>
            <p:ph type="body" idx="8"/>
          </p:nvPr>
        </p:nvSpPr>
        <p:spPr>
          <a:xfrm>
            <a:off x="2868050" y="5392825"/>
            <a:ext cx="2031900" cy="12678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4" name="Google Shape;74;p5"/>
          <p:cNvSpPr txBox="1">
            <a:spLocks noGrp="1"/>
          </p:cNvSpPr>
          <p:nvPr>
            <p:ph type="body" idx="9"/>
          </p:nvPr>
        </p:nvSpPr>
        <p:spPr>
          <a:xfrm>
            <a:off x="4910500" y="5392525"/>
            <a:ext cx="2031900" cy="12678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75" name="Google Shape;75;p5"/>
          <p:cNvSpPr txBox="1">
            <a:spLocks noGrp="1"/>
          </p:cNvSpPr>
          <p:nvPr>
            <p:ph type="body" idx="13"/>
          </p:nvPr>
        </p:nvSpPr>
        <p:spPr>
          <a:xfrm>
            <a:off x="6942400" y="5392825"/>
            <a:ext cx="2031900" cy="12678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1. Question slide 3">
  <p:cSld name="CUSTOM_10_3">
    <p:spTree>
      <p:nvGrpSpPr>
        <p:cNvPr id="1" name="Shape 76"/>
        <p:cNvGrpSpPr/>
        <p:nvPr/>
      </p:nvGrpSpPr>
      <p:grpSpPr>
        <a:xfrm>
          <a:off x="0" y="0"/>
          <a:ext cx="0" cy="0"/>
          <a:chOff x="0" y="0"/>
          <a:chExt cx="0" cy="0"/>
        </a:xfrm>
      </p:grpSpPr>
      <p:sp>
        <p:nvSpPr>
          <p:cNvPr id="77" name="Google Shape;77;p6"/>
          <p:cNvSpPr/>
          <p:nvPr/>
        </p:nvSpPr>
        <p:spPr>
          <a:xfrm>
            <a:off x="180300" y="989975"/>
            <a:ext cx="23547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78" name="Google Shape;78;p6"/>
          <p:cNvSpPr txBox="1">
            <a:spLocks noGrp="1"/>
          </p:cNvSpPr>
          <p:nvPr>
            <p:ph type="title"/>
          </p:nvPr>
        </p:nvSpPr>
        <p:spPr>
          <a:xfrm>
            <a:off x="175700" y="983575"/>
            <a:ext cx="31398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9" name="Google Shape;79;p6"/>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sp>
        <p:nvSpPr>
          <p:cNvPr id="80" name="Google Shape;80;p6"/>
          <p:cNvSpPr txBox="1">
            <a:spLocks noGrp="1"/>
          </p:cNvSpPr>
          <p:nvPr>
            <p:ph type="body" idx="1"/>
          </p:nvPr>
        </p:nvSpPr>
        <p:spPr>
          <a:xfrm>
            <a:off x="193575" y="1652550"/>
            <a:ext cx="4264200" cy="15258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9pPr>
          </a:lstStyle>
          <a:p>
            <a:endParaRPr/>
          </a:p>
        </p:txBody>
      </p:sp>
      <p:sp>
        <p:nvSpPr>
          <p:cNvPr id="81" name="Google Shape;81;p6"/>
          <p:cNvSpPr txBox="1">
            <a:spLocks noGrp="1"/>
          </p:cNvSpPr>
          <p:nvPr>
            <p:ph type="body" idx="2"/>
          </p:nvPr>
        </p:nvSpPr>
        <p:spPr>
          <a:xfrm>
            <a:off x="269775" y="2213312"/>
            <a:ext cx="4193700" cy="4875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82" name="Google Shape;82;p6"/>
          <p:cNvSpPr txBox="1">
            <a:spLocks noGrp="1"/>
          </p:cNvSpPr>
          <p:nvPr>
            <p:ph type="body" idx="3"/>
          </p:nvPr>
        </p:nvSpPr>
        <p:spPr>
          <a:xfrm>
            <a:off x="263825" y="2700996"/>
            <a:ext cx="4026900" cy="3751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83" name="Google Shape;83;p6"/>
          <p:cNvSpPr txBox="1">
            <a:spLocks noGrp="1"/>
          </p:cNvSpPr>
          <p:nvPr>
            <p:ph type="body" idx="4"/>
          </p:nvPr>
        </p:nvSpPr>
        <p:spPr>
          <a:xfrm>
            <a:off x="4808425" y="1993375"/>
            <a:ext cx="3496500" cy="10470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84" name="Google Shape;84;p6"/>
          <p:cNvSpPr txBox="1">
            <a:spLocks noGrp="1"/>
          </p:cNvSpPr>
          <p:nvPr>
            <p:ph type="body" idx="5"/>
          </p:nvPr>
        </p:nvSpPr>
        <p:spPr>
          <a:xfrm>
            <a:off x="4818975" y="3193828"/>
            <a:ext cx="4026900" cy="3258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Helvetica Neue"/>
              <a:buChar char="●"/>
              <a:defRPr sz="1400">
                <a:solidFill>
                  <a:schemeClr val="dk1"/>
                </a:solidFill>
                <a:latin typeface="Helvetica Neue"/>
                <a:ea typeface="Helvetica Neue"/>
                <a:cs typeface="Helvetica Neue"/>
                <a:sym typeface="Helvetica Neue"/>
              </a:defRPr>
            </a:lvl1pPr>
            <a:lvl2pPr marL="914400" lvl="1" indent="-317500" rtl="0">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2pPr>
            <a:lvl3pPr marL="1371600" lvl="2" indent="-317500" rtl="0">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3pPr>
            <a:lvl4pPr marL="1828800" lvl="3" indent="-317500" rtl="0">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4pPr>
            <a:lvl5pPr marL="2286000" lvl="4" indent="-317500" rtl="0">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5pPr>
            <a:lvl6pPr marL="2743200" lvl="5" indent="-317500" rtl="0">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6pPr>
            <a:lvl7pPr marL="3200400" lvl="6" indent="-317500" rtl="0">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7pPr>
            <a:lvl8pPr marL="3657600" lvl="7" indent="-317500" rtl="0">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8pPr>
            <a:lvl9pPr marL="4114800" lvl="8" indent="-317500" rtl="0">
              <a:spcBef>
                <a:spcPts val="0"/>
              </a:spcBef>
              <a:spcAft>
                <a:spcPts val="0"/>
              </a:spcAft>
              <a:buClr>
                <a:schemeClr val="dk1"/>
              </a:buClr>
              <a:buSzPts val="1400"/>
              <a:buFont typeface="Helvetica Neue"/>
              <a:buChar char="■"/>
              <a:defRPr>
                <a:solidFill>
                  <a:schemeClr val="dk1"/>
                </a:solidFill>
                <a:latin typeface="Helvetica Neue"/>
                <a:ea typeface="Helvetica Neue"/>
                <a:cs typeface="Helvetica Neue"/>
                <a:sym typeface="Helvetica Neue"/>
              </a:defRPr>
            </a:lvl9pPr>
          </a:lstStyle>
          <a:p>
            <a:endParaRPr/>
          </a:p>
        </p:txBody>
      </p:sp>
      <p:sp>
        <p:nvSpPr>
          <p:cNvPr id="85" name="Google Shape;85;p6"/>
          <p:cNvSpPr/>
          <p:nvPr/>
        </p:nvSpPr>
        <p:spPr>
          <a:xfrm>
            <a:off x="180300" y="1993375"/>
            <a:ext cx="2204100" cy="4666800"/>
          </a:xfrm>
          <a:prstGeom prst="roundRect">
            <a:avLst>
              <a:gd name="adj" fmla="val 11026"/>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294300" y="2659478"/>
            <a:ext cx="1976100" cy="3863400"/>
          </a:xfrm>
          <a:prstGeom prst="roundRect">
            <a:avLst>
              <a:gd name="adj" fmla="val 11162"/>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294300" y="2109829"/>
            <a:ext cx="1976100" cy="407700"/>
          </a:xfrm>
          <a:prstGeom prst="roundRect">
            <a:avLst>
              <a:gd name="adj" fmla="val 26034"/>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2534875" y="1993375"/>
            <a:ext cx="2204100" cy="4666800"/>
          </a:xfrm>
          <a:prstGeom prst="roundRect">
            <a:avLst>
              <a:gd name="adj" fmla="val 11026"/>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2656500" y="2659478"/>
            <a:ext cx="1976100" cy="3863400"/>
          </a:xfrm>
          <a:prstGeom prst="roundRect">
            <a:avLst>
              <a:gd name="adj" fmla="val 11162"/>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2648875" y="2109829"/>
            <a:ext cx="1976100" cy="407700"/>
          </a:xfrm>
          <a:prstGeom prst="roundRect">
            <a:avLst>
              <a:gd name="adj" fmla="val 26034"/>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4889450" y="1993375"/>
            <a:ext cx="4043400" cy="4666800"/>
          </a:xfrm>
          <a:prstGeom prst="roundRect">
            <a:avLst>
              <a:gd name="adj" fmla="val 5729"/>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5003450" y="2109821"/>
            <a:ext cx="3802500" cy="407700"/>
          </a:xfrm>
          <a:prstGeom prst="roundRect">
            <a:avLst>
              <a:gd name="adj" fmla="val 26034"/>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5003400" y="2659478"/>
            <a:ext cx="3802500" cy="3863400"/>
          </a:xfrm>
          <a:prstGeom prst="roundRect">
            <a:avLst>
              <a:gd name="adj" fmla="val 4885"/>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1. Question slide 2">
  <p:cSld name="CUSTOM_10_2">
    <p:spTree>
      <p:nvGrpSpPr>
        <p:cNvPr id="1" name="Shape 94"/>
        <p:cNvGrpSpPr/>
        <p:nvPr/>
      </p:nvGrpSpPr>
      <p:grpSpPr>
        <a:xfrm>
          <a:off x="0" y="0"/>
          <a:ext cx="0" cy="0"/>
          <a:chOff x="0" y="0"/>
          <a:chExt cx="0" cy="0"/>
        </a:xfrm>
      </p:grpSpPr>
      <p:sp>
        <p:nvSpPr>
          <p:cNvPr id="95" name="Google Shape;95;p7"/>
          <p:cNvSpPr/>
          <p:nvPr/>
        </p:nvSpPr>
        <p:spPr>
          <a:xfrm>
            <a:off x="180300" y="989975"/>
            <a:ext cx="39825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96" name="Google Shape;96;p7"/>
          <p:cNvSpPr txBox="1">
            <a:spLocks noGrp="1"/>
          </p:cNvSpPr>
          <p:nvPr>
            <p:ph type="title"/>
          </p:nvPr>
        </p:nvSpPr>
        <p:spPr>
          <a:xfrm>
            <a:off x="175700" y="983575"/>
            <a:ext cx="41274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 name="Google Shape;97;p7"/>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sp>
        <p:nvSpPr>
          <p:cNvPr id="98" name="Google Shape;98;p7"/>
          <p:cNvSpPr txBox="1">
            <a:spLocks noGrp="1"/>
          </p:cNvSpPr>
          <p:nvPr>
            <p:ph type="body" idx="1"/>
          </p:nvPr>
        </p:nvSpPr>
        <p:spPr>
          <a:xfrm>
            <a:off x="193575" y="1652550"/>
            <a:ext cx="4264200" cy="1525800"/>
          </a:xfrm>
          <a:prstGeom prst="rect">
            <a:avLst/>
          </a:prstGeom>
          <a:noFill/>
          <a:ln>
            <a:noFill/>
          </a:ln>
        </p:spPr>
        <p:txBody>
          <a:bodyPr spcFirstLastPara="1" wrap="square" lIns="91425" tIns="91425" rIns="91425" bIns="91425" anchor="t" anchorCtr="0">
            <a:noAutofit/>
          </a:bodyPr>
          <a:lstStyle>
            <a:lvl1pPr marL="457200" lvl="0"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1pPr>
            <a:lvl2pPr marL="914400" lvl="1"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2pPr>
            <a:lvl3pPr marL="1371600" lvl="2"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3pPr>
            <a:lvl4pPr marL="1828800" lvl="3"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4pPr>
            <a:lvl5pPr marL="2286000" lvl="4"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5pPr>
            <a:lvl6pPr marL="2743200" lvl="5"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6pPr>
            <a:lvl7pPr marL="3200400" lvl="6"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7pPr>
            <a:lvl8pPr marL="3657600" lvl="7"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8pPr>
            <a:lvl9pPr marL="4114800" lvl="8" indent="-330200" rtl="0">
              <a:spcBef>
                <a:spcPts val="0"/>
              </a:spcBef>
              <a:spcAft>
                <a:spcPts val="0"/>
              </a:spcAft>
              <a:buClr>
                <a:srgbClr val="181245"/>
              </a:buClr>
              <a:buSzPts val="1600"/>
              <a:buFont typeface="Nunito"/>
              <a:buChar char="■"/>
              <a:defRPr sz="1600">
                <a:solidFill>
                  <a:srgbClr val="181245"/>
                </a:solidFill>
                <a:latin typeface="Nunito"/>
                <a:ea typeface="Nunito"/>
                <a:cs typeface="Nunito"/>
                <a:sym typeface="Nunito"/>
              </a:defRPr>
            </a:lvl9pPr>
          </a:lstStyle>
          <a:p>
            <a:endParaRPr/>
          </a:p>
        </p:txBody>
      </p:sp>
      <p:sp>
        <p:nvSpPr>
          <p:cNvPr id="99" name="Google Shape;99;p7"/>
          <p:cNvSpPr txBox="1">
            <a:spLocks noGrp="1"/>
          </p:cNvSpPr>
          <p:nvPr>
            <p:ph type="body" idx="2"/>
          </p:nvPr>
        </p:nvSpPr>
        <p:spPr>
          <a:xfrm>
            <a:off x="319125" y="1652550"/>
            <a:ext cx="3540600" cy="12072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00" name="Google Shape;100;p7"/>
          <p:cNvSpPr/>
          <p:nvPr/>
        </p:nvSpPr>
        <p:spPr>
          <a:xfrm>
            <a:off x="180300" y="4059550"/>
            <a:ext cx="2814300" cy="2610600"/>
          </a:xfrm>
          <a:prstGeom prst="roundRect">
            <a:avLst>
              <a:gd name="adj" fmla="val 5729"/>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a:off x="284225" y="4185576"/>
            <a:ext cx="2601000" cy="2359500"/>
          </a:xfrm>
          <a:prstGeom prst="roundRect">
            <a:avLst>
              <a:gd name="adj" fmla="val 5729"/>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7"/>
          <p:cNvSpPr/>
          <p:nvPr/>
        </p:nvSpPr>
        <p:spPr>
          <a:xfrm>
            <a:off x="3164800" y="4054175"/>
            <a:ext cx="2814300" cy="2610600"/>
          </a:xfrm>
          <a:prstGeom prst="roundRect">
            <a:avLst>
              <a:gd name="adj" fmla="val 5729"/>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7"/>
          <p:cNvSpPr/>
          <p:nvPr/>
        </p:nvSpPr>
        <p:spPr>
          <a:xfrm>
            <a:off x="3274450" y="4180201"/>
            <a:ext cx="2601000" cy="2359500"/>
          </a:xfrm>
          <a:prstGeom prst="roundRect">
            <a:avLst>
              <a:gd name="adj" fmla="val 5729"/>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6149300" y="4054175"/>
            <a:ext cx="2814300" cy="2610600"/>
          </a:xfrm>
          <a:prstGeom prst="roundRect">
            <a:avLst>
              <a:gd name="adj" fmla="val 5729"/>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7"/>
          <p:cNvSpPr/>
          <p:nvPr/>
        </p:nvSpPr>
        <p:spPr>
          <a:xfrm>
            <a:off x="6253225" y="4180201"/>
            <a:ext cx="2601000" cy="2359500"/>
          </a:xfrm>
          <a:prstGeom prst="roundRect">
            <a:avLst>
              <a:gd name="adj" fmla="val 5729"/>
            </a:avLst>
          </a:prstGeom>
          <a:solidFill>
            <a:schemeClr val="l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5. Question slide">
  <p:cSld name="CUSTOM_14">
    <p:spTree>
      <p:nvGrpSpPr>
        <p:cNvPr id="1" name="Shape 106"/>
        <p:cNvGrpSpPr/>
        <p:nvPr/>
      </p:nvGrpSpPr>
      <p:grpSpPr>
        <a:xfrm>
          <a:off x="0" y="0"/>
          <a:ext cx="0" cy="0"/>
          <a:chOff x="0" y="0"/>
          <a:chExt cx="0" cy="0"/>
        </a:xfrm>
      </p:grpSpPr>
      <p:sp>
        <p:nvSpPr>
          <p:cNvPr id="107" name="Google Shape;107;p8"/>
          <p:cNvSpPr/>
          <p:nvPr/>
        </p:nvSpPr>
        <p:spPr>
          <a:xfrm>
            <a:off x="180300" y="989975"/>
            <a:ext cx="19782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108" name="Google Shape;108;p8"/>
          <p:cNvSpPr txBox="1">
            <a:spLocks noGrp="1"/>
          </p:cNvSpPr>
          <p:nvPr>
            <p:ph type="title"/>
          </p:nvPr>
        </p:nvSpPr>
        <p:spPr>
          <a:xfrm>
            <a:off x="175700" y="983575"/>
            <a:ext cx="19782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9" name="Google Shape;109;p8"/>
          <p:cNvSpPr/>
          <p:nvPr/>
        </p:nvSpPr>
        <p:spPr>
          <a:xfrm>
            <a:off x="4680600" y="2115997"/>
            <a:ext cx="4283100" cy="747600"/>
          </a:xfrm>
          <a:prstGeom prst="roundRect">
            <a:avLst>
              <a:gd name="adj" fmla="val 16744"/>
            </a:avLst>
          </a:prstGeom>
          <a:solidFill>
            <a:srgbClr val="EFEFEF"/>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a:off x="4680600" y="2884999"/>
            <a:ext cx="4283100" cy="1392300"/>
          </a:xfrm>
          <a:prstGeom prst="roundRect">
            <a:avLst>
              <a:gd name="adj" fmla="val 7347"/>
            </a:avLst>
          </a:prstGeom>
          <a:solidFill>
            <a:srgbClr val="FFFFFF"/>
          </a:solidFill>
          <a:ln w="9525" cap="flat" cmpd="sng">
            <a:solidFill>
              <a:srgbClr val="EEEEEE"/>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180300" y="2137390"/>
            <a:ext cx="4283100" cy="747600"/>
          </a:xfrm>
          <a:prstGeom prst="roundRect">
            <a:avLst>
              <a:gd name="adj" fmla="val 16744"/>
            </a:avLst>
          </a:prstGeom>
          <a:solidFill>
            <a:srgbClr val="EFEFEF"/>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8"/>
          <p:cNvSpPr/>
          <p:nvPr/>
        </p:nvSpPr>
        <p:spPr>
          <a:xfrm>
            <a:off x="180300" y="2885000"/>
            <a:ext cx="4283100" cy="1433700"/>
          </a:xfrm>
          <a:prstGeom prst="roundRect">
            <a:avLst>
              <a:gd name="adj" fmla="val 7347"/>
            </a:avLst>
          </a:prstGeom>
          <a:solidFill>
            <a:srgbClr val="FFFFFF"/>
          </a:solidFill>
          <a:ln w="9525" cap="flat" cmpd="sng">
            <a:solidFill>
              <a:srgbClr val="EEEEEE"/>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8"/>
          <p:cNvSpPr/>
          <p:nvPr/>
        </p:nvSpPr>
        <p:spPr>
          <a:xfrm>
            <a:off x="183688" y="4535964"/>
            <a:ext cx="4283100" cy="747600"/>
          </a:xfrm>
          <a:prstGeom prst="roundRect">
            <a:avLst>
              <a:gd name="adj" fmla="val 16744"/>
            </a:avLst>
          </a:prstGeom>
          <a:solidFill>
            <a:srgbClr val="EFEFEF"/>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a:off x="183688" y="5283574"/>
            <a:ext cx="4283100" cy="1343700"/>
          </a:xfrm>
          <a:prstGeom prst="roundRect">
            <a:avLst>
              <a:gd name="adj" fmla="val 7347"/>
            </a:avLst>
          </a:prstGeom>
          <a:solidFill>
            <a:srgbClr val="FFFFFF"/>
          </a:solidFill>
          <a:ln w="9525" cap="flat" cmpd="sng">
            <a:solidFill>
              <a:srgbClr val="EEEEEE"/>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a:off x="4680600" y="4537098"/>
            <a:ext cx="4283100" cy="747600"/>
          </a:xfrm>
          <a:prstGeom prst="roundRect">
            <a:avLst>
              <a:gd name="adj" fmla="val 16744"/>
            </a:avLst>
          </a:prstGeom>
          <a:solidFill>
            <a:srgbClr val="EFEFEF"/>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a:off x="4680600" y="5283925"/>
            <a:ext cx="4283100" cy="1343700"/>
          </a:xfrm>
          <a:prstGeom prst="roundRect">
            <a:avLst>
              <a:gd name="adj" fmla="val 7347"/>
            </a:avLst>
          </a:prstGeom>
          <a:solidFill>
            <a:srgbClr val="FFFFFF"/>
          </a:solidFill>
          <a:ln w="9525" cap="flat" cmpd="sng">
            <a:solidFill>
              <a:srgbClr val="EEEEEE"/>
            </a:solidFill>
            <a:prstDash val="solid"/>
            <a:round/>
            <a:headEnd type="none" w="sm" len="sm"/>
            <a:tailEnd type="none" w="sm" len="sm"/>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sp>
        <p:nvSpPr>
          <p:cNvPr id="118" name="Google Shape;118;p8"/>
          <p:cNvSpPr txBox="1">
            <a:spLocks noGrp="1"/>
          </p:cNvSpPr>
          <p:nvPr>
            <p:ph type="body" idx="1"/>
          </p:nvPr>
        </p:nvSpPr>
        <p:spPr>
          <a:xfrm>
            <a:off x="183700" y="1556275"/>
            <a:ext cx="4283100" cy="4803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19" name="Google Shape;119;p8"/>
          <p:cNvSpPr txBox="1">
            <a:spLocks noGrp="1"/>
          </p:cNvSpPr>
          <p:nvPr>
            <p:ph type="body" idx="2"/>
          </p:nvPr>
        </p:nvSpPr>
        <p:spPr>
          <a:xfrm>
            <a:off x="273100" y="2137150"/>
            <a:ext cx="3639300" cy="7476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20" name="Google Shape;120;p8"/>
          <p:cNvSpPr txBox="1">
            <a:spLocks noGrp="1"/>
          </p:cNvSpPr>
          <p:nvPr>
            <p:ph type="body" idx="3"/>
          </p:nvPr>
        </p:nvSpPr>
        <p:spPr>
          <a:xfrm>
            <a:off x="269700" y="2985800"/>
            <a:ext cx="4104300" cy="12498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solidFill>
                  <a:schemeClr val="dk1"/>
                </a:solidFill>
                <a:latin typeface="Helvetica Neue"/>
                <a:ea typeface="Helvetica Neue"/>
                <a:cs typeface="Helvetica Neue"/>
                <a:sym typeface="Helvetica Neue"/>
              </a:defRPr>
            </a:lvl1pPr>
            <a:lvl2pPr marL="914400" lvl="1" indent="-317500" rtl="0">
              <a:spcBef>
                <a:spcPts val="0"/>
              </a:spcBef>
              <a:spcAft>
                <a:spcPts val="0"/>
              </a:spcAft>
              <a:buSzPts val="1400"/>
              <a:buChar char="○"/>
              <a:defRPr>
                <a:solidFill>
                  <a:schemeClr val="dk1"/>
                </a:solidFill>
                <a:latin typeface="Helvetica Neue"/>
                <a:ea typeface="Helvetica Neue"/>
                <a:cs typeface="Helvetica Neue"/>
                <a:sym typeface="Helvetica Neue"/>
              </a:defRPr>
            </a:lvl2pPr>
            <a:lvl3pPr marL="1371600" lvl="2" indent="-317500" rtl="0">
              <a:spcBef>
                <a:spcPts val="0"/>
              </a:spcBef>
              <a:spcAft>
                <a:spcPts val="0"/>
              </a:spcAft>
              <a:buSzPts val="1400"/>
              <a:buChar char="■"/>
              <a:defRPr>
                <a:solidFill>
                  <a:schemeClr val="dk1"/>
                </a:solidFill>
                <a:latin typeface="Helvetica Neue"/>
                <a:ea typeface="Helvetica Neue"/>
                <a:cs typeface="Helvetica Neue"/>
                <a:sym typeface="Helvetica Neue"/>
              </a:defRPr>
            </a:lvl3pPr>
            <a:lvl4pPr marL="1828800" lvl="3" indent="-317500" rtl="0">
              <a:spcBef>
                <a:spcPts val="0"/>
              </a:spcBef>
              <a:spcAft>
                <a:spcPts val="0"/>
              </a:spcAft>
              <a:buSzPts val="1400"/>
              <a:buChar char="●"/>
              <a:defRPr>
                <a:solidFill>
                  <a:schemeClr val="dk1"/>
                </a:solidFill>
                <a:latin typeface="Helvetica Neue"/>
                <a:ea typeface="Helvetica Neue"/>
                <a:cs typeface="Helvetica Neue"/>
                <a:sym typeface="Helvetica Neue"/>
              </a:defRPr>
            </a:lvl4pPr>
            <a:lvl5pPr marL="2286000" lvl="4" indent="-317500" rtl="0">
              <a:spcBef>
                <a:spcPts val="0"/>
              </a:spcBef>
              <a:spcAft>
                <a:spcPts val="0"/>
              </a:spcAft>
              <a:buSzPts val="1400"/>
              <a:buChar char="○"/>
              <a:defRPr>
                <a:solidFill>
                  <a:schemeClr val="dk1"/>
                </a:solidFill>
                <a:latin typeface="Helvetica Neue"/>
                <a:ea typeface="Helvetica Neue"/>
                <a:cs typeface="Helvetica Neue"/>
                <a:sym typeface="Helvetica Neue"/>
              </a:defRPr>
            </a:lvl5pPr>
            <a:lvl6pPr marL="2743200" lvl="5" indent="-317500" rtl="0">
              <a:spcBef>
                <a:spcPts val="0"/>
              </a:spcBef>
              <a:spcAft>
                <a:spcPts val="0"/>
              </a:spcAft>
              <a:buSzPts val="1400"/>
              <a:buChar char="■"/>
              <a:defRPr>
                <a:solidFill>
                  <a:schemeClr val="dk1"/>
                </a:solidFill>
                <a:latin typeface="Helvetica Neue"/>
                <a:ea typeface="Helvetica Neue"/>
                <a:cs typeface="Helvetica Neue"/>
                <a:sym typeface="Helvetica Neue"/>
              </a:defRPr>
            </a:lvl6pPr>
            <a:lvl7pPr marL="3200400" lvl="6" indent="-317500" rtl="0">
              <a:spcBef>
                <a:spcPts val="0"/>
              </a:spcBef>
              <a:spcAft>
                <a:spcPts val="0"/>
              </a:spcAft>
              <a:buSzPts val="1400"/>
              <a:buChar char="●"/>
              <a:defRPr>
                <a:solidFill>
                  <a:schemeClr val="dk1"/>
                </a:solidFill>
                <a:latin typeface="Helvetica Neue"/>
                <a:ea typeface="Helvetica Neue"/>
                <a:cs typeface="Helvetica Neue"/>
                <a:sym typeface="Helvetica Neue"/>
              </a:defRPr>
            </a:lvl7pPr>
            <a:lvl8pPr marL="3657600" lvl="7" indent="-317500" rtl="0">
              <a:spcBef>
                <a:spcPts val="0"/>
              </a:spcBef>
              <a:spcAft>
                <a:spcPts val="0"/>
              </a:spcAft>
              <a:buSzPts val="1400"/>
              <a:buChar char="○"/>
              <a:defRPr>
                <a:solidFill>
                  <a:schemeClr val="dk1"/>
                </a:solidFill>
                <a:latin typeface="Helvetica Neue"/>
                <a:ea typeface="Helvetica Neue"/>
                <a:cs typeface="Helvetica Neue"/>
                <a:sym typeface="Helvetica Neue"/>
              </a:defRPr>
            </a:lvl8pPr>
            <a:lvl9pPr marL="4114800" lvl="8" indent="-317500" rtl="0">
              <a:spcBef>
                <a:spcPts val="0"/>
              </a:spcBef>
              <a:spcAft>
                <a:spcPts val="0"/>
              </a:spcAft>
              <a:buSzPts val="1400"/>
              <a:buChar char="■"/>
              <a:defRPr>
                <a:solidFill>
                  <a:schemeClr val="dk1"/>
                </a:solidFill>
                <a:latin typeface="Helvetica Neue"/>
                <a:ea typeface="Helvetica Neue"/>
                <a:cs typeface="Helvetica Neue"/>
                <a:sym typeface="Helvetica Neue"/>
              </a:defRPr>
            </a:lvl9pPr>
          </a:lstStyle>
          <a:p>
            <a:endParaRPr/>
          </a:p>
        </p:txBody>
      </p:sp>
      <p:sp>
        <p:nvSpPr>
          <p:cNvPr id="121" name="Google Shape;121;p8"/>
          <p:cNvSpPr txBox="1">
            <a:spLocks noGrp="1"/>
          </p:cNvSpPr>
          <p:nvPr>
            <p:ph type="body" idx="4"/>
          </p:nvPr>
        </p:nvSpPr>
        <p:spPr>
          <a:xfrm>
            <a:off x="273100" y="4535725"/>
            <a:ext cx="3639300" cy="7476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22" name="Google Shape;122;p8"/>
          <p:cNvSpPr txBox="1">
            <a:spLocks noGrp="1"/>
          </p:cNvSpPr>
          <p:nvPr>
            <p:ph type="body" idx="5"/>
          </p:nvPr>
        </p:nvSpPr>
        <p:spPr>
          <a:xfrm>
            <a:off x="273100" y="5384375"/>
            <a:ext cx="4104300" cy="1155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solidFill>
                  <a:schemeClr val="dk1"/>
                </a:solidFill>
                <a:latin typeface="Helvetica Neue"/>
                <a:ea typeface="Helvetica Neue"/>
                <a:cs typeface="Helvetica Neue"/>
                <a:sym typeface="Helvetica Neue"/>
              </a:defRPr>
            </a:lvl1pPr>
            <a:lvl2pPr marL="914400" lvl="1" indent="-317500" rtl="0">
              <a:spcBef>
                <a:spcPts val="0"/>
              </a:spcBef>
              <a:spcAft>
                <a:spcPts val="0"/>
              </a:spcAft>
              <a:buSzPts val="1400"/>
              <a:buChar char="○"/>
              <a:defRPr>
                <a:solidFill>
                  <a:schemeClr val="dk1"/>
                </a:solidFill>
                <a:latin typeface="Helvetica Neue"/>
                <a:ea typeface="Helvetica Neue"/>
                <a:cs typeface="Helvetica Neue"/>
                <a:sym typeface="Helvetica Neue"/>
              </a:defRPr>
            </a:lvl2pPr>
            <a:lvl3pPr marL="1371600" lvl="2" indent="-317500" rtl="0">
              <a:spcBef>
                <a:spcPts val="0"/>
              </a:spcBef>
              <a:spcAft>
                <a:spcPts val="0"/>
              </a:spcAft>
              <a:buSzPts val="1400"/>
              <a:buChar char="■"/>
              <a:defRPr>
                <a:solidFill>
                  <a:schemeClr val="dk1"/>
                </a:solidFill>
                <a:latin typeface="Helvetica Neue"/>
                <a:ea typeface="Helvetica Neue"/>
                <a:cs typeface="Helvetica Neue"/>
                <a:sym typeface="Helvetica Neue"/>
              </a:defRPr>
            </a:lvl3pPr>
            <a:lvl4pPr marL="1828800" lvl="3" indent="-317500" rtl="0">
              <a:spcBef>
                <a:spcPts val="0"/>
              </a:spcBef>
              <a:spcAft>
                <a:spcPts val="0"/>
              </a:spcAft>
              <a:buSzPts val="1400"/>
              <a:buChar char="●"/>
              <a:defRPr>
                <a:solidFill>
                  <a:schemeClr val="dk1"/>
                </a:solidFill>
                <a:latin typeface="Helvetica Neue"/>
                <a:ea typeface="Helvetica Neue"/>
                <a:cs typeface="Helvetica Neue"/>
                <a:sym typeface="Helvetica Neue"/>
              </a:defRPr>
            </a:lvl4pPr>
            <a:lvl5pPr marL="2286000" lvl="4" indent="-317500" rtl="0">
              <a:spcBef>
                <a:spcPts val="0"/>
              </a:spcBef>
              <a:spcAft>
                <a:spcPts val="0"/>
              </a:spcAft>
              <a:buSzPts val="1400"/>
              <a:buChar char="○"/>
              <a:defRPr>
                <a:solidFill>
                  <a:schemeClr val="dk1"/>
                </a:solidFill>
                <a:latin typeface="Helvetica Neue"/>
                <a:ea typeface="Helvetica Neue"/>
                <a:cs typeface="Helvetica Neue"/>
                <a:sym typeface="Helvetica Neue"/>
              </a:defRPr>
            </a:lvl5pPr>
            <a:lvl6pPr marL="2743200" lvl="5" indent="-317500" rtl="0">
              <a:spcBef>
                <a:spcPts val="0"/>
              </a:spcBef>
              <a:spcAft>
                <a:spcPts val="0"/>
              </a:spcAft>
              <a:buSzPts val="1400"/>
              <a:buChar char="■"/>
              <a:defRPr>
                <a:solidFill>
                  <a:schemeClr val="dk1"/>
                </a:solidFill>
                <a:latin typeface="Helvetica Neue"/>
                <a:ea typeface="Helvetica Neue"/>
                <a:cs typeface="Helvetica Neue"/>
                <a:sym typeface="Helvetica Neue"/>
              </a:defRPr>
            </a:lvl6pPr>
            <a:lvl7pPr marL="3200400" lvl="6" indent="-317500" rtl="0">
              <a:spcBef>
                <a:spcPts val="0"/>
              </a:spcBef>
              <a:spcAft>
                <a:spcPts val="0"/>
              </a:spcAft>
              <a:buSzPts val="1400"/>
              <a:buChar char="●"/>
              <a:defRPr>
                <a:solidFill>
                  <a:schemeClr val="dk1"/>
                </a:solidFill>
                <a:latin typeface="Helvetica Neue"/>
                <a:ea typeface="Helvetica Neue"/>
                <a:cs typeface="Helvetica Neue"/>
                <a:sym typeface="Helvetica Neue"/>
              </a:defRPr>
            </a:lvl7pPr>
            <a:lvl8pPr marL="3657600" lvl="7" indent="-317500" rtl="0">
              <a:spcBef>
                <a:spcPts val="0"/>
              </a:spcBef>
              <a:spcAft>
                <a:spcPts val="0"/>
              </a:spcAft>
              <a:buSzPts val="1400"/>
              <a:buChar char="○"/>
              <a:defRPr>
                <a:solidFill>
                  <a:schemeClr val="dk1"/>
                </a:solidFill>
                <a:latin typeface="Helvetica Neue"/>
                <a:ea typeface="Helvetica Neue"/>
                <a:cs typeface="Helvetica Neue"/>
                <a:sym typeface="Helvetica Neue"/>
              </a:defRPr>
            </a:lvl8pPr>
            <a:lvl9pPr marL="4114800" lvl="8" indent="-317500" rtl="0">
              <a:spcBef>
                <a:spcPts val="0"/>
              </a:spcBef>
              <a:spcAft>
                <a:spcPts val="0"/>
              </a:spcAft>
              <a:buSzPts val="1400"/>
              <a:buChar char="■"/>
              <a:defRPr>
                <a:solidFill>
                  <a:schemeClr val="dk1"/>
                </a:solidFill>
                <a:latin typeface="Helvetica Neue"/>
                <a:ea typeface="Helvetica Neue"/>
                <a:cs typeface="Helvetica Neue"/>
                <a:sym typeface="Helvetica Neue"/>
              </a:defRPr>
            </a:lvl9pPr>
          </a:lstStyle>
          <a:p>
            <a:endParaRPr/>
          </a:p>
        </p:txBody>
      </p:sp>
      <p:sp>
        <p:nvSpPr>
          <p:cNvPr id="123" name="Google Shape;123;p8"/>
          <p:cNvSpPr txBox="1">
            <a:spLocks noGrp="1"/>
          </p:cNvSpPr>
          <p:nvPr>
            <p:ph type="body" idx="6"/>
          </p:nvPr>
        </p:nvSpPr>
        <p:spPr>
          <a:xfrm>
            <a:off x="4770000" y="1556275"/>
            <a:ext cx="3639300" cy="10374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24" name="Google Shape;124;p8"/>
          <p:cNvSpPr txBox="1">
            <a:spLocks noGrp="1"/>
          </p:cNvSpPr>
          <p:nvPr>
            <p:ph type="body" idx="7"/>
          </p:nvPr>
        </p:nvSpPr>
        <p:spPr>
          <a:xfrm>
            <a:off x="4764125" y="3024920"/>
            <a:ext cx="4104300" cy="11658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solidFill>
                  <a:schemeClr val="dk1"/>
                </a:solidFill>
                <a:latin typeface="Helvetica Neue"/>
                <a:ea typeface="Helvetica Neue"/>
                <a:cs typeface="Helvetica Neue"/>
                <a:sym typeface="Helvetica Neue"/>
              </a:defRPr>
            </a:lvl1pPr>
            <a:lvl2pPr marL="914400" lvl="1" indent="-317500" rtl="0">
              <a:spcBef>
                <a:spcPts val="0"/>
              </a:spcBef>
              <a:spcAft>
                <a:spcPts val="0"/>
              </a:spcAft>
              <a:buSzPts val="1400"/>
              <a:buChar char="○"/>
              <a:defRPr>
                <a:solidFill>
                  <a:schemeClr val="dk1"/>
                </a:solidFill>
                <a:latin typeface="Helvetica Neue"/>
                <a:ea typeface="Helvetica Neue"/>
                <a:cs typeface="Helvetica Neue"/>
                <a:sym typeface="Helvetica Neue"/>
              </a:defRPr>
            </a:lvl2pPr>
            <a:lvl3pPr marL="1371600" lvl="2" indent="-317500" rtl="0">
              <a:spcBef>
                <a:spcPts val="0"/>
              </a:spcBef>
              <a:spcAft>
                <a:spcPts val="0"/>
              </a:spcAft>
              <a:buSzPts val="1400"/>
              <a:buChar char="■"/>
              <a:defRPr>
                <a:solidFill>
                  <a:schemeClr val="dk1"/>
                </a:solidFill>
                <a:latin typeface="Helvetica Neue"/>
                <a:ea typeface="Helvetica Neue"/>
                <a:cs typeface="Helvetica Neue"/>
                <a:sym typeface="Helvetica Neue"/>
              </a:defRPr>
            </a:lvl3pPr>
            <a:lvl4pPr marL="1828800" lvl="3" indent="-317500" rtl="0">
              <a:spcBef>
                <a:spcPts val="0"/>
              </a:spcBef>
              <a:spcAft>
                <a:spcPts val="0"/>
              </a:spcAft>
              <a:buSzPts val="1400"/>
              <a:buChar char="●"/>
              <a:defRPr>
                <a:solidFill>
                  <a:schemeClr val="dk1"/>
                </a:solidFill>
                <a:latin typeface="Helvetica Neue"/>
                <a:ea typeface="Helvetica Neue"/>
                <a:cs typeface="Helvetica Neue"/>
                <a:sym typeface="Helvetica Neue"/>
              </a:defRPr>
            </a:lvl4pPr>
            <a:lvl5pPr marL="2286000" lvl="4" indent="-317500" rtl="0">
              <a:spcBef>
                <a:spcPts val="0"/>
              </a:spcBef>
              <a:spcAft>
                <a:spcPts val="0"/>
              </a:spcAft>
              <a:buSzPts val="1400"/>
              <a:buChar char="○"/>
              <a:defRPr>
                <a:solidFill>
                  <a:schemeClr val="dk1"/>
                </a:solidFill>
                <a:latin typeface="Helvetica Neue"/>
                <a:ea typeface="Helvetica Neue"/>
                <a:cs typeface="Helvetica Neue"/>
                <a:sym typeface="Helvetica Neue"/>
              </a:defRPr>
            </a:lvl5pPr>
            <a:lvl6pPr marL="2743200" lvl="5" indent="-317500" rtl="0">
              <a:spcBef>
                <a:spcPts val="0"/>
              </a:spcBef>
              <a:spcAft>
                <a:spcPts val="0"/>
              </a:spcAft>
              <a:buSzPts val="1400"/>
              <a:buChar char="■"/>
              <a:defRPr>
                <a:solidFill>
                  <a:schemeClr val="dk1"/>
                </a:solidFill>
                <a:latin typeface="Helvetica Neue"/>
                <a:ea typeface="Helvetica Neue"/>
                <a:cs typeface="Helvetica Neue"/>
                <a:sym typeface="Helvetica Neue"/>
              </a:defRPr>
            </a:lvl6pPr>
            <a:lvl7pPr marL="3200400" lvl="6" indent="-317500" rtl="0">
              <a:spcBef>
                <a:spcPts val="0"/>
              </a:spcBef>
              <a:spcAft>
                <a:spcPts val="0"/>
              </a:spcAft>
              <a:buSzPts val="1400"/>
              <a:buChar char="●"/>
              <a:defRPr>
                <a:solidFill>
                  <a:schemeClr val="dk1"/>
                </a:solidFill>
                <a:latin typeface="Helvetica Neue"/>
                <a:ea typeface="Helvetica Neue"/>
                <a:cs typeface="Helvetica Neue"/>
                <a:sym typeface="Helvetica Neue"/>
              </a:defRPr>
            </a:lvl7pPr>
            <a:lvl8pPr marL="3657600" lvl="7" indent="-317500" rtl="0">
              <a:spcBef>
                <a:spcPts val="0"/>
              </a:spcBef>
              <a:spcAft>
                <a:spcPts val="0"/>
              </a:spcAft>
              <a:buSzPts val="1400"/>
              <a:buChar char="○"/>
              <a:defRPr>
                <a:solidFill>
                  <a:schemeClr val="dk1"/>
                </a:solidFill>
                <a:latin typeface="Helvetica Neue"/>
                <a:ea typeface="Helvetica Neue"/>
                <a:cs typeface="Helvetica Neue"/>
                <a:sym typeface="Helvetica Neue"/>
              </a:defRPr>
            </a:lvl8pPr>
            <a:lvl9pPr marL="4114800" lvl="8" indent="-317500" rtl="0">
              <a:spcBef>
                <a:spcPts val="0"/>
              </a:spcBef>
              <a:spcAft>
                <a:spcPts val="0"/>
              </a:spcAft>
              <a:buSzPts val="1400"/>
              <a:buChar char="■"/>
              <a:defRPr>
                <a:solidFill>
                  <a:schemeClr val="dk1"/>
                </a:solidFill>
                <a:latin typeface="Helvetica Neue"/>
                <a:ea typeface="Helvetica Neue"/>
                <a:cs typeface="Helvetica Neue"/>
                <a:sym typeface="Helvetica Neue"/>
              </a:defRPr>
            </a:lvl9pPr>
          </a:lstStyle>
          <a:p>
            <a:endParaRPr/>
          </a:p>
        </p:txBody>
      </p:sp>
      <p:sp>
        <p:nvSpPr>
          <p:cNvPr id="125" name="Google Shape;125;p8"/>
          <p:cNvSpPr txBox="1">
            <a:spLocks noGrp="1"/>
          </p:cNvSpPr>
          <p:nvPr>
            <p:ph type="body" idx="8"/>
          </p:nvPr>
        </p:nvSpPr>
        <p:spPr>
          <a:xfrm>
            <a:off x="4770000" y="4549840"/>
            <a:ext cx="3639300" cy="7221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26" name="Google Shape;126;p8"/>
          <p:cNvSpPr txBox="1">
            <a:spLocks noGrp="1"/>
          </p:cNvSpPr>
          <p:nvPr>
            <p:ph type="body" idx="9"/>
          </p:nvPr>
        </p:nvSpPr>
        <p:spPr>
          <a:xfrm>
            <a:off x="4770000" y="5384719"/>
            <a:ext cx="4104300" cy="11553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solidFill>
                  <a:schemeClr val="dk1"/>
                </a:solidFill>
                <a:latin typeface="Helvetica Neue"/>
                <a:ea typeface="Helvetica Neue"/>
                <a:cs typeface="Helvetica Neue"/>
                <a:sym typeface="Helvetica Neue"/>
              </a:defRPr>
            </a:lvl1pPr>
            <a:lvl2pPr marL="914400" lvl="1" indent="-317500" rtl="0">
              <a:spcBef>
                <a:spcPts val="0"/>
              </a:spcBef>
              <a:spcAft>
                <a:spcPts val="0"/>
              </a:spcAft>
              <a:buSzPts val="1400"/>
              <a:buChar char="○"/>
              <a:defRPr>
                <a:solidFill>
                  <a:schemeClr val="dk1"/>
                </a:solidFill>
                <a:latin typeface="Helvetica Neue"/>
                <a:ea typeface="Helvetica Neue"/>
                <a:cs typeface="Helvetica Neue"/>
                <a:sym typeface="Helvetica Neue"/>
              </a:defRPr>
            </a:lvl2pPr>
            <a:lvl3pPr marL="1371600" lvl="2" indent="-317500" rtl="0">
              <a:spcBef>
                <a:spcPts val="0"/>
              </a:spcBef>
              <a:spcAft>
                <a:spcPts val="0"/>
              </a:spcAft>
              <a:buSzPts val="1400"/>
              <a:buChar char="■"/>
              <a:defRPr>
                <a:solidFill>
                  <a:schemeClr val="dk1"/>
                </a:solidFill>
                <a:latin typeface="Helvetica Neue"/>
                <a:ea typeface="Helvetica Neue"/>
                <a:cs typeface="Helvetica Neue"/>
                <a:sym typeface="Helvetica Neue"/>
              </a:defRPr>
            </a:lvl3pPr>
            <a:lvl4pPr marL="1828800" lvl="3" indent="-317500" rtl="0">
              <a:spcBef>
                <a:spcPts val="0"/>
              </a:spcBef>
              <a:spcAft>
                <a:spcPts val="0"/>
              </a:spcAft>
              <a:buSzPts val="1400"/>
              <a:buChar char="●"/>
              <a:defRPr>
                <a:solidFill>
                  <a:schemeClr val="dk1"/>
                </a:solidFill>
                <a:latin typeface="Helvetica Neue"/>
                <a:ea typeface="Helvetica Neue"/>
                <a:cs typeface="Helvetica Neue"/>
                <a:sym typeface="Helvetica Neue"/>
              </a:defRPr>
            </a:lvl4pPr>
            <a:lvl5pPr marL="2286000" lvl="4" indent="-317500" rtl="0">
              <a:spcBef>
                <a:spcPts val="0"/>
              </a:spcBef>
              <a:spcAft>
                <a:spcPts val="0"/>
              </a:spcAft>
              <a:buSzPts val="1400"/>
              <a:buChar char="○"/>
              <a:defRPr>
                <a:solidFill>
                  <a:schemeClr val="dk1"/>
                </a:solidFill>
                <a:latin typeface="Helvetica Neue"/>
                <a:ea typeface="Helvetica Neue"/>
                <a:cs typeface="Helvetica Neue"/>
                <a:sym typeface="Helvetica Neue"/>
              </a:defRPr>
            </a:lvl5pPr>
            <a:lvl6pPr marL="2743200" lvl="5" indent="-317500" rtl="0">
              <a:spcBef>
                <a:spcPts val="0"/>
              </a:spcBef>
              <a:spcAft>
                <a:spcPts val="0"/>
              </a:spcAft>
              <a:buSzPts val="1400"/>
              <a:buChar char="■"/>
              <a:defRPr>
                <a:solidFill>
                  <a:schemeClr val="dk1"/>
                </a:solidFill>
                <a:latin typeface="Helvetica Neue"/>
                <a:ea typeface="Helvetica Neue"/>
                <a:cs typeface="Helvetica Neue"/>
                <a:sym typeface="Helvetica Neue"/>
              </a:defRPr>
            </a:lvl6pPr>
            <a:lvl7pPr marL="3200400" lvl="6" indent="-317500" rtl="0">
              <a:spcBef>
                <a:spcPts val="0"/>
              </a:spcBef>
              <a:spcAft>
                <a:spcPts val="0"/>
              </a:spcAft>
              <a:buSzPts val="1400"/>
              <a:buChar char="●"/>
              <a:defRPr>
                <a:solidFill>
                  <a:schemeClr val="dk1"/>
                </a:solidFill>
                <a:latin typeface="Helvetica Neue"/>
                <a:ea typeface="Helvetica Neue"/>
                <a:cs typeface="Helvetica Neue"/>
                <a:sym typeface="Helvetica Neue"/>
              </a:defRPr>
            </a:lvl7pPr>
            <a:lvl8pPr marL="3657600" lvl="7" indent="-317500" rtl="0">
              <a:spcBef>
                <a:spcPts val="0"/>
              </a:spcBef>
              <a:spcAft>
                <a:spcPts val="0"/>
              </a:spcAft>
              <a:buSzPts val="1400"/>
              <a:buChar char="○"/>
              <a:defRPr>
                <a:solidFill>
                  <a:schemeClr val="dk1"/>
                </a:solidFill>
                <a:latin typeface="Helvetica Neue"/>
                <a:ea typeface="Helvetica Neue"/>
                <a:cs typeface="Helvetica Neue"/>
                <a:sym typeface="Helvetica Neue"/>
              </a:defRPr>
            </a:lvl8pPr>
            <a:lvl9pPr marL="4114800" lvl="8" indent="-317500" rtl="0">
              <a:spcBef>
                <a:spcPts val="0"/>
              </a:spcBef>
              <a:spcAft>
                <a:spcPts val="0"/>
              </a:spcAft>
              <a:buSzPts val="1400"/>
              <a:buChar char="■"/>
              <a:defRPr>
                <a:solidFill>
                  <a:schemeClr val="dk1"/>
                </a:solidFill>
                <a:latin typeface="Helvetica Neue"/>
                <a:ea typeface="Helvetica Neue"/>
                <a:cs typeface="Helvetica Neue"/>
                <a:sym typeface="Helvetica Neue"/>
              </a:defRPr>
            </a:lvl9pPr>
          </a:lstStyle>
          <a:p>
            <a:endParaRPr/>
          </a:p>
        </p:txBody>
      </p:sp>
      <p:pic>
        <p:nvPicPr>
          <p:cNvPr id="127" name="Google Shape;127;p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916884" y="2297830"/>
            <a:ext cx="475800" cy="500839"/>
          </a:xfrm>
          <a:prstGeom prst="rect">
            <a:avLst/>
          </a:prstGeom>
          <a:noFill/>
          <a:ln>
            <a:noFill/>
          </a:ln>
        </p:spPr>
      </p:pic>
      <p:pic>
        <p:nvPicPr>
          <p:cNvPr id="128" name="Google Shape;128;p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3916884" y="4719555"/>
            <a:ext cx="475800" cy="500839"/>
          </a:xfrm>
          <a:prstGeom prst="rect">
            <a:avLst/>
          </a:prstGeom>
          <a:noFill/>
          <a:ln>
            <a:noFill/>
          </a:ln>
        </p:spPr>
      </p:pic>
      <p:pic>
        <p:nvPicPr>
          <p:cNvPr id="129" name="Google Shape;129;p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417184" y="4719555"/>
            <a:ext cx="475800" cy="500839"/>
          </a:xfrm>
          <a:prstGeom prst="rect">
            <a:avLst/>
          </a:prstGeom>
          <a:noFill/>
          <a:ln>
            <a:noFill/>
          </a:ln>
        </p:spPr>
      </p:pic>
      <p:pic>
        <p:nvPicPr>
          <p:cNvPr id="130" name="Google Shape;130;p8"/>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8417184" y="2297830"/>
            <a:ext cx="475800" cy="50083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CUSTOM_3">
    <p:spTree>
      <p:nvGrpSpPr>
        <p:cNvPr id="1" name="Shape 131"/>
        <p:cNvGrpSpPr/>
        <p:nvPr/>
      </p:nvGrpSpPr>
      <p:grpSpPr>
        <a:xfrm>
          <a:off x="0" y="0"/>
          <a:ext cx="0" cy="0"/>
          <a:chOff x="0" y="0"/>
          <a:chExt cx="0" cy="0"/>
        </a:xfrm>
      </p:grpSpPr>
      <p:sp>
        <p:nvSpPr>
          <p:cNvPr id="132" name="Google Shape;132;p9"/>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sp>
        <p:nvSpPr>
          <p:cNvPr id="133" name="Google Shape;133;p9"/>
          <p:cNvSpPr/>
          <p:nvPr/>
        </p:nvSpPr>
        <p:spPr>
          <a:xfrm>
            <a:off x="177675" y="989975"/>
            <a:ext cx="14436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134" name="Google Shape;134;p9"/>
          <p:cNvSpPr txBox="1">
            <a:spLocks noGrp="1"/>
          </p:cNvSpPr>
          <p:nvPr>
            <p:ph type="body" idx="1"/>
          </p:nvPr>
        </p:nvSpPr>
        <p:spPr>
          <a:xfrm>
            <a:off x="273100" y="2137150"/>
            <a:ext cx="3639300" cy="747600"/>
          </a:xfrm>
          <a:prstGeom prst="rect">
            <a:avLst/>
          </a:prstGeom>
          <a:noFill/>
          <a:ln>
            <a:noFill/>
          </a:ln>
        </p:spPr>
        <p:txBody>
          <a:bodyPr spcFirstLastPara="1" wrap="square" lIns="91425" tIns="91425" rIns="91425" bIns="91425" anchor="ctr"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135" name="Google Shape;135;p9"/>
          <p:cNvSpPr txBox="1">
            <a:spLocks noGrp="1"/>
          </p:cNvSpPr>
          <p:nvPr>
            <p:ph type="body" idx="2"/>
          </p:nvPr>
        </p:nvSpPr>
        <p:spPr>
          <a:xfrm>
            <a:off x="269700" y="2985800"/>
            <a:ext cx="4104300" cy="12498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a:solidFill>
                  <a:schemeClr val="dk1"/>
                </a:solidFill>
                <a:latin typeface="Helvetica Neue"/>
                <a:ea typeface="Helvetica Neue"/>
                <a:cs typeface="Helvetica Neue"/>
                <a:sym typeface="Helvetica Neue"/>
              </a:defRPr>
            </a:lvl1pPr>
            <a:lvl2pPr marL="914400" lvl="1" indent="-317500" rtl="0">
              <a:spcBef>
                <a:spcPts val="0"/>
              </a:spcBef>
              <a:spcAft>
                <a:spcPts val="0"/>
              </a:spcAft>
              <a:buSzPts val="1400"/>
              <a:buChar char="○"/>
              <a:defRPr>
                <a:solidFill>
                  <a:schemeClr val="dk1"/>
                </a:solidFill>
                <a:latin typeface="Helvetica Neue"/>
                <a:ea typeface="Helvetica Neue"/>
                <a:cs typeface="Helvetica Neue"/>
                <a:sym typeface="Helvetica Neue"/>
              </a:defRPr>
            </a:lvl2pPr>
            <a:lvl3pPr marL="1371600" lvl="2" indent="-317500" rtl="0">
              <a:spcBef>
                <a:spcPts val="0"/>
              </a:spcBef>
              <a:spcAft>
                <a:spcPts val="0"/>
              </a:spcAft>
              <a:buSzPts val="1400"/>
              <a:buChar char="■"/>
              <a:defRPr>
                <a:solidFill>
                  <a:schemeClr val="dk1"/>
                </a:solidFill>
                <a:latin typeface="Helvetica Neue"/>
                <a:ea typeface="Helvetica Neue"/>
                <a:cs typeface="Helvetica Neue"/>
                <a:sym typeface="Helvetica Neue"/>
              </a:defRPr>
            </a:lvl3pPr>
            <a:lvl4pPr marL="1828800" lvl="3" indent="-317500" rtl="0">
              <a:spcBef>
                <a:spcPts val="0"/>
              </a:spcBef>
              <a:spcAft>
                <a:spcPts val="0"/>
              </a:spcAft>
              <a:buSzPts val="1400"/>
              <a:buChar char="●"/>
              <a:defRPr>
                <a:solidFill>
                  <a:schemeClr val="dk1"/>
                </a:solidFill>
                <a:latin typeface="Helvetica Neue"/>
                <a:ea typeface="Helvetica Neue"/>
                <a:cs typeface="Helvetica Neue"/>
                <a:sym typeface="Helvetica Neue"/>
              </a:defRPr>
            </a:lvl4pPr>
            <a:lvl5pPr marL="2286000" lvl="4" indent="-317500" rtl="0">
              <a:spcBef>
                <a:spcPts val="0"/>
              </a:spcBef>
              <a:spcAft>
                <a:spcPts val="0"/>
              </a:spcAft>
              <a:buSzPts val="1400"/>
              <a:buChar char="○"/>
              <a:defRPr>
                <a:solidFill>
                  <a:schemeClr val="dk1"/>
                </a:solidFill>
                <a:latin typeface="Helvetica Neue"/>
                <a:ea typeface="Helvetica Neue"/>
                <a:cs typeface="Helvetica Neue"/>
                <a:sym typeface="Helvetica Neue"/>
              </a:defRPr>
            </a:lvl5pPr>
            <a:lvl6pPr marL="2743200" lvl="5" indent="-317500" rtl="0">
              <a:spcBef>
                <a:spcPts val="0"/>
              </a:spcBef>
              <a:spcAft>
                <a:spcPts val="0"/>
              </a:spcAft>
              <a:buSzPts val="1400"/>
              <a:buChar char="■"/>
              <a:defRPr>
                <a:solidFill>
                  <a:schemeClr val="dk1"/>
                </a:solidFill>
                <a:latin typeface="Helvetica Neue"/>
                <a:ea typeface="Helvetica Neue"/>
                <a:cs typeface="Helvetica Neue"/>
                <a:sym typeface="Helvetica Neue"/>
              </a:defRPr>
            </a:lvl6pPr>
            <a:lvl7pPr marL="3200400" lvl="6" indent="-317500" rtl="0">
              <a:spcBef>
                <a:spcPts val="0"/>
              </a:spcBef>
              <a:spcAft>
                <a:spcPts val="0"/>
              </a:spcAft>
              <a:buSzPts val="1400"/>
              <a:buChar char="●"/>
              <a:defRPr>
                <a:solidFill>
                  <a:schemeClr val="dk1"/>
                </a:solidFill>
                <a:latin typeface="Helvetica Neue"/>
                <a:ea typeface="Helvetica Neue"/>
                <a:cs typeface="Helvetica Neue"/>
                <a:sym typeface="Helvetica Neue"/>
              </a:defRPr>
            </a:lvl7pPr>
            <a:lvl8pPr marL="3657600" lvl="7" indent="-317500" rtl="0">
              <a:spcBef>
                <a:spcPts val="0"/>
              </a:spcBef>
              <a:spcAft>
                <a:spcPts val="0"/>
              </a:spcAft>
              <a:buSzPts val="1400"/>
              <a:buChar char="○"/>
              <a:defRPr>
                <a:solidFill>
                  <a:schemeClr val="dk1"/>
                </a:solidFill>
                <a:latin typeface="Helvetica Neue"/>
                <a:ea typeface="Helvetica Neue"/>
                <a:cs typeface="Helvetica Neue"/>
                <a:sym typeface="Helvetica Neue"/>
              </a:defRPr>
            </a:lvl8pPr>
            <a:lvl9pPr marL="4114800" lvl="8" indent="-317500" rtl="0">
              <a:spcBef>
                <a:spcPts val="0"/>
              </a:spcBef>
              <a:spcAft>
                <a:spcPts val="0"/>
              </a:spcAft>
              <a:buSzPts val="1400"/>
              <a:buChar char="■"/>
              <a:defRPr>
                <a:solidFill>
                  <a:schemeClr val="dk1"/>
                </a:solidFill>
                <a:latin typeface="Helvetica Neue"/>
                <a:ea typeface="Helvetica Neue"/>
                <a:cs typeface="Helvetica Neue"/>
                <a:sym typeface="Helvetica Neue"/>
              </a:defRPr>
            </a:lvl9pPr>
          </a:lstStyle>
          <a:p>
            <a:endParaRPr/>
          </a:p>
        </p:txBody>
      </p:sp>
      <p:sp>
        <p:nvSpPr>
          <p:cNvPr id="136" name="Google Shape;136;p9"/>
          <p:cNvSpPr txBox="1">
            <a:spLocks noGrp="1"/>
          </p:cNvSpPr>
          <p:nvPr>
            <p:ph type="title"/>
          </p:nvPr>
        </p:nvSpPr>
        <p:spPr>
          <a:xfrm>
            <a:off x="175700" y="983575"/>
            <a:ext cx="87879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137" name="Google Shape;137;p9"/>
          <p:cNvPicPr preferRelativeResize="0"/>
          <p:nvPr/>
        </p:nvPicPr>
        <p:blipFill>
          <a:blip r:embed="rId2">
            <a:alphaModFix/>
          </a:blip>
          <a:stretch>
            <a:fillRect/>
          </a:stretch>
        </p:blipFill>
        <p:spPr>
          <a:xfrm>
            <a:off x="1785575" y="2460475"/>
            <a:ext cx="5993630" cy="3332125"/>
          </a:xfrm>
          <a:prstGeom prst="rect">
            <a:avLst/>
          </a:prstGeom>
          <a:noFill/>
          <a:ln>
            <a:noFill/>
          </a:ln>
        </p:spPr>
      </p:pic>
      <p:cxnSp>
        <p:nvCxnSpPr>
          <p:cNvPr id="138" name="Google Shape;138;p9"/>
          <p:cNvCxnSpPr/>
          <p:nvPr/>
        </p:nvCxnSpPr>
        <p:spPr>
          <a:xfrm rot="10800000" flipH="1">
            <a:off x="2892775" y="5330300"/>
            <a:ext cx="765000" cy="462300"/>
          </a:xfrm>
          <a:prstGeom prst="straightConnector1">
            <a:avLst/>
          </a:prstGeom>
          <a:noFill/>
          <a:ln w="19050" cap="flat" cmpd="sng">
            <a:solidFill>
              <a:srgbClr val="1155CC"/>
            </a:solidFill>
            <a:prstDash val="solid"/>
            <a:round/>
            <a:headEnd type="none" w="med" len="med"/>
            <a:tailEnd type="oval" w="med" len="med"/>
          </a:ln>
        </p:spPr>
      </p:cxnSp>
      <p:cxnSp>
        <p:nvCxnSpPr>
          <p:cNvPr id="139" name="Google Shape;139;p9"/>
          <p:cNvCxnSpPr/>
          <p:nvPr/>
        </p:nvCxnSpPr>
        <p:spPr>
          <a:xfrm rot="10800000" flipH="1">
            <a:off x="2850450" y="5496825"/>
            <a:ext cx="1302000" cy="309900"/>
          </a:xfrm>
          <a:prstGeom prst="straightConnector1">
            <a:avLst/>
          </a:prstGeom>
          <a:noFill/>
          <a:ln w="19050" cap="flat" cmpd="sng">
            <a:solidFill>
              <a:srgbClr val="1155CC"/>
            </a:solidFill>
            <a:prstDash val="solid"/>
            <a:round/>
            <a:headEnd type="oval" w="med" len="med"/>
            <a:tailEnd type="oval" w="med" len="med"/>
          </a:ln>
        </p:spPr>
      </p:cxnSp>
      <p:cxnSp>
        <p:nvCxnSpPr>
          <p:cNvPr id="140" name="Google Shape;140;p9"/>
          <p:cNvCxnSpPr/>
          <p:nvPr/>
        </p:nvCxnSpPr>
        <p:spPr>
          <a:xfrm rot="10800000" flipH="1">
            <a:off x="1894975" y="4335700"/>
            <a:ext cx="1597800" cy="507000"/>
          </a:xfrm>
          <a:prstGeom prst="straightConnector1">
            <a:avLst/>
          </a:prstGeom>
          <a:noFill/>
          <a:ln w="19050" cap="flat" cmpd="sng">
            <a:solidFill>
              <a:srgbClr val="1155CC"/>
            </a:solidFill>
            <a:prstDash val="solid"/>
            <a:round/>
            <a:headEnd type="oval" w="med" len="med"/>
            <a:tailEnd type="oval" w="med" len="med"/>
          </a:ln>
        </p:spPr>
      </p:cxnSp>
      <p:cxnSp>
        <p:nvCxnSpPr>
          <p:cNvPr id="141" name="Google Shape;141;p9"/>
          <p:cNvCxnSpPr/>
          <p:nvPr/>
        </p:nvCxnSpPr>
        <p:spPr>
          <a:xfrm>
            <a:off x="1441625" y="3985050"/>
            <a:ext cx="644100" cy="75600"/>
          </a:xfrm>
          <a:prstGeom prst="straightConnector1">
            <a:avLst/>
          </a:prstGeom>
          <a:noFill/>
          <a:ln w="19050" cap="flat" cmpd="sng">
            <a:solidFill>
              <a:srgbClr val="1155CC"/>
            </a:solidFill>
            <a:prstDash val="solid"/>
            <a:round/>
            <a:headEnd type="oval" w="med" len="med"/>
            <a:tailEnd type="oval" w="med" len="med"/>
          </a:ln>
        </p:spPr>
      </p:cxnSp>
      <p:cxnSp>
        <p:nvCxnSpPr>
          <p:cNvPr id="142" name="Google Shape;142;p9"/>
          <p:cNvCxnSpPr/>
          <p:nvPr/>
        </p:nvCxnSpPr>
        <p:spPr>
          <a:xfrm rot="10800000">
            <a:off x="4311463" y="4456475"/>
            <a:ext cx="685800" cy="1226100"/>
          </a:xfrm>
          <a:prstGeom prst="straightConnector1">
            <a:avLst/>
          </a:prstGeom>
          <a:noFill/>
          <a:ln w="19050" cap="flat" cmpd="sng">
            <a:solidFill>
              <a:srgbClr val="1155CC"/>
            </a:solidFill>
            <a:prstDash val="solid"/>
            <a:round/>
            <a:headEnd type="oval" w="med" len="med"/>
            <a:tailEnd type="oval" w="med" len="med"/>
          </a:ln>
        </p:spPr>
      </p:cxnSp>
      <p:cxnSp>
        <p:nvCxnSpPr>
          <p:cNvPr id="143" name="Google Shape;143;p9"/>
          <p:cNvCxnSpPr/>
          <p:nvPr/>
        </p:nvCxnSpPr>
        <p:spPr>
          <a:xfrm rot="10800000">
            <a:off x="5729900" y="5067700"/>
            <a:ext cx="1238400" cy="727500"/>
          </a:xfrm>
          <a:prstGeom prst="straightConnector1">
            <a:avLst/>
          </a:prstGeom>
          <a:noFill/>
          <a:ln w="19050" cap="flat" cmpd="sng">
            <a:solidFill>
              <a:srgbClr val="1155CC"/>
            </a:solidFill>
            <a:prstDash val="solid"/>
            <a:round/>
            <a:headEnd type="oval" w="med" len="med"/>
            <a:tailEnd type="oval" w="med" len="med"/>
          </a:ln>
        </p:spPr>
      </p:cxnSp>
      <p:cxnSp>
        <p:nvCxnSpPr>
          <p:cNvPr id="144" name="Google Shape;144;p9"/>
          <p:cNvCxnSpPr/>
          <p:nvPr/>
        </p:nvCxnSpPr>
        <p:spPr>
          <a:xfrm rot="10800000">
            <a:off x="7299975" y="4427500"/>
            <a:ext cx="229800" cy="485400"/>
          </a:xfrm>
          <a:prstGeom prst="straightConnector1">
            <a:avLst/>
          </a:prstGeom>
          <a:noFill/>
          <a:ln w="19050" cap="flat" cmpd="sng">
            <a:solidFill>
              <a:srgbClr val="1155CC"/>
            </a:solidFill>
            <a:prstDash val="solid"/>
            <a:round/>
            <a:headEnd type="oval" w="med" len="med"/>
            <a:tailEnd type="oval" w="med" len="med"/>
          </a:ln>
        </p:spPr>
      </p:cxnSp>
      <p:cxnSp>
        <p:nvCxnSpPr>
          <p:cNvPr id="145" name="Google Shape;145;p9"/>
          <p:cNvCxnSpPr/>
          <p:nvPr/>
        </p:nvCxnSpPr>
        <p:spPr>
          <a:xfrm>
            <a:off x="2446950" y="2931400"/>
            <a:ext cx="600000" cy="640500"/>
          </a:xfrm>
          <a:prstGeom prst="straightConnector1">
            <a:avLst/>
          </a:prstGeom>
          <a:noFill/>
          <a:ln w="19050" cap="flat" cmpd="sng">
            <a:solidFill>
              <a:srgbClr val="1155CC"/>
            </a:solidFill>
            <a:prstDash val="solid"/>
            <a:round/>
            <a:headEnd type="oval" w="med" len="med"/>
            <a:tailEnd type="oval" w="med" len="med"/>
          </a:ln>
        </p:spPr>
      </p:cxnSp>
      <p:cxnSp>
        <p:nvCxnSpPr>
          <p:cNvPr id="146" name="Google Shape;146;p9"/>
          <p:cNvCxnSpPr/>
          <p:nvPr/>
        </p:nvCxnSpPr>
        <p:spPr>
          <a:xfrm flipH="1">
            <a:off x="4268500" y="2402300"/>
            <a:ext cx="285300" cy="663000"/>
          </a:xfrm>
          <a:prstGeom prst="straightConnector1">
            <a:avLst/>
          </a:prstGeom>
          <a:noFill/>
          <a:ln w="19050" cap="flat" cmpd="sng">
            <a:solidFill>
              <a:srgbClr val="1155CC"/>
            </a:solidFill>
            <a:prstDash val="solid"/>
            <a:round/>
            <a:headEnd type="oval" w="med" len="med"/>
            <a:tailEnd type="oval" w="med" len="med"/>
          </a:ln>
        </p:spPr>
      </p:cxnSp>
      <p:cxnSp>
        <p:nvCxnSpPr>
          <p:cNvPr id="147" name="Google Shape;147;p9"/>
          <p:cNvCxnSpPr/>
          <p:nvPr/>
        </p:nvCxnSpPr>
        <p:spPr>
          <a:xfrm>
            <a:off x="4536025" y="2451200"/>
            <a:ext cx="684900" cy="642600"/>
          </a:xfrm>
          <a:prstGeom prst="straightConnector1">
            <a:avLst/>
          </a:prstGeom>
          <a:noFill/>
          <a:ln w="19050" cap="flat" cmpd="sng">
            <a:solidFill>
              <a:srgbClr val="1155CC"/>
            </a:solidFill>
            <a:prstDash val="solid"/>
            <a:round/>
            <a:headEnd type="none" w="med" len="med"/>
            <a:tailEnd type="oval" w="med" len="med"/>
          </a:ln>
        </p:spPr>
      </p:cxnSp>
      <p:cxnSp>
        <p:nvCxnSpPr>
          <p:cNvPr id="148" name="Google Shape;148;p9"/>
          <p:cNvCxnSpPr/>
          <p:nvPr/>
        </p:nvCxnSpPr>
        <p:spPr>
          <a:xfrm flipH="1">
            <a:off x="6114000" y="2876550"/>
            <a:ext cx="477300" cy="1238100"/>
          </a:xfrm>
          <a:prstGeom prst="straightConnector1">
            <a:avLst/>
          </a:prstGeom>
          <a:noFill/>
          <a:ln w="19050" cap="flat" cmpd="sng">
            <a:solidFill>
              <a:srgbClr val="1155CC"/>
            </a:solidFill>
            <a:prstDash val="solid"/>
            <a:round/>
            <a:headEnd type="oval" w="med" len="med"/>
            <a:tailEnd type="oval" w="med" len="med"/>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0. Info slide - Question 1">
  <p:cSld name="CUSTOM_9_1">
    <p:spTree>
      <p:nvGrpSpPr>
        <p:cNvPr id="1" name="Shape 200"/>
        <p:cNvGrpSpPr/>
        <p:nvPr/>
      </p:nvGrpSpPr>
      <p:grpSpPr>
        <a:xfrm>
          <a:off x="0" y="0"/>
          <a:ext cx="0" cy="0"/>
          <a:chOff x="0" y="0"/>
          <a:chExt cx="0" cy="0"/>
        </a:xfrm>
      </p:grpSpPr>
      <p:sp>
        <p:nvSpPr>
          <p:cNvPr id="201" name="Google Shape;201;p13"/>
          <p:cNvSpPr/>
          <p:nvPr/>
        </p:nvSpPr>
        <p:spPr>
          <a:xfrm>
            <a:off x="178850" y="989975"/>
            <a:ext cx="1675500" cy="431100"/>
          </a:xfrm>
          <a:prstGeom prst="roundRect">
            <a:avLst>
              <a:gd name="adj" fmla="val 32632"/>
            </a:avLst>
          </a:prstGeom>
          <a:solidFill>
            <a:srgbClr val="201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rgbClr val="FFFFFF"/>
              </a:solidFill>
              <a:latin typeface="Nunito"/>
              <a:ea typeface="Nunito"/>
              <a:cs typeface="Nunito"/>
              <a:sym typeface="Nunito"/>
            </a:endParaRPr>
          </a:p>
        </p:txBody>
      </p:sp>
      <p:sp>
        <p:nvSpPr>
          <p:cNvPr id="202" name="Google Shape;202;p13"/>
          <p:cNvSpPr txBox="1">
            <a:spLocks noGrp="1"/>
          </p:cNvSpPr>
          <p:nvPr>
            <p:ph type="title"/>
          </p:nvPr>
        </p:nvSpPr>
        <p:spPr>
          <a:xfrm>
            <a:off x="175700" y="983575"/>
            <a:ext cx="2354700" cy="43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3" name="Google Shape;203;p13"/>
          <p:cNvSpPr txBox="1">
            <a:spLocks noGrp="1"/>
          </p:cNvSpPr>
          <p:nvPr>
            <p:ph type="body" idx="1"/>
          </p:nvPr>
        </p:nvSpPr>
        <p:spPr>
          <a:xfrm>
            <a:off x="269775" y="6231950"/>
            <a:ext cx="4193700" cy="5232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04" name="Google Shape;204;p13"/>
          <p:cNvSpPr txBox="1">
            <a:spLocks noGrp="1"/>
          </p:cNvSpPr>
          <p:nvPr>
            <p:ph type="body" idx="2"/>
          </p:nvPr>
        </p:nvSpPr>
        <p:spPr>
          <a:xfrm>
            <a:off x="263825" y="2411850"/>
            <a:ext cx="4026900" cy="40251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05" name="Google Shape;205;p13"/>
          <p:cNvSpPr txBox="1">
            <a:spLocks noGrp="1"/>
          </p:cNvSpPr>
          <p:nvPr>
            <p:ph type="sldNum" idx="12"/>
          </p:nvPr>
        </p:nvSpPr>
        <p:spPr>
          <a:xfrm>
            <a:off x="8722875" y="6509675"/>
            <a:ext cx="447600" cy="360000"/>
          </a:xfrm>
          <a:prstGeom prst="rect">
            <a:avLst/>
          </a:prstGeom>
          <a:noFill/>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sp>
        <p:nvSpPr>
          <p:cNvPr id="206" name="Google Shape;206;p13"/>
          <p:cNvSpPr txBox="1">
            <a:spLocks noGrp="1"/>
          </p:cNvSpPr>
          <p:nvPr>
            <p:ph type="body" idx="3"/>
          </p:nvPr>
        </p:nvSpPr>
        <p:spPr>
          <a:xfrm>
            <a:off x="3999474" y="6087300"/>
            <a:ext cx="4564200" cy="437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07" name="Google Shape;207;p13"/>
          <p:cNvSpPr txBox="1">
            <a:spLocks noGrp="1"/>
          </p:cNvSpPr>
          <p:nvPr>
            <p:ph type="body" idx="4"/>
          </p:nvPr>
        </p:nvSpPr>
        <p:spPr>
          <a:xfrm>
            <a:off x="263825" y="6087300"/>
            <a:ext cx="4569900" cy="4311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rgbClr val="181245"/>
              </a:buClr>
              <a:buSzPts val="1400"/>
              <a:buFont typeface="Nunito"/>
              <a:buChar char="●"/>
              <a:defRPr sz="1400" b="1">
                <a:solidFill>
                  <a:srgbClr val="181245"/>
                </a:solidFill>
                <a:latin typeface="Nunito"/>
                <a:ea typeface="Nunito"/>
                <a:cs typeface="Nunito"/>
                <a:sym typeface="Nunito"/>
              </a:defRPr>
            </a:lvl1pPr>
            <a:lvl2pPr marL="914400" lvl="1"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2pPr>
            <a:lvl3pPr marL="1371600" lvl="2"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3pPr>
            <a:lvl4pPr marL="1828800" lvl="3"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4pPr>
            <a:lvl5pPr marL="2286000" lvl="4"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5pPr>
            <a:lvl6pPr marL="2743200" lvl="5"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6pPr>
            <a:lvl7pPr marL="3200400" lvl="6"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7pPr>
            <a:lvl8pPr marL="3657600" lvl="7"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8pPr>
            <a:lvl9pPr marL="4114800" lvl="8" indent="-317500" rtl="0">
              <a:spcBef>
                <a:spcPts val="0"/>
              </a:spcBef>
              <a:spcAft>
                <a:spcPts val="0"/>
              </a:spcAft>
              <a:buClr>
                <a:srgbClr val="181245"/>
              </a:buClr>
              <a:buSzPts val="1400"/>
              <a:buFont typeface="Nunito"/>
              <a:buChar char="■"/>
              <a:defRPr b="1">
                <a:solidFill>
                  <a:srgbClr val="181245"/>
                </a:solidFill>
                <a:latin typeface="Nunito"/>
                <a:ea typeface="Nunito"/>
                <a:cs typeface="Nunito"/>
                <a:sym typeface="Nunito"/>
              </a:defRPr>
            </a:lvl9pPr>
          </a:lstStyle>
          <a:p>
            <a:endParaRPr/>
          </a:p>
        </p:txBody>
      </p:sp>
      <p:sp>
        <p:nvSpPr>
          <p:cNvPr id="208" name="Google Shape;208;p13"/>
          <p:cNvSpPr/>
          <p:nvPr/>
        </p:nvSpPr>
        <p:spPr>
          <a:xfrm>
            <a:off x="180275" y="1648650"/>
            <a:ext cx="8783400" cy="5011500"/>
          </a:xfrm>
          <a:prstGeom prst="roundRect">
            <a:avLst>
              <a:gd name="adj" fmla="val 4070"/>
            </a:avLst>
          </a:prstGeom>
          <a:solidFill>
            <a:srgbClr val="EFEFEF"/>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p:nvPr/>
        </p:nvSpPr>
        <p:spPr>
          <a:xfrm>
            <a:off x="333475" y="2414550"/>
            <a:ext cx="8495700" cy="660900"/>
          </a:xfrm>
          <a:prstGeom prst="roundRect">
            <a:avLst>
              <a:gd name="adj" fmla="val 24845"/>
            </a:avLst>
          </a:prstGeom>
          <a:solidFill>
            <a:srgbClr val="2A6312">
              <a:alpha val="176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333400" y="3224675"/>
            <a:ext cx="8465400" cy="3288300"/>
          </a:xfrm>
          <a:prstGeom prst="roundRect">
            <a:avLst>
              <a:gd name="adj" fmla="val 4070"/>
            </a:avLst>
          </a:prstGeom>
          <a:solidFill>
            <a:schemeClr val="lt1"/>
          </a:solidFill>
          <a:ln w="9525" cap="flat" cmpd="sng">
            <a:solidFill>
              <a:srgbClr val="EEEEE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p:nvPr/>
        </p:nvSpPr>
        <p:spPr>
          <a:xfrm>
            <a:off x="441559" y="5723100"/>
            <a:ext cx="8217300" cy="660900"/>
          </a:xfrm>
          <a:prstGeom prst="roundRect">
            <a:avLst>
              <a:gd name="adj" fmla="val 24845"/>
            </a:avLst>
          </a:prstGeom>
          <a:solidFill>
            <a:srgbClr val="EEEE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3"/>
          <p:cNvSpPr/>
          <p:nvPr/>
        </p:nvSpPr>
        <p:spPr>
          <a:xfrm>
            <a:off x="2582095" y="5834850"/>
            <a:ext cx="5908200" cy="437400"/>
          </a:xfrm>
          <a:prstGeom prst="roundRect">
            <a:avLst>
              <a:gd name="adj" fmla="val 2484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p:nvPr/>
        </p:nvSpPr>
        <p:spPr>
          <a:xfrm>
            <a:off x="3013375" y="2526550"/>
            <a:ext cx="5703900" cy="437400"/>
          </a:xfrm>
          <a:prstGeom prst="roundRect">
            <a:avLst>
              <a:gd name="adj" fmla="val 24845"/>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extLst mod="1">
    <p:ext uri="{DCECCB84-F9BA-43D5-87BE-67443E8EF086}">
      <p15:sldGuideLst xmlns:p15="http://schemas.microsoft.com/office/powerpoint/2012/main">
        <p15:guide id="1" orient="horz" pos="1041">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1" cstate="screen">
            <a:alphaModFix/>
            <a:extLst>
              <a:ext uri="{28A0092B-C50C-407E-A947-70E740481C1C}">
                <a14:useLocalDpi xmlns:a14="http://schemas.microsoft.com/office/drawing/2010/main"/>
              </a:ext>
            </a:extLst>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722875" y="6509675"/>
            <a:ext cx="447600" cy="360000"/>
          </a:xfrm>
          <a:prstGeom prst="rect">
            <a:avLst/>
          </a:prstGeom>
          <a:noFill/>
          <a:ln>
            <a:noFill/>
          </a:ln>
        </p:spPr>
        <p:txBody>
          <a:bodyPr spcFirstLastPara="1" wrap="square" lIns="91425" tIns="91425" rIns="91425" bIns="91425" anchor="ctr" anchorCtr="0">
            <a:normAutofit fontScale="85000" lnSpcReduction="20000"/>
          </a:bodyPr>
          <a:lstStyle>
            <a:lvl1pPr lvl="0" algn="ctr" rtl="0">
              <a:buNone/>
              <a:defRPr sz="1600" b="1">
                <a:solidFill>
                  <a:schemeClr val="dk1"/>
                </a:solidFill>
                <a:highlight>
                  <a:schemeClr val="lt1"/>
                </a:highlight>
                <a:latin typeface="Nunito"/>
                <a:ea typeface="Nunito"/>
                <a:cs typeface="Nunito"/>
                <a:sym typeface="Nunito"/>
              </a:defRPr>
            </a:lvl1pPr>
            <a:lvl2pPr lvl="1" algn="ctr" rtl="0">
              <a:buNone/>
              <a:defRPr sz="1600" b="1">
                <a:solidFill>
                  <a:schemeClr val="dk1"/>
                </a:solidFill>
                <a:highlight>
                  <a:schemeClr val="lt1"/>
                </a:highlight>
                <a:latin typeface="Nunito"/>
                <a:ea typeface="Nunito"/>
                <a:cs typeface="Nunito"/>
                <a:sym typeface="Nunito"/>
              </a:defRPr>
            </a:lvl2pPr>
            <a:lvl3pPr lvl="2" algn="ctr" rtl="0">
              <a:buNone/>
              <a:defRPr sz="1600" b="1">
                <a:solidFill>
                  <a:schemeClr val="dk1"/>
                </a:solidFill>
                <a:highlight>
                  <a:schemeClr val="lt1"/>
                </a:highlight>
                <a:latin typeface="Nunito"/>
                <a:ea typeface="Nunito"/>
                <a:cs typeface="Nunito"/>
                <a:sym typeface="Nunito"/>
              </a:defRPr>
            </a:lvl3pPr>
            <a:lvl4pPr lvl="3" algn="ctr" rtl="0">
              <a:buNone/>
              <a:defRPr sz="1600" b="1">
                <a:solidFill>
                  <a:schemeClr val="dk1"/>
                </a:solidFill>
                <a:highlight>
                  <a:schemeClr val="lt1"/>
                </a:highlight>
                <a:latin typeface="Nunito"/>
                <a:ea typeface="Nunito"/>
                <a:cs typeface="Nunito"/>
                <a:sym typeface="Nunito"/>
              </a:defRPr>
            </a:lvl4pPr>
            <a:lvl5pPr lvl="4" algn="ctr" rtl="0">
              <a:buNone/>
              <a:defRPr sz="1600" b="1">
                <a:solidFill>
                  <a:schemeClr val="dk1"/>
                </a:solidFill>
                <a:highlight>
                  <a:schemeClr val="lt1"/>
                </a:highlight>
                <a:latin typeface="Nunito"/>
                <a:ea typeface="Nunito"/>
                <a:cs typeface="Nunito"/>
                <a:sym typeface="Nunito"/>
              </a:defRPr>
            </a:lvl5pPr>
            <a:lvl6pPr lvl="5" algn="ctr" rtl="0">
              <a:buNone/>
              <a:defRPr sz="1600" b="1">
                <a:solidFill>
                  <a:schemeClr val="dk1"/>
                </a:solidFill>
                <a:highlight>
                  <a:schemeClr val="lt1"/>
                </a:highlight>
                <a:latin typeface="Nunito"/>
                <a:ea typeface="Nunito"/>
                <a:cs typeface="Nunito"/>
                <a:sym typeface="Nunito"/>
              </a:defRPr>
            </a:lvl6pPr>
            <a:lvl7pPr lvl="6" algn="ctr" rtl="0">
              <a:buNone/>
              <a:defRPr sz="1600" b="1">
                <a:solidFill>
                  <a:schemeClr val="dk1"/>
                </a:solidFill>
                <a:highlight>
                  <a:schemeClr val="lt1"/>
                </a:highlight>
                <a:latin typeface="Nunito"/>
                <a:ea typeface="Nunito"/>
                <a:cs typeface="Nunito"/>
                <a:sym typeface="Nunito"/>
              </a:defRPr>
            </a:lvl7pPr>
            <a:lvl8pPr lvl="7" algn="ctr" rtl="0">
              <a:buNone/>
              <a:defRPr sz="1600" b="1">
                <a:solidFill>
                  <a:schemeClr val="dk1"/>
                </a:solidFill>
                <a:highlight>
                  <a:schemeClr val="lt1"/>
                </a:highlight>
                <a:latin typeface="Nunito"/>
                <a:ea typeface="Nunito"/>
                <a:cs typeface="Nunito"/>
                <a:sym typeface="Nunito"/>
              </a:defRPr>
            </a:lvl8pPr>
            <a:lvl9pPr lvl="8" algn="ctr" rtl="0">
              <a:buNone/>
              <a:defRPr sz="1600" b="1">
                <a:solidFill>
                  <a:schemeClr val="dk1"/>
                </a:solidFill>
                <a:highlight>
                  <a:schemeClr val="lt1"/>
                </a:highlight>
                <a:latin typeface="Nunito"/>
                <a:ea typeface="Nunito"/>
                <a:cs typeface="Nunito"/>
                <a:sym typeface="Nunito"/>
              </a:defRPr>
            </a:lvl9pPr>
          </a:lstStyle>
          <a:p>
            <a:pPr marL="0" lvl="0" indent="0" algn="ctr" rtl="0">
              <a:spcBef>
                <a:spcPts val="0"/>
              </a:spcBef>
              <a:spcAft>
                <a:spcPts val="0"/>
              </a:spcAft>
              <a:buNone/>
            </a:pPr>
            <a:fld id="{00000000-1234-1234-1234-123412341234}" type="slidenum">
              <a:rPr lang="en-C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9"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mod="1">
    <p:ext uri="{27BBF7A9-308A-43DC-89C8-2F10F3537804}">
      <p15:sldGuideLst xmlns:p15="http://schemas.microsoft.com/office/powerpoint/2012/main">
        <p15:guide id="1" pos="114">
          <p15:clr>
            <a:srgbClr val="EA4335"/>
          </p15:clr>
        </p15:guide>
        <p15:guide id="2" orient="horz" pos="4195">
          <p15:clr>
            <a:srgbClr val="EA4335"/>
          </p15:clr>
        </p15:guide>
        <p15:guide id="3" pos="5646">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sa/4.0/"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riverinstitute.c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6"/>
          <p:cNvSpPr txBox="1">
            <a:spLocks noGrp="1"/>
          </p:cNvSpPr>
          <p:nvPr>
            <p:ph type="title"/>
          </p:nvPr>
        </p:nvSpPr>
        <p:spPr>
          <a:xfrm>
            <a:off x="-25" y="1072575"/>
            <a:ext cx="9144000" cy="2019300"/>
          </a:xfrm>
          <a:prstGeom prst="rect">
            <a:avLst/>
          </a:prstGeom>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CA" sz="6600"/>
              <a:t>SURVEYING THE SAINT LAWRENCE</a:t>
            </a:r>
            <a:endParaRPr sz="6600"/>
          </a:p>
        </p:txBody>
      </p:sp>
      <p:pic>
        <p:nvPicPr>
          <p:cNvPr id="231" name="Google Shape;231;p16" title="Open quote"/>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428757" y="3953925"/>
            <a:ext cx="501394" cy="350275"/>
          </a:xfrm>
          <a:prstGeom prst="rect">
            <a:avLst/>
          </a:prstGeom>
          <a:noFill/>
          <a:ln>
            <a:noFill/>
          </a:ln>
        </p:spPr>
      </p:pic>
      <p:sp>
        <p:nvSpPr>
          <p:cNvPr id="232" name="Google Shape;232;p16"/>
          <p:cNvSpPr txBox="1">
            <a:spLocks noGrp="1"/>
          </p:cNvSpPr>
          <p:nvPr>
            <p:ph type="body" idx="2"/>
          </p:nvPr>
        </p:nvSpPr>
        <p:spPr>
          <a:xfrm>
            <a:off x="4359025" y="4392152"/>
            <a:ext cx="4044900" cy="141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400"/>
              <a:t>There's still huge knowledge gaps that we have about the St. Lawrence River that we're trying to fill in. Things like, where do you find species at risk? What's the movement of species that are invasive? Just even basic questions like what species actually live here?</a:t>
            </a:r>
            <a:endParaRPr sz="1400"/>
          </a:p>
          <a:p>
            <a:pPr marL="0" lvl="0" indent="0" algn="l" rtl="0">
              <a:spcBef>
                <a:spcPts val="0"/>
              </a:spcBef>
              <a:spcAft>
                <a:spcPts val="0"/>
              </a:spcAft>
              <a:buNone/>
            </a:pPr>
            <a:endParaRPr/>
          </a:p>
        </p:txBody>
      </p:sp>
      <p:pic>
        <p:nvPicPr>
          <p:cNvPr id="233" name="Google Shape;233;p16" title="Close quote"/>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100599" y="6219401"/>
            <a:ext cx="546076" cy="381474"/>
          </a:xfrm>
          <a:prstGeom prst="rect">
            <a:avLst/>
          </a:prstGeom>
          <a:noFill/>
          <a:ln>
            <a:noFill/>
          </a:ln>
        </p:spPr>
      </p:pic>
      <p:sp>
        <p:nvSpPr>
          <p:cNvPr id="234" name="Google Shape;234;p16"/>
          <p:cNvSpPr txBox="1">
            <a:spLocks noGrp="1"/>
          </p:cNvSpPr>
          <p:nvPr>
            <p:ph type="body" idx="3"/>
          </p:nvPr>
        </p:nvSpPr>
        <p:spPr>
          <a:xfrm>
            <a:off x="5338225" y="5808150"/>
            <a:ext cx="3065700" cy="468000"/>
          </a:xfrm>
          <a:prstGeom prst="rect">
            <a:avLst/>
          </a:prstGeom>
        </p:spPr>
        <p:txBody>
          <a:bodyPr spcFirstLastPara="1" wrap="square" lIns="91425" tIns="91425" rIns="91425" bIns="91425" anchor="t" anchorCtr="0">
            <a:noAutofit/>
          </a:bodyPr>
          <a:lstStyle/>
          <a:p>
            <a:pPr marL="457200" lvl="0" indent="-317500" algn="r" rtl="0">
              <a:spcBef>
                <a:spcPts val="0"/>
              </a:spcBef>
              <a:spcAft>
                <a:spcPts val="0"/>
              </a:spcAft>
              <a:buSzPts val="1400"/>
              <a:buChar char="-"/>
            </a:pPr>
            <a:r>
              <a:rPr lang="en-CA" sz="1400"/>
              <a:t>Matt Windle</a:t>
            </a:r>
            <a:endParaRPr sz="1400"/>
          </a:p>
        </p:txBody>
      </p:sp>
      <p:pic>
        <p:nvPicPr>
          <p:cNvPr id="235" name="Google Shape;235;p16" descr="A lobe-finned fish swims in dark waters. The fish is black with light grey splotches all over it. " title="Sarcopterygians"/>
          <p:cNvPicPr preferRelativeResize="0">
            <a:picLocks noGrp="1"/>
          </p:cNvPicPr>
          <p:nvPr>
            <p:ph type="pic" idx="4"/>
          </p:nvPr>
        </p:nvPicPr>
        <p:blipFill rotWithShape="1">
          <a:blip r:embed="rId5" cstate="screen">
            <a:alphaModFix/>
            <a:extLst>
              <a:ext uri="{28A0092B-C50C-407E-A947-70E740481C1C}">
                <a14:useLocalDpi xmlns:a14="http://schemas.microsoft.com/office/drawing/2010/main"/>
              </a:ext>
            </a:extLst>
          </a:blip>
          <a:srcRect/>
          <a:stretch/>
        </p:blipFill>
        <p:spPr>
          <a:xfrm>
            <a:off x="180275" y="3781725"/>
            <a:ext cx="3776100" cy="2269500"/>
          </a:xfrm>
          <a:prstGeom prst="roundRect">
            <a:avLst>
              <a:gd name="adj" fmla="val 16667"/>
            </a:avLst>
          </a:prstGeom>
        </p:spPr>
      </p:pic>
      <p:sp>
        <p:nvSpPr>
          <p:cNvPr id="236" name="Google Shape;236;p16"/>
          <p:cNvSpPr/>
          <p:nvPr/>
        </p:nvSpPr>
        <p:spPr>
          <a:xfrm>
            <a:off x="182975" y="6131435"/>
            <a:ext cx="3776100" cy="524700"/>
          </a:xfrm>
          <a:prstGeom prst="roundRect">
            <a:avLst>
              <a:gd name="adj" fmla="val 28244"/>
            </a:avLst>
          </a:prstGeom>
          <a:noFill/>
          <a:ln w="9525" cap="flat" cmpd="sng">
            <a:solidFill>
              <a:srgbClr val="000000"/>
            </a:solidFill>
            <a:prstDash val="solid"/>
            <a:round/>
            <a:headEnd type="none" w="sm" len="sm"/>
            <a:tailEnd type="none" w="sm" len="sm"/>
          </a:ln>
        </p:spPr>
        <p:txBody>
          <a:bodyPr spcFirstLastPara="1" wrap="square" lIns="91425" tIns="91425" rIns="54000" bIns="91425" anchor="ctr" anchorCtr="0">
            <a:noAutofit/>
          </a:bodyPr>
          <a:lstStyle/>
          <a:p>
            <a:pPr marL="899999" lvl="0" indent="0" algn="l" rtl="0">
              <a:spcBef>
                <a:spcPts val="0"/>
              </a:spcBef>
              <a:spcAft>
                <a:spcPts val="0"/>
              </a:spcAft>
              <a:buNone/>
            </a:pPr>
            <a:r>
              <a:rPr lang="en-CA" sz="1050"/>
              <a:t>This Ocean School activity is licensed under</a:t>
            </a:r>
            <a:r>
              <a:rPr lang="en-CA" sz="900"/>
              <a:t/>
            </a:r>
            <a:br>
              <a:rPr lang="en-CA" sz="900"/>
            </a:br>
            <a:r>
              <a:rPr lang="en-CA" sz="1100" b="1" u="sng">
                <a:hlinkClick r:id="rId6"/>
              </a:rPr>
              <a:t>CC BY-SA 4.0</a:t>
            </a:r>
            <a:endParaRPr/>
          </a:p>
        </p:txBody>
      </p:sp>
      <p:sp>
        <p:nvSpPr>
          <p:cNvPr id="237" name="Google Shape;237;p16"/>
          <p:cNvSpPr txBox="1"/>
          <p:nvPr/>
        </p:nvSpPr>
        <p:spPr>
          <a:xfrm>
            <a:off x="8722875" y="6509675"/>
            <a:ext cx="447600" cy="360000"/>
          </a:xfrm>
          <a:prstGeom prst="rect">
            <a:avLst/>
          </a:prstGeom>
          <a:noFill/>
          <a:ln>
            <a:noFill/>
          </a:ln>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en-CA" sz="1600" b="1">
                <a:solidFill>
                  <a:srgbClr val="181245"/>
                </a:solidFill>
                <a:highlight>
                  <a:srgbClr val="FFFFFF"/>
                </a:highlight>
                <a:latin typeface="Nunito"/>
                <a:ea typeface="Nunito"/>
                <a:cs typeface="Nunito"/>
                <a:sym typeface="Nunito"/>
              </a:rPr>
              <a:t>1</a:t>
            </a:fld>
            <a:endParaRPr sz="1600" b="1">
              <a:solidFill>
                <a:srgbClr val="181245"/>
              </a:solidFill>
              <a:highlight>
                <a:srgbClr val="FFFFFF"/>
              </a:highlight>
              <a:latin typeface="Nunito"/>
              <a:ea typeface="Nunito"/>
              <a:cs typeface="Nunito"/>
              <a:sym typeface="Nun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7"/>
          <p:cNvSpPr txBox="1">
            <a:spLocks noGrp="1"/>
          </p:cNvSpPr>
          <p:nvPr>
            <p:ph type="title"/>
          </p:nvPr>
        </p:nvSpPr>
        <p:spPr>
          <a:xfrm>
            <a:off x="175700" y="983575"/>
            <a:ext cx="2232000" cy="437400"/>
          </a:xfrm>
          <a:prstGeom prst="rect">
            <a:avLst/>
          </a:prstGeom>
        </p:spPr>
        <p:txBody>
          <a:bodyPr spcFirstLastPara="1" wrap="square" lIns="91425" tIns="72000" rIns="91425" bIns="91425" anchor="t" anchorCtr="0">
            <a:noAutofit/>
          </a:bodyPr>
          <a:lstStyle/>
          <a:p>
            <a:pPr marL="0" lvl="0" indent="0" algn="l" rtl="0">
              <a:spcBef>
                <a:spcPts val="0"/>
              </a:spcBef>
              <a:spcAft>
                <a:spcPts val="0"/>
              </a:spcAft>
              <a:buNone/>
            </a:pPr>
            <a:r>
              <a:rPr lang="en-CA"/>
              <a:t>Here’s your challenge:</a:t>
            </a:r>
            <a:endParaRPr/>
          </a:p>
        </p:txBody>
      </p:sp>
      <p:sp>
        <p:nvSpPr>
          <p:cNvPr id="243" name="Google Shape;243;p17"/>
          <p:cNvSpPr txBox="1">
            <a:spLocks noGrp="1"/>
          </p:cNvSpPr>
          <p:nvPr>
            <p:ph type="subTitle" idx="1"/>
          </p:nvPr>
        </p:nvSpPr>
        <p:spPr>
          <a:xfrm>
            <a:off x="2276100" y="989100"/>
            <a:ext cx="6687600" cy="615600"/>
          </a:xfrm>
          <a:prstGeom prst="rect">
            <a:avLst/>
          </a:prstGeom>
        </p:spPr>
        <p:txBody>
          <a:bodyPr spcFirstLastPara="1" wrap="square" lIns="91425" tIns="72000" rIns="91425" bIns="91425" anchor="t" anchorCtr="0">
            <a:noAutofit/>
          </a:bodyPr>
          <a:lstStyle/>
          <a:p>
            <a:pPr marL="0" lvl="0" indent="0" algn="l" rtl="0">
              <a:spcBef>
                <a:spcPts val="0"/>
              </a:spcBef>
              <a:spcAft>
                <a:spcPts val="0"/>
              </a:spcAft>
              <a:buNone/>
            </a:pPr>
            <a:r>
              <a:rPr lang="en-CA"/>
              <a:t>Create your own species of fish that is adapted to the Arctic Ocean, Caribbean Sea or Lake Ontario.</a:t>
            </a:r>
            <a:endParaRPr/>
          </a:p>
          <a:p>
            <a:pPr marL="0" lvl="0" indent="0" algn="l" rtl="0">
              <a:spcBef>
                <a:spcPts val="0"/>
              </a:spcBef>
              <a:spcAft>
                <a:spcPts val="0"/>
              </a:spcAft>
              <a:buNone/>
            </a:pPr>
            <a:endParaRPr/>
          </a:p>
        </p:txBody>
      </p:sp>
      <p:sp>
        <p:nvSpPr>
          <p:cNvPr id="244" name="Google Shape;244;p17"/>
          <p:cNvSpPr txBox="1">
            <a:spLocks noGrp="1"/>
          </p:cNvSpPr>
          <p:nvPr>
            <p:ph type="body" idx="2"/>
          </p:nvPr>
        </p:nvSpPr>
        <p:spPr>
          <a:xfrm>
            <a:off x="267300" y="2151161"/>
            <a:ext cx="4196100" cy="43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solidFill>
                  <a:schemeClr val="dk1"/>
                </a:solidFill>
              </a:rPr>
              <a:t>Here’s your to-do list:</a:t>
            </a:r>
            <a:endParaRPr/>
          </a:p>
        </p:txBody>
      </p:sp>
      <p:sp>
        <p:nvSpPr>
          <p:cNvPr id="245" name="Google Shape;245;p17"/>
          <p:cNvSpPr txBox="1"/>
          <p:nvPr/>
        </p:nvSpPr>
        <p:spPr>
          <a:xfrm>
            <a:off x="368169" y="2728050"/>
            <a:ext cx="6348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en-CA" b="1">
                <a:solidFill>
                  <a:srgbClr val="2A6312"/>
                </a:solidFill>
                <a:latin typeface="Nunito"/>
                <a:ea typeface="Nunito"/>
                <a:cs typeface="Nunito"/>
                <a:sym typeface="Nunito"/>
              </a:rPr>
              <a:t>Step 1</a:t>
            </a:r>
            <a:endParaRPr b="1">
              <a:solidFill>
                <a:srgbClr val="2A6312"/>
              </a:solidFill>
              <a:latin typeface="Nunito"/>
              <a:ea typeface="Nunito"/>
              <a:cs typeface="Nunito"/>
              <a:sym typeface="Nunito"/>
            </a:endParaRPr>
          </a:p>
        </p:txBody>
      </p:sp>
      <p:sp>
        <p:nvSpPr>
          <p:cNvPr id="246" name="Google Shape;246;p17"/>
          <p:cNvSpPr txBox="1">
            <a:spLocks noGrp="1"/>
          </p:cNvSpPr>
          <p:nvPr>
            <p:ph type="body" idx="3"/>
          </p:nvPr>
        </p:nvSpPr>
        <p:spPr>
          <a:xfrm>
            <a:off x="993340" y="2728059"/>
            <a:ext cx="3201000" cy="6156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CA">
                <a:solidFill>
                  <a:schemeClr val="dk1"/>
                </a:solidFill>
              </a:rPr>
              <a:t>Learn about the four main taxonomic groups of fish.</a:t>
            </a:r>
            <a:endParaRPr/>
          </a:p>
        </p:txBody>
      </p:sp>
      <p:sp>
        <p:nvSpPr>
          <p:cNvPr id="247" name="Google Shape;247;p17"/>
          <p:cNvSpPr txBox="1"/>
          <p:nvPr/>
        </p:nvSpPr>
        <p:spPr>
          <a:xfrm rot="3249">
            <a:off x="358950" y="3482288"/>
            <a:ext cx="6348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en-CA" b="1">
                <a:solidFill>
                  <a:srgbClr val="2A6312"/>
                </a:solidFill>
                <a:latin typeface="Nunito"/>
                <a:ea typeface="Nunito"/>
                <a:cs typeface="Nunito"/>
                <a:sym typeface="Nunito"/>
              </a:rPr>
              <a:t>Step 2</a:t>
            </a:r>
            <a:endParaRPr b="1">
              <a:solidFill>
                <a:srgbClr val="2A6312"/>
              </a:solidFill>
              <a:latin typeface="Nunito"/>
              <a:ea typeface="Nunito"/>
              <a:cs typeface="Nunito"/>
              <a:sym typeface="Nunito"/>
            </a:endParaRPr>
          </a:p>
        </p:txBody>
      </p:sp>
      <p:sp>
        <p:nvSpPr>
          <p:cNvPr id="248" name="Google Shape;248;p17"/>
          <p:cNvSpPr txBox="1">
            <a:spLocks noGrp="1"/>
          </p:cNvSpPr>
          <p:nvPr>
            <p:ph type="body" idx="4"/>
          </p:nvPr>
        </p:nvSpPr>
        <p:spPr>
          <a:xfrm>
            <a:off x="993340" y="3482122"/>
            <a:ext cx="3201000" cy="6156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CA">
                <a:solidFill>
                  <a:schemeClr val="dk1"/>
                </a:solidFill>
              </a:rPr>
              <a:t>Learn what the shape of a fish's body can tell us about how it lives.</a:t>
            </a:r>
            <a:endParaRPr>
              <a:solidFill>
                <a:schemeClr val="dk1"/>
              </a:solidFill>
            </a:endParaRPr>
          </a:p>
          <a:p>
            <a:pPr marL="0" lvl="0" indent="0" algn="l" rtl="0">
              <a:spcBef>
                <a:spcPts val="0"/>
              </a:spcBef>
              <a:spcAft>
                <a:spcPts val="0"/>
              </a:spcAft>
              <a:buNone/>
            </a:pPr>
            <a:endParaRPr/>
          </a:p>
        </p:txBody>
      </p:sp>
      <p:sp>
        <p:nvSpPr>
          <p:cNvPr id="249" name="Google Shape;249;p17"/>
          <p:cNvSpPr txBox="1"/>
          <p:nvPr/>
        </p:nvSpPr>
        <p:spPr>
          <a:xfrm>
            <a:off x="368171" y="4238613"/>
            <a:ext cx="6348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en-CA" b="1">
                <a:solidFill>
                  <a:srgbClr val="2A6312"/>
                </a:solidFill>
                <a:latin typeface="Nunito"/>
                <a:ea typeface="Nunito"/>
                <a:cs typeface="Nunito"/>
                <a:sym typeface="Nunito"/>
              </a:rPr>
              <a:t>Step 3</a:t>
            </a:r>
            <a:endParaRPr b="1">
              <a:solidFill>
                <a:srgbClr val="2A6312"/>
              </a:solidFill>
              <a:latin typeface="Nunito"/>
              <a:ea typeface="Nunito"/>
              <a:cs typeface="Nunito"/>
              <a:sym typeface="Nunito"/>
            </a:endParaRPr>
          </a:p>
        </p:txBody>
      </p:sp>
      <p:sp>
        <p:nvSpPr>
          <p:cNvPr id="250" name="Google Shape;250;p17"/>
          <p:cNvSpPr txBox="1">
            <a:spLocks noGrp="1"/>
          </p:cNvSpPr>
          <p:nvPr>
            <p:ph type="body" idx="5"/>
          </p:nvPr>
        </p:nvSpPr>
        <p:spPr>
          <a:xfrm>
            <a:off x="993340" y="4238597"/>
            <a:ext cx="3201000" cy="6156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CA">
                <a:solidFill>
                  <a:schemeClr val="dk1"/>
                </a:solidFill>
              </a:rPr>
              <a:t>Review three different environments where fish live.</a:t>
            </a:r>
            <a:endParaRPr/>
          </a:p>
        </p:txBody>
      </p:sp>
      <p:sp>
        <p:nvSpPr>
          <p:cNvPr id="251" name="Google Shape;251;p17"/>
          <p:cNvSpPr txBox="1"/>
          <p:nvPr/>
        </p:nvSpPr>
        <p:spPr>
          <a:xfrm rot="3249">
            <a:off x="368180" y="4991813"/>
            <a:ext cx="6348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en-CA" b="1">
                <a:solidFill>
                  <a:srgbClr val="2A6312"/>
                </a:solidFill>
                <a:latin typeface="Nunito"/>
                <a:ea typeface="Nunito"/>
                <a:cs typeface="Nunito"/>
                <a:sym typeface="Nunito"/>
              </a:rPr>
              <a:t>Step 4</a:t>
            </a:r>
            <a:endParaRPr b="1">
              <a:solidFill>
                <a:srgbClr val="2A6312"/>
              </a:solidFill>
              <a:latin typeface="Nunito"/>
              <a:ea typeface="Nunito"/>
              <a:cs typeface="Nunito"/>
              <a:sym typeface="Nunito"/>
            </a:endParaRPr>
          </a:p>
        </p:txBody>
      </p:sp>
      <p:sp>
        <p:nvSpPr>
          <p:cNvPr id="252" name="Google Shape;252;p17"/>
          <p:cNvSpPr txBox="1">
            <a:spLocks noGrp="1"/>
          </p:cNvSpPr>
          <p:nvPr>
            <p:ph type="body" idx="6"/>
          </p:nvPr>
        </p:nvSpPr>
        <p:spPr>
          <a:xfrm>
            <a:off x="1002965" y="4991647"/>
            <a:ext cx="3201000" cy="6156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CA">
                <a:solidFill>
                  <a:schemeClr val="dk1"/>
                </a:solidFill>
              </a:rPr>
              <a:t>Design your fish for one of the three environments.</a:t>
            </a:r>
            <a:endParaRPr>
              <a:solidFill>
                <a:schemeClr val="dk1"/>
              </a:solidFill>
            </a:endParaRPr>
          </a:p>
          <a:p>
            <a:pPr marL="0" lvl="0" indent="0" algn="l" rtl="0">
              <a:spcBef>
                <a:spcPts val="0"/>
              </a:spcBef>
              <a:spcAft>
                <a:spcPts val="0"/>
              </a:spcAft>
              <a:buNone/>
            </a:pPr>
            <a:endParaRPr/>
          </a:p>
        </p:txBody>
      </p:sp>
      <p:sp>
        <p:nvSpPr>
          <p:cNvPr id="253" name="Google Shape;253;p17"/>
          <p:cNvSpPr txBox="1"/>
          <p:nvPr/>
        </p:nvSpPr>
        <p:spPr>
          <a:xfrm rot="3249">
            <a:off x="358955" y="5821525"/>
            <a:ext cx="634800" cy="307800"/>
          </a:xfrm>
          <a:prstGeom prst="rect">
            <a:avLst/>
          </a:prstGeom>
          <a:noFill/>
          <a:ln>
            <a:noFill/>
          </a:ln>
        </p:spPr>
        <p:txBody>
          <a:bodyPr spcFirstLastPara="1" wrap="square" lIns="0" tIns="0" rIns="91425" bIns="91425" anchor="t" anchorCtr="0">
            <a:spAutoFit/>
          </a:bodyPr>
          <a:lstStyle/>
          <a:p>
            <a:pPr marL="0" lvl="0" indent="0" algn="l" rtl="0">
              <a:lnSpc>
                <a:spcPct val="100000"/>
              </a:lnSpc>
              <a:spcBef>
                <a:spcPts val="0"/>
              </a:spcBef>
              <a:spcAft>
                <a:spcPts val="0"/>
              </a:spcAft>
              <a:buNone/>
            </a:pPr>
            <a:r>
              <a:rPr lang="en-CA" b="1">
                <a:solidFill>
                  <a:srgbClr val="2A6312"/>
                </a:solidFill>
                <a:latin typeface="Nunito"/>
                <a:ea typeface="Nunito"/>
                <a:cs typeface="Nunito"/>
                <a:sym typeface="Nunito"/>
              </a:rPr>
              <a:t>Step 5</a:t>
            </a:r>
            <a:endParaRPr b="1">
              <a:solidFill>
                <a:srgbClr val="2A6312"/>
              </a:solidFill>
              <a:latin typeface="Nunito"/>
              <a:ea typeface="Nunito"/>
              <a:cs typeface="Nunito"/>
              <a:sym typeface="Nunito"/>
            </a:endParaRPr>
          </a:p>
        </p:txBody>
      </p:sp>
      <p:sp>
        <p:nvSpPr>
          <p:cNvPr id="254" name="Google Shape;254;p17"/>
          <p:cNvSpPr txBox="1">
            <a:spLocks noGrp="1"/>
          </p:cNvSpPr>
          <p:nvPr>
            <p:ph type="body" idx="6"/>
          </p:nvPr>
        </p:nvSpPr>
        <p:spPr>
          <a:xfrm>
            <a:off x="1002940" y="5821234"/>
            <a:ext cx="3201000" cy="615600"/>
          </a:xfrm>
          <a:prstGeom prst="rect">
            <a:avLst/>
          </a:prstGeom>
        </p:spPr>
        <p:txBody>
          <a:bodyPr spcFirstLastPara="1" wrap="square" lIns="91425" tIns="0" rIns="91425" bIns="91425" anchor="t" anchorCtr="0">
            <a:noAutofit/>
          </a:bodyPr>
          <a:lstStyle/>
          <a:p>
            <a:pPr marL="0" lvl="0" indent="0" algn="l" rtl="0">
              <a:spcBef>
                <a:spcPts val="0"/>
              </a:spcBef>
              <a:spcAft>
                <a:spcPts val="0"/>
              </a:spcAft>
              <a:buNone/>
            </a:pPr>
            <a:r>
              <a:rPr lang="en-CA">
                <a:solidFill>
                  <a:schemeClr val="dk1"/>
                </a:solidFill>
              </a:rPr>
              <a:t>Describe your fish.</a:t>
            </a:r>
            <a:endParaRPr/>
          </a:p>
        </p:txBody>
      </p:sp>
      <p:pic>
        <p:nvPicPr>
          <p:cNvPr id="255" name="Google Shape;255;p17" descr="An illustrated scene of a coral reef environment. There are colourful corals on the left side of the image, with a sandy patch in the centre. 2 purple jellyfish and a blacktip Caribbean reef shark are swimming on the right side of the image." title="Underwater view of a coral reef"/>
          <p:cNvPicPr preferRelativeResize="0">
            <a:picLocks noGrp="1"/>
          </p:cNvPicPr>
          <p:nvPr>
            <p:ph type="pic" idx="7"/>
          </p:nvPr>
        </p:nvPicPr>
        <p:blipFill rotWithShape="1">
          <a:blip r:embed="rId3" cstate="screen">
            <a:alphaModFix/>
            <a:extLst>
              <a:ext uri="{28A0092B-C50C-407E-A947-70E740481C1C}">
                <a14:useLocalDpi xmlns:a14="http://schemas.microsoft.com/office/drawing/2010/main"/>
              </a:ext>
            </a:extLst>
          </a:blip>
          <a:srcRect/>
          <a:stretch/>
        </p:blipFill>
        <p:spPr>
          <a:xfrm>
            <a:off x="4724350" y="1856850"/>
            <a:ext cx="4239300" cy="3486000"/>
          </a:xfrm>
          <a:prstGeom prst="roundRect">
            <a:avLst>
              <a:gd name="adj" fmla="val 16667"/>
            </a:avLst>
          </a:prstGeom>
        </p:spPr>
      </p:pic>
      <p:sp>
        <p:nvSpPr>
          <p:cNvPr id="256" name="Google Shape;256;p17"/>
          <p:cNvSpPr/>
          <p:nvPr/>
        </p:nvSpPr>
        <p:spPr>
          <a:xfrm>
            <a:off x="4724425" y="5586850"/>
            <a:ext cx="4239300" cy="1072800"/>
          </a:xfrm>
          <a:prstGeom prst="roundRect">
            <a:avLst>
              <a:gd name="adj" fmla="val 0"/>
            </a:avLst>
          </a:prstGeom>
          <a:noFill/>
          <a:ln>
            <a:noFill/>
          </a:ln>
        </p:spPr>
        <p:txBody>
          <a:bodyPr spcFirstLastPara="1" wrap="square" lIns="91425" tIns="91425" rIns="91425" bIns="91425" anchor="ctr" anchorCtr="0">
            <a:noAutofit/>
          </a:bodyPr>
          <a:lstStyle/>
          <a:p>
            <a:pPr marL="0" marR="1545018" lvl="0" indent="0" algn="ctr" rtl="0">
              <a:spcBef>
                <a:spcPts val="0"/>
              </a:spcBef>
              <a:spcAft>
                <a:spcPts val="0"/>
              </a:spcAft>
              <a:buNone/>
            </a:pPr>
            <a:r>
              <a:rPr lang="en-CA" b="1"/>
              <a:t>This activity was adapted from a </a:t>
            </a:r>
            <a:r>
              <a:rPr lang="en-CA" b="1" u="sng">
                <a:solidFill>
                  <a:schemeClr val="hlink"/>
                </a:solidFill>
                <a:hlinkClick r:id="rId4"/>
              </a:rPr>
              <a:t>River Institute</a:t>
            </a:r>
            <a:r>
              <a:rPr lang="en-CA" b="1"/>
              <a:t> resource.</a:t>
            </a:r>
            <a:endParaRPr b="1"/>
          </a:p>
        </p:txBody>
      </p:sp>
      <p:sp>
        <p:nvSpPr>
          <p:cNvPr id="257" name="Google Shape;257;p17"/>
          <p:cNvSpPr txBox="1"/>
          <p:nvPr/>
        </p:nvSpPr>
        <p:spPr>
          <a:xfrm>
            <a:off x="8722875" y="6509675"/>
            <a:ext cx="447600" cy="360000"/>
          </a:xfrm>
          <a:prstGeom prst="rect">
            <a:avLst/>
          </a:prstGeom>
          <a:noFill/>
          <a:ln>
            <a:noFill/>
          </a:ln>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en-CA" sz="1600" b="1">
                <a:solidFill>
                  <a:srgbClr val="181245"/>
                </a:solidFill>
                <a:highlight>
                  <a:srgbClr val="FFFFFF"/>
                </a:highlight>
                <a:latin typeface="Nunito"/>
                <a:ea typeface="Nunito"/>
                <a:cs typeface="Nunito"/>
                <a:sym typeface="Nunito"/>
              </a:rPr>
              <a:t>2</a:t>
            </a:fld>
            <a:endParaRPr sz="1600" b="1">
              <a:solidFill>
                <a:srgbClr val="181245"/>
              </a:solidFill>
              <a:highlight>
                <a:srgbClr val="FFFFFF"/>
              </a:highlight>
              <a:latin typeface="Nunito"/>
              <a:ea typeface="Nunito"/>
              <a:cs typeface="Nunito"/>
              <a:sym typeface="Nuni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8"/>
          <p:cNvSpPr txBox="1">
            <a:spLocks noGrp="1"/>
          </p:cNvSpPr>
          <p:nvPr>
            <p:ph type="title"/>
          </p:nvPr>
        </p:nvSpPr>
        <p:spPr>
          <a:xfrm>
            <a:off x="175700" y="983575"/>
            <a:ext cx="15651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Fish taxonomy</a:t>
            </a:r>
            <a:endParaRPr/>
          </a:p>
        </p:txBody>
      </p:sp>
      <p:sp>
        <p:nvSpPr>
          <p:cNvPr id="264" name="Google Shape;264;p18"/>
          <p:cNvSpPr txBox="1">
            <a:spLocks noGrp="1"/>
          </p:cNvSpPr>
          <p:nvPr>
            <p:ph type="body" idx="1"/>
          </p:nvPr>
        </p:nvSpPr>
        <p:spPr>
          <a:xfrm>
            <a:off x="180300" y="1568650"/>
            <a:ext cx="8783400" cy="80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In biology, taxonomy is the study of how to classify living things. </a:t>
            </a:r>
            <a:r>
              <a:rPr lang="en-CA">
                <a:solidFill>
                  <a:schemeClr val="dk1"/>
                </a:solidFill>
              </a:rPr>
              <a:t>For example, fish are vertebrates (animals with backbones) that live in water, have scaly skin, and use gills to breathe. </a:t>
            </a:r>
            <a:r>
              <a:rPr lang="en-CA"/>
              <a:t>We can sort all fish into four big taxonomic groups: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65" name="Google Shape;265;p18"/>
          <p:cNvSpPr txBox="1">
            <a:spLocks noGrp="1"/>
          </p:cNvSpPr>
          <p:nvPr>
            <p:ph type="body" idx="2"/>
          </p:nvPr>
        </p:nvSpPr>
        <p:spPr>
          <a:xfrm>
            <a:off x="283275" y="2529286"/>
            <a:ext cx="4093200" cy="437400"/>
          </a:xfrm>
          <a:prstGeom prst="rect">
            <a:avLst/>
          </a:prstGeom>
          <a:ln>
            <a:noFill/>
          </a:ln>
        </p:spPr>
        <p:txBody>
          <a:bodyPr spcFirstLastPara="1" wrap="square" lIns="108000" tIns="91425" rIns="91425" bIns="91425" anchor="t" anchorCtr="0">
            <a:noAutofit/>
          </a:bodyPr>
          <a:lstStyle/>
          <a:p>
            <a:pPr marL="0" lvl="0" indent="0" algn="l" rtl="0">
              <a:spcBef>
                <a:spcPts val="0"/>
              </a:spcBef>
              <a:spcAft>
                <a:spcPts val="0"/>
              </a:spcAft>
              <a:buNone/>
            </a:pPr>
            <a:r>
              <a:rPr lang="en-CA" sz="1500"/>
              <a:t>Petromyzontids </a:t>
            </a:r>
            <a:r>
              <a:rPr lang="en-CA" sz="1300" b="0">
                <a:solidFill>
                  <a:schemeClr val="dk1"/>
                </a:solidFill>
              </a:rPr>
              <a:t>(Peh-troh-my-zon-tids)</a:t>
            </a:r>
            <a:endParaRPr sz="1300" b="0">
              <a:solidFill>
                <a:schemeClr val="dk1"/>
              </a:solidFill>
            </a:endParaRPr>
          </a:p>
          <a:p>
            <a:pPr marL="0" lvl="0" indent="0" algn="l" rtl="0">
              <a:spcBef>
                <a:spcPts val="0"/>
              </a:spcBef>
              <a:spcAft>
                <a:spcPts val="0"/>
              </a:spcAft>
              <a:buNone/>
            </a:pPr>
            <a:endParaRPr sz="1700"/>
          </a:p>
        </p:txBody>
      </p:sp>
      <p:sp>
        <p:nvSpPr>
          <p:cNvPr id="266" name="Google Shape;266;p18"/>
          <p:cNvSpPr txBox="1">
            <a:spLocks noGrp="1"/>
          </p:cNvSpPr>
          <p:nvPr>
            <p:ph type="body" idx="2"/>
          </p:nvPr>
        </p:nvSpPr>
        <p:spPr>
          <a:xfrm>
            <a:off x="1896175" y="2949975"/>
            <a:ext cx="2480400" cy="1394100"/>
          </a:xfrm>
          <a:prstGeom prst="rect">
            <a:avLst/>
          </a:prstGeom>
        </p:spPr>
        <p:txBody>
          <a:bodyPr spcFirstLastPara="1" wrap="square" lIns="91425" tIns="18000" rIns="91425" bIns="91425" anchor="t" anchorCtr="0">
            <a:noAutofit/>
          </a:bodyPr>
          <a:lstStyle/>
          <a:p>
            <a:pPr marL="0" lvl="0" indent="0" algn="l" rtl="0">
              <a:spcBef>
                <a:spcPts val="0"/>
              </a:spcBef>
              <a:spcAft>
                <a:spcPts val="0"/>
              </a:spcAft>
              <a:buNone/>
            </a:pPr>
            <a:r>
              <a:rPr lang="en-CA" sz="1250"/>
              <a:t>The lamprey is the only extant (living) member of this group. It does not have any jaws and is considered the oldest of the living vertebrates.</a:t>
            </a:r>
            <a:endParaRPr sz="1250"/>
          </a:p>
          <a:p>
            <a:pPr marL="0" lvl="0" indent="0" algn="l" rtl="0">
              <a:spcBef>
                <a:spcPts val="0"/>
              </a:spcBef>
              <a:spcAft>
                <a:spcPts val="0"/>
              </a:spcAft>
              <a:buNone/>
            </a:pPr>
            <a:endParaRPr sz="1250"/>
          </a:p>
          <a:p>
            <a:pPr marL="0" lvl="0" indent="0" algn="l" rtl="0">
              <a:spcBef>
                <a:spcPts val="0"/>
              </a:spcBef>
              <a:spcAft>
                <a:spcPts val="0"/>
              </a:spcAft>
              <a:buNone/>
            </a:pPr>
            <a:endParaRPr sz="1250"/>
          </a:p>
          <a:p>
            <a:pPr marL="0" lvl="0" indent="0" algn="l" rtl="0">
              <a:spcBef>
                <a:spcPts val="0"/>
              </a:spcBef>
              <a:spcAft>
                <a:spcPts val="0"/>
              </a:spcAft>
              <a:buNone/>
            </a:pPr>
            <a:endParaRPr sz="1250"/>
          </a:p>
          <a:p>
            <a:pPr marL="0" lvl="0" indent="0" algn="l" rtl="0">
              <a:spcBef>
                <a:spcPts val="0"/>
              </a:spcBef>
              <a:spcAft>
                <a:spcPts val="0"/>
              </a:spcAft>
              <a:buNone/>
            </a:pPr>
            <a:endParaRPr sz="1250"/>
          </a:p>
        </p:txBody>
      </p:sp>
      <p:pic>
        <p:nvPicPr>
          <p:cNvPr id="267" name="Google Shape;267;p18" descr="A lamprey sucking on a clear screen underwater. The rows of sharp teeth are visible in the lampreys mouth. The body of the lamprey is long, narrow, and snake like. " title="Lamprey"/>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84025" y="2974702"/>
            <a:ext cx="1420800" cy="1266600"/>
          </a:xfrm>
          <a:prstGeom prst="roundRect">
            <a:avLst>
              <a:gd name="adj" fmla="val 9261"/>
            </a:avLst>
          </a:prstGeom>
          <a:noFill/>
          <a:ln>
            <a:noFill/>
          </a:ln>
        </p:spPr>
      </p:pic>
      <p:sp>
        <p:nvSpPr>
          <p:cNvPr id="268" name="Google Shape;268;p18"/>
          <p:cNvSpPr txBox="1">
            <a:spLocks noGrp="1"/>
          </p:cNvSpPr>
          <p:nvPr>
            <p:ph type="body" idx="2"/>
          </p:nvPr>
        </p:nvSpPr>
        <p:spPr>
          <a:xfrm>
            <a:off x="4739800" y="2529286"/>
            <a:ext cx="4093200" cy="437400"/>
          </a:xfrm>
          <a:prstGeom prst="rect">
            <a:avLst/>
          </a:prstGeom>
          <a:ln>
            <a:noFill/>
          </a:ln>
        </p:spPr>
        <p:txBody>
          <a:bodyPr spcFirstLastPara="1" wrap="square" lIns="108000" tIns="91425" rIns="91425" bIns="91425" anchor="t" anchorCtr="0">
            <a:noAutofit/>
          </a:bodyPr>
          <a:lstStyle/>
          <a:p>
            <a:pPr marL="0" lvl="0" indent="0" algn="l" rtl="0">
              <a:spcBef>
                <a:spcPts val="0"/>
              </a:spcBef>
              <a:spcAft>
                <a:spcPts val="0"/>
              </a:spcAft>
              <a:buNone/>
            </a:pPr>
            <a:r>
              <a:rPr lang="en-CA" sz="1500"/>
              <a:t>Chondricthians </a:t>
            </a:r>
            <a:r>
              <a:rPr lang="en-CA" sz="1300" b="0">
                <a:solidFill>
                  <a:schemeClr val="dk1"/>
                </a:solidFill>
              </a:rPr>
              <a:t>(Kon-dr-ik-th-ee-ans)</a:t>
            </a:r>
            <a:endParaRPr sz="1300" b="0">
              <a:solidFill>
                <a:schemeClr val="dk1"/>
              </a:solidFill>
            </a:endParaRPr>
          </a:p>
          <a:p>
            <a:pPr marL="0" lvl="0" indent="0" algn="l" rtl="0">
              <a:spcBef>
                <a:spcPts val="0"/>
              </a:spcBef>
              <a:spcAft>
                <a:spcPts val="0"/>
              </a:spcAft>
              <a:buNone/>
            </a:pPr>
            <a:endParaRPr sz="1700"/>
          </a:p>
        </p:txBody>
      </p:sp>
      <p:sp>
        <p:nvSpPr>
          <p:cNvPr id="269" name="Google Shape;269;p18"/>
          <p:cNvSpPr txBox="1">
            <a:spLocks noGrp="1"/>
          </p:cNvSpPr>
          <p:nvPr>
            <p:ph type="body" idx="2"/>
          </p:nvPr>
        </p:nvSpPr>
        <p:spPr>
          <a:xfrm>
            <a:off x="6352700" y="2949975"/>
            <a:ext cx="2336100" cy="1394100"/>
          </a:xfrm>
          <a:prstGeom prst="rect">
            <a:avLst/>
          </a:prstGeom>
        </p:spPr>
        <p:txBody>
          <a:bodyPr spcFirstLastPara="1" wrap="square" lIns="91425" tIns="18000" rIns="91425" bIns="91425" anchor="t" anchorCtr="0">
            <a:noAutofit/>
          </a:bodyPr>
          <a:lstStyle/>
          <a:p>
            <a:pPr marL="0" lvl="0" indent="0" algn="l" rtl="0">
              <a:spcBef>
                <a:spcPts val="0"/>
              </a:spcBef>
              <a:spcAft>
                <a:spcPts val="0"/>
              </a:spcAft>
              <a:buNone/>
            </a:pPr>
            <a:r>
              <a:rPr lang="en-CA" sz="1250"/>
              <a:t>In this group, we find sharks, skates, rays and chimaeras. Their skeletons are cartilaginous, which means they are mostly made of cartilage instead of bone. </a:t>
            </a:r>
            <a:endParaRPr sz="1250">
              <a:highlight>
                <a:srgbClr val="FFFF00"/>
              </a:highlight>
            </a:endParaRPr>
          </a:p>
        </p:txBody>
      </p:sp>
      <p:pic>
        <p:nvPicPr>
          <p:cNvPr id="270" name="Google Shape;270;p18" descr="A great white shark swims underwater. The rows of sharp triangular teeth are visible in the shark's mouth. The underbelly of the shark is white and it's back is grey. &#10;" title="Chondricthians"/>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840550" y="2974700"/>
            <a:ext cx="1420800" cy="1266600"/>
          </a:xfrm>
          <a:prstGeom prst="roundRect">
            <a:avLst>
              <a:gd name="adj" fmla="val 9731"/>
            </a:avLst>
          </a:prstGeom>
          <a:noFill/>
          <a:ln>
            <a:noFill/>
          </a:ln>
        </p:spPr>
      </p:pic>
      <p:sp>
        <p:nvSpPr>
          <p:cNvPr id="271" name="Google Shape;271;p18"/>
          <p:cNvSpPr txBox="1">
            <a:spLocks noGrp="1"/>
          </p:cNvSpPr>
          <p:nvPr>
            <p:ph type="body" idx="2"/>
          </p:nvPr>
        </p:nvSpPr>
        <p:spPr>
          <a:xfrm>
            <a:off x="281313" y="4728986"/>
            <a:ext cx="4093200" cy="437400"/>
          </a:xfrm>
          <a:prstGeom prst="rect">
            <a:avLst/>
          </a:prstGeom>
          <a:ln>
            <a:noFill/>
          </a:ln>
        </p:spPr>
        <p:txBody>
          <a:bodyPr spcFirstLastPara="1" wrap="square" lIns="108000" tIns="91425" rIns="91425" bIns="91425" anchor="t" anchorCtr="0">
            <a:noAutofit/>
          </a:bodyPr>
          <a:lstStyle/>
          <a:p>
            <a:pPr marL="0" lvl="0" indent="0" algn="l" rtl="0">
              <a:spcBef>
                <a:spcPts val="0"/>
              </a:spcBef>
              <a:spcAft>
                <a:spcPts val="0"/>
              </a:spcAft>
              <a:buNone/>
            </a:pPr>
            <a:r>
              <a:rPr lang="en-CA" sz="1500"/>
              <a:t>Actinopterygians </a:t>
            </a:r>
            <a:r>
              <a:rPr lang="en-CA" sz="1300" b="0">
                <a:solidFill>
                  <a:schemeClr val="dk1"/>
                </a:solidFill>
              </a:rPr>
              <a:t>(Ack-tin-awp-te-ridge-ee-ans)</a:t>
            </a:r>
            <a:endParaRPr sz="1700"/>
          </a:p>
        </p:txBody>
      </p:sp>
      <p:sp>
        <p:nvSpPr>
          <p:cNvPr id="272" name="Google Shape;272;p18"/>
          <p:cNvSpPr txBox="1">
            <a:spLocks noGrp="1"/>
          </p:cNvSpPr>
          <p:nvPr>
            <p:ph type="body" idx="2"/>
          </p:nvPr>
        </p:nvSpPr>
        <p:spPr>
          <a:xfrm>
            <a:off x="1894213" y="5149675"/>
            <a:ext cx="2480400" cy="1394100"/>
          </a:xfrm>
          <a:prstGeom prst="rect">
            <a:avLst/>
          </a:prstGeom>
        </p:spPr>
        <p:txBody>
          <a:bodyPr spcFirstLastPara="1" wrap="square" lIns="91425" tIns="18000" rIns="91425" bIns="91425" anchor="t" anchorCtr="0">
            <a:noAutofit/>
          </a:bodyPr>
          <a:lstStyle/>
          <a:p>
            <a:pPr marL="0" lvl="0" indent="0" algn="l" rtl="0">
              <a:spcBef>
                <a:spcPts val="0"/>
              </a:spcBef>
              <a:spcAft>
                <a:spcPts val="0"/>
              </a:spcAft>
              <a:buNone/>
            </a:pPr>
            <a:r>
              <a:rPr lang="en-CA" sz="1250"/>
              <a:t>This is probably the</a:t>
            </a:r>
            <a:endParaRPr sz="1250"/>
          </a:p>
          <a:p>
            <a:pPr marL="0" lvl="0" indent="0" algn="l" rtl="0">
              <a:spcBef>
                <a:spcPts val="0"/>
              </a:spcBef>
              <a:spcAft>
                <a:spcPts val="0"/>
              </a:spcAft>
              <a:buNone/>
            </a:pPr>
            <a:r>
              <a:rPr lang="en-CA" sz="1250"/>
              <a:t>group that you know best! These are the ray-finned fishes. It is the most diverse group of vertebrates.</a:t>
            </a:r>
            <a:endParaRPr sz="1250"/>
          </a:p>
        </p:txBody>
      </p:sp>
      <p:pic>
        <p:nvPicPr>
          <p:cNvPr id="273" name="Google Shape;273;p18" descr="Ray-finned fish swims underwater. The fish is green-yellow in colour and has paired fins. " title="Actinopterygians"/>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82050" y="5174350"/>
            <a:ext cx="1420800" cy="1266600"/>
          </a:xfrm>
          <a:prstGeom prst="roundRect">
            <a:avLst>
              <a:gd name="adj" fmla="val 9295"/>
            </a:avLst>
          </a:prstGeom>
          <a:noFill/>
          <a:ln>
            <a:noFill/>
          </a:ln>
        </p:spPr>
      </p:pic>
      <p:sp>
        <p:nvSpPr>
          <p:cNvPr id="274" name="Google Shape;274;p18"/>
          <p:cNvSpPr txBox="1">
            <a:spLocks noGrp="1"/>
          </p:cNvSpPr>
          <p:nvPr>
            <p:ph type="body" idx="2"/>
          </p:nvPr>
        </p:nvSpPr>
        <p:spPr>
          <a:xfrm>
            <a:off x="4737838" y="4728986"/>
            <a:ext cx="4093200" cy="437400"/>
          </a:xfrm>
          <a:prstGeom prst="rect">
            <a:avLst/>
          </a:prstGeom>
          <a:ln>
            <a:noFill/>
          </a:ln>
        </p:spPr>
        <p:txBody>
          <a:bodyPr spcFirstLastPara="1" wrap="square" lIns="108000" tIns="91425" rIns="91425" bIns="91425" anchor="t" anchorCtr="0">
            <a:noAutofit/>
          </a:bodyPr>
          <a:lstStyle/>
          <a:p>
            <a:pPr marL="0" lvl="0" indent="0" algn="l" rtl="0">
              <a:spcBef>
                <a:spcPts val="0"/>
              </a:spcBef>
              <a:spcAft>
                <a:spcPts val="0"/>
              </a:spcAft>
              <a:buNone/>
            </a:pPr>
            <a:r>
              <a:rPr lang="en-CA" sz="1500"/>
              <a:t>Sarcopterygians </a:t>
            </a:r>
            <a:r>
              <a:rPr lang="en-CA" sz="1300" b="0">
                <a:solidFill>
                  <a:schemeClr val="dk1"/>
                </a:solidFill>
              </a:rPr>
              <a:t>(Sar-cawp-te-ridge-ee-ans)</a:t>
            </a:r>
            <a:endParaRPr sz="1700"/>
          </a:p>
        </p:txBody>
      </p:sp>
      <p:sp>
        <p:nvSpPr>
          <p:cNvPr id="275" name="Google Shape;275;p18"/>
          <p:cNvSpPr txBox="1">
            <a:spLocks noGrp="1"/>
          </p:cNvSpPr>
          <p:nvPr>
            <p:ph type="body" idx="2"/>
          </p:nvPr>
        </p:nvSpPr>
        <p:spPr>
          <a:xfrm>
            <a:off x="6350738" y="5149675"/>
            <a:ext cx="2336100" cy="1394100"/>
          </a:xfrm>
          <a:prstGeom prst="rect">
            <a:avLst/>
          </a:prstGeom>
        </p:spPr>
        <p:txBody>
          <a:bodyPr spcFirstLastPara="1" wrap="square" lIns="91425" tIns="18000" rIns="91425" bIns="91425" anchor="t" anchorCtr="0">
            <a:noAutofit/>
          </a:bodyPr>
          <a:lstStyle/>
          <a:p>
            <a:pPr marL="0" lvl="0" indent="0" algn="l" rtl="0">
              <a:spcBef>
                <a:spcPts val="0"/>
              </a:spcBef>
              <a:spcAft>
                <a:spcPts val="0"/>
              </a:spcAft>
              <a:buNone/>
            </a:pPr>
            <a:r>
              <a:rPr lang="en-CA" sz="1250"/>
              <a:t>These are the lobe-finned fishes. There are two members of this group that are probably the ancestors of terrestrial vertebrates.</a:t>
            </a:r>
            <a:endParaRPr sz="1250"/>
          </a:p>
        </p:txBody>
      </p:sp>
      <p:pic>
        <p:nvPicPr>
          <p:cNvPr id="276" name="Google Shape;276;p18" descr="A lobe finned fish swims in dark waters. The fish is black with light grey splotches all over it. " title="Sarcopterygians"/>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838600" y="5174400"/>
            <a:ext cx="1420800" cy="1266600"/>
          </a:xfrm>
          <a:prstGeom prst="roundRect">
            <a:avLst>
              <a:gd name="adj" fmla="val 9774"/>
            </a:avLst>
          </a:prstGeom>
          <a:noFill/>
          <a:ln>
            <a:noFill/>
          </a:ln>
        </p:spPr>
      </p:pic>
      <p:sp>
        <p:nvSpPr>
          <p:cNvPr id="277" name="Google Shape;277;p18"/>
          <p:cNvSpPr txBox="1"/>
          <p:nvPr/>
        </p:nvSpPr>
        <p:spPr>
          <a:xfrm>
            <a:off x="8722875" y="6509675"/>
            <a:ext cx="447600" cy="360000"/>
          </a:xfrm>
          <a:prstGeom prst="rect">
            <a:avLst/>
          </a:prstGeom>
          <a:noFill/>
          <a:ln>
            <a:noFill/>
          </a:ln>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en-CA" sz="1600" b="1">
                <a:solidFill>
                  <a:srgbClr val="181245"/>
                </a:solidFill>
                <a:highlight>
                  <a:srgbClr val="FFFFFF"/>
                </a:highlight>
                <a:latin typeface="Nunito"/>
                <a:ea typeface="Nunito"/>
                <a:cs typeface="Nunito"/>
                <a:sym typeface="Nunito"/>
              </a:rPr>
              <a:t>3</a:t>
            </a:fld>
            <a:endParaRPr sz="1600" b="1">
              <a:solidFill>
                <a:srgbClr val="181245"/>
              </a:solidFill>
              <a:highlight>
                <a:srgbClr val="FFFFFF"/>
              </a:highlight>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9"/>
          <p:cNvSpPr txBox="1">
            <a:spLocks noGrp="1"/>
          </p:cNvSpPr>
          <p:nvPr>
            <p:ph type="title"/>
          </p:nvPr>
        </p:nvSpPr>
        <p:spPr>
          <a:xfrm>
            <a:off x="175700" y="983575"/>
            <a:ext cx="14685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Fish anatomy</a:t>
            </a:r>
            <a:endParaRPr/>
          </a:p>
        </p:txBody>
      </p:sp>
      <p:sp>
        <p:nvSpPr>
          <p:cNvPr id="283" name="Google Shape;283;p19" descr="A cartoon grey-green fish that has lines pointing to it that highlight different parts of the fish’s anatomy." title="Cartoon fish"/>
          <p:cNvSpPr/>
          <p:nvPr/>
        </p:nvSpPr>
        <p:spPr>
          <a:xfrm>
            <a:off x="1954505" y="3468626"/>
            <a:ext cx="5023500" cy="138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4" name="Google Shape;284;p19"/>
          <p:cNvSpPr txBox="1">
            <a:spLocks noGrp="1"/>
          </p:cNvSpPr>
          <p:nvPr>
            <p:ph type="body" idx="1"/>
          </p:nvPr>
        </p:nvSpPr>
        <p:spPr>
          <a:xfrm>
            <a:off x="449275" y="1753200"/>
            <a:ext cx="2466300" cy="11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sz="1300"/>
              <a:t>Scales</a:t>
            </a:r>
            <a:endParaRPr sz="1300"/>
          </a:p>
          <a:p>
            <a:pPr marL="0" lvl="0" indent="0" algn="ctr" rtl="0">
              <a:spcBef>
                <a:spcPts val="0"/>
              </a:spcBef>
              <a:spcAft>
                <a:spcPts val="0"/>
              </a:spcAft>
              <a:buNone/>
            </a:pPr>
            <a:r>
              <a:rPr lang="en-CA" sz="1300" b="0"/>
              <a:t>They are covered in a mucus layer, which helps protect the fish from bacteria and parasites in the water.</a:t>
            </a:r>
            <a:endParaRPr sz="1300" b="0"/>
          </a:p>
        </p:txBody>
      </p:sp>
      <p:sp>
        <p:nvSpPr>
          <p:cNvPr id="285" name="Google Shape;285;p19"/>
          <p:cNvSpPr txBox="1">
            <a:spLocks noGrp="1"/>
          </p:cNvSpPr>
          <p:nvPr>
            <p:ph type="body" idx="1"/>
          </p:nvPr>
        </p:nvSpPr>
        <p:spPr>
          <a:xfrm>
            <a:off x="2992300" y="1274900"/>
            <a:ext cx="3123000" cy="112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sz="1300"/>
              <a:t>Dorsal fins</a:t>
            </a:r>
            <a:endParaRPr sz="1300"/>
          </a:p>
          <a:p>
            <a:pPr marL="0" lvl="0" indent="0" algn="ctr" rtl="0">
              <a:spcBef>
                <a:spcPts val="0"/>
              </a:spcBef>
              <a:spcAft>
                <a:spcPts val="0"/>
              </a:spcAft>
              <a:buNone/>
            </a:pPr>
            <a:r>
              <a:rPr lang="en-CA" sz="1300" b="0"/>
              <a:t>Located on the back. They can be soft or spiny. </a:t>
            </a:r>
            <a:r>
              <a:rPr lang="en-CA" sz="1300" b="0">
                <a:solidFill>
                  <a:schemeClr val="dk1"/>
                </a:solidFill>
              </a:rPr>
              <a:t>They help the fish stay balanced, and can also be used for defence.</a:t>
            </a:r>
            <a:endParaRPr sz="1300" b="0">
              <a:solidFill>
                <a:schemeClr val="dk1"/>
              </a:solidFill>
            </a:endParaRPr>
          </a:p>
          <a:p>
            <a:pPr marL="0" lvl="0" indent="0" algn="ctr" rtl="0">
              <a:spcBef>
                <a:spcPts val="0"/>
              </a:spcBef>
              <a:spcAft>
                <a:spcPts val="0"/>
              </a:spcAft>
              <a:buNone/>
            </a:pPr>
            <a:endParaRPr sz="1300" b="0">
              <a:solidFill>
                <a:schemeClr val="dk1"/>
              </a:solidFill>
            </a:endParaRPr>
          </a:p>
        </p:txBody>
      </p:sp>
      <p:sp>
        <p:nvSpPr>
          <p:cNvPr id="286" name="Google Shape;286;p19"/>
          <p:cNvSpPr txBox="1">
            <a:spLocks noGrp="1"/>
          </p:cNvSpPr>
          <p:nvPr>
            <p:ph type="body" idx="1"/>
          </p:nvPr>
        </p:nvSpPr>
        <p:spPr>
          <a:xfrm>
            <a:off x="6085675" y="1707750"/>
            <a:ext cx="2466300" cy="1222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sz="1300"/>
              <a:t>Lateral line</a:t>
            </a:r>
            <a:endParaRPr sz="1300"/>
          </a:p>
          <a:p>
            <a:pPr marL="0" lvl="0" indent="0" algn="ctr" rtl="0">
              <a:spcBef>
                <a:spcPts val="0"/>
              </a:spcBef>
              <a:spcAft>
                <a:spcPts val="0"/>
              </a:spcAft>
              <a:buNone/>
            </a:pPr>
            <a:r>
              <a:rPr lang="en-CA" sz="1300" b="0"/>
              <a:t>A sensory organ used in the detection of movement vibrations and changes of pressure in the water. </a:t>
            </a:r>
            <a:endParaRPr sz="1300" b="0"/>
          </a:p>
        </p:txBody>
      </p:sp>
      <p:sp>
        <p:nvSpPr>
          <p:cNvPr id="287" name="Google Shape;287;p19"/>
          <p:cNvSpPr txBox="1">
            <a:spLocks noGrp="1"/>
          </p:cNvSpPr>
          <p:nvPr>
            <p:ph type="body" idx="1"/>
          </p:nvPr>
        </p:nvSpPr>
        <p:spPr>
          <a:xfrm>
            <a:off x="6789957" y="4698875"/>
            <a:ext cx="2376300" cy="79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sz="1300"/>
              <a:t>Caudal fin</a:t>
            </a:r>
            <a:endParaRPr sz="1300"/>
          </a:p>
          <a:p>
            <a:pPr marL="0" lvl="0" indent="0" algn="ctr" rtl="0">
              <a:spcBef>
                <a:spcPts val="0"/>
              </a:spcBef>
              <a:spcAft>
                <a:spcPts val="0"/>
              </a:spcAft>
              <a:buNone/>
            </a:pPr>
            <a:r>
              <a:rPr lang="en-CA" sz="1300" b="0"/>
              <a:t>Located on the end of the tail. It’s used for propulsion.</a:t>
            </a:r>
            <a:endParaRPr sz="1300" b="0"/>
          </a:p>
        </p:txBody>
      </p:sp>
      <p:sp>
        <p:nvSpPr>
          <p:cNvPr id="288" name="Google Shape;288;p19"/>
          <p:cNvSpPr txBox="1">
            <a:spLocks noGrp="1"/>
          </p:cNvSpPr>
          <p:nvPr>
            <p:ph type="body" idx="1"/>
          </p:nvPr>
        </p:nvSpPr>
        <p:spPr>
          <a:xfrm>
            <a:off x="6336750" y="5595075"/>
            <a:ext cx="2063400" cy="93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sz="1300"/>
              <a:t>Anal fins</a:t>
            </a:r>
            <a:endParaRPr sz="1300"/>
          </a:p>
          <a:p>
            <a:pPr marL="0" lvl="0" indent="0" algn="ctr" rtl="0">
              <a:spcBef>
                <a:spcPts val="0"/>
              </a:spcBef>
              <a:spcAft>
                <a:spcPts val="0"/>
              </a:spcAft>
              <a:buNone/>
            </a:pPr>
            <a:r>
              <a:rPr lang="en-CA" sz="1300" b="0"/>
              <a:t>Located close to the anus. They’re used for equilibrium and direction.</a:t>
            </a:r>
            <a:endParaRPr sz="1300" b="0"/>
          </a:p>
        </p:txBody>
      </p:sp>
      <p:sp>
        <p:nvSpPr>
          <p:cNvPr id="289" name="Google Shape;289;p19"/>
          <p:cNvSpPr txBox="1">
            <a:spLocks noGrp="1"/>
          </p:cNvSpPr>
          <p:nvPr>
            <p:ph type="body" idx="1"/>
          </p:nvPr>
        </p:nvSpPr>
        <p:spPr>
          <a:xfrm>
            <a:off x="3846163" y="5682575"/>
            <a:ext cx="2302200" cy="824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sz="1300"/>
              <a:t>Pectoral fins</a:t>
            </a:r>
            <a:endParaRPr sz="1300"/>
          </a:p>
          <a:p>
            <a:pPr marL="0" lvl="0" indent="0" algn="ctr" rtl="0">
              <a:spcBef>
                <a:spcPts val="0"/>
              </a:spcBef>
              <a:spcAft>
                <a:spcPts val="0"/>
              </a:spcAft>
              <a:buNone/>
            </a:pPr>
            <a:r>
              <a:rPr lang="en-CA" sz="1300" b="0"/>
              <a:t>Located on the side. </a:t>
            </a:r>
            <a:br>
              <a:rPr lang="en-CA" sz="1300" b="0"/>
            </a:br>
            <a:r>
              <a:rPr lang="en-CA" sz="1300" b="0"/>
              <a:t>They’re used for equilibrium.</a:t>
            </a:r>
            <a:endParaRPr sz="1300" b="0"/>
          </a:p>
        </p:txBody>
      </p:sp>
      <p:sp>
        <p:nvSpPr>
          <p:cNvPr id="290" name="Google Shape;290;p19"/>
          <p:cNvSpPr txBox="1">
            <a:spLocks noGrp="1"/>
          </p:cNvSpPr>
          <p:nvPr>
            <p:ph type="body" idx="1"/>
          </p:nvPr>
        </p:nvSpPr>
        <p:spPr>
          <a:xfrm>
            <a:off x="1223284" y="5627534"/>
            <a:ext cx="2376300" cy="93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CA" sz="1300"/>
              <a:t>Pelvic fins</a:t>
            </a:r>
            <a:endParaRPr sz="1300"/>
          </a:p>
          <a:p>
            <a:pPr marL="0" lvl="0" indent="0" algn="ctr" rtl="0">
              <a:spcBef>
                <a:spcPts val="0"/>
              </a:spcBef>
              <a:spcAft>
                <a:spcPts val="0"/>
              </a:spcAft>
              <a:buNone/>
            </a:pPr>
            <a:r>
              <a:rPr lang="en-CA" sz="1300" b="0"/>
              <a:t>Located on the belly. </a:t>
            </a:r>
            <a:br>
              <a:rPr lang="en-CA" sz="1300" b="0"/>
            </a:br>
            <a:r>
              <a:rPr lang="en-CA" sz="1300" b="0"/>
              <a:t>They’re used for equilibrium and direction.</a:t>
            </a:r>
            <a:endParaRPr sz="1300" b="0"/>
          </a:p>
        </p:txBody>
      </p:sp>
      <p:sp>
        <p:nvSpPr>
          <p:cNvPr id="291" name="Google Shape;291;p19"/>
          <p:cNvSpPr txBox="1">
            <a:spLocks noGrp="1"/>
          </p:cNvSpPr>
          <p:nvPr>
            <p:ph type="body" idx="1"/>
          </p:nvPr>
        </p:nvSpPr>
        <p:spPr>
          <a:xfrm>
            <a:off x="47875" y="4654450"/>
            <a:ext cx="2629200" cy="934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CA" sz="1300"/>
              <a:t>Operculum</a:t>
            </a:r>
            <a:endParaRPr sz="1300"/>
          </a:p>
          <a:p>
            <a:pPr marL="0" lvl="0" indent="0" algn="ctr" rtl="0">
              <a:spcBef>
                <a:spcPts val="0"/>
              </a:spcBef>
              <a:spcAft>
                <a:spcPts val="0"/>
              </a:spcAft>
              <a:buNone/>
            </a:pPr>
            <a:r>
              <a:rPr lang="en-CA" sz="1300" b="0">
                <a:solidFill>
                  <a:schemeClr val="dk1"/>
                </a:solidFill>
              </a:rPr>
              <a:t> These bony plates </a:t>
            </a:r>
            <a:r>
              <a:rPr lang="en-CA" sz="1300" b="0"/>
              <a:t>cover the gills, which are used to extract oxygen from the water.</a:t>
            </a:r>
            <a:endParaRPr sz="1300" b="0"/>
          </a:p>
        </p:txBody>
      </p:sp>
      <p:sp>
        <p:nvSpPr>
          <p:cNvPr id="292" name="Google Shape;292;p19"/>
          <p:cNvSpPr txBox="1">
            <a:spLocks noGrp="1"/>
          </p:cNvSpPr>
          <p:nvPr>
            <p:ph type="body" idx="1"/>
          </p:nvPr>
        </p:nvSpPr>
        <p:spPr>
          <a:xfrm>
            <a:off x="99795" y="3027943"/>
            <a:ext cx="1933800" cy="93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CA" sz="1300"/>
              <a:t>Nostrils</a:t>
            </a:r>
            <a:endParaRPr sz="1300"/>
          </a:p>
          <a:p>
            <a:pPr marL="0" lvl="0" indent="0" algn="ctr" rtl="0">
              <a:spcBef>
                <a:spcPts val="0"/>
              </a:spcBef>
              <a:spcAft>
                <a:spcPts val="0"/>
              </a:spcAft>
              <a:buNone/>
            </a:pPr>
            <a:r>
              <a:rPr lang="en-CA" sz="1300" b="0"/>
              <a:t>Located on the fish’s head. Sensory organs used for smelling.</a:t>
            </a:r>
            <a:endParaRPr sz="1300" b="0"/>
          </a:p>
        </p:txBody>
      </p:sp>
      <p:sp>
        <p:nvSpPr>
          <p:cNvPr id="293" name="Google Shape;293;p19"/>
          <p:cNvSpPr txBox="1"/>
          <p:nvPr/>
        </p:nvSpPr>
        <p:spPr>
          <a:xfrm>
            <a:off x="8722875" y="6509675"/>
            <a:ext cx="447600" cy="360000"/>
          </a:xfrm>
          <a:prstGeom prst="rect">
            <a:avLst/>
          </a:prstGeom>
          <a:noFill/>
          <a:ln>
            <a:noFill/>
          </a:ln>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en-CA" sz="1600" b="1">
                <a:solidFill>
                  <a:srgbClr val="181245"/>
                </a:solidFill>
                <a:highlight>
                  <a:srgbClr val="FFFFFF"/>
                </a:highlight>
                <a:latin typeface="Nunito"/>
                <a:ea typeface="Nunito"/>
                <a:cs typeface="Nunito"/>
                <a:sym typeface="Nunito"/>
              </a:rPr>
              <a:t>4</a:t>
            </a:fld>
            <a:endParaRPr sz="1600" b="1">
              <a:solidFill>
                <a:srgbClr val="181245"/>
              </a:solidFill>
              <a:highlight>
                <a:srgbClr val="FFFFFF"/>
              </a:highlight>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0"/>
          <p:cNvSpPr txBox="1">
            <a:spLocks noGrp="1"/>
          </p:cNvSpPr>
          <p:nvPr>
            <p:ph type="title"/>
          </p:nvPr>
        </p:nvSpPr>
        <p:spPr>
          <a:xfrm>
            <a:off x="175700" y="983575"/>
            <a:ext cx="23520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Morphological diversity</a:t>
            </a:r>
            <a:endParaRPr/>
          </a:p>
        </p:txBody>
      </p:sp>
      <p:sp>
        <p:nvSpPr>
          <p:cNvPr id="299" name="Google Shape;299;p20"/>
          <p:cNvSpPr txBox="1">
            <a:spLocks noGrp="1"/>
          </p:cNvSpPr>
          <p:nvPr>
            <p:ph type="body" idx="1"/>
          </p:nvPr>
        </p:nvSpPr>
        <p:spPr>
          <a:xfrm>
            <a:off x="187050" y="1440779"/>
            <a:ext cx="8769900" cy="57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400" b="1">
                <a:solidFill>
                  <a:schemeClr val="dk1"/>
                </a:solidFill>
              </a:rPr>
              <a:t>Fish morphology  involves understanding the different parts of a fish and how they are adapted to help the fish survive in its environment.</a:t>
            </a:r>
            <a:endParaRPr>
              <a:solidFill>
                <a:schemeClr val="dk1"/>
              </a:solidFill>
            </a:endParaRPr>
          </a:p>
          <a:p>
            <a:pPr marL="0" lvl="0" indent="0" algn="l" rtl="0">
              <a:spcBef>
                <a:spcPts val="0"/>
              </a:spcBef>
              <a:spcAft>
                <a:spcPts val="0"/>
              </a:spcAft>
              <a:buNone/>
            </a:pPr>
            <a:endParaRPr>
              <a:highlight>
                <a:srgbClr val="FFFF00"/>
              </a:highlight>
            </a:endParaRPr>
          </a:p>
        </p:txBody>
      </p:sp>
      <p:sp>
        <p:nvSpPr>
          <p:cNvPr id="300" name="Google Shape;300;p20"/>
          <p:cNvSpPr txBox="1">
            <a:spLocks noGrp="1"/>
          </p:cNvSpPr>
          <p:nvPr>
            <p:ph type="body" idx="4"/>
          </p:nvPr>
        </p:nvSpPr>
        <p:spPr>
          <a:xfrm>
            <a:off x="294425" y="2082300"/>
            <a:ext cx="1976100" cy="43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CA"/>
              <a:t>Mouth</a:t>
            </a:r>
            <a:endParaRPr/>
          </a:p>
        </p:txBody>
      </p:sp>
      <p:pic>
        <p:nvPicPr>
          <p:cNvPr id="301" name="Google Shape;301;p20" descr="This cartoon fish head has a superior mouth, which means its mouth opening is angled up and positioned towards the top of its head." title="Fish head with superior mouth"/>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001049" y="2723825"/>
            <a:ext cx="543930" cy="521975"/>
          </a:xfrm>
          <a:prstGeom prst="rect">
            <a:avLst/>
          </a:prstGeom>
          <a:noFill/>
          <a:ln>
            <a:noFill/>
          </a:ln>
        </p:spPr>
      </p:pic>
      <p:sp>
        <p:nvSpPr>
          <p:cNvPr id="302" name="Google Shape;302;p20"/>
          <p:cNvSpPr txBox="1">
            <a:spLocks noGrp="1"/>
          </p:cNvSpPr>
          <p:nvPr>
            <p:ph type="body" idx="1"/>
          </p:nvPr>
        </p:nvSpPr>
        <p:spPr>
          <a:xfrm>
            <a:off x="332511" y="3208517"/>
            <a:ext cx="1904400" cy="706800"/>
          </a:xfrm>
          <a:prstGeom prst="rect">
            <a:avLst/>
          </a:prstGeom>
        </p:spPr>
        <p:txBody>
          <a:bodyPr spcFirstLastPara="1" wrap="square" lIns="36000" tIns="91425" rIns="36000" bIns="91425" anchor="t" anchorCtr="0">
            <a:noAutofit/>
          </a:bodyPr>
          <a:lstStyle/>
          <a:p>
            <a:pPr marL="0" lvl="0" indent="0" algn="ctr" rtl="0">
              <a:spcBef>
                <a:spcPts val="0"/>
              </a:spcBef>
              <a:spcAft>
                <a:spcPts val="0"/>
              </a:spcAft>
              <a:buNone/>
            </a:pPr>
            <a:r>
              <a:rPr lang="en-CA" sz="1100" b="1">
                <a:solidFill>
                  <a:schemeClr val="dk1"/>
                </a:solidFill>
              </a:rPr>
              <a:t>Superior</a:t>
            </a:r>
            <a:endParaRPr sz="1100">
              <a:solidFill>
                <a:schemeClr val="dk1"/>
              </a:solidFill>
              <a:latin typeface="Nunito Medium"/>
              <a:ea typeface="Nunito Medium"/>
              <a:cs typeface="Nunito Medium"/>
              <a:sym typeface="Nunito Medium"/>
            </a:endParaRPr>
          </a:p>
          <a:p>
            <a:pPr marL="35999" marR="35999" lvl="0" indent="0" algn="ctr" rtl="0">
              <a:spcBef>
                <a:spcPts val="0"/>
              </a:spcBef>
              <a:spcAft>
                <a:spcPts val="0"/>
              </a:spcAft>
              <a:buNone/>
            </a:pPr>
            <a:r>
              <a:rPr lang="en-CA" sz="1100">
                <a:solidFill>
                  <a:schemeClr val="dk1"/>
                </a:solidFill>
                <a:latin typeface="Nunito Medium"/>
                <a:ea typeface="Nunito Medium"/>
                <a:cs typeface="Nunito Medium"/>
                <a:sym typeface="Nunito Medium"/>
              </a:rPr>
              <a:t>Ideal for feeding at the surface of the water.</a:t>
            </a:r>
            <a:endParaRPr sz="1100">
              <a:latin typeface="Nunito Medium"/>
              <a:ea typeface="Nunito Medium"/>
              <a:cs typeface="Nunito Medium"/>
              <a:sym typeface="Nunito Medium"/>
            </a:endParaRPr>
          </a:p>
        </p:txBody>
      </p:sp>
      <p:pic>
        <p:nvPicPr>
          <p:cNvPr id="303" name="Google Shape;303;p20" descr="This cartoon fish head has a terminal mouth, which means its mouth is at the front of its head pointing forward." title="Fish head with terminal mouth"/>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931663" y="4032723"/>
            <a:ext cx="682711" cy="489183"/>
          </a:xfrm>
          <a:prstGeom prst="rect">
            <a:avLst/>
          </a:prstGeom>
          <a:noFill/>
          <a:ln>
            <a:noFill/>
          </a:ln>
        </p:spPr>
      </p:pic>
      <p:sp>
        <p:nvSpPr>
          <p:cNvPr id="304" name="Google Shape;304;p20"/>
          <p:cNvSpPr txBox="1">
            <a:spLocks noGrp="1"/>
          </p:cNvSpPr>
          <p:nvPr>
            <p:ph type="body" idx="1"/>
          </p:nvPr>
        </p:nvSpPr>
        <p:spPr>
          <a:xfrm>
            <a:off x="332511" y="4547071"/>
            <a:ext cx="1904400" cy="706800"/>
          </a:xfrm>
          <a:prstGeom prst="rect">
            <a:avLst/>
          </a:prstGeom>
        </p:spPr>
        <p:txBody>
          <a:bodyPr spcFirstLastPara="1" wrap="square" lIns="36000" tIns="91425" rIns="36000" bIns="91425" anchor="t" anchorCtr="0">
            <a:noAutofit/>
          </a:bodyPr>
          <a:lstStyle/>
          <a:p>
            <a:pPr marL="0" lvl="0" indent="0" algn="ctr" rtl="0">
              <a:spcBef>
                <a:spcPts val="0"/>
              </a:spcBef>
              <a:spcAft>
                <a:spcPts val="0"/>
              </a:spcAft>
              <a:buNone/>
            </a:pPr>
            <a:r>
              <a:rPr lang="en-CA" sz="1100" b="1">
                <a:solidFill>
                  <a:schemeClr val="dk1"/>
                </a:solidFill>
              </a:rPr>
              <a:t>Terminal</a:t>
            </a:r>
            <a:endParaRPr sz="1100">
              <a:solidFill>
                <a:schemeClr val="dk1"/>
              </a:solidFill>
              <a:latin typeface="Nunito Medium"/>
              <a:ea typeface="Nunito Medium"/>
              <a:cs typeface="Nunito Medium"/>
              <a:sym typeface="Nunito Medium"/>
            </a:endParaRPr>
          </a:p>
          <a:p>
            <a:pPr marL="35999" marR="35999" lvl="0" indent="0" algn="ctr" rtl="0">
              <a:spcBef>
                <a:spcPts val="0"/>
              </a:spcBef>
              <a:spcAft>
                <a:spcPts val="0"/>
              </a:spcAft>
              <a:buNone/>
            </a:pPr>
            <a:r>
              <a:rPr lang="en-CA" sz="1100">
                <a:solidFill>
                  <a:schemeClr val="dk1"/>
                </a:solidFill>
                <a:latin typeface="Nunito Medium"/>
                <a:ea typeface="Nunito Medium"/>
                <a:cs typeface="Nunito Medium"/>
                <a:sym typeface="Nunito Medium"/>
              </a:rPr>
              <a:t>Ideal for chasing and catching food in fish’s path.</a:t>
            </a:r>
            <a:endParaRPr sz="1100">
              <a:latin typeface="Nunito Medium"/>
              <a:ea typeface="Nunito Medium"/>
              <a:cs typeface="Nunito Medium"/>
              <a:sym typeface="Nunito Medium"/>
            </a:endParaRPr>
          </a:p>
        </p:txBody>
      </p:sp>
      <p:pic>
        <p:nvPicPr>
          <p:cNvPr id="305" name="Google Shape;305;p20" descr="This cartoon fish head has an inferior mouth, which means its mouth opening is angled down and positioned at the bottom of its head." title="Fish head with inferior mouth"/>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935700" y="5327945"/>
            <a:ext cx="674626" cy="572272"/>
          </a:xfrm>
          <a:prstGeom prst="rect">
            <a:avLst/>
          </a:prstGeom>
          <a:noFill/>
          <a:ln>
            <a:noFill/>
          </a:ln>
        </p:spPr>
      </p:pic>
      <p:sp>
        <p:nvSpPr>
          <p:cNvPr id="306" name="Google Shape;306;p20"/>
          <p:cNvSpPr txBox="1">
            <a:spLocks noGrp="1"/>
          </p:cNvSpPr>
          <p:nvPr>
            <p:ph type="body" idx="1"/>
          </p:nvPr>
        </p:nvSpPr>
        <p:spPr>
          <a:xfrm>
            <a:off x="330150" y="5806200"/>
            <a:ext cx="1904400" cy="560400"/>
          </a:xfrm>
          <a:prstGeom prst="rect">
            <a:avLst/>
          </a:prstGeom>
        </p:spPr>
        <p:txBody>
          <a:bodyPr spcFirstLastPara="1" wrap="square" lIns="36000" tIns="91425" rIns="36000" bIns="91425" anchor="t" anchorCtr="0">
            <a:noAutofit/>
          </a:bodyPr>
          <a:lstStyle/>
          <a:p>
            <a:pPr marL="0" lvl="0" indent="0" algn="ctr" rtl="0">
              <a:spcBef>
                <a:spcPts val="0"/>
              </a:spcBef>
              <a:spcAft>
                <a:spcPts val="0"/>
              </a:spcAft>
              <a:buNone/>
            </a:pPr>
            <a:r>
              <a:rPr lang="en-CA" sz="1100" b="1">
                <a:solidFill>
                  <a:schemeClr val="dk1"/>
                </a:solidFill>
              </a:rPr>
              <a:t>Inferior</a:t>
            </a:r>
            <a:endParaRPr sz="1100">
              <a:solidFill>
                <a:schemeClr val="dk1"/>
              </a:solidFill>
              <a:latin typeface="Nunito Medium"/>
              <a:ea typeface="Nunito Medium"/>
              <a:cs typeface="Nunito Medium"/>
              <a:sym typeface="Nunito Medium"/>
            </a:endParaRPr>
          </a:p>
          <a:p>
            <a:pPr marL="35999" marR="35999" lvl="0" indent="0" algn="ctr" rtl="0">
              <a:spcBef>
                <a:spcPts val="0"/>
              </a:spcBef>
              <a:spcAft>
                <a:spcPts val="0"/>
              </a:spcAft>
              <a:buNone/>
            </a:pPr>
            <a:r>
              <a:rPr lang="en-CA" sz="1100">
                <a:solidFill>
                  <a:schemeClr val="dk1"/>
                </a:solidFill>
                <a:latin typeface="Nunito Medium"/>
                <a:ea typeface="Nunito Medium"/>
                <a:cs typeface="Nunito Medium"/>
                <a:sym typeface="Nunito Medium"/>
              </a:rPr>
              <a:t>Ideal for picking up food from the bottom.</a:t>
            </a:r>
            <a:endParaRPr sz="1100">
              <a:latin typeface="Nunito Medium"/>
              <a:ea typeface="Nunito Medium"/>
              <a:cs typeface="Nunito Medium"/>
              <a:sym typeface="Nunito Medium"/>
            </a:endParaRPr>
          </a:p>
        </p:txBody>
      </p:sp>
      <p:sp>
        <p:nvSpPr>
          <p:cNvPr id="307" name="Google Shape;307;p20"/>
          <p:cNvSpPr txBox="1">
            <a:spLocks noGrp="1"/>
          </p:cNvSpPr>
          <p:nvPr>
            <p:ph type="body" idx="4"/>
          </p:nvPr>
        </p:nvSpPr>
        <p:spPr>
          <a:xfrm>
            <a:off x="2648850" y="2082300"/>
            <a:ext cx="1976100" cy="43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CA"/>
              <a:t>Body</a:t>
            </a:r>
            <a:endParaRPr/>
          </a:p>
        </p:txBody>
      </p:sp>
      <p:pic>
        <p:nvPicPr>
          <p:cNvPr id="308" name="Google Shape;308;p20" descr="This cartoon fish has an elongated body, which means it is long and thin." title="Elongated fish body"/>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3175200" y="2750763"/>
            <a:ext cx="979750" cy="489864"/>
          </a:xfrm>
          <a:prstGeom prst="rect">
            <a:avLst/>
          </a:prstGeom>
          <a:noFill/>
          <a:ln>
            <a:noFill/>
          </a:ln>
        </p:spPr>
      </p:pic>
      <p:sp>
        <p:nvSpPr>
          <p:cNvPr id="309" name="Google Shape;309;p20"/>
          <p:cNvSpPr txBox="1">
            <a:spLocks noGrp="1"/>
          </p:cNvSpPr>
          <p:nvPr>
            <p:ph type="body" idx="1"/>
          </p:nvPr>
        </p:nvSpPr>
        <p:spPr>
          <a:xfrm>
            <a:off x="2685911" y="3155667"/>
            <a:ext cx="1904400" cy="706800"/>
          </a:xfrm>
          <a:prstGeom prst="rect">
            <a:avLst/>
          </a:prstGeom>
        </p:spPr>
        <p:txBody>
          <a:bodyPr spcFirstLastPara="1" wrap="square" lIns="36000" tIns="91425" rIns="36000" bIns="91425" anchor="t" anchorCtr="0">
            <a:noAutofit/>
          </a:bodyPr>
          <a:lstStyle/>
          <a:p>
            <a:pPr marL="0" lvl="0" indent="0" algn="ctr" rtl="0">
              <a:spcBef>
                <a:spcPts val="0"/>
              </a:spcBef>
              <a:spcAft>
                <a:spcPts val="0"/>
              </a:spcAft>
              <a:buNone/>
            </a:pPr>
            <a:r>
              <a:rPr lang="en-CA" sz="1100" b="1">
                <a:solidFill>
                  <a:schemeClr val="dk1"/>
                </a:solidFill>
              </a:rPr>
              <a:t>Elongated</a:t>
            </a:r>
            <a:r>
              <a:rPr lang="en-CA" sz="1100">
                <a:solidFill>
                  <a:schemeClr val="dk1"/>
                </a:solidFill>
                <a:latin typeface="Nunito Medium"/>
                <a:ea typeface="Nunito Medium"/>
                <a:cs typeface="Nunito Medium"/>
                <a:sym typeface="Nunito Medium"/>
              </a:rPr>
              <a:t/>
            </a:r>
            <a:br>
              <a:rPr lang="en-CA" sz="1100">
                <a:solidFill>
                  <a:schemeClr val="dk1"/>
                </a:solidFill>
                <a:latin typeface="Nunito Medium"/>
                <a:ea typeface="Nunito Medium"/>
                <a:cs typeface="Nunito Medium"/>
                <a:sym typeface="Nunito Medium"/>
              </a:rPr>
            </a:br>
            <a:r>
              <a:rPr lang="en-CA" sz="1100">
                <a:solidFill>
                  <a:schemeClr val="dk1"/>
                </a:solidFill>
                <a:latin typeface="Nunito Medium"/>
                <a:ea typeface="Nunito Medium"/>
                <a:cs typeface="Nunito Medium"/>
                <a:sym typeface="Nunito Medium"/>
              </a:rPr>
              <a:t>Ideal for short sprints and ambushing prey.</a:t>
            </a:r>
            <a:endParaRPr sz="1100">
              <a:latin typeface="Nunito Medium"/>
              <a:ea typeface="Nunito Medium"/>
              <a:cs typeface="Nunito Medium"/>
              <a:sym typeface="Nunito Medium"/>
            </a:endParaRPr>
          </a:p>
        </p:txBody>
      </p:sp>
      <p:pic>
        <p:nvPicPr>
          <p:cNvPr id="310" name="Google Shape;310;p20" descr="This cartoon fish has fusiform body, which means it is rounded or torpedo-shaped." title="Fusiform fish body"/>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3116634" y="3936188"/>
            <a:ext cx="979750" cy="687925"/>
          </a:xfrm>
          <a:prstGeom prst="rect">
            <a:avLst/>
          </a:prstGeom>
          <a:noFill/>
          <a:ln>
            <a:noFill/>
          </a:ln>
        </p:spPr>
      </p:pic>
      <p:sp>
        <p:nvSpPr>
          <p:cNvPr id="311" name="Google Shape;311;p20"/>
          <p:cNvSpPr txBox="1">
            <a:spLocks noGrp="1"/>
          </p:cNvSpPr>
          <p:nvPr>
            <p:ph type="body" idx="1"/>
          </p:nvPr>
        </p:nvSpPr>
        <p:spPr>
          <a:xfrm>
            <a:off x="2685911" y="4570421"/>
            <a:ext cx="1904400" cy="706800"/>
          </a:xfrm>
          <a:prstGeom prst="rect">
            <a:avLst/>
          </a:prstGeom>
        </p:spPr>
        <p:txBody>
          <a:bodyPr spcFirstLastPara="1" wrap="square" lIns="36000" tIns="91425" rIns="36000" bIns="91425" anchor="t" anchorCtr="0">
            <a:noAutofit/>
          </a:bodyPr>
          <a:lstStyle/>
          <a:p>
            <a:pPr marL="0" lvl="0" indent="0" algn="ctr" rtl="0">
              <a:spcBef>
                <a:spcPts val="0"/>
              </a:spcBef>
              <a:spcAft>
                <a:spcPts val="0"/>
              </a:spcAft>
              <a:buNone/>
            </a:pPr>
            <a:r>
              <a:rPr lang="en-CA" sz="1100" b="1">
                <a:solidFill>
                  <a:schemeClr val="dk1"/>
                </a:solidFill>
              </a:rPr>
              <a:t>Fusiform</a:t>
            </a:r>
            <a:r>
              <a:rPr lang="en-CA" sz="1100">
                <a:solidFill>
                  <a:schemeClr val="dk1"/>
                </a:solidFill>
                <a:latin typeface="Nunito Medium"/>
                <a:ea typeface="Nunito Medium"/>
                <a:cs typeface="Nunito Medium"/>
                <a:sym typeface="Nunito Medium"/>
              </a:rPr>
              <a:t/>
            </a:r>
            <a:br>
              <a:rPr lang="en-CA" sz="1100">
                <a:solidFill>
                  <a:schemeClr val="dk1"/>
                </a:solidFill>
                <a:latin typeface="Nunito Medium"/>
                <a:ea typeface="Nunito Medium"/>
                <a:cs typeface="Nunito Medium"/>
                <a:sym typeface="Nunito Medium"/>
              </a:rPr>
            </a:br>
            <a:r>
              <a:rPr lang="en-CA" sz="1100">
                <a:solidFill>
                  <a:schemeClr val="dk1"/>
                </a:solidFill>
                <a:latin typeface="Nunito Medium"/>
                <a:ea typeface="Nunito Medium"/>
                <a:cs typeface="Nunito Medium"/>
                <a:sym typeface="Nunito Medium"/>
              </a:rPr>
              <a:t>Ideal for fast swimming over long periods of time.</a:t>
            </a:r>
            <a:endParaRPr sz="1100">
              <a:latin typeface="Nunito Medium"/>
              <a:ea typeface="Nunito Medium"/>
              <a:cs typeface="Nunito Medium"/>
              <a:sym typeface="Nunito Medium"/>
            </a:endParaRPr>
          </a:p>
        </p:txBody>
      </p:sp>
      <p:pic>
        <p:nvPicPr>
          <p:cNvPr id="312" name="Google Shape;312;p20" descr="This cartoon fish has an ovate or compressed body shape, which means it is flattened from side to side. " title="Ovate or compressed fish body shape"/>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3410378" y="5326100"/>
            <a:ext cx="418499" cy="486951"/>
          </a:xfrm>
          <a:prstGeom prst="rect">
            <a:avLst/>
          </a:prstGeom>
          <a:noFill/>
          <a:ln>
            <a:noFill/>
          </a:ln>
        </p:spPr>
      </p:pic>
      <p:sp>
        <p:nvSpPr>
          <p:cNvPr id="313" name="Google Shape;313;p20"/>
          <p:cNvSpPr txBox="1">
            <a:spLocks noGrp="1"/>
          </p:cNvSpPr>
          <p:nvPr>
            <p:ph type="body" idx="1"/>
          </p:nvPr>
        </p:nvSpPr>
        <p:spPr>
          <a:xfrm>
            <a:off x="2648875" y="5829550"/>
            <a:ext cx="1976100" cy="706800"/>
          </a:xfrm>
          <a:prstGeom prst="rect">
            <a:avLst/>
          </a:prstGeom>
        </p:spPr>
        <p:txBody>
          <a:bodyPr spcFirstLastPara="1" wrap="square" lIns="36000" tIns="91425" rIns="36000" bIns="91425" anchor="t" anchorCtr="0">
            <a:noAutofit/>
          </a:bodyPr>
          <a:lstStyle/>
          <a:p>
            <a:pPr marL="0" lvl="0" indent="0" algn="ctr" rtl="0">
              <a:spcBef>
                <a:spcPts val="0"/>
              </a:spcBef>
              <a:spcAft>
                <a:spcPts val="0"/>
              </a:spcAft>
              <a:buNone/>
            </a:pPr>
            <a:r>
              <a:rPr lang="en-CA" sz="1100" b="1">
                <a:solidFill>
                  <a:schemeClr val="dk1"/>
                </a:solidFill>
              </a:rPr>
              <a:t>Ovate/Compressed</a:t>
            </a:r>
            <a:endParaRPr sz="1100" b="1">
              <a:solidFill>
                <a:schemeClr val="dk1"/>
              </a:solidFill>
            </a:endParaRPr>
          </a:p>
          <a:p>
            <a:pPr marL="0" lvl="0" indent="0" algn="ctr" rtl="0">
              <a:spcBef>
                <a:spcPts val="0"/>
              </a:spcBef>
              <a:spcAft>
                <a:spcPts val="0"/>
              </a:spcAft>
              <a:buNone/>
            </a:pPr>
            <a:r>
              <a:rPr lang="en-CA" sz="1100">
                <a:solidFill>
                  <a:schemeClr val="dk1"/>
                </a:solidFill>
                <a:latin typeface="Nunito Medium"/>
                <a:ea typeface="Nunito Medium"/>
                <a:cs typeface="Nunito Medium"/>
                <a:sym typeface="Nunito Medium"/>
              </a:rPr>
              <a:t>Ideal for rapid maneuvering and hard for predators to eat. </a:t>
            </a:r>
            <a:endParaRPr sz="1100">
              <a:solidFill>
                <a:schemeClr val="dk1"/>
              </a:solidFill>
              <a:latin typeface="Nunito Medium"/>
              <a:ea typeface="Nunito Medium"/>
              <a:cs typeface="Nunito Medium"/>
              <a:sym typeface="Nunito Medium"/>
            </a:endParaRPr>
          </a:p>
        </p:txBody>
      </p:sp>
      <p:sp>
        <p:nvSpPr>
          <p:cNvPr id="314" name="Google Shape;314;p20"/>
          <p:cNvSpPr txBox="1">
            <a:spLocks noGrp="1"/>
          </p:cNvSpPr>
          <p:nvPr>
            <p:ph type="body" idx="4"/>
          </p:nvPr>
        </p:nvSpPr>
        <p:spPr>
          <a:xfrm>
            <a:off x="5916650" y="2082300"/>
            <a:ext cx="1976100" cy="43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CA"/>
              <a:t>Caudal fin</a:t>
            </a:r>
            <a:endParaRPr/>
          </a:p>
        </p:txBody>
      </p:sp>
      <p:pic>
        <p:nvPicPr>
          <p:cNvPr id="315" name="Google Shape;315;p20" descr="This cartoon fish’s caudal fin or tail fin is forked, which means it splits into two points." title="Forked caudal fin"/>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5648810" y="2686649"/>
            <a:ext cx="679584" cy="589551"/>
          </a:xfrm>
          <a:prstGeom prst="rect">
            <a:avLst/>
          </a:prstGeom>
          <a:noFill/>
          <a:ln>
            <a:noFill/>
          </a:ln>
        </p:spPr>
      </p:pic>
      <p:sp>
        <p:nvSpPr>
          <p:cNvPr id="316" name="Google Shape;316;p20"/>
          <p:cNvSpPr txBox="1">
            <a:spLocks noGrp="1"/>
          </p:cNvSpPr>
          <p:nvPr>
            <p:ph type="body" idx="1"/>
          </p:nvPr>
        </p:nvSpPr>
        <p:spPr>
          <a:xfrm>
            <a:off x="5131681" y="3284725"/>
            <a:ext cx="1718100" cy="706800"/>
          </a:xfrm>
          <a:prstGeom prst="rect">
            <a:avLst/>
          </a:prstGeom>
        </p:spPr>
        <p:txBody>
          <a:bodyPr spcFirstLastPara="1" wrap="square" lIns="36000" tIns="91425" rIns="36000" bIns="91425" anchor="t" anchorCtr="0">
            <a:noAutofit/>
          </a:bodyPr>
          <a:lstStyle/>
          <a:p>
            <a:pPr marL="35999" marR="35999" lvl="0" indent="0" algn="ctr" rtl="0">
              <a:spcBef>
                <a:spcPts val="0"/>
              </a:spcBef>
              <a:spcAft>
                <a:spcPts val="0"/>
              </a:spcAft>
              <a:buNone/>
            </a:pPr>
            <a:r>
              <a:rPr lang="en-CA" sz="1100" b="1">
                <a:solidFill>
                  <a:schemeClr val="dk1"/>
                </a:solidFill>
              </a:rPr>
              <a:t>Forked</a:t>
            </a:r>
            <a:endParaRPr sz="1100" b="1">
              <a:solidFill>
                <a:schemeClr val="dk1"/>
              </a:solidFill>
            </a:endParaRPr>
          </a:p>
          <a:p>
            <a:pPr marL="35999" marR="35999" lvl="0" indent="0" algn="ctr" rtl="0">
              <a:spcBef>
                <a:spcPts val="0"/>
              </a:spcBef>
              <a:spcAft>
                <a:spcPts val="0"/>
              </a:spcAft>
              <a:buNone/>
            </a:pPr>
            <a:r>
              <a:rPr lang="en-CA" sz="1100">
                <a:solidFill>
                  <a:schemeClr val="dk1"/>
                </a:solidFill>
                <a:latin typeface="Nunito Medium"/>
                <a:ea typeface="Nunito Medium"/>
                <a:cs typeface="Nunito Medium"/>
                <a:sym typeface="Nunito Medium"/>
              </a:rPr>
              <a:t>Ideal for really fast swimming.</a:t>
            </a:r>
            <a:endParaRPr sz="1100">
              <a:solidFill>
                <a:schemeClr val="dk1"/>
              </a:solidFill>
              <a:latin typeface="Nunito Medium"/>
              <a:ea typeface="Nunito Medium"/>
              <a:cs typeface="Nunito Medium"/>
              <a:sym typeface="Nunito Medium"/>
            </a:endParaRPr>
          </a:p>
        </p:txBody>
      </p:sp>
      <p:pic>
        <p:nvPicPr>
          <p:cNvPr id="317" name="Google Shape;317;p20" descr="This cartoon fish’s caudal fin or tail fin is truncated, which means it has a triangular shape with a flat edge." title="Truncated caudal fin"/>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5598645" y="4010175"/>
            <a:ext cx="631925" cy="483644"/>
          </a:xfrm>
          <a:prstGeom prst="rect">
            <a:avLst/>
          </a:prstGeom>
          <a:noFill/>
          <a:ln>
            <a:noFill/>
          </a:ln>
        </p:spPr>
      </p:pic>
      <p:sp>
        <p:nvSpPr>
          <p:cNvPr id="318" name="Google Shape;318;p20"/>
          <p:cNvSpPr txBox="1">
            <a:spLocks noGrp="1"/>
          </p:cNvSpPr>
          <p:nvPr>
            <p:ph type="body" idx="1"/>
          </p:nvPr>
        </p:nvSpPr>
        <p:spPr>
          <a:xfrm>
            <a:off x="5131681" y="4503254"/>
            <a:ext cx="1718100" cy="706800"/>
          </a:xfrm>
          <a:prstGeom prst="rect">
            <a:avLst/>
          </a:prstGeom>
        </p:spPr>
        <p:txBody>
          <a:bodyPr spcFirstLastPara="1" wrap="square" lIns="36000" tIns="91425" rIns="36000" bIns="91425" anchor="t" anchorCtr="0">
            <a:noAutofit/>
          </a:bodyPr>
          <a:lstStyle/>
          <a:p>
            <a:pPr marL="35999" marR="35999" lvl="0" indent="0" algn="ctr" rtl="0">
              <a:spcBef>
                <a:spcPts val="0"/>
              </a:spcBef>
              <a:spcAft>
                <a:spcPts val="0"/>
              </a:spcAft>
              <a:buNone/>
            </a:pPr>
            <a:r>
              <a:rPr lang="en-CA" sz="1100" b="1">
                <a:solidFill>
                  <a:schemeClr val="dk1"/>
                </a:solidFill>
              </a:rPr>
              <a:t>Truncated</a:t>
            </a:r>
            <a:endParaRPr sz="1100" b="1">
              <a:solidFill>
                <a:schemeClr val="dk1"/>
              </a:solidFill>
            </a:endParaRPr>
          </a:p>
          <a:p>
            <a:pPr marL="35999" marR="35999" lvl="0" indent="0" algn="ctr" rtl="0">
              <a:spcBef>
                <a:spcPts val="0"/>
              </a:spcBef>
              <a:spcAft>
                <a:spcPts val="0"/>
              </a:spcAft>
              <a:buNone/>
            </a:pPr>
            <a:r>
              <a:rPr lang="en-CA" sz="1100">
                <a:solidFill>
                  <a:schemeClr val="dk1"/>
                </a:solidFill>
                <a:latin typeface="Nunito Medium"/>
                <a:ea typeface="Nunito Medium"/>
                <a:cs typeface="Nunito Medium"/>
                <a:sym typeface="Nunito Medium"/>
              </a:rPr>
              <a:t>Ideal for turning and accelerating. </a:t>
            </a:r>
            <a:endParaRPr sz="1100">
              <a:solidFill>
                <a:schemeClr val="dk1"/>
              </a:solidFill>
              <a:latin typeface="Nunito Medium"/>
              <a:ea typeface="Nunito Medium"/>
              <a:cs typeface="Nunito Medium"/>
              <a:sym typeface="Nunito Medium"/>
            </a:endParaRPr>
          </a:p>
        </p:txBody>
      </p:sp>
      <p:pic>
        <p:nvPicPr>
          <p:cNvPr id="319" name="Google Shape;319;p20" descr="This cartoon fish’s caudal fin or tail fin is hetercercal, which means it has upper and lower lobes that are different sizes." title="Herterocercal caudal fin"/>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5465386" y="5304010"/>
            <a:ext cx="898463" cy="467757"/>
          </a:xfrm>
          <a:prstGeom prst="rect">
            <a:avLst/>
          </a:prstGeom>
          <a:noFill/>
          <a:ln>
            <a:noFill/>
          </a:ln>
        </p:spPr>
      </p:pic>
      <p:sp>
        <p:nvSpPr>
          <p:cNvPr id="320" name="Google Shape;320;p20"/>
          <p:cNvSpPr txBox="1">
            <a:spLocks noGrp="1"/>
          </p:cNvSpPr>
          <p:nvPr>
            <p:ph type="body" idx="1"/>
          </p:nvPr>
        </p:nvSpPr>
        <p:spPr>
          <a:xfrm>
            <a:off x="5129550" y="5779742"/>
            <a:ext cx="1718100" cy="706800"/>
          </a:xfrm>
          <a:prstGeom prst="rect">
            <a:avLst/>
          </a:prstGeom>
        </p:spPr>
        <p:txBody>
          <a:bodyPr spcFirstLastPara="1" wrap="square" lIns="36000" tIns="91425" rIns="36000" bIns="91425" anchor="t" anchorCtr="0">
            <a:noAutofit/>
          </a:bodyPr>
          <a:lstStyle/>
          <a:p>
            <a:pPr marL="35999" marR="35999" lvl="0" indent="0" algn="ctr" rtl="0">
              <a:spcBef>
                <a:spcPts val="0"/>
              </a:spcBef>
              <a:spcAft>
                <a:spcPts val="0"/>
              </a:spcAft>
              <a:buNone/>
            </a:pPr>
            <a:r>
              <a:rPr lang="en-CA" sz="1100" b="1">
                <a:solidFill>
                  <a:schemeClr val="dk1"/>
                </a:solidFill>
              </a:rPr>
              <a:t>Heterocercal</a:t>
            </a:r>
            <a:endParaRPr sz="1100" b="1">
              <a:solidFill>
                <a:schemeClr val="dk1"/>
              </a:solidFill>
            </a:endParaRPr>
          </a:p>
          <a:p>
            <a:pPr marL="35999" marR="35999" lvl="0" indent="0" algn="ctr" rtl="0">
              <a:spcBef>
                <a:spcPts val="0"/>
              </a:spcBef>
              <a:spcAft>
                <a:spcPts val="0"/>
              </a:spcAft>
              <a:buNone/>
            </a:pPr>
            <a:r>
              <a:rPr lang="en-CA" sz="1100">
                <a:solidFill>
                  <a:schemeClr val="dk1"/>
                </a:solidFill>
                <a:latin typeface="Nunito Medium"/>
                <a:ea typeface="Nunito Medium"/>
                <a:cs typeface="Nunito Medium"/>
                <a:sym typeface="Nunito Medium"/>
              </a:rPr>
              <a:t>Ideal for continuous and fast swimming.</a:t>
            </a:r>
            <a:endParaRPr sz="1100">
              <a:solidFill>
                <a:schemeClr val="dk1"/>
              </a:solidFill>
              <a:latin typeface="Nunito Medium"/>
              <a:ea typeface="Nunito Medium"/>
              <a:cs typeface="Nunito Medium"/>
              <a:sym typeface="Nunito Medium"/>
            </a:endParaRPr>
          </a:p>
        </p:txBody>
      </p:sp>
      <p:pic>
        <p:nvPicPr>
          <p:cNvPr id="321" name="Google Shape;321;p20" descr="This cartoon fish’s caudal fin or tail fin is crescent-shaped, which means it is curved and tapers to a point at each end." title="Crescent caudal fin"/>
          <p:cNvPicPr preferRelativeResize="0"/>
          <p:nvPr/>
        </p:nvPicPr>
        <p:blipFill>
          <a:blip r:embed="rId12" cstate="screen">
            <a:alphaModFix/>
            <a:extLst>
              <a:ext uri="{28A0092B-C50C-407E-A947-70E740481C1C}">
                <a14:useLocalDpi xmlns:a14="http://schemas.microsoft.com/office/drawing/2010/main"/>
              </a:ext>
            </a:extLst>
          </a:blip>
          <a:stretch>
            <a:fillRect/>
          </a:stretch>
        </p:blipFill>
        <p:spPr>
          <a:xfrm>
            <a:off x="7572402" y="2737725"/>
            <a:ext cx="489989" cy="521975"/>
          </a:xfrm>
          <a:prstGeom prst="rect">
            <a:avLst/>
          </a:prstGeom>
          <a:noFill/>
          <a:ln>
            <a:noFill/>
          </a:ln>
        </p:spPr>
      </p:pic>
      <p:sp>
        <p:nvSpPr>
          <p:cNvPr id="322" name="Google Shape;322;p20"/>
          <p:cNvSpPr txBox="1">
            <a:spLocks noGrp="1"/>
          </p:cNvSpPr>
          <p:nvPr>
            <p:ph type="body" idx="1"/>
          </p:nvPr>
        </p:nvSpPr>
        <p:spPr>
          <a:xfrm>
            <a:off x="6960481" y="3284725"/>
            <a:ext cx="1718100" cy="706800"/>
          </a:xfrm>
          <a:prstGeom prst="rect">
            <a:avLst/>
          </a:prstGeom>
        </p:spPr>
        <p:txBody>
          <a:bodyPr spcFirstLastPara="1" wrap="square" lIns="36000" tIns="91425" rIns="36000" bIns="91425" anchor="t" anchorCtr="0">
            <a:noAutofit/>
          </a:bodyPr>
          <a:lstStyle/>
          <a:p>
            <a:pPr marL="35999" marR="35999" lvl="0" indent="0" algn="ctr" rtl="0">
              <a:spcBef>
                <a:spcPts val="0"/>
              </a:spcBef>
              <a:spcAft>
                <a:spcPts val="0"/>
              </a:spcAft>
              <a:buNone/>
            </a:pPr>
            <a:r>
              <a:rPr lang="en-CA" sz="1100" b="1">
                <a:solidFill>
                  <a:schemeClr val="dk1"/>
                </a:solidFill>
              </a:rPr>
              <a:t>Crescent</a:t>
            </a:r>
            <a:endParaRPr sz="1100" b="1">
              <a:solidFill>
                <a:schemeClr val="dk1"/>
              </a:solidFill>
            </a:endParaRPr>
          </a:p>
          <a:p>
            <a:pPr marL="35999" marR="35999" lvl="0" indent="0" algn="ctr" rtl="0">
              <a:spcBef>
                <a:spcPts val="0"/>
              </a:spcBef>
              <a:spcAft>
                <a:spcPts val="0"/>
              </a:spcAft>
              <a:buNone/>
            </a:pPr>
            <a:r>
              <a:rPr lang="en-CA" sz="1100">
                <a:solidFill>
                  <a:schemeClr val="dk1"/>
                </a:solidFill>
                <a:latin typeface="Nunito Medium"/>
                <a:ea typeface="Nunito Medium"/>
                <a:cs typeface="Nunito Medium"/>
                <a:sym typeface="Nunito Medium"/>
              </a:rPr>
              <a:t>Ideal for swimming long distances.</a:t>
            </a:r>
            <a:endParaRPr sz="1100">
              <a:solidFill>
                <a:schemeClr val="dk1"/>
              </a:solidFill>
              <a:latin typeface="Nunito Medium"/>
              <a:ea typeface="Nunito Medium"/>
              <a:cs typeface="Nunito Medium"/>
              <a:sym typeface="Nunito Medium"/>
            </a:endParaRPr>
          </a:p>
        </p:txBody>
      </p:sp>
      <p:pic>
        <p:nvPicPr>
          <p:cNvPr id="323" name="Google Shape;323;p20" descr="This cartoon fish’s caudal fin or tail fin is rounded, which means it has paddle shape." title="Rounded caudal fin"/>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a:off x="7445912" y="4017666"/>
            <a:ext cx="747231" cy="468656"/>
          </a:xfrm>
          <a:prstGeom prst="rect">
            <a:avLst/>
          </a:prstGeom>
          <a:noFill/>
          <a:ln>
            <a:noFill/>
          </a:ln>
        </p:spPr>
      </p:pic>
      <p:sp>
        <p:nvSpPr>
          <p:cNvPr id="324" name="Google Shape;324;p20"/>
          <p:cNvSpPr txBox="1">
            <a:spLocks noGrp="1"/>
          </p:cNvSpPr>
          <p:nvPr>
            <p:ph type="body" idx="1"/>
          </p:nvPr>
        </p:nvSpPr>
        <p:spPr>
          <a:xfrm>
            <a:off x="6960481" y="4503254"/>
            <a:ext cx="1718100" cy="706800"/>
          </a:xfrm>
          <a:prstGeom prst="rect">
            <a:avLst/>
          </a:prstGeom>
        </p:spPr>
        <p:txBody>
          <a:bodyPr spcFirstLastPara="1" wrap="square" lIns="36000" tIns="91425" rIns="36000" bIns="91425" anchor="t" anchorCtr="0">
            <a:noAutofit/>
          </a:bodyPr>
          <a:lstStyle/>
          <a:p>
            <a:pPr marL="35999" marR="35999" lvl="0" indent="0" algn="ctr" rtl="0">
              <a:spcBef>
                <a:spcPts val="0"/>
              </a:spcBef>
              <a:spcAft>
                <a:spcPts val="0"/>
              </a:spcAft>
              <a:buNone/>
            </a:pPr>
            <a:r>
              <a:rPr lang="en-CA" sz="1100" b="1">
                <a:solidFill>
                  <a:schemeClr val="dk1"/>
                </a:solidFill>
              </a:rPr>
              <a:t>Rounded</a:t>
            </a:r>
            <a:endParaRPr sz="1100" b="1">
              <a:solidFill>
                <a:schemeClr val="dk1"/>
              </a:solidFill>
            </a:endParaRPr>
          </a:p>
          <a:p>
            <a:pPr marL="35999" marR="35999" lvl="0" indent="0" algn="ctr" rtl="0">
              <a:spcBef>
                <a:spcPts val="0"/>
              </a:spcBef>
              <a:spcAft>
                <a:spcPts val="0"/>
              </a:spcAft>
              <a:buNone/>
            </a:pPr>
            <a:r>
              <a:rPr lang="en-CA" sz="1100">
                <a:solidFill>
                  <a:schemeClr val="dk1"/>
                </a:solidFill>
                <a:latin typeface="Nunito Medium"/>
                <a:ea typeface="Nunito Medium"/>
                <a:cs typeface="Nunito Medium"/>
                <a:sym typeface="Nunito Medium"/>
              </a:rPr>
              <a:t>Ideal for turning and sprinting.</a:t>
            </a:r>
            <a:endParaRPr sz="1100">
              <a:solidFill>
                <a:schemeClr val="dk1"/>
              </a:solidFill>
              <a:latin typeface="Nunito Medium"/>
              <a:ea typeface="Nunito Medium"/>
              <a:cs typeface="Nunito Medium"/>
              <a:sym typeface="Nunito Medium"/>
            </a:endParaRPr>
          </a:p>
        </p:txBody>
      </p:sp>
      <p:pic>
        <p:nvPicPr>
          <p:cNvPr id="325" name="Google Shape;325;p20" descr="This cartoon fish’s caudal fin or tail fin is pointed, which means it ends in a single point." title="Pointed caudal fin"/>
          <p:cNvPicPr preferRelativeResize="0"/>
          <p:nvPr/>
        </p:nvPicPr>
        <p:blipFill>
          <a:blip r:embed="rId14" cstate="screen">
            <a:alphaModFix/>
            <a:extLst>
              <a:ext uri="{28A0092B-C50C-407E-A947-70E740481C1C}">
                <a14:useLocalDpi xmlns:a14="http://schemas.microsoft.com/office/drawing/2010/main"/>
              </a:ext>
            </a:extLst>
          </a:blip>
          <a:stretch>
            <a:fillRect/>
          </a:stretch>
        </p:blipFill>
        <p:spPr>
          <a:xfrm>
            <a:off x="7473201" y="5320489"/>
            <a:ext cx="692648" cy="434777"/>
          </a:xfrm>
          <a:prstGeom prst="rect">
            <a:avLst/>
          </a:prstGeom>
          <a:noFill/>
          <a:ln>
            <a:noFill/>
          </a:ln>
        </p:spPr>
      </p:pic>
      <p:sp>
        <p:nvSpPr>
          <p:cNvPr id="326" name="Google Shape;326;p20"/>
          <p:cNvSpPr txBox="1">
            <a:spLocks noGrp="1"/>
          </p:cNvSpPr>
          <p:nvPr>
            <p:ph type="body" idx="1"/>
          </p:nvPr>
        </p:nvSpPr>
        <p:spPr>
          <a:xfrm>
            <a:off x="6958350" y="5779742"/>
            <a:ext cx="1718100" cy="706800"/>
          </a:xfrm>
          <a:prstGeom prst="rect">
            <a:avLst/>
          </a:prstGeom>
        </p:spPr>
        <p:txBody>
          <a:bodyPr spcFirstLastPara="1" wrap="square" lIns="36000" tIns="91425" rIns="36000" bIns="91425" anchor="t" anchorCtr="0">
            <a:noAutofit/>
          </a:bodyPr>
          <a:lstStyle/>
          <a:p>
            <a:pPr marL="35999" marR="35999" lvl="0" indent="0" algn="ctr" rtl="0">
              <a:spcBef>
                <a:spcPts val="0"/>
              </a:spcBef>
              <a:spcAft>
                <a:spcPts val="0"/>
              </a:spcAft>
              <a:buNone/>
            </a:pPr>
            <a:r>
              <a:rPr lang="en-CA" sz="1100" b="1">
                <a:solidFill>
                  <a:schemeClr val="dk1"/>
                </a:solidFill>
              </a:rPr>
              <a:t>Pointed</a:t>
            </a:r>
            <a:endParaRPr sz="1100" b="1">
              <a:solidFill>
                <a:schemeClr val="dk1"/>
              </a:solidFill>
            </a:endParaRPr>
          </a:p>
          <a:p>
            <a:pPr marL="35999" marR="35999" lvl="0" indent="0" algn="ctr" rtl="0">
              <a:spcBef>
                <a:spcPts val="0"/>
              </a:spcBef>
              <a:spcAft>
                <a:spcPts val="0"/>
              </a:spcAft>
              <a:buNone/>
            </a:pPr>
            <a:r>
              <a:rPr lang="en-CA" sz="1100">
                <a:solidFill>
                  <a:schemeClr val="dk1"/>
                </a:solidFill>
                <a:latin typeface="Nunito Medium"/>
                <a:ea typeface="Nunito Medium"/>
                <a:cs typeface="Nunito Medium"/>
                <a:sym typeface="Nunito Medium"/>
              </a:rPr>
              <a:t>Ideal for sneaking through crevices.</a:t>
            </a:r>
            <a:endParaRPr sz="1100">
              <a:solidFill>
                <a:schemeClr val="dk1"/>
              </a:solidFill>
              <a:latin typeface="Nunito Medium"/>
              <a:ea typeface="Nunito Medium"/>
              <a:cs typeface="Nunito Medium"/>
              <a:sym typeface="Nunito Medium"/>
            </a:endParaRPr>
          </a:p>
        </p:txBody>
      </p:sp>
      <p:sp>
        <p:nvSpPr>
          <p:cNvPr id="327" name="Google Shape;327;p20"/>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en-CA"/>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1"/>
          <p:cNvSpPr txBox="1">
            <a:spLocks noGrp="1"/>
          </p:cNvSpPr>
          <p:nvPr>
            <p:ph type="title"/>
          </p:nvPr>
        </p:nvSpPr>
        <p:spPr>
          <a:xfrm>
            <a:off x="175700" y="983575"/>
            <a:ext cx="40806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Now it’s your turn: How do these fish live?</a:t>
            </a:r>
            <a:endParaRPr/>
          </a:p>
        </p:txBody>
      </p:sp>
      <p:sp>
        <p:nvSpPr>
          <p:cNvPr id="333" name="Google Shape;333;p21"/>
          <p:cNvSpPr txBox="1">
            <a:spLocks noGrp="1"/>
          </p:cNvSpPr>
          <p:nvPr>
            <p:ph type="body" idx="1"/>
          </p:nvPr>
        </p:nvSpPr>
        <p:spPr>
          <a:xfrm>
            <a:off x="193575" y="1576350"/>
            <a:ext cx="8787900" cy="6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400" b="1">
                <a:solidFill>
                  <a:schemeClr val="dk1"/>
                </a:solidFill>
              </a:rPr>
              <a:t>Using the information on </a:t>
            </a:r>
            <a:r>
              <a:rPr lang="en-CA" sz="1400" b="1" u="sng">
                <a:solidFill>
                  <a:schemeClr val="hlink"/>
                </a:solidFill>
                <a:hlinkClick r:id="rId3" action="ppaction://hlinksldjump"/>
              </a:rPr>
              <a:t>slide 5</a:t>
            </a:r>
            <a:r>
              <a:rPr lang="en-CA" sz="1400" b="1">
                <a:solidFill>
                  <a:schemeClr val="dk1"/>
                </a:solidFill>
              </a:rPr>
              <a:t>, try to identify where each of these fish eat, how they swim, and how they protect themselves.</a:t>
            </a:r>
            <a:endParaRPr>
              <a:solidFill>
                <a:schemeClr val="dk1"/>
              </a:solidFill>
            </a:endParaRPr>
          </a:p>
        </p:txBody>
      </p:sp>
      <p:sp>
        <p:nvSpPr>
          <p:cNvPr id="334" name="Google Shape;334;p21"/>
          <p:cNvSpPr txBox="1"/>
          <p:nvPr/>
        </p:nvSpPr>
        <p:spPr>
          <a:xfrm>
            <a:off x="175700" y="2405025"/>
            <a:ext cx="2703300" cy="43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CA" sz="1200" b="1">
                <a:solidFill>
                  <a:schemeClr val="lt1"/>
                </a:solidFill>
              </a:rPr>
              <a:t>Fish</a:t>
            </a:r>
            <a:endParaRPr/>
          </a:p>
        </p:txBody>
      </p:sp>
      <p:sp>
        <p:nvSpPr>
          <p:cNvPr id="335" name="Google Shape;335;p21"/>
          <p:cNvSpPr txBox="1"/>
          <p:nvPr/>
        </p:nvSpPr>
        <p:spPr>
          <a:xfrm>
            <a:off x="2879000" y="2405025"/>
            <a:ext cx="2023500" cy="43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CA" sz="1200" b="1">
                <a:solidFill>
                  <a:schemeClr val="lt1"/>
                </a:solidFill>
              </a:rPr>
              <a:t>Eating style</a:t>
            </a:r>
            <a:endParaRPr/>
          </a:p>
        </p:txBody>
      </p:sp>
      <p:sp>
        <p:nvSpPr>
          <p:cNvPr id="336" name="Google Shape;336;p21"/>
          <p:cNvSpPr txBox="1"/>
          <p:nvPr/>
        </p:nvSpPr>
        <p:spPr>
          <a:xfrm>
            <a:off x="4902500" y="2405025"/>
            <a:ext cx="2023500" cy="43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CA" sz="1200" b="1">
                <a:solidFill>
                  <a:schemeClr val="lt1"/>
                </a:solidFill>
              </a:rPr>
              <a:t>Swimming style</a:t>
            </a:r>
            <a:endParaRPr/>
          </a:p>
        </p:txBody>
      </p:sp>
      <p:sp>
        <p:nvSpPr>
          <p:cNvPr id="337" name="Google Shape;337;p21"/>
          <p:cNvSpPr txBox="1"/>
          <p:nvPr/>
        </p:nvSpPr>
        <p:spPr>
          <a:xfrm>
            <a:off x="6926000" y="2405025"/>
            <a:ext cx="2023500" cy="437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CA" sz="1200" b="1">
                <a:solidFill>
                  <a:schemeClr val="lt1"/>
                </a:solidFill>
              </a:rPr>
              <a:t>Mode of protection</a:t>
            </a:r>
            <a:endParaRPr/>
          </a:p>
        </p:txBody>
      </p:sp>
      <p:sp>
        <p:nvSpPr>
          <p:cNvPr id="338" name="Google Shape;338;p21"/>
          <p:cNvSpPr txBox="1"/>
          <p:nvPr/>
        </p:nvSpPr>
        <p:spPr>
          <a:xfrm>
            <a:off x="175700" y="2842425"/>
            <a:ext cx="2703300" cy="127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b="1"/>
              <a:t>Bluegill</a:t>
            </a:r>
            <a:endParaRPr>
              <a:solidFill>
                <a:srgbClr val="111111"/>
              </a:solidFill>
            </a:endParaRPr>
          </a:p>
        </p:txBody>
      </p:sp>
      <p:pic>
        <p:nvPicPr>
          <p:cNvPr id="339" name="Google Shape;339;p21" descr="A fish with a large spade-shaped body, large pectoral fins, a spiny dorsal fin, and a forked tail. The body of the fish has a green back and a light orange belly. Several vertical dark green stripes run along its entire body. Its mouth points straight forward." title="Bluegill"/>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29874" y="2973318"/>
            <a:ext cx="1847626" cy="1142917"/>
          </a:xfrm>
          <a:prstGeom prst="rect">
            <a:avLst/>
          </a:prstGeom>
          <a:noFill/>
          <a:ln>
            <a:noFill/>
          </a:ln>
        </p:spPr>
      </p:pic>
      <p:sp>
        <p:nvSpPr>
          <p:cNvPr id="340" name="Google Shape;340;p21" descr="Write the bluegill’s eating style in this text box."/>
          <p:cNvSpPr txBox="1">
            <a:spLocks noGrp="1"/>
          </p:cNvSpPr>
          <p:nvPr>
            <p:ph type="body" idx="2"/>
          </p:nvPr>
        </p:nvSpPr>
        <p:spPr>
          <a:xfrm>
            <a:off x="2857500" y="2856175"/>
            <a:ext cx="2031900" cy="12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1" name="Google Shape;341;p21" descr="Write the bluegill’s swimming style in this text box."/>
          <p:cNvSpPr txBox="1">
            <a:spLocks noGrp="1"/>
          </p:cNvSpPr>
          <p:nvPr>
            <p:ph type="body" idx="3"/>
          </p:nvPr>
        </p:nvSpPr>
        <p:spPr>
          <a:xfrm>
            <a:off x="4899950" y="2855875"/>
            <a:ext cx="2031900" cy="12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2" name="Google Shape;342;p21" descr="Write the bluegill’s mode of protection in this text box."/>
          <p:cNvSpPr txBox="1">
            <a:spLocks noGrp="1"/>
          </p:cNvSpPr>
          <p:nvPr>
            <p:ph type="body" idx="4"/>
          </p:nvPr>
        </p:nvSpPr>
        <p:spPr>
          <a:xfrm>
            <a:off x="6931850" y="2856175"/>
            <a:ext cx="2031900" cy="12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3" name="Google Shape;343;p21"/>
          <p:cNvSpPr txBox="1"/>
          <p:nvPr/>
        </p:nvSpPr>
        <p:spPr>
          <a:xfrm>
            <a:off x="175700" y="4116225"/>
            <a:ext cx="2703300" cy="127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b="1"/>
              <a:t>Sturgeon</a:t>
            </a:r>
            <a:endParaRPr>
              <a:solidFill>
                <a:srgbClr val="111111"/>
              </a:solidFill>
            </a:endParaRPr>
          </a:p>
        </p:txBody>
      </p:sp>
      <p:pic>
        <p:nvPicPr>
          <p:cNvPr id="344" name="Google Shape;344;p21" descr="A sturgeon with an long narrow grey body covered in rows of hard bony plates that look like armour. The fish has whisker-like feelers and mouth on the bottom of its long snout. Its tail is forked with the top lobe fin longer than the bottom. " title="Sturgeon"/>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41550" y="4531300"/>
            <a:ext cx="2473701" cy="563275"/>
          </a:xfrm>
          <a:prstGeom prst="rect">
            <a:avLst/>
          </a:prstGeom>
          <a:noFill/>
          <a:ln>
            <a:noFill/>
          </a:ln>
        </p:spPr>
      </p:pic>
      <p:sp>
        <p:nvSpPr>
          <p:cNvPr id="345" name="Google Shape;345;p21" descr="Write the sturgeon’s eating style in this text box."/>
          <p:cNvSpPr txBox="1">
            <a:spLocks noGrp="1"/>
          </p:cNvSpPr>
          <p:nvPr>
            <p:ph type="body" idx="5"/>
          </p:nvPr>
        </p:nvSpPr>
        <p:spPr>
          <a:xfrm>
            <a:off x="2862775" y="4124350"/>
            <a:ext cx="2031900" cy="12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6" name="Google Shape;346;p21" descr="Write the sturgeon’s swimming style in this text box."/>
          <p:cNvSpPr txBox="1">
            <a:spLocks noGrp="1"/>
          </p:cNvSpPr>
          <p:nvPr>
            <p:ph type="body" idx="6"/>
          </p:nvPr>
        </p:nvSpPr>
        <p:spPr>
          <a:xfrm>
            <a:off x="4905225" y="4124050"/>
            <a:ext cx="2031900" cy="12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7" name="Google Shape;347;p21" descr="Write the sturgeon’s mode of protection in this text box."/>
          <p:cNvSpPr txBox="1">
            <a:spLocks noGrp="1"/>
          </p:cNvSpPr>
          <p:nvPr>
            <p:ph type="body" idx="7"/>
          </p:nvPr>
        </p:nvSpPr>
        <p:spPr>
          <a:xfrm>
            <a:off x="6937125" y="4124350"/>
            <a:ext cx="2031900" cy="12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48" name="Google Shape;348;p21"/>
          <p:cNvSpPr txBox="1"/>
          <p:nvPr/>
        </p:nvSpPr>
        <p:spPr>
          <a:xfrm>
            <a:off x="175700" y="5391925"/>
            <a:ext cx="2703300" cy="127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CA" b="1"/>
              <a:t>Yellow Perch</a:t>
            </a:r>
            <a:endParaRPr>
              <a:solidFill>
                <a:srgbClr val="111111"/>
              </a:solidFill>
            </a:endParaRPr>
          </a:p>
        </p:txBody>
      </p:sp>
      <p:pic>
        <p:nvPicPr>
          <p:cNvPr id="349" name="Google Shape;349;p21" descr="A fish with a yellow body, white underbelly, and several green-brown vertical stripes that saddle its back.The dorsal fin is tall with visible spines and is a darker green-brown colour. The other fins are smaller and teal green in colour. Its tail is forked and its mouth points forward. " title="Yellow Perch"/>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559763" y="5688619"/>
            <a:ext cx="2149424" cy="927550"/>
          </a:xfrm>
          <a:prstGeom prst="rect">
            <a:avLst/>
          </a:prstGeom>
          <a:noFill/>
          <a:ln>
            <a:noFill/>
          </a:ln>
        </p:spPr>
      </p:pic>
      <p:sp>
        <p:nvSpPr>
          <p:cNvPr id="350" name="Google Shape;350;p21" descr="Write the yellow perch’s eating style in this text box."/>
          <p:cNvSpPr txBox="1">
            <a:spLocks noGrp="1"/>
          </p:cNvSpPr>
          <p:nvPr>
            <p:ph type="body" idx="8"/>
          </p:nvPr>
        </p:nvSpPr>
        <p:spPr>
          <a:xfrm>
            <a:off x="2868050" y="5392825"/>
            <a:ext cx="2031900" cy="12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51" name="Google Shape;351;p21" descr="Write the yellow perch’s swimming style in this text box."/>
          <p:cNvSpPr txBox="1">
            <a:spLocks noGrp="1"/>
          </p:cNvSpPr>
          <p:nvPr>
            <p:ph type="body" idx="9"/>
          </p:nvPr>
        </p:nvSpPr>
        <p:spPr>
          <a:xfrm>
            <a:off x="4910500" y="5392525"/>
            <a:ext cx="2031900" cy="12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52" name="Google Shape;352;p21" descr="Write the yellow perch’s mode of protection in this text box."/>
          <p:cNvSpPr txBox="1">
            <a:spLocks noGrp="1"/>
          </p:cNvSpPr>
          <p:nvPr>
            <p:ph type="body" idx="13"/>
          </p:nvPr>
        </p:nvSpPr>
        <p:spPr>
          <a:xfrm>
            <a:off x="6942400" y="5392825"/>
            <a:ext cx="2031900" cy="126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53" name="Google Shape;353;p21"/>
          <p:cNvSpPr txBox="1"/>
          <p:nvPr/>
        </p:nvSpPr>
        <p:spPr>
          <a:xfrm>
            <a:off x="8722875" y="6509675"/>
            <a:ext cx="447600" cy="360000"/>
          </a:xfrm>
          <a:prstGeom prst="rect">
            <a:avLst/>
          </a:prstGeom>
          <a:noFill/>
          <a:ln>
            <a:noFill/>
          </a:ln>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en-CA" sz="1600" b="1">
                <a:solidFill>
                  <a:srgbClr val="181245"/>
                </a:solidFill>
                <a:highlight>
                  <a:srgbClr val="FFFFFF"/>
                </a:highlight>
                <a:latin typeface="Nunito"/>
                <a:ea typeface="Nunito"/>
                <a:cs typeface="Nunito"/>
                <a:sym typeface="Nunito"/>
              </a:rPr>
              <a:t>6</a:t>
            </a:fld>
            <a:endParaRPr sz="1600" b="1">
              <a:solidFill>
                <a:srgbClr val="181245"/>
              </a:solidFill>
              <a:highlight>
                <a:srgbClr val="FFFFFF"/>
              </a:highlight>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2"/>
          <p:cNvSpPr txBox="1">
            <a:spLocks noGrp="1"/>
          </p:cNvSpPr>
          <p:nvPr>
            <p:ph type="title"/>
          </p:nvPr>
        </p:nvSpPr>
        <p:spPr>
          <a:xfrm>
            <a:off x="175700" y="983575"/>
            <a:ext cx="39960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Learn about three different environments</a:t>
            </a:r>
            <a:endParaRPr/>
          </a:p>
        </p:txBody>
      </p:sp>
      <p:sp>
        <p:nvSpPr>
          <p:cNvPr id="359" name="Google Shape;359;p22"/>
          <p:cNvSpPr txBox="1">
            <a:spLocks noGrp="1"/>
          </p:cNvSpPr>
          <p:nvPr>
            <p:ph type="body" idx="1"/>
          </p:nvPr>
        </p:nvSpPr>
        <p:spPr>
          <a:xfrm>
            <a:off x="193575" y="1571453"/>
            <a:ext cx="87879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sz="1400" b="1">
                <a:solidFill>
                  <a:schemeClr val="dk1"/>
                </a:solidFill>
              </a:rPr>
              <a:t>Where a fish lives influences its morphology! Below are three examples of different environments. </a:t>
            </a:r>
            <a:endParaRPr sz="1400" b="1">
              <a:solidFill>
                <a:schemeClr val="dk1"/>
              </a:solidFill>
            </a:endParaRPr>
          </a:p>
          <a:p>
            <a:pPr marL="0" lvl="0" indent="0" algn="l" rtl="0">
              <a:spcBef>
                <a:spcPts val="0"/>
              </a:spcBef>
              <a:spcAft>
                <a:spcPts val="0"/>
              </a:spcAft>
              <a:buNone/>
            </a:pPr>
            <a:endParaRPr sz="1400" b="1">
              <a:solidFill>
                <a:schemeClr val="dk1"/>
              </a:solidFill>
            </a:endParaRPr>
          </a:p>
        </p:txBody>
      </p:sp>
      <p:pic>
        <p:nvPicPr>
          <p:cNvPr id="360" name="Google Shape;360;p22" descr="An illustration of the dark rocky seafloor of the Arctic Ocean. The seafloor is covered in rocks and boulders. A crab, a snail, and a purple sea urchin are on the bottom, with a red giant squid swimming above. &#10;" title="Underwater view of the Arctic Ocean "/>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180300" y="2131550"/>
            <a:ext cx="2814300" cy="1928100"/>
          </a:xfrm>
          <a:prstGeom prst="roundRect">
            <a:avLst>
              <a:gd name="adj" fmla="val 16667"/>
            </a:avLst>
          </a:prstGeom>
          <a:noFill/>
          <a:ln>
            <a:noFill/>
          </a:ln>
        </p:spPr>
      </p:pic>
      <p:sp>
        <p:nvSpPr>
          <p:cNvPr id="361" name="Google Shape;361;p22"/>
          <p:cNvSpPr txBox="1">
            <a:spLocks noGrp="1"/>
          </p:cNvSpPr>
          <p:nvPr>
            <p:ph type="body" idx="2"/>
          </p:nvPr>
        </p:nvSpPr>
        <p:spPr>
          <a:xfrm>
            <a:off x="284225" y="4194964"/>
            <a:ext cx="2601000" cy="235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The Arctic Ocean</a:t>
            </a:r>
            <a:endParaRPr/>
          </a:p>
          <a:p>
            <a:pPr marL="0" lvl="0" indent="0" algn="l" rtl="0">
              <a:spcBef>
                <a:spcPts val="1000"/>
              </a:spcBef>
              <a:spcAft>
                <a:spcPts val="0"/>
              </a:spcAft>
              <a:buNone/>
            </a:pPr>
            <a:r>
              <a:rPr lang="en-CA" sz="1200" b="0"/>
              <a:t>In the Arctic Ocean, the water is cold, usually −1.8 °C. The seafloor is </a:t>
            </a:r>
            <a:r>
              <a:rPr lang="en-CA" sz="1200" b="0">
                <a:solidFill>
                  <a:schemeClr val="dk1"/>
                </a:solidFill>
              </a:rPr>
              <a:t>rocky and reaches </a:t>
            </a:r>
            <a:r>
              <a:rPr lang="en-CA" sz="1200" b="0"/>
              <a:t>5,000m below the surface. This means there is very little light that reaches the sea floor and few to no plants can grow. Among the creatures that live here are crabs, giant squid, and many small more aquatic invertebrates.</a:t>
            </a:r>
            <a:endParaRPr sz="1200" b="0"/>
          </a:p>
        </p:txBody>
      </p:sp>
      <p:pic>
        <p:nvPicPr>
          <p:cNvPr id="362" name="Google Shape;362;p22" descr="An illustration of a coral reef environment. There are colourful corals on the sides of the image, with a sandy patch in the centre. 2 purple jellyfish and a blacktip Caribbean reef shark swim in the water column. The water is very bright and clear. " title="Underwater view of the Caribbean Sea "/>
          <p:cNvPicPr preferRelativeResize="0">
            <a:picLocks noGrp="1"/>
          </p:cNvPicPr>
          <p:nvPr>
            <p:ph type="pic" idx="3"/>
          </p:nvPr>
        </p:nvPicPr>
        <p:blipFill rotWithShape="1">
          <a:blip r:embed="rId4" cstate="screen">
            <a:alphaModFix/>
            <a:extLst>
              <a:ext uri="{28A0092B-C50C-407E-A947-70E740481C1C}">
                <a14:useLocalDpi xmlns:a14="http://schemas.microsoft.com/office/drawing/2010/main"/>
              </a:ext>
            </a:extLst>
          </a:blip>
          <a:srcRect/>
          <a:stretch/>
        </p:blipFill>
        <p:spPr>
          <a:xfrm>
            <a:off x="3164800" y="2131550"/>
            <a:ext cx="2814300" cy="1928100"/>
          </a:xfrm>
          <a:prstGeom prst="roundRect">
            <a:avLst>
              <a:gd name="adj" fmla="val 16667"/>
            </a:avLst>
          </a:prstGeom>
          <a:noFill/>
          <a:ln>
            <a:noFill/>
          </a:ln>
        </p:spPr>
      </p:pic>
      <p:sp>
        <p:nvSpPr>
          <p:cNvPr id="363" name="Google Shape;363;p22"/>
          <p:cNvSpPr txBox="1">
            <a:spLocks noGrp="1"/>
          </p:cNvSpPr>
          <p:nvPr>
            <p:ph type="body" idx="2"/>
          </p:nvPr>
        </p:nvSpPr>
        <p:spPr>
          <a:xfrm>
            <a:off x="3274450" y="4189589"/>
            <a:ext cx="2601000" cy="235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The Caribbean Sea</a:t>
            </a:r>
            <a:endParaRPr/>
          </a:p>
          <a:p>
            <a:pPr marL="0" lvl="0" indent="0" algn="l" rtl="0">
              <a:spcBef>
                <a:spcPts val="1000"/>
              </a:spcBef>
              <a:spcAft>
                <a:spcPts val="0"/>
              </a:spcAft>
              <a:buNone/>
            </a:pPr>
            <a:r>
              <a:rPr lang="en-CA" sz="1200" b="0"/>
              <a:t>In the Caribbean Sea, the water is clear and warm, usually around </a:t>
            </a:r>
            <a:r>
              <a:rPr lang="en-CA" sz="1200" b="0">
                <a:solidFill>
                  <a:schemeClr val="dk1"/>
                </a:solidFill>
              </a:rPr>
              <a:t>27 °C</a:t>
            </a:r>
            <a:r>
              <a:rPr lang="en-CA" sz="1200" b="0"/>
              <a:t>. The bottom is sandy and spotted with coral and algae. Volcanic activity and heavy winds in the region bring strong marine currents. Among the creatures that live here are schools of brightly coloured fish, sharks, and some jellyfish.</a:t>
            </a:r>
            <a:endParaRPr sz="1200" b="0"/>
          </a:p>
        </p:txBody>
      </p:sp>
      <p:pic>
        <p:nvPicPr>
          <p:cNvPr id="364" name="Google Shape;364;p22" descr="An illustration of Lake Ontario shows a lot of green aquatic  vegetation attached to rocks and growing in the mud on the bottom.  A green and brown pike fish swimming through the cloudy water column. There is a yellow snail on the bottom and a small cluster of zebra mussels on the rocks. &#10;The water is green and murky. &#10;" title="Underwater view of Lake Ontario"/>
          <p:cNvPicPr preferRelativeResize="0">
            <a:picLocks noGrp="1"/>
          </p:cNvPicPr>
          <p:nvPr>
            <p:ph type="pic" idx="4"/>
          </p:nvPr>
        </p:nvPicPr>
        <p:blipFill rotWithShape="1">
          <a:blip r:embed="rId5" cstate="screen">
            <a:alphaModFix/>
            <a:extLst>
              <a:ext uri="{28A0092B-C50C-407E-A947-70E740481C1C}">
                <a14:useLocalDpi xmlns:a14="http://schemas.microsoft.com/office/drawing/2010/main"/>
              </a:ext>
            </a:extLst>
          </a:blip>
          <a:srcRect/>
          <a:stretch/>
        </p:blipFill>
        <p:spPr>
          <a:xfrm>
            <a:off x="6149300" y="2131550"/>
            <a:ext cx="2814300" cy="1928100"/>
          </a:xfrm>
          <a:prstGeom prst="roundRect">
            <a:avLst>
              <a:gd name="adj" fmla="val 16667"/>
            </a:avLst>
          </a:prstGeom>
          <a:noFill/>
          <a:ln>
            <a:noFill/>
          </a:ln>
        </p:spPr>
      </p:pic>
      <p:sp>
        <p:nvSpPr>
          <p:cNvPr id="365" name="Google Shape;365;p22"/>
          <p:cNvSpPr txBox="1">
            <a:spLocks noGrp="1"/>
          </p:cNvSpPr>
          <p:nvPr>
            <p:ph type="body" idx="2"/>
          </p:nvPr>
        </p:nvSpPr>
        <p:spPr>
          <a:xfrm>
            <a:off x="6253225" y="4189589"/>
            <a:ext cx="2601000" cy="2359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Lake Ontario</a:t>
            </a:r>
            <a:endParaRPr/>
          </a:p>
          <a:p>
            <a:pPr marL="0" lvl="0" indent="0" algn="l" rtl="0">
              <a:spcBef>
                <a:spcPts val="1000"/>
              </a:spcBef>
              <a:spcAft>
                <a:spcPts val="0"/>
              </a:spcAft>
              <a:buNone/>
            </a:pPr>
            <a:r>
              <a:rPr lang="en-CA" sz="1100" b="0"/>
              <a:t>In Lake Ontario, the water temperature varies between 4°C and 20°C. The water is cloudy because it is rich with organic material, from sediments brought to the water surface by big gusts of wind. The aquatic vegetation is dense and rich with micro algae. Among the creatures that live here are freshwater fish, </a:t>
            </a:r>
            <a:r>
              <a:rPr lang="en-CA" sz="1100" b="0">
                <a:solidFill>
                  <a:schemeClr val="dk1"/>
                </a:solidFill>
              </a:rPr>
              <a:t>zooplankton, </a:t>
            </a:r>
            <a:r>
              <a:rPr lang="en-CA" sz="1100" b="0"/>
              <a:t>and many more small aquatic invertebrates.</a:t>
            </a:r>
            <a:endParaRPr sz="1100" b="0"/>
          </a:p>
        </p:txBody>
      </p:sp>
      <p:sp>
        <p:nvSpPr>
          <p:cNvPr id="366" name="Google Shape;366;p22"/>
          <p:cNvSpPr txBox="1"/>
          <p:nvPr/>
        </p:nvSpPr>
        <p:spPr>
          <a:xfrm>
            <a:off x="8722875" y="6509675"/>
            <a:ext cx="447600" cy="360000"/>
          </a:xfrm>
          <a:prstGeom prst="rect">
            <a:avLst/>
          </a:prstGeom>
          <a:noFill/>
          <a:ln>
            <a:noFill/>
          </a:ln>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en-CA" sz="1600" b="1">
                <a:solidFill>
                  <a:srgbClr val="181245"/>
                </a:solidFill>
                <a:highlight>
                  <a:srgbClr val="FFFFFF"/>
                </a:highlight>
                <a:latin typeface="Nunito"/>
                <a:ea typeface="Nunito"/>
                <a:cs typeface="Nunito"/>
                <a:sym typeface="Nunito"/>
              </a:rPr>
              <a:t>7</a:t>
            </a:fld>
            <a:endParaRPr sz="1600" b="1">
              <a:solidFill>
                <a:srgbClr val="181245"/>
              </a:solidFill>
              <a:highlight>
                <a:srgbClr val="FFFFFF"/>
              </a:highlight>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3"/>
          <p:cNvSpPr txBox="1">
            <a:spLocks noGrp="1"/>
          </p:cNvSpPr>
          <p:nvPr>
            <p:ph type="title"/>
          </p:nvPr>
        </p:nvSpPr>
        <p:spPr>
          <a:xfrm>
            <a:off x="175700" y="983575"/>
            <a:ext cx="16863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Design your fish</a:t>
            </a:r>
            <a:endParaRPr/>
          </a:p>
        </p:txBody>
      </p:sp>
      <p:sp>
        <p:nvSpPr>
          <p:cNvPr id="372" name="Google Shape;372;p23"/>
          <p:cNvSpPr txBox="1">
            <a:spLocks noGrp="1"/>
          </p:cNvSpPr>
          <p:nvPr>
            <p:ph type="body" idx="4"/>
          </p:nvPr>
        </p:nvSpPr>
        <p:spPr>
          <a:xfrm>
            <a:off x="332675" y="1756175"/>
            <a:ext cx="8426100" cy="55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Using what you’ve learned about fish anatomy, morphology, and the environments where fish live, design your own fish that is adapted to either the Arctic Ocean, Caribbean Sea, or Lake Ontario.</a:t>
            </a:r>
            <a:endParaRPr/>
          </a:p>
        </p:txBody>
      </p:sp>
      <p:sp>
        <p:nvSpPr>
          <p:cNvPr id="373" name="Google Shape;373;p23"/>
          <p:cNvSpPr txBox="1">
            <a:spLocks noGrp="1"/>
          </p:cNvSpPr>
          <p:nvPr>
            <p:ph type="body" idx="4"/>
          </p:nvPr>
        </p:nvSpPr>
        <p:spPr>
          <a:xfrm>
            <a:off x="416224" y="2451625"/>
            <a:ext cx="2647015" cy="55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Choose an environment from </a:t>
            </a:r>
            <a:r>
              <a:rPr lang="en-CA" u="sng">
                <a:solidFill>
                  <a:schemeClr val="hlink"/>
                </a:solidFill>
                <a:hlinkClick r:id="rId3" action="ppaction://hlinksldjump"/>
              </a:rPr>
              <a:t>slide 7</a:t>
            </a:r>
            <a:r>
              <a:rPr lang="en-CA"/>
              <a:t> for your fish to live in:</a:t>
            </a:r>
            <a:endParaRPr dirty="0"/>
          </a:p>
        </p:txBody>
      </p:sp>
      <p:sp>
        <p:nvSpPr>
          <p:cNvPr id="374" name="Google Shape;374;p23"/>
          <p:cNvSpPr txBox="1">
            <a:spLocks noGrp="1"/>
          </p:cNvSpPr>
          <p:nvPr>
            <p:ph type="body" idx="3"/>
          </p:nvPr>
        </p:nvSpPr>
        <p:spPr>
          <a:xfrm>
            <a:off x="2994390" y="2505900"/>
            <a:ext cx="5728500" cy="47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b="0" dirty="0">
              <a:solidFill>
                <a:srgbClr val="111111"/>
              </a:solidFill>
              <a:latin typeface="Arial"/>
              <a:ea typeface="Arial"/>
              <a:cs typeface="Arial"/>
              <a:sym typeface="Arial"/>
            </a:endParaRPr>
          </a:p>
        </p:txBody>
      </p:sp>
      <p:sp>
        <p:nvSpPr>
          <p:cNvPr id="375" name="Google Shape;375;p23"/>
          <p:cNvSpPr txBox="1">
            <a:spLocks noGrp="1"/>
          </p:cNvSpPr>
          <p:nvPr>
            <p:ph type="body" idx="4"/>
          </p:nvPr>
        </p:nvSpPr>
        <p:spPr>
          <a:xfrm>
            <a:off x="416225" y="3307175"/>
            <a:ext cx="65577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b="0"/>
              <a:t>Build your fish here by copying and pasting fish parts from </a:t>
            </a:r>
            <a:r>
              <a:rPr lang="en-CA" b="0" u="sng">
                <a:solidFill>
                  <a:schemeClr val="hlink"/>
                </a:solidFill>
                <a:hlinkClick r:id="rId4" action="ppaction://hlinksldjump"/>
              </a:rPr>
              <a:t>slide 5</a:t>
            </a:r>
            <a:r>
              <a:rPr lang="en-CA" b="0"/>
              <a:t>.</a:t>
            </a:r>
            <a:endParaRPr b="0"/>
          </a:p>
        </p:txBody>
      </p:sp>
      <p:sp>
        <p:nvSpPr>
          <p:cNvPr id="376" name="Google Shape;376;p23"/>
          <p:cNvSpPr txBox="1">
            <a:spLocks noGrp="1"/>
          </p:cNvSpPr>
          <p:nvPr>
            <p:ph type="body" idx="4"/>
          </p:nvPr>
        </p:nvSpPr>
        <p:spPr>
          <a:xfrm>
            <a:off x="497725" y="5759925"/>
            <a:ext cx="2063700" cy="558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a:t>Give your fish a name:</a:t>
            </a:r>
            <a:endParaRPr/>
          </a:p>
        </p:txBody>
      </p:sp>
      <p:sp>
        <p:nvSpPr>
          <p:cNvPr id="377" name="Google Shape;377;p23"/>
          <p:cNvSpPr txBox="1">
            <a:spLocks noGrp="1"/>
          </p:cNvSpPr>
          <p:nvPr>
            <p:ph type="body" idx="3"/>
          </p:nvPr>
        </p:nvSpPr>
        <p:spPr>
          <a:xfrm>
            <a:off x="2561325" y="5814200"/>
            <a:ext cx="5934000" cy="47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b="0">
              <a:solidFill>
                <a:srgbClr val="111111"/>
              </a:solidFill>
              <a:latin typeface="Arial"/>
              <a:ea typeface="Arial"/>
              <a:cs typeface="Arial"/>
              <a:sym typeface="Arial"/>
            </a:endParaRPr>
          </a:p>
        </p:txBody>
      </p:sp>
      <p:sp>
        <p:nvSpPr>
          <p:cNvPr id="378" name="Google Shape;378;p23"/>
          <p:cNvSpPr txBox="1">
            <a:spLocks noGrp="1"/>
          </p:cNvSpPr>
          <p:nvPr>
            <p:ph type="sldNum" idx="12"/>
          </p:nvPr>
        </p:nvSpPr>
        <p:spPr>
          <a:xfrm>
            <a:off x="8722875" y="6509675"/>
            <a:ext cx="447600" cy="360000"/>
          </a:xfrm>
          <a:prstGeom prst="rect">
            <a:avLst/>
          </a:prstGeom>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en-CA"/>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24"/>
          <p:cNvSpPr txBox="1">
            <a:spLocks noGrp="1"/>
          </p:cNvSpPr>
          <p:nvPr>
            <p:ph type="title"/>
          </p:nvPr>
        </p:nvSpPr>
        <p:spPr>
          <a:xfrm>
            <a:off x="175700" y="983575"/>
            <a:ext cx="1978200" cy="43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Describe your fish</a:t>
            </a:r>
            <a:endParaRPr/>
          </a:p>
        </p:txBody>
      </p:sp>
      <p:sp>
        <p:nvSpPr>
          <p:cNvPr id="384" name="Google Shape;384;p24"/>
          <p:cNvSpPr txBox="1">
            <a:spLocks noGrp="1"/>
          </p:cNvSpPr>
          <p:nvPr>
            <p:ph type="body" idx="1"/>
          </p:nvPr>
        </p:nvSpPr>
        <p:spPr>
          <a:xfrm>
            <a:off x="183700" y="1567859"/>
            <a:ext cx="8787900" cy="48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CA"/>
              <a:t>Using the information on </a:t>
            </a:r>
            <a:r>
              <a:rPr lang="en-CA" u="sng">
                <a:solidFill>
                  <a:schemeClr val="hlink"/>
                </a:solidFill>
                <a:hlinkClick r:id="rId3" action="ppaction://hlinksldjump"/>
              </a:rPr>
              <a:t>slide 5</a:t>
            </a:r>
            <a:r>
              <a:rPr lang="en-CA"/>
              <a:t>, and the fish you created, answer the questions below.</a:t>
            </a:r>
            <a:endParaRPr/>
          </a:p>
          <a:p>
            <a:pPr marL="0" lvl="0" indent="0" algn="l" rtl="0">
              <a:spcBef>
                <a:spcPts val="0"/>
              </a:spcBef>
              <a:spcAft>
                <a:spcPts val="0"/>
              </a:spcAft>
              <a:buNone/>
            </a:pPr>
            <a:endParaRPr/>
          </a:p>
        </p:txBody>
      </p:sp>
      <p:sp>
        <p:nvSpPr>
          <p:cNvPr id="385" name="Google Shape;385;p24"/>
          <p:cNvSpPr txBox="1">
            <a:spLocks noGrp="1"/>
          </p:cNvSpPr>
          <p:nvPr>
            <p:ph type="body" idx="2"/>
          </p:nvPr>
        </p:nvSpPr>
        <p:spPr>
          <a:xfrm>
            <a:off x="273100" y="2137150"/>
            <a:ext cx="3639300" cy="7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a:t>Where does your fish eat?</a:t>
            </a:r>
            <a:endParaRPr/>
          </a:p>
        </p:txBody>
      </p:sp>
      <p:sp>
        <p:nvSpPr>
          <p:cNvPr id="386" name="Google Shape;386;p24"/>
          <p:cNvSpPr txBox="1">
            <a:spLocks noGrp="1"/>
          </p:cNvSpPr>
          <p:nvPr>
            <p:ph type="body" idx="3"/>
          </p:nvPr>
        </p:nvSpPr>
        <p:spPr>
          <a:xfrm>
            <a:off x="269700" y="2985800"/>
            <a:ext cx="4104300" cy="12498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CA"/>
              <a:t>e.g., My fish has an “inferior” mouth so it can eat food from the seafloor.</a:t>
            </a:r>
            <a:endParaRPr/>
          </a:p>
        </p:txBody>
      </p:sp>
      <p:sp>
        <p:nvSpPr>
          <p:cNvPr id="387" name="Google Shape;387;p24"/>
          <p:cNvSpPr txBox="1">
            <a:spLocks noGrp="1"/>
          </p:cNvSpPr>
          <p:nvPr>
            <p:ph type="body" idx="4"/>
          </p:nvPr>
        </p:nvSpPr>
        <p:spPr>
          <a:xfrm>
            <a:off x="273100" y="4535725"/>
            <a:ext cx="3639300" cy="7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a:t>What does your fish eat?</a:t>
            </a:r>
            <a:endParaRPr/>
          </a:p>
        </p:txBody>
      </p:sp>
      <p:sp>
        <p:nvSpPr>
          <p:cNvPr id="388" name="Google Shape;388;p24"/>
          <p:cNvSpPr txBox="1">
            <a:spLocks noGrp="1"/>
          </p:cNvSpPr>
          <p:nvPr>
            <p:ph type="body" idx="5"/>
          </p:nvPr>
        </p:nvSpPr>
        <p:spPr>
          <a:xfrm>
            <a:off x="273100" y="5384375"/>
            <a:ext cx="4104300" cy="11553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p24"/>
          <p:cNvSpPr txBox="1">
            <a:spLocks noGrp="1"/>
          </p:cNvSpPr>
          <p:nvPr>
            <p:ph type="body" idx="6"/>
          </p:nvPr>
        </p:nvSpPr>
        <p:spPr>
          <a:xfrm>
            <a:off x="4770000" y="2137075"/>
            <a:ext cx="3639300" cy="7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a:t>How does your fish move?</a:t>
            </a:r>
            <a:endParaRPr/>
          </a:p>
        </p:txBody>
      </p:sp>
      <p:sp>
        <p:nvSpPr>
          <p:cNvPr id="390" name="Google Shape;390;p24"/>
          <p:cNvSpPr txBox="1">
            <a:spLocks noGrp="1"/>
          </p:cNvSpPr>
          <p:nvPr>
            <p:ph type="body" idx="7"/>
          </p:nvPr>
        </p:nvSpPr>
        <p:spPr>
          <a:xfrm>
            <a:off x="4764125" y="2985800"/>
            <a:ext cx="4104300" cy="12498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24"/>
          <p:cNvSpPr txBox="1">
            <a:spLocks noGrp="1"/>
          </p:cNvSpPr>
          <p:nvPr>
            <p:ph type="body" idx="8"/>
          </p:nvPr>
        </p:nvSpPr>
        <p:spPr>
          <a:xfrm>
            <a:off x="4770000" y="4549840"/>
            <a:ext cx="3639300" cy="722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a:t>How does your fish defend itself?</a:t>
            </a:r>
            <a:endParaRPr/>
          </a:p>
        </p:txBody>
      </p:sp>
      <p:sp>
        <p:nvSpPr>
          <p:cNvPr id="392" name="Google Shape;392;p24"/>
          <p:cNvSpPr txBox="1">
            <a:spLocks noGrp="1"/>
          </p:cNvSpPr>
          <p:nvPr>
            <p:ph type="body" idx="9"/>
          </p:nvPr>
        </p:nvSpPr>
        <p:spPr>
          <a:xfrm>
            <a:off x="4770000" y="5384719"/>
            <a:ext cx="4104300" cy="11553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24"/>
          <p:cNvSpPr txBox="1"/>
          <p:nvPr/>
        </p:nvSpPr>
        <p:spPr>
          <a:xfrm>
            <a:off x="8722875" y="6509675"/>
            <a:ext cx="447600" cy="360000"/>
          </a:xfrm>
          <a:prstGeom prst="rect">
            <a:avLst/>
          </a:prstGeom>
          <a:noFill/>
          <a:ln>
            <a:noFill/>
          </a:ln>
        </p:spPr>
        <p:txBody>
          <a:bodyPr spcFirstLastPara="1" wrap="square" lIns="91425" tIns="91425" rIns="91425" bIns="91425" anchor="ctr" anchorCtr="0">
            <a:normAutofit fontScale="85000" lnSpcReduction="20000"/>
          </a:bodyPr>
          <a:lstStyle/>
          <a:p>
            <a:pPr marL="0" lvl="0" indent="0" algn="ctr" rtl="0">
              <a:spcBef>
                <a:spcPts val="0"/>
              </a:spcBef>
              <a:spcAft>
                <a:spcPts val="0"/>
              </a:spcAft>
              <a:buNone/>
            </a:pPr>
            <a:fld id="{00000000-1234-1234-1234-123412341234}" type="slidenum">
              <a:rPr lang="en-CA" sz="1600" b="1">
                <a:solidFill>
                  <a:srgbClr val="181245"/>
                </a:solidFill>
                <a:highlight>
                  <a:srgbClr val="FFFFFF"/>
                </a:highlight>
                <a:latin typeface="Nunito"/>
                <a:ea typeface="Nunito"/>
                <a:cs typeface="Nunito"/>
                <a:sym typeface="Nunito"/>
              </a:rPr>
              <a:t>9</a:t>
            </a:fld>
            <a:endParaRPr sz="1600" b="1">
              <a:solidFill>
                <a:srgbClr val="181245"/>
              </a:solidFill>
              <a:highlight>
                <a:srgbClr val="FFFFFF"/>
              </a:highlight>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name="Ocean School 2.0">
  <a:themeElements>
    <a:clrScheme name="Simple Light">
      <a:dk1>
        <a:srgbClr val="181245"/>
      </a:dk1>
      <a:lt1>
        <a:srgbClr val="FFFFFF"/>
      </a:lt1>
      <a:dk2>
        <a:srgbClr val="EDA226"/>
      </a:dk2>
      <a:lt2>
        <a:srgbClr val="FFFFFF"/>
      </a:lt2>
      <a:accent1>
        <a:srgbClr val="5CC61E"/>
      </a:accent1>
      <a:accent2>
        <a:srgbClr val="A7E84C"/>
      </a:accent2>
      <a:accent3>
        <a:srgbClr val="34A2DE"/>
      </a:accent3>
      <a:accent4>
        <a:srgbClr val="4ECBC3"/>
      </a:accent4>
      <a:accent5>
        <a:srgbClr val="584DD7"/>
      </a:accent5>
      <a:accent6>
        <a:srgbClr val="A566DF"/>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1028</Words>
  <Application>Microsoft Office PowerPoint</Application>
  <PresentationFormat>On-screen Show (4:3)</PresentationFormat>
  <Paragraphs>116</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Nunito Medium</vt:lpstr>
      <vt:lpstr>Archivo Black</vt:lpstr>
      <vt:lpstr>Nunito</vt:lpstr>
      <vt:lpstr>Helvetica Neue</vt:lpstr>
      <vt:lpstr>Roboto</vt:lpstr>
      <vt:lpstr>Ocean School 2.0</vt:lpstr>
      <vt:lpstr>SURVEYING THE SAINT LAWRENCE</vt:lpstr>
      <vt:lpstr>Here’s your challenge:</vt:lpstr>
      <vt:lpstr>Fish taxonomy</vt:lpstr>
      <vt:lpstr>Fish anatomy</vt:lpstr>
      <vt:lpstr>Morphological diversity</vt:lpstr>
      <vt:lpstr>Now it’s your turn: How do these fish live?</vt:lpstr>
      <vt:lpstr>Learn about three different environments</vt:lpstr>
      <vt:lpstr>Design your fish</vt:lpstr>
      <vt:lpstr>Describe your fish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SURVEYING THE SAINT LAWRENCE</dc:title>
  <dc:creator>Lenovo</dc:creator>
  <cp:lastModifiedBy>Lenovo</cp:lastModifiedBy>
  <cp:revision>1</cp:revision>
  <dcterms:modified xsi:type="dcterms:W3CDTF">2024-05-01T16:03:29Z</dcterms:modified>
</cp:coreProperties>
</file>