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38" r:id="rId4"/>
    <p:sldId id="340" r:id="rId5"/>
    <p:sldId id="341" r:id="rId6"/>
    <p:sldId id="342" r:id="rId7"/>
    <p:sldId id="34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NÚI CÂY DẦU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00603" y="3902582"/>
            <a:ext cx="3657580" cy="669418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933733" y="290348"/>
            <a:ext cx="87392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NÚI CÂY DẦU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622628"/>
            <a:ext cx="11308415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đêm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vắng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tối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tăm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trùm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khắp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núi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Cây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Dầu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Lòng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lo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âu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Bồn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chồn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xuyến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xao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ai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nào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hiểu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thấu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sầu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Thân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thể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ôi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mồ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hôi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máu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hòa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chung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chén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đắng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5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58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6286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đêm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hùng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nhuộm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buồn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“Cha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nếu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chén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con”.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6286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Nhưng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đừng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ý con.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ý Cha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thể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hiện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cứu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trần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ý Cha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vẹn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đêm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ấy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tiếng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trùng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não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nùng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Điệu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buồn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đệ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dấu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đang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ở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đâu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Tâm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Thầy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đây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buồn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đau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lo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2775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Thức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đêm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Thầy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Thức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đừng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ngủ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say. “Cha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nếu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chén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con”.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6286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Nhưng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đừng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ý con.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ý Cha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thể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hiện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cứu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trần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ý Cha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vẹn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733</TotalTime>
  <Words>216</Words>
  <Application>Microsoft Office PowerPoint</Application>
  <PresentationFormat>Custom</PresentationFormat>
  <Paragraphs>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Savon</vt:lpstr>
      <vt:lpstr>NÚI CÂY DẦU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156</cp:revision>
  <dcterms:created xsi:type="dcterms:W3CDTF">2024-12-09T09:39:37Z</dcterms:created>
  <dcterms:modified xsi:type="dcterms:W3CDTF">2025-08-21T02:33:52Z</dcterms:modified>
</cp:coreProperties>
</file>