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7" r:id="rId3"/>
    <p:sldId id="288" r:id="rId4"/>
    <p:sldId id="289" r:id="rId5"/>
    <p:sldId id="29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7/25/2025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7/25/2025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7/25/2025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7/25/2025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Của lễ dâng tiến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A59E1-4C2A-8BB6-EA0F-6305667508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176FE7-10D8-B638-70FD-0BBD3144792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3C731C-E6B5-C011-9A80-56BEFC95FC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4369819-29D6-AD82-1387-30C108D3E732}"/>
              </a:ext>
            </a:extLst>
          </p:cNvPr>
          <p:cNvSpPr/>
          <p:nvPr/>
        </p:nvSpPr>
        <p:spPr>
          <a:xfrm>
            <a:off x="451340" y="302359"/>
            <a:ext cx="1108786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Xin cung tiến bánh rượu thơm nồng nàn, do bao công sức góp từ nơi ruộng đồng. Nguyện xin Chúa đoái trông, và nhận đây lễ dâng. Ngài thương ban của ăn dưỡng nuôi gian trần.</a:t>
            </a:r>
            <a:endParaRPr lang="vi-VN" sz="5800" b="1" dirty="0"/>
          </a:p>
        </p:txBody>
      </p:sp>
    </p:spTree>
    <p:extLst>
      <p:ext uri="{BB962C8B-B14F-4D97-AF65-F5344CB8AC3E}">
        <p14:creationId xmlns:p14="http://schemas.microsoft.com/office/powerpoint/2010/main" val="2900081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CFB77-AB3C-B5DC-D601-4FFEF5B8C0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8FB1A3-8270-7D24-EE33-18128BBCF95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A8AE2FC-F34C-87E8-A9AE-1C29E510B7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7394517-BE0B-658E-3A44-D144BD491CBB}"/>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a:t>
            </a:r>
            <a:r>
              <a:rPr lang="en-US" sz="6500" b="1">
                <a:solidFill>
                  <a:srgbClr val="FF0000"/>
                </a:solidFill>
                <a:latin typeface="Arial" panose="020B0604020202020204" pitchFamily="34" charset="0"/>
                <a:cs typeface="Arial" panose="020B0604020202020204" pitchFamily="34" charset="0"/>
              </a:rPr>
              <a:t>.</a:t>
            </a:r>
            <a:r>
              <a:rPr lang="vi-VN" sz="6500" b="1">
                <a:solidFill>
                  <a:srgbClr val="FF0000"/>
                </a:solidFill>
                <a:latin typeface="Arial" panose="020B0604020202020204" pitchFamily="34" charset="0"/>
                <a:cs typeface="Arial" panose="020B0604020202020204" pitchFamily="34" charset="0"/>
              </a:rPr>
              <a:t> </a:t>
            </a:r>
            <a:r>
              <a:rPr lang="vi-VN" sz="6500" b="1">
                <a:latin typeface="Arial" panose="020B0604020202020204" pitchFamily="34" charset="0"/>
                <a:cs typeface="Arial" panose="020B0604020202020204" pitchFamily="34" charset="0"/>
              </a:rPr>
              <a:t>Của lễ muôn người xin kính tiến, cùng với bánh rượu thơm dâng lên. Ngày tháng vui buồn của kiếp sống, xin tiến dâng với cả tấm lòng.</a:t>
            </a:r>
            <a:endParaRPr lang="vi-VN" sz="6500" b="1" dirty="0"/>
          </a:p>
        </p:txBody>
      </p:sp>
    </p:spTree>
    <p:extLst>
      <p:ext uri="{BB962C8B-B14F-4D97-AF65-F5344CB8AC3E}">
        <p14:creationId xmlns:p14="http://schemas.microsoft.com/office/powerpoint/2010/main" val="3949740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55B8E-3E45-61B6-2253-B34565076F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8F1166-467F-B178-5954-E949F1CD089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B79BFCD-4707-0832-CC3E-4D67FAE74D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3F8B9D5-5ADE-C19C-C492-67E9CEA0919C}"/>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Xin dâng lên tấm lòng con mọn hèn, luôn luôn yêu mến dẫu khổ đau muộn phiền. Tựa hương kinh ngát thơm, toả bay trước thánh nhan. Trọn tin yêu sắt son tiến dâng lên Ngài.</a:t>
            </a:r>
            <a:endParaRPr lang="vi-VN" sz="5800" b="1" dirty="0"/>
          </a:p>
        </p:txBody>
      </p:sp>
    </p:spTree>
    <p:extLst>
      <p:ext uri="{BB962C8B-B14F-4D97-AF65-F5344CB8AC3E}">
        <p14:creationId xmlns:p14="http://schemas.microsoft.com/office/powerpoint/2010/main" val="670209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48A13-4089-E95B-FA89-9C6CD15171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2FAF62-E1BF-87C4-0CCC-F9C27B195DF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E3A3E05-019E-EDB1-9EA0-75BC5C4043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1EBAC65-AD84-EA2B-6EB1-EAD4CE10D249}"/>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a:t>
            </a:r>
            <a:r>
              <a:rPr lang="en-US" sz="6500" b="1">
                <a:solidFill>
                  <a:srgbClr val="FF0000"/>
                </a:solidFill>
                <a:latin typeface="Arial" panose="020B0604020202020204" pitchFamily="34" charset="0"/>
                <a:cs typeface="Arial" panose="020B0604020202020204" pitchFamily="34" charset="0"/>
              </a:rPr>
              <a:t>.</a:t>
            </a:r>
            <a:r>
              <a:rPr lang="vi-VN" sz="6500" b="1">
                <a:solidFill>
                  <a:srgbClr val="FF0000"/>
                </a:solidFill>
                <a:latin typeface="Arial" panose="020B0604020202020204" pitchFamily="34" charset="0"/>
                <a:cs typeface="Arial" panose="020B0604020202020204" pitchFamily="34" charset="0"/>
              </a:rPr>
              <a:t> </a:t>
            </a:r>
            <a:r>
              <a:rPr lang="vi-VN" sz="6500" b="1">
                <a:latin typeface="Arial" panose="020B0604020202020204" pitchFamily="34" charset="0"/>
                <a:cs typeface="Arial" panose="020B0604020202020204" pitchFamily="34" charset="0"/>
              </a:rPr>
              <a:t>Của lễ muôn người xin kính tiến, cùng với bánh rượu thơm dâng lên. Ngày tháng vui buồn của kiếp sống, xin tiến dâng với cả tấm lòng.</a:t>
            </a:r>
            <a:endParaRPr lang="vi-VN" sz="6500" b="1" dirty="0"/>
          </a:p>
        </p:txBody>
      </p:sp>
    </p:spTree>
    <p:extLst>
      <p:ext uri="{BB962C8B-B14F-4D97-AF65-F5344CB8AC3E}">
        <p14:creationId xmlns:p14="http://schemas.microsoft.com/office/powerpoint/2010/main" val="24136872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189</TotalTime>
  <Words>158</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Của lễ dâng tiến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40</cp:revision>
  <dcterms:created xsi:type="dcterms:W3CDTF">2024-12-09T09:23:25Z</dcterms:created>
  <dcterms:modified xsi:type="dcterms:W3CDTF">2025-07-25T10:35:51Z</dcterms:modified>
</cp:coreProperties>
</file>