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90" r:id="rId4"/>
    <p:sldId id="292" r:id="rId5"/>
    <p:sldId id="291" r:id="rId6"/>
    <p:sldId id="29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5/12/2025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5/12/2025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5/12/2025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5/12/2025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5/12/2025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5/12/2025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5/12/2025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000" b="1" dirty="0" smtClean="0">
                <a:solidFill>
                  <a:srgbClr val="FF0000"/>
                </a:solidFill>
                <a:latin typeface="Times New Roman" panose="02020603050405020304" pitchFamily="18" charset="0"/>
                <a:cs typeface="Times New Roman" panose="02020603050405020304" pitchFamily="18" charset="0"/>
              </a:rPr>
              <a:t>THÁNH </a:t>
            </a:r>
            <a:r>
              <a:rPr lang="en-US" sz="6000" b="1" dirty="0" smtClean="0">
                <a:solidFill>
                  <a:srgbClr val="FF0000"/>
                </a:solidFill>
                <a:latin typeface="Times New Roman" panose="02020603050405020304" pitchFamily="18" charset="0"/>
                <a:cs typeface="Times New Roman" panose="02020603050405020304" pitchFamily="18" charset="0"/>
              </a:rPr>
              <a:t>GIOAN TÔNG ĐỒ</a:t>
            </a:r>
            <a:endParaRPr lang="en-US" sz="6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7201972"/>
          </a:xfrm>
          <a:prstGeom prst="rect">
            <a:avLst/>
          </a:prstGeom>
        </p:spPr>
        <p:txBody>
          <a:bodyPr wrap="square">
            <a:spAutoFit/>
          </a:bodyPr>
          <a:lstStyle/>
          <a:p>
            <a:pPr algn="just"/>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smtClean="0">
                <a:solidFill>
                  <a:srgbClr val="FF0000"/>
                </a:solidFill>
                <a:latin typeface="Times New Roman" panose="02020603050405020304" pitchFamily="18" charset="0"/>
                <a:cs typeface="Times New Roman" panose="02020603050405020304" pitchFamily="18" charset="0"/>
              </a:rPr>
              <a:t>ĐK.</a:t>
            </a:r>
            <a:r>
              <a:rPr lang="en-US" sz="60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Thật hạnh phúc cho một vị Thánh Tồng Đồ được tựa đầu ngực Chúa trong bữa tiệc Ly. Ngài được tỏ cho biết màu nhiệm Nước Trời. Và phổ biến Lời Chúa khắp trên gian trần</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17566"/>
            <a:ext cx="11475236" cy="7201972"/>
          </a:xfrm>
          <a:prstGeom prst="rect">
            <a:avLst/>
          </a:prstGeom>
        </p:spPr>
        <p:txBody>
          <a:bodyPr wrap="square">
            <a:spAutoFit/>
          </a:bodyPr>
          <a:lstStyle/>
          <a:p>
            <a:pPr algn="just"/>
            <a:r>
              <a:rPr lang="vi-VN" dirty="0"/>
              <a:t> </a:t>
            </a:r>
            <a:r>
              <a:rPr lang="en-US" sz="6000" b="1" dirty="0" smtClean="0">
                <a:solidFill>
                  <a:srgbClr val="FF0000"/>
                </a:solidFill>
              </a:rPr>
              <a:t>1.</a:t>
            </a:r>
            <a:r>
              <a:rPr lang="vi-VN" sz="6000" b="1" dirty="0"/>
              <a:t> </a:t>
            </a:r>
            <a:r>
              <a:rPr lang="vi-VN" sz="6600" b="1" dirty="0">
                <a:latin typeface="Times New Roman" panose="02020603050405020304" pitchFamily="18" charset="0"/>
                <a:cs typeface="Times New Roman" panose="02020603050405020304" pitchFamily="18" charset="0"/>
              </a:rPr>
              <a:t>Chúa đã soi sáng cho Thánh Gioan tông đồ để người rao giảng cho chúng con được biết chính Đức Giêsu là Ngôi Lời nhập thể. Thiên Chúa làm người và ở giữa chúng con</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5979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7201972"/>
          </a:xfrm>
          <a:prstGeom prst="rect">
            <a:avLst/>
          </a:prstGeom>
        </p:spPr>
        <p:txBody>
          <a:bodyPr wrap="square">
            <a:spAutoFit/>
          </a:bodyPr>
          <a:lstStyle/>
          <a:p>
            <a:pPr algn="just"/>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smtClean="0">
                <a:solidFill>
                  <a:srgbClr val="FF0000"/>
                </a:solidFill>
                <a:latin typeface="Times New Roman" panose="02020603050405020304" pitchFamily="18" charset="0"/>
                <a:cs typeface="Times New Roman" panose="02020603050405020304" pitchFamily="18" charset="0"/>
              </a:rPr>
              <a:t>ĐK.</a:t>
            </a:r>
            <a:r>
              <a:rPr lang="en-US" sz="60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Thật hạnh phúc cho một vị Thánh Tồng Đồ được tựa đầu ngực Chúa trong bữa tiệc Ly. Ngài được tỏ cho biết màu nhiệm Nước Trời. Và phổ biến Lời Chúa khắp trên gian trần</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3779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17566"/>
            <a:ext cx="11475236" cy="6555641"/>
          </a:xfrm>
          <a:prstGeom prst="rect">
            <a:avLst/>
          </a:prstGeom>
        </p:spPr>
        <p:txBody>
          <a:bodyPr wrap="square">
            <a:spAutoFit/>
          </a:bodyPr>
          <a:lstStyle/>
          <a:p>
            <a:pPr algn="just"/>
            <a:r>
              <a:rPr lang="vi-VN" dirty="0"/>
              <a:t> </a:t>
            </a:r>
            <a:r>
              <a:rPr lang="en-US" sz="6000" b="1" dirty="0" smtClean="0">
                <a:solidFill>
                  <a:srgbClr val="FF0000"/>
                </a:solidFill>
              </a:rPr>
              <a:t>2.</a:t>
            </a:r>
            <a:r>
              <a:rPr lang="vi-VN" sz="6000" b="1" dirty="0"/>
              <a:t> </a:t>
            </a:r>
            <a:r>
              <a:rPr lang="vi-VN" sz="6000" b="1" dirty="0">
                <a:latin typeface="Times New Roman" panose="02020603050405020304" pitchFamily="18" charset="0"/>
                <a:cs typeface="Times New Roman" panose="02020603050405020304" pitchFamily="18" charset="0"/>
              </a:rPr>
              <a:t>Khúc hát dâng tiến lên Thánh Gioan tông đồ nay được vinh quang bên thánh ngai của Chúa. Ước muốn dâng lên ngài khẩn cầu Thiên Chúa soi trí mở lòng, hiểu chân lý thẳm sâu.</a:t>
            </a:r>
            <a:r>
              <a:rPr lang="vi-VN" sz="6000" b="1" dirty="0">
                <a:latin typeface="Times New Roman" panose="02020603050405020304" pitchFamily="18" charset="0"/>
                <a:cs typeface="Times New Roman" panose="02020603050405020304" pitchFamily="18" charset="0"/>
              </a:rPr>
              <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107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7201972"/>
          </a:xfrm>
          <a:prstGeom prst="rect">
            <a:avLst/>
          </a:prstGeom>
        </p:spPr>
        <p:txBody>
          <a:bodyPr wrap="square">
            <a:spAutoFit/>
          </a:bodyPr>
          <a:lstStyle/>
          <a:p>
            <a:pPr algn="just"/>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smtClean="0">
                <a:solidFill>
                  <a:srgbClr val="FF0000"/>
                </a:solidFill>
                <a:latin typeface="Times New Roman" panose="02020603050405020304" pitchFamily="18" charset="0"/>
                <a:cs typeface="Times New Roman" panose="02020603050405020304" pitchFamily="18" charset="0"/>
              </a:rPr>
              <a:t>ĐK.</a:t>
            </a:r>
            <a:r>
              <a:rPr lang="en-US" sz="6000" b="1" dirty="0" smtClean="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Thật hạnh phúc cho một vị Thánh Tồng Đồ được tựa đầu ngực Chúa trong bữa tiệc Ly. Ngài được tỏ cho biết màu nhiệm Nước Trời. Và phổ biến Lời Chúa khắp trên gian trần</a:t>
            </a:r>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73997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622</TotalTime>
  <Words>4</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Century Gothic</vt:lpstr>
      <vt:lpstr>Garamond</vt:lpstr>
      <vt:lpstr>Times New Roman</vt:lpstr>
      <vt:lpstr>Verdana</vt:lpstr>
      <vt:lpstr>Savon</vt:lpstr>
      <vt:lpstr>THÁNH GIOAN TÔNG ĐỒ</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84</cp:revision>
  <dcterms:created xsi:type="dcterms:W3CDTF">2024-12-09T14:38:56Z</dcterms:created>
  <dcterms:modified xsi:type="dcterms:W3CDTF">2025-12-05T01:10:45Z</dcterms:modified>
</cp:coreProperties>
</file>